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8"/>
  </p:notesMasterIdLst>
  <p:sldIdLst>
    <p:sldId id="279" r:id="rId2"/>
    <p:sldId id="257" r:id="rId3"/>
    <p:sldId id="264" r:id="rId4"/>
    <p:sldId id="280" r:id="rId5"/>
    <p:sldId id="281" r:id="rId6"/>
    <p:sldId id="282" r:id="rId7"/>
    <p:sldId id="258" r:id="rId8"/>
    <p:sldId id="283" r:id="rId9"/>
    <p:sldId id="284" r:id="rId10"/>
    <p:sldId id="259" r:id="rId11"/>
    <p:sldId id="260" r:id="rId12"/>
    <p:sldId id="261" r:id="rId13"/>
    <p:sldId id="262" r:id="rId14"/>
    <p:sldId id="263" r:id="rId15"/>
    <p:sldId id="285" r:id="rId16"/>
    <p:sldId id="265" r:id="rId17"/>
    <p:sldId id="269" r:id="rId18"/>
    <p:sldId id="270" r:id="rId19"/>
    <p:sldId id="272" r:id="rId20"/>
    <p:sldId id="277" r:id="rId21"/>
    <p:sldId id="273" r:id="rId22"/>
    <p:sldId id="274" r:id="rId23"/>
    <p:sldId id="266" r:id="rId24"/>
    <p:sldId id="278" r:id="rId25"/>
    <p:sldId id="276"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A79781-A23A-4818-AA7E-D89E4FC5A367}" type="datetimeFigureOut">
              <a:rPr lang="en-US" smtClean="0"/>
              <a:t>10/16/2015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9AE30-33F5-401E-9BD8-21D00BCB96C7}" type="slidenum">
              <a:rPr lang="en-US" smtClean="0"/>
              <a:t>‹#›</a:t>
            </a:fld>
            <a:endParaRPr lang="en-US"/>
          </a:p>
        </p:txBody>
      </p:sp>
    </p:spTree>
    <p:extLst>
      <p:ext uri="{BB962C8B-B14F-4D97-AF65-F5344CB8AC3E}">
        <p14:creationId xmlns:p14="http://schemas.microsoft.com/office/powerpoint/2010/main" val="344457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8" y="3949662"/>
            <a:ext cx="8399999" cy="372863"/>
          </a:xfrm>
          <a:prstGeom prst="roundRect">
            <a:avLst>
              <a:gd name="adj" fmla="val 2970"/>
            </a:avLst>
          </a:prstGeom>
          <a:solidFill>
            <a:srgbClr val="FFFFFF"/>
          </a:solidFill>
          <a:ln>
            <a:noFill/>
          </a:ln>
        </p:spPr>
        <p:txBody>
          <a:bodyPr lIns="91425" tIns="45700" rIns="91425" bIns="45700" anchor="ctr" anchorCtr="0">
            <a:spAutoFit/>
          </a:bodyPr>
          <a:lstStyle/>
          <a:p>
            <a:pPr>
              <a:spcBef>
                <a:spcPts val="0"/>
              </a:spcBef>
              <a:buNone/>
            </a:pPr>
            <a:endParaRPr/>
          </a:p>
        </p:txBody>
      </p:sp>
      <p:sp>
        <p:nvSpPr>
          <p:cNvPr id="14" name="Shape 14"/>
          <p:cNvSpPr/>
          <p:nvPr/>
        </p:nvSpPr>
        <p:spPr>
          <a:xfrm rot="10800000" flipH="1">
            <a:off x="372038" y="509877"/>
            <a:ext cx="8399999" cy="380006"/>
          </a:xfrm>
          <a:prstGeom prst="round2SameRect">
            <a:avLst>
              <a:gd name="adj1" fmla="val 10590"/>
              <a:gd name="adj2" fmla="val 0"/>
            </a:avLst>
          </a:prstGeom>
          <a:solidFill>
            <a:srgbClr val="FFFFFF"/>
          </a:solidFill>
          <a:ln>
            <a:noFill/>
          </a:ln>
        </p:spPr>
        <p:txBody>
          <a:bodyPr lIns="91425" tIns="45700" rIns="91425" bIns="45700" anchor="ctr" anchorCtr="0">
            <a:spAutoFit/>
          </a:bodyPr>
          <a:lstStyle/>
          <a:p>
            <a:pPr>
              <a:spcBef>
                <a:spcPts val="0"/>
              </a:spcBef>
              <a:buNone/>
            </a:pPr>
            <a:endParaRPr/>
          </a:p>
        </p:txBody>
      </p:sp>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166626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F8E96-0B0D-49D3-AC7F-3DE2DE568BD4}"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4F8E96-0B0D-49D3-AC7F-3DE2DE568BD4}"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4F8E96-0B0D-49D3-AC7F-3DE2DE568BD4}"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4D2BF-FF68-48EF-9026-D15237455D0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F8E96-0B0D-49D3-AC7F-3DE2DE568BD4}"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4D2BF-FF68-48EF-9026-D15237455D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F8E96-0B0D-49D3-AC7F-3DE2DE568BD4}"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4D2BF-FF68-48EF-9026-D15237455D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04F8E96-0B0D-49D3-AC7F-3DE2DE568BD4}" type="datetimeFigureOut">
              <a:rPr lang="en-US" smtClean="0"/>
              <a:t>10/16/2015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374D2BF-FF68-48EF-9026-D15237455D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VXW5mLE5Y2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Oct. 14 – Period 4</a:t>
            </a:r>
            <a:endParaRPr lang="en-US" dirty="0"/>
          </a:p>
        </p:txBody>
      </p:sp>
      <p:sp>
        <p:nvSpPr>
          <p:cNvPr id="3" name="TextBox 2"/>
          <p:cNvSpPr txBox="1"/>
          <p:nvPr/>
        </p:nvSpPr>
        <p:spPr>
          <a:xfrm>
            <a:off x="457200" y="2438400"/>
            <a:ext cx="8229600" cy="2785378"/>
          </a:xfrm>
          <a:prstGeom prst="rect">
            <a:avLst/>
          </a:prstGeom>
          <a:noFill/>
        </p:spPr>
        <p:txBody>
          <a:bodyPr wrap="square" rtlCol="0">
            <a:spAutoFit/>
          </a:bodyPr>
          <a:lstStyle/>
          <a:p>
            <a:r>
              <a:rPr lang="en-US" sz="3500" dirty="0" smtClean="0"/>
              <a:t>What is the most challenging part of taking a TIMED test like the PSAT? </a:t>
            </a:r>
          </a:p>
          <a:p>
            <a:endParaRPr lang="en-US" sz="3500" dirty="0"/>
          </a:p>
          <a:p>
            <a:r>
              <a:rPr lang="en-US" sz="3500" dirty="0" smtClean="0"/>
              <a:t>Answer this question on a piece of scrap paper (look in the blue crate) </a:t>
            </a:r>
            <a:endParaRPr lang="en-US" sz="3500" dirty="0"/>
          </a:p>
        </p:txBody>
      </p:sp>
    </p:spTree>
    <p:extLst>
      <p:ext uri="{BB962C8B-B14F-4D97-AF65-F5344CB8AC3E}">
        <p14:creationId xmlns:p14="http://schemas.microsoft.com/office/powerpoint/2010/main" val="1325908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27664"/>
            <a:ext cx="8534400" cy="5220736"/>
          </a:xfrm>
        </p:spPr>
        <p:txBody>
          <a:bodyPr>
            <a:normAutofit/>
          </a:bodyPr>
          <a:lstStyle/>
          <a:p>
            <a:r>
              <a:rPr lang="en-US" dirty="0" smtClean="0">
                <a:solidFill>
                  <a:srgbClr val="FF0000"/>
                </a:solidFill>
              </a:rPr>
              <a:t>Remember – this information is for EARLY Childhood performance. Re-read their point about academic performance later on in life. </a:t>
            </a:r>
            <a:r>
              <a:rPr lang="en-US" dirty="0" smtClean="0"/>
              <a:t/>
            </a:r>
            <a:br>
              <a:rPr lang="en-US" dirty="0" smtClean="0"/>
            </a:br>
            <a:r>
              <a:rPr lang="en-US" dirty="0"/>
              <a:t/>
            </a:r>
            <a:br>
              <a:rPr lang="en-US" dirty="0"/>
            </a:br>
            <a:r>
              <a:rPr lang="en-US" b="1" u="sng" dirty="0" smtClean="0"/>
              <a:t>Harbinger</a:t>
            </a:r>
            <a:r>
              <a:rPr lang="en-US" dirty="0" smtClean="0"/>
              <a:t> (page 168): </a:t>
            </a:r>
            <a:r>
              <a:rPr lang="en-US" dirty="0"/>
              <a:t>a person or thing that announces or signals the approach of another.</a:t>
            </a:r>
          </a:p>
        </p:txBody>
      </p:sp>
    </p:spTree>
    <p:extLst>
      <p:ext uri="{BB962C8B-B14F-4D97-AF65-F5344CB8AC3E}">
        <p14:creationId xmlns:p14="http://schemas.microsoft.com/office/powerpoint/2010/main" val="286488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90600"/>
          </a:xfrm>
        </p:spPr>
        <p:txBody>
          <a:bodyPr>
            <a:normAutofit/>
          </a:bodyPr>
          <a:lstStyle/>
          <a:p>
            <a:r>
              <a:rPr lang="en-US" dirty="0" smtClean="0"/>
              <a:t>Activity Packet: Compare! </a:t>
            </a:r>
            <a:endParaRPr lang="en-US" dirty="0"/>
          </a:p>
        </p:txBody>
      </p:sp>
      <p:sp>
        <p:nvSpPr>
          <p:cNvPr id="3" name="TextBox 2"/>
          <p:cNvSpPr txBox="1"/>
          <p:nvPr/>
        </p:nvSpPr>
        <p:spPr>
          <a:xfrm>
            <a:off x="685800" y="1752600"/>
            <a:ext cx="7848600" cy="3554819"/>
          </a:xfrm>
          <a:prstGeom prst="rect">
            <a:avLst/>
          </a:prstGeom>
          <a:noFill/>
        </p:spPr>
        <p:txBody>
          <a:bodyPr wrap="square" rtlCol="0">
            <a:spAutoFit/>
          </a:bodyPr>
          <a:lstStyle/>
          <a:p>
            <a:r>
              <a:rPr lang="en-US" sz="2500" dirty="0">
                <a:solidFill>
                  <a:prstClr val="black"/>
                </a:solidFill>
              </a:rPr>
              <a:t>Find the eight factors that </a:t>
            </a:r>
            <a:r>
              <a:rPr lang="en-US" sz="2500" b="1" dirty="0">
                <a:solidFill>
                  <a:prstClr val="black"/>
                </a:solidFill>
              </a:rPr>
              <a:t>do</a:t>
            </a:r>
            <a:r>
              <a:rPr lang="en-US" sz="2500" dirty="0">
                <a:solidFill>
                  <a:prstClr val="black"/>
                </a:solidFill>
              </a:rPr>
              <a:t> matter for a child’s performance in the reading and draw a box around them. </a:t>
            </a:r>
            <a:r>
              <a:rPr lang="en-US" sz="2500" dirty="0" smtClean="0">
                <a:solidFill>
                  <a:prstClr val="black"/>
                </a:solidFill>
              </a:rPr>
              <a:t>ON PAGE 177</a:t>
            </a:r>
            <a:endParaRPr lang="en-US" sz="2500" dirty="0">
              <a:solidFill>
                <a:prstClr val="black"/>
              </a:solidFill>
            </a:endParaRPr>
          </a:p>
          <a:p>
            <a:endParaRPr lang="en-US" sz="2500" dirty="0">
              <a:solidFill>
                <a:prstClr val="black"/>
              </a:solidFill>
            </a:endParaRPr>
          </a:p>
          <a:p>
            <a:r>
              <a:rPr lang="en-US" sz="2500" dirty="0">
                <a:solidFill>
                  <a:prstClr val="black"/>
                </a:solidFill>
              </a:rPr>
              <a:t>Decide in your partnership – What do these factors have in common?</a:t>
            </a:r>
          </a:p>
          <a:p>
            <a:endParaRPr lang="en-US" sz="2500" dirty="0">
              <a:solidFill>
                <a:prstClr val="black"/>
              </a:solidFill>
            </a:endParaRPr>
          </a:p>
          <a:p>
            <a:r>
              <a:rPr lang="en-US" sz="2500" dirty="0">
                <a:solidFill>
                  <a:prstClr val="black"/>
                </a:solidFill>
              </a:rPr>
              <a:t>Find what the authors say they have in common.  Explain what they mean. </a:t>
            </a:r>
          </a:p>
        </p:txBody>
      </p:sp>
    </p:spTree>
    <p:extLst>
      <p:ext uri="{BB962C8B-B14F-4D97-AF65-F5344CB8AC3E}">
        <p14:creationId xmlns:p14="http://schemas.microsoft.com/office/powerpoint/2010/main" val="1560513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Compare! </a:t>
            </a:r>
            <a:endParaRPr lang="en-US" dirty="0"/>
          </a:p>
        </p:txBody>
      </p:sp>
      <p:sp>
        <p:nvSpPr>
          <p:cNvPr id="3" name="TextBox 2"/>
          <p:cNvSpPr txBox="1"/>
          <p:nvPr/>
        </p:nvSpPr>
        <p:spPr>
          <a:xfrm>
            <a:off x="457200" y="1752600"/>
            <a:ext cx="7924800" cy="3554819"/>
          </a:xfrm>
          <a:prstGeom prst="rect">
            <a:avLst/>
          </a:prstGeom>
          <a:noFill/>
        </p:spPr>
        <p:txBody>
          <a:bodyPr wrap="square" rtlCol="0">
            <a:spAutoFit/>
          </a:bodyPr>
          <a:lstStyle/>
          <a:p>
            <a:r>
              <a:rPr lang="en-US" sz="2500" dirty="0">
                <a:solidFill>
                  <a:prstClr val="black"/>
                </a:solidFill>
              </a:rPr>
              <a:t>Find the eight factors that </a:t>
            </a:r>
            <a:r>
              <a:rPr lang="en-US" sz="2500" b="1" dirty="0">
                <a:solidFill>
                  <a:prstClr val="black"/>
                </a:solidFill>
              </a:rPr>
              <a:t>do not </a:t>
            </a:r>
            <a:r>
              <a:rPr lang="en-US" sz="2500" dirty="0">
                <a:solidFill>
                  <a:prstClr val="black"/>
                </a:solidFill>
              </a:rPr>
              <a:t>matter for a child’s performance in the reading and draw a box around them. </a:t>
            </a:r>
            <a:r>
              <a:rPr lang="en-US" sz="2500" dirty="0" smtClean="0">
                <a:solidFill>
                  <a:prstClr val="black"/>
                </a:solidFill>
              </a:rPr>
              <a:t>(page 177) </a:t>
            </a:r>
            <a:endParaRPr lang="en-US" sz="2500" dirty="0">
              <a:solidFill>
                <a:prstClr val="black"/>
              </a:solidFill>
            </a:endParaRPr>
          </a:p>
          <a:p>
            <a:endParaRPr lang="en-US" sz="2500" dirty="0">
              <a:solidFill>
                <a:prstClr val="black"/>
              </a:solidFill>
            </a:endParaRPr>
          </a:p>
          <a:p>
            <a:r>
              <a:rPr lang="en-US" sz="2500" dirty="0">
                <a:solidFill>
                  <a:prstClr val="black"/>
                </a:solidFill>
              </a:rPr>
              <a:t>Decide in your partnership – What do these factors have in common?</a:t>
            </a:r>
          </a:p>
          <a:p>
            <a:endParaRPr lang="en-US" sz="2500" dirty="0">
              <a:solidFill>
                <a:prstClr val="black"/>
              </a:solidFill>
            </a:endParaRPr>
          </a:p>
          <a:p>
            <a:r>
              <a:rPr lang="en-US" sz="2500" dirty="0">
                <a:solidFill>
                  <a:prstClr val="black"/>
                </a:solidFill>
              </a:rPr>
              <a:t>Find what the authors say they have in common.  Explain what they mean. </a:t>
            </a:r>
          </a:p>
        </p:txBody>
      </p:sp>
    </p:spTree>
    <p:extLst>
      <p:ext uri="{BB962C8B-B14F-4D97-AF65-F5344CB8AC3E}">
        <p14:creationId xmlns:p14="http://schemas.microsoft.com/office/powerpoint/2010/main" val="2845223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537" y="533400"/>
            <a:ext cx="7024744" cy="1143000"/>
          </a:xfrm>
        </p:spPr>
        <p:txBody>
          <a:bodyPr/>
          <a:lstStyle/>
          <a:p>
            <a:pPr algn="ctr"/>
            <a:r>
              <a:rPr lang="en-US" dirty="0" smtClean="0"/>
              <a:t>Contrast! </a:t>
            </a:r>
            <a:endParaRPr lang="en-US" dirty="0"/>
          </a:p>
        </p:txBody>
      </p:sp>
      <p:sp>
        <p:nvSpPr>
          <p:cNvPr id="3" name="TextBox 2"/>
          <p:cNvSpPr txBox="1"/>
          <p:nvPr/>
        </p:nvSpPr>
        <p:spPr>
          <a:xfrm>
            <a:off x="228600" y="1600200"/>
            <a:ext cx="8915401" cy="4170372"/>
          </a:xfrm>
          <a:prstGeom prst="rect">
            <a:avLst/>
          </a:prstGeom>
          <a:noFill/>
        </p:spPr>
        <p:txBody>
          <a:bodyPr wrap="square" rtlCol="0">
            <a:spAutoFit/>
          </a:bodyPr>
          <a:lstStyle/>
          <a:p>
            <a:r>
              <a:rPr lang="en-US" sz="2500" dirty="0">
                <a:solidFill>
                  <a:prstClr val="black"/>
                </a:solidFill>
              </a:rPr>
              <a:t>What is the major difference between the</a:t>
            </a:r>
          </a:p>
          <a:p>
            <a:r>
              <a:rPr lang="en-US" sz="2500" dirty="0">
                <a:solidFill>
                  <a:prstClr val="black"/>
                </a:solidFill>
              </a:rPr>
              <a:t> factors that do matter and that don’t matter?</a:t>
            </a:r>
          </a:p>
          <a:p>
            <a:endParaRPr lang="en-US" sz="2500" dirty="0">
              <a:solidFill>
                <a:prstClr val="black"/>
              </a:solidFill>
            </a:endParaRPr>
          </a:p>
          <a:p>
            <a:endParaRPr lang="en-US" sz="2500" dirty="0">
              <a:solidFill>
                <a:prstClr val="black"/>
              </a:solidFill>
            </a:endParaRPr>
          </a:p>
          <a:p>
            <a:r>
              <a:rPr lang="en-US" sz="2500" dirty="0">
                <a:solidFill>
                  <a:prstClr val="black"/>
                </a:solidFill>
              </a:rPr>
              <a:t>Why would the authors use a comparison/</a:t>
            </a:r>
          </a:p>
          <a:p>
            <a:r>
              <a:rPr lang="en-US" sz="2500" dirty="0">
                <a:solidFill>
                  <a:prstClr val="black"/>
                </a:solidFill>
              </a:rPr>
              <a:t>contrast structure to show this difference?</a:t>
            </a:r>
          </a:p>
          <a:p>
            <a:endParaRPr lang="en-US" sz="2500" dirty="0">
              <a:solidFill>
                <a:prstClr val="black"/>
              </a:solidFill>
            </a:endParaRPr>
          </a:p>
          <a:p>
            <a:pPr algn="ctr"/>
            <a:r>
              <a:rPr lang="en-US" sz="4000" dirty="0" smtClean="0">
                <a:solidFill>
                  <a:srgbClr val="C00000"/>
                </a:solidFill>
              </a:rPr>
              <a:t>CLAIM</a:t>
            </a:r>
            <a:r>
              <a:rPr lang="en-US" sz="4000" dirty="0">
                <a:solidFill>
                  <a:srgbClr val="C00000"/>
                </a:solidFill>
              </a:rPr>
              <a:t>! </a:t>
            </a:r>
            <a:endParaRPr lang="en-US" sz="4000" dirty="0" smtClean="0">
              <a:solidFill>
                <a:srgbClr val="C00000"/>
              </a:solidFill>
            </a:endParaRPr>
          </a:p>
          <a:p>
            <a:r>
              <a:rPr lang="en-US" sz="2500" dirty="0" smtClean="0">
                <a:solidFill>
                  <a:prstClr val="black"/>
                </a:solidFill>
              </a:rPr>
              <a:t>What </a:t>
            </a:r>
            <a:r>
              <a:rPr lang="en-US" sz="2500" dirty="0">
                <a:solidFill>
                  <a:prstClr val="black"/>
                </a:solidFill>
              </a:rPr>
              <a:t>seems to be </a:t>
            </a:r>
            <a:r>
              <a:rPr lang="en-US" sz="2500" dirty="0" smtClean="0">
                <a:solidFill>
                  <a:prstClr val="black"/>
                </a:solidFill>
              </a:rPr>
              <a:t>the </a:t>
            </a:r>
            <a:r>
              <a:rPr lang="en-US" sz="2500" dirty="0">
                <a:solidFill>
                  <a:prstClr val="black"/>
                </a:solidFill>
              </a:rPr>
              <a:t>implied </a:t>
            </a:r>
            <a:r>
              <a:rPr lang="en-US" sz="2500" dirty="0" smtClean="0">
                <a:solidFill>
                  <a:prstClr val="black"/>
                </a:solidFill>
              </a:rPr>
              <a:t>claim or central idea?</a:t>
            </a:r>
          </a:p>
          <a:p>
            <a:r>
              <a:rPr lang="en-US" sz="2500" dirty="0" smtClean="0">
                <a:solidFill>
                  <a:prstClr val="black"/>
                </a:solidFill>
              </a:rPr>
              <a:t>(you have to infer this!)   </a:t>
            </a:r>
            <a:endParaRPr lang="en-US" sz="2500" dirty="0">
              <a:solidFill>
                <a:prstClr val="black"/>
              </a:solidFill>
            </a:endParaRPr>
          </a:p>
        </p:txBody>
      </p:sp>
    </p:spTree>
    <p:extLst>
      <p:ext uri="{BB962C8B-B14F-4D97-AF65-F5344CB8AC3E}">
        <p14:creationId xmlns:p14="http://schemas.microsoft.com/office/powerpoint/2010/main" val="3455883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ANSWER this question in a well formed paragraph.</a:t>
            </a:r>
            <a:endParaRPr lang="en-US" dirty="0"/>
          </a:p>
        </p:txBody>
      </p:sp>
      <p:sp>
        <p:nvSpPr>
          <p:cNvPr id="4" name="Rectangle 3"/>
          <p:cNvSpPr/>
          <p:nvPr/>
        </p:nvSpPr>
        <p:spPr>
          <a:xfrm>
            <a:off x="1274618" y="1600200"/>
            <a:ext cx="5867400" cy="1477328"/>
          </a:xfrm>
          <a:prstGeom prst="rect">
            <a:avLst/>
          </a:prstGeom>
        </p:spPr>
        <p:txBody>
          <a:bodyPr wrap="square">
            <a:spAutoFit/>
          </a:bodyPr>
          <a:lstStyle/>
          <a:p>
            <a:r>
              <a:rPr lang="en-US" sz="3000" dirty="0">
                <a:solidFill>
                  <a:prstClr val="black"/>
                </a:solidFill>
              </a:rPr>
              <a:t>How is the claim developed in "What Makes a Perfect Parent?” </a:t>
            </a:r>
          </a:p>
        </p:txBody>
      </p:sp>
      <p:sp>
        <p:nvSpPr>
          <p:cNvPr id="5" name="TextBox 4"/>
          <p:cNvSpPr txBox="1"/>
          <p:nvPr/>
        </p:nvSpPr>
        <p:spPr>
          <a:xfrm>
            <a:off x="685800" y="2819399"/>
            <a:ext cx="7772400" cy="2031325"/>
          </a:xfrm>
          <a:prstGeom prst="rect">
            <a:avLst/>
          </a:prstGeom>
          <a:noFill/>
        </p:spPr>
        <p:txBody>
          <a:bodyPr wrap="square" rtlCol="0">
            <a:spAutoFit/>
          </a:bodyPr>
          <a:lstStyle/>
          <a:p>
            <a:pPr marL="342900" indent="-342900">
              <a:buFontTx/>
              <a:buAutoNum type="arabicPeriod"/>
            </a:pPr>
            <a:r>
              <a:rPr lang="en-US" dirty="0">
                <a:solidFill>
                  <a:prstClr val="black"/>
                </a:solidFill>
              </a:rPr>
              <a:t>Make sure you identify the claim.</a:t>
            </a:r>
          </a:p>
          <a:p>
            <a:pPr marL="342900" indent="-342900">
              <a:buFontTx/>
              <a:buAutoNum type="arabicPeriod"/>
            </a:pPr>
            <a:r>
              <a:rPr lang="en-US" dirty="0">
                <a:solidFill>
                  <a:prstClr val="black"/>
                </a:solidFill>
              </a:rPr>
              <a:t>Make sure you identify how the claim is developed.</a:t>
            </a:r>
          </a:p>
          <a:p>
            <a:pPr marL="342900" indent="-342900">
              <a:buFontTx/>
              <a:buAutoNum type="arabicPeriod"/>
            </a:pPr>
            <a:r>
              <a:rPr lang="en-US" dirty="0">
                <a:solidFill>
                  <a:prstClr val="black"/>
                </a:solidFill>
              </a:rPr>
              <a:t>Make sure you prove that the claim is the claim and that the text structure is the actual text structure. </a:t>
            </a:r>
          </a:p>
          <a:p>
            <a:pPr marL="342900" indent="-342900">
              <a:buFontTx/>
              <a:buAutoNum type="arabicPeriod"/>
            </a:pPr>
            <a:r>
              <a:rPr lang="en-US" dirty="0">
                <a:solidFill>
                  <a:prstClr val="black"/>
                </a:solidFill>
              </a:rPr>
              <a:t>Make sure you give and explain specific examples from throughout the chapter. FOUR should be adequate. Anything less and you haven’t proven your point. </a:t>
            </a:r>
          </a:p>
        </p:txBody>
      </p:sp>
      <p:grpSp>
        <p:nvGrpSpPr>
          <p:cNvPr id="44" name="SMARTInkShape-Group60"/>
          <p:cNvGrpSpPr/>
          <p:nvPr/>
        </p:nvGrpSpPr>
        <p:grpSpPr>
          <a:xfrm>
            <a:off x="6617989" y="1393031"/>
            <a:ext cx="1521999" cy="1303736"/>
            <a:chOff x="6617989" y="1393031"/>
            <a:chExt cx="1521999" cy="1303736"/>
          </a:xfrm>
        </p:grpSpPr>
        <p:sp>
          <p:nvSpPr>
            <p:cNvPr id="25" name="SMARTInkShape-436"/>
            <p:cNvSpPr/>
            <p:nvPr/>
          </p:nvSpPr>
          <p:spPr>
            <a:xfrm>
              <a:off x="8018985" y="2518185"/>
              <a:ext cx="121003" cy="178582"/>
            </a:xfrm>
            <a:custGeom>
              <a:avLst/>
              <a:gdLst/>
              <a:ahLst/>
              <a:cxnLst/>
              <a:rect l="0" t="0" r="0" b="0"/>
              <a:pathLst>
                <a:path w="121003" h="178582">
                  <a:moveTo>
                    <a:pt x="44523" y="98213"/>
                  </a:moveTo>
                  <a:lnTo>
                    <a:pt x="49264" y="93473"/>
                  </a:lnTo>
                  <a:lnTo>
                    <a:pt x="54236" y="91146"/>
                  </a:lnTo>
                  <a:lnTo>
                    <a:pt x="56952" y="90525"/>
                  </a:lnTo>
                  <a:lnTo>
                    <a:pt x="71380" y="82380"/>
                  </a:lnTo>
                  <a:lnTo>
                    <a:pt x="74334" y="81704"/>
                  </a:lnTo>
                  <a:lnTo>
                    <a:pt x="83231" y="76014"/>
                  </a:lnTo>
                  <a:lnTo>
                    <a:pt x="111992" y="38904"/>
                  </a:lnTo>
                  <a:lnTo>
                    <a:pt x="114784" y="29818"/>
                  </a:lnTo>
                  <a:lnTo>
                    <a:pt x="115438" y="23829"/>
                  </a:lnTo>
                  <a:lnTo>
                    <a:pt x="118374" y="17859"/>
                  </a:lnTo>
                  <a:lnTo>
                    <a:pt x="120546" y="14878"/>
                  </a:lnTo>
                  <a:lnTo>
                    <a:pt x="121002" y="11899"/>
                  </a:lnTo>
                  <a:lnTo>
                    <a:pt x="120314" y="8920"/>
                  </a:lnTo>
                  <a:lnTo>
                    <a:pt x="116820" y="1751"/>
                  </a:lnTo>
                  <a:lnTo>
                    <a:pt x="113697" y="771"/>
                  </a:lnTo>
                  <a:lnTo>
                    <a:pt x="86156" y="0"/>
                  </a:lnTo>
                  <a:lnTo>
                    <a:pt x="80225" y="2639"/>
                  </a:lnTo>
                  <a:lnTo>
                    <a:pt x="37822" y="32760"/>
                  </a:lnTo>
                  <a:lnTo>
                    <a:pt x="23576" y="42660"/>
                  </a:lnTo>
                  <a:lnTo>
                    <a:pt x="13622" y="56728"/>
                  </a:lnTo>
                  <a:lnTo>
                    <a:pt x="7110" y="70873"/>
                  </a:lnTo>
                  <a:lnTo>
                    <a:pt x="4698" y="74034"/>
                  </a:lnTo>
                  <a:lnTo>
                    <a:pt x="2018" y="82837"/>
                  </a:lnTo>
                  <a:lnTo>
                    <a:pt x="0" y="109742"/>
                  </a:lnTo>
                  <a:lnTo>
                    <a:pt x="2576" y="115905"/>
                  </a:lnTo>
                  <a:lnTo>
                    <a:pt x="15113" y="136078"/>
                  </a:lnTo>
                  <a:lnTo>
                    <a:pt x="46272" y="155026"/>
                  </a:lnTo>
                  <a:lnTo>
                    <a:pt x="58199" y="158190"/>
                  </a:lnTo>
                  <a:lnTo>
                    <a:pt x="79002" y="162617"/>
                  </a:lnTo>
                  <a:lnTo>
                    <a:pt x="115960" y="1785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437"/>
            <p:cNvSpPr/>
            <p:nvPr/>
          </p:nvSpPr>
          <p:spPr>
            <a:xfrm>
              <a:off x="7893844" y="2518172"/>
              <a:ext cx="133946" cy="114793"/>
            </a:xfrm>
            <a:custGeom>
              <a:avLst/>
              <a:gdLst/>
              <a:ahLst/>
              <a:cxnLst/>
              <a:rect l="0" t="0" r="0" b="0"/>
              <a:pathLst>
                <a:path w="133946" h="114793">
                  <a:moveTo>
                    <a:pt x="0" y="71437"/>
                  </a:moveTo>
                  <a:lnTo>
                    <a:pt x="0" y="79126"/>
                  </a:lnTo>
                  <a:lnTo>
                    <a:pt x="8561" y="105147"/>
                  </a:lnTo>
                  <a:lnTo>
                    <a:pt x="9677" y="105817"/>
                  </a:lnTo>
                  <a:lnTo>
                    <a:pt x="13561" y="106561"/>
                  </a:lnTo>
                  <a:lnTo>
                    <a:pt x="14993" y="107751"/>
                  </a:lnTo>
                  <a:lnTo>
                    <a:pt x="16586" y="111720"/>
                  </a:lnTo>
                  <a:lnTo>
                    <a:pt x="18002" y="113176"/>
                  </a:lnTo>
                  <a:lnTo>
                    <a:pt x="22222" y="114792"/>
                  </a:lnTo>
                  <a:lnTo>
                    <a:pt x="24736" y="114231"/>
                  </a:lnTo>
                  <a:lnTo>
                    <a:pt x="34077" y="108284"/>
                  </a:lnTo>
                  <a:lnTo>
                    <a:pt x="42524" y="106387"/>
                  </a:lnTo>
                  <a:lnTo>
                    <a:pt x="48003" y="102515"/>
                  </a:lnTo>
                  <a:lnTo>
                    <a:pt x="56667" y="90016"/>
                  </a:lnTo>
                  <a:lnTo>
                    <a:pt x="60777" y="78485"/>
                  </a:lnTo>
                  <a:lnTo>
                    <a:pt x="92889" y="37327"/>
                  </a:lnTo>
                  <a:lnTo>
                    <a:pt x="98500" y="31473"/>
                  </a:lnTo>
                  <a:lnTo>
                    <a:pt x="110187" y="22974"/>
                  </a:lnTo>
                  <a:lnTo>
                    <a:pt x="113464" y="17487"/>
                  </a:lnTo>
                  <a:lnTo>
                    <a:pt x="115912" y="11740"/>
                  </a:lnTo>
                  <a:lnTo>
                    <a:pt x="123621" y="1742"/>
                  </a:lnTo>
                  <a:lnTo>
                    <a:pt x="127042" y="774"/>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438"/>
            <p:cNvSpPr/>
            <p:nvPr/>
          </p:nvSpPr>
          <p:spPr>
            <a:xfrm>
              <a:off x="7795617" y="2455664"/>
              <a:ext cx="8931" cy="26790"/>
            </a:xfrm>
            <a:custGeom>
              <a:avLst/>
              <a:gdLst/>
              <a:ahLst/>
              <a:cxnLst/>
              <a:rect l="0" t="0" r="0" b="0"/>
              <a:pathLst>
                <a:path w="8931" h="26790">
                  <a:moveTo>
                    <a:pt x="0" y="26789"/>
                  </a:moveTo>
                  <a:lnTo>
                    <a:pt x="0" y="22049"/>
                  </a:lnTo>
                  <a:lnTo>
                    <a:pt x="2646" y="17075"/>
                  </a:lnTo>
                  <a:lnTo>
                    <a:pt x="6137" y="11558"/>
                  </a:lnTo>
                  <a:lnTo>
                    <a:pt x="89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439"/>
            <p:cNvSpPr/>
            <p:nvPr/>
          </p:nvSpPr>
          <p:spPr>
            <a:xfrm>
              <a:off x="7617023" y="2536151"/>
              <a:ext cx="196331" cy="89178"/>
            </a:xfrm>
            <a:custGeom>
              <a:avLst/>
              <a:gdLst/>
              <a:ahLst/>
              <a:cxnLst/>
              <a:rect l="0" t="0" r="0" b="0"/>
              <a:pathLst>
                <a:path w="196331" h="89178">
                  <a:moveTo>
                    <a:pt x="0" y="62388"/>
                  </a:moveTo>
                  <a:lnTo>
                    <a:pt x="0" y="57648"/>
                  </a:lnTo>
                  <a:lnTo>
                    <a:pt x="2646" y="52674"/>
                  </a:lnTo>
                  <a:lnTo>
                    <a:pt x="12429" y="41397"/>
                  </a:lnTo>
                  <a:lnTo>
                    <a:pt x="20738" y="38176"/>
                  </a:lnTo>
                  <a:lnTo>
                    <a:pt x="63545" y="28757"/>
                  </a:lnTo>
                  <a:lnTo>
                    <a:pt x="106301" y="20807"/>
                  </a:lnTo>
                  <a:lnTo>
                    <a:pt x="145516" y="11872"/>
                  </a:lnTo>
                  <a:lnTo>
                    <a:pt x="162620" y="8725"/>
                  </a:lnTo>
                  <a:lnTo>
                    <a:pt x="185602" y="283"/>
                  </a:lnTo>
                  <a:lnTo>
                    <a:pt x="191694" y="0"/>
                  </a:lnTo>
                  <a:lnTo>
                    <a:pt x="193281" y="952"/>
                  </a:lnTo>
                  <a:lnTo>
                    <a:pt x="194339" y="2579"/>
                  </a:lnTo>
                  <a:lnTo>
                    <a:pt x="196036" y="7579"/>
                  </a:lnTo>
                  <a:lnTo>
                    <a:pt x="196330" y="17926"/>
                  </a:lnTo>
                  <a:lnTo>
                    <a:pt x="193753" y="25429"/>
                  </a:lnTo>
                  <a:lnTo>
                    <a:pt x="191676" y="28819"/>
                  </a:lnTo>
                  <a:lnTo>
                    <a:pt x="188754" y="43071"/>
                  </a:lnTo>
                  <a:lnTo>
                    <a:pt x="187524" y="891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440"/>
            <p:cNvSpPr/>
            <p:nvPr/>
          </p:nvSpPr>
          <p:spPr>
            <a:xfrm>
              <a:off x="7688829" y="2437805"/>
              <a:ext cx="44281" cy="223243"/>
            </a:xfrm>
            <a:custGeom>
              <a:avLst/>
              <a:gdLst/>
              <a:ahLst/>
              <a:cxnLst/>
              <a:rect l="0" t="0" r="0" b="0"/>
              <a:pathLst>
                <a:path w="44281" h="223243">
                  <a:moveTo>
                    <a:pt x="8562" y="0"/>
                  </a:moveTo>
                  <a:lnTo>
                    <a:pt x="8562" y="12429"/>
                  </a:lnTo>
                  <a:lnTo>
                    <a:pt x="0" y="52011"/>
                  </a:lnTo>
                  <a:lnTo>
                    <a:pt x="696" y="74692"/>
                  </a:lnTo>
                  <a:lnTo>
                    <a:pt x="8732" y="116294"/>
                  </a:lnTo>
                  <a:lnTo>
                    <a:pt x="19537" y="160572"/>
                  </a:lnTo>
                  <a:lnTo>
                    <a:pt x="35247" y="202216"/>
                  </a:lnTo>
                  <a:lnTo>
                    <a:pt x="44280"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441"/>
            <p:cNvSpPr/>
            <p:nvPr/>
          </p:nvSpPr>
          <p:spPr>
            <a:xfrm>
              <a:off x="7520192" y="2562820"/>
              <a:ext cx="70043" cy="102443"/>
            </a:xfrm>
            <a:custGeom>
              <a:avLst/>
              <a:gdLst/>
              <a:ahLst/>
              <a:cxnLst/>
              <a:rect l="0" t="0" r="0" b="0"/>
              <a:pathLst>
                <a:path w="70043" h="102443">
                  <a:moveTo>
                    <a:pt x="52183" y="0"/>
                  </a:moveTo>
                  <a:lnTo>
                    <a:pt x="52183" y="4741"/>
                  </a:lnTo>
                  <a:lnTo>
                    <a:pt x="51191" y="6137"/>
                  </a:lnTo>
                  <a:lnTo>
                    <a:pt x="49537" y="7068"/>
                  </a:lnTo>
                  <a:lnTo>
                    <a:pt x="44494" y="8562"/>
                  </a:lnTo>
                  <a:lnTo>
                    <a:pt x="13451" y="38739"/>
                  </a:lnTo>
                  <a:lnTo>
                    <a:pt x="10164" y="47314"/>
                  </a:lnTo>
                  <a:lnTo>
                    <a:pt x="7711" y="56747"/>
                  </a:lnTo>
                  <a:lnTo>
                    <a:pt x="698" y="70888"/>
                  </a:lnTo>
                  <a:lnTo>
                    <a:pt x="0" y="74048"/>
                  </a:lnTo>
                  <a:lnTo>
                    <a:pt x="527" y="77146"/>
                  </a:lnTo>
                  <a:lnTo>
                    <a:pt x="5856" y="89249"/>
                  </a:lnTo>
                  <a:lnTo>
                    <a:pt x="6416" y="92242"/>
                  </a:lnTo>
                  <a:lnTo>
                    <a:pt x="7781" y="94237"/>
                  </a:lnTo>
                  <a:lnTo>
                    <a:pt x="9683" y="95567"/>
                  </a:lnTo>
                  <a:lnTo>
                    <a:pt x="24606" y="102442"/>
                  </a:lnTo>
                  <a:lnTo>
                    <a:pt x="35296" y="102415"/>
                  </a:lnTo>
                  <a:lnTo>
                    <a:pt x="70042"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442"/>
            <p:cNvSpPr/>
            <p:nvPr/>
          </p:nvSpPr>
          <p:spPr>
            <a:xfrm>
              <a:off x="7340203" y="2571750"/>
              <a:ext cx="80368" cy="89140"/>
            </a:xfrm>
            <a:custGeom>
              <a:avLst/>
              <a:gdLst/>
              <a:ahLst/>
              <a:cxnLst/>
              <a:rect l="0" t="0" r="0" b="0"/>
              <a:pathLst>
                <a:path w="80368" h="89140">
                  <a:moveTo>
                    <a:pt x="0" y="17859"/>
                  </a:moveTo>
                  <a:lnTo>
                    <a:pt x="992" y="56187"/>
                  </a:lnTo>
                  <a:lnTo>
                    <a:pt x="11024" y="80171"/>
                  </a:lnTo>
                  <a:lnTo>
                    <a:pt x="13303" y="83213"/>
                  </a:lnTo>
                  <a:lnTo>
                    <a:pt x="18480" y="86593"/>
                  </a:lnTo>
                  <a:lnTo>
                    <a:pt x="33991" y="89139"/>
                  </a:lnTo>
                  <a:lnTo>
                    <a:pt x="43256" y="81594"/>
                  </a:lnTo>
                  <a:lnTo>
                    <a:pt x="67548" y="56473"/>
                  </a:lnTo>
                  <a:lnTo>
                    <a:pt x="78974" y="25050"/>
                  </a:lnTo>
                  <a:lnTo>
                    <a:pt x="803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443"/>
            <p:cNvSpPr/>
            <p:nvPr/>
          </p:nvSpPr>
          <p:spPr>
            <a:xfrm>
              <a:off x="7179968" y="2446734"/>
              <a:ext cx="70930" cy="231648"/>
            </a:xfrm>
            <a:custGeom>
              <a:avLst/>
              <a:gdLst/>
              <a:ahLst/>
              <a:cxnLst/>
              <a:rect l="0" t="0" r="0" b="0"/>
              <a:pathLst>
                <a:path w="70930" h="231648">
                  <a:moveTo>
                    <a:pt x="53079" y="133946"/>
                  </a:moveTo>
                  <a:lnTo>
                    <a:pt x="36273" y="149759"/>
                  </a:lnTo>
                  <a:lnTo>
                    <a:pt x="23846" y="158034"/>
                  </a:lnTo>
                  <a:lnTo>
                    <a:pt x="5184" y="186322"/>
                  </a:lnTo>
                  <a:lnTo>
                    <a:pt x="1185" y="198192"/>
                  </a:lnTo>
                  <a:lnTo>
                    <a:pt x="0" y="207993"/>
                  </a:lnTo>
                  <a:lnTo>
                    <a:pt x="2368" y="214150"/>
                  </a:lnTo>
                  <a:lnTo>
                    <a:pt x="5736" y="220194"/>
                  </a:lnTo>
                  <a:lnTo>
                    <a:pt x="7233" y="226187"/>
                  </a:lnTo>
                  <a:lnTo>
                    <a:pt x="8624" y="228182"/>
                  </a:lnTo>
                  <a:lnTo>
                    <a:pt x="10544" y="229512"/>
                  </a:lnTo>
                  <a:lnTo>
                    <a:pt x="15323" y="230990"/>
                  </a:lnTo>
                  <a:lnTo>
                    <a:pt x="20754" y="231647"/>
                  </a:lnTo>
                  <a:lnTo>
                    <a:pt x="26475" y="229293"/>
                  </a:lnTo>
                  <a:lnTo>
                    <a:pt x="47137" y="211168"/>
                  </a:lnTo>
                  <a:lnTo>
                    <a:pt x="64987" y="181033"/>
                  </a:lnTo>
                  <a:lnTo>
                    <a:pt x="69175" y="163552"/>
                  </a:lnTo>
                  <a:lnTo>
                    <a:pt x="70835" y="122030"/>
                  </a:lnTo>
                  <a:lnTo>
                    <a:pt x="70929" y="80183"/>
                  </a:lnTo>
                  <a:lnTo>
                    <a:pt x="69944" y="61351"/>
                  </a:lnTo>
                  <a:lnTo>
                    <a:pt x="51148" y="18495"/>
                  </a:lnTo>
                  <a:lnTo>
                    <a:pt x="47260" y="12189"/>
                  </a:lnTo>
                  <a:lnTo>
                    <a:pt x="4414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444"/>
            <p:cNvSpPr/>
            <p:nvPr/>
          </p:nvSpPr>
          <p:spPr>
            <a:xfrm>
              <a:off x="6965156" y="2598695"/>
              <a:ext cx="151806" cy="80212"/>
            </a:xfrm>
            <a:custGeom>
              <a:avLst/>
              <a:gdLst/>
              <a:ahLst/>
              <a:cxnLst/>
              <a:rect l="0" t="0" r="0" b="0"/>
              <a:pathLst>
                <a:path w="151806" h="80212">
                  <a:moveTo>
                    <a:pt x="0" y="26633"/>
                  </a:moveTo>
                  <a:lnTo>
                    <a:pt x="0" y="47883"/>
                  </a:lnTo>
                  <a:lnTo>
                    <a:pt x="2646" y="53606"/>
                  </a:lnTo>
                  <a:lnTo>
                    <a:pt x="6137" y="59457"/>
                  </a:lnTo>
                  <a:lnTo>
                    <a:pt x="7689" y="65365"/>
                  </a:lnTo>
                  <a:lnTo>
                    <a:pt x="9094" y="67337"/>
                  </a:lnTo>
                  <a:lnTo>
                    <a:pt x="11024" y="68652"/>
                  </a:lnTo>
                  <a:lnTo>
                    <a:pt x="17849" y="71277"/>
                  </a:lnTo>
                  <a:lnTo>
                    <a:pt x="18852" y="41229"/>
                  </a:lnTo>
                  <a:lnTo>
                    <a:pt x="24989" y="30407"/>
                  </a:lnTo>
                  <a:lnTo>
                    <a:pt x="34083" y="20916"/>
                  </a:lnTo>
                  <a:lnTo>
                    <a:pt x="59727" y="3834"/>
                  </a:lnTo>
                  <a:lnTo>
                    <a:pt x="81998" y="369"/>
                  </a:lnTo>
                  <a:lnTo>
                    <a:pt x="96615" y="0"/>
                  </a:lnTo>
                  <a:lnTo>
                    <a:pt x="105117" y="2559"/>
                  </a:lnTo>
                  <a:lnTo>
                    <a:pt x="118660" y="12287"/>
                  </a:lnTo>
                  <a:lnTo>
                    <a:pt x="122191" y="17942"/>
                  </a:lnTo>
                  <a:lnTo>
                    <a:pt x="134000" y="49627"/>
                  </a:lnTo>
                  <a:lnTo>
                    <a:pt x="140828" y="62190"/>
                  </a:lnTo>
                  <a:lnTo>
                    <a:pt x="141511" y="65221"/>
                  </a:lnTo>
                  <a:lnTo>
                    <a:pt x="151805" y="802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445"/>
            <p:cNvSpPr/>
            <p:nvPr/>
          </p:nvSpPr>
          <p:spPr>
            <a:xfrm>
              <a:off x="6849139" y="2419945"/>
              <a:ext cx="53510" cy="276822"/>
            </a:xfrm>
            <a:custGeom>
              <a:avLst/>
              <a:gdLst/>
              <a:ahLst/>
              <a:cxnLst/>
              <a:rect l="0" t="0" r="0" b="0"/>
              <a:pathLst>
                <a:path w="53510" h="276822">
                  <a:moveTo>
                    <a:pt x="53509" y="0"/>
                  </a:moveTo>
                  <a:lnTo>
                    <a:pt x="48769" y="0"/>
                  </a:lnTo>
                  <a:lnTo>
                    <a:pt x="47373" y="993"/>
                  </a:lnTo>
                  <a:lnTo>
                    <a:pt x="46442" y="2646"/>
                  </a:lnTo>
                  <a:lnTo>
                    <a:pt x="45821" y="4741"/>
                  </a:lnTo>
                  <a:lnTo>
                    <a:pt x="38689" y="16224"/>
                  </a:lnTo>
                  <a:lnTo>
                    <a:pt x="26114" y="56477"/>
                  </a:lnTo>
                  <a:lnTo>
                    <a:pt x="11758" y="97616"/>
                  </a:lnTo>
                  <a:lnTo>
                    <a:pt x="3877" y="118992"/>
                  </a:lnTo>
                  <a:lnTo>
                    <a:pt x="451" y="161118"/>
                  </a:lnTo>
                  <a:lnTo>
                    <a:pt x="0" y="205434"/>
                  </a:lnTo>
                  <a:lnTo>
                    <a:pt x="933" y="249046"/>
                  </a:lnTo>
                  <a:lnTo>
                    <a:pt x="8861" y="27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446"/>
            <p:cNvSpPr/>
            <p:nvPr/>
          </p:nvSpPr>
          <p:spPr>
            <a:xfrm>
              <a:off x="7152680" y="2089547"/>
              <a:ext cx="250032" cy="159328"/>
            </a:xfrm>
            <a:custGeom>
              <a:avLst/>
              <a:gdLst/>
              <a:ahLst/>
              <a:cxnLst/>
              <a:rect l="0" t="0" r="0" b="0"/>
              <a:pathLst>
                <a:path w="250032" h="159328">
                  <a:moveTo>
                    <a:pt x="0" y="0"/>
                  </a:moveTo>
                  <a:lnTo>
                    <a:pt x="0" y="7688"/>
                  </a:lnTo>
                  <a:lnTo>
                    <a:pt x="9094" y="47422"/>
                  </a:lnTo>
                  <a:lnTo>
                    <a:pt x="26973" y="89285"/>
                  </a:lnTo>
                  <a:lnTo>
                    <a:pt x="53582" y="131851"/>
                  </a:lnTo>
                  <a:lnTo>
                    <a:pt x="65486" y="145438"/>
                  </a:lnTo>
                  <a:lnTo>
                    <a:pt x="71438" y="148975"/>
                  </a:lnTo>
                  <a:lnTo>
                    <a:pt x="77390" y="151539"/>
                  </a:lnTo>
                  <a:lnTo>
                    <a:pt x="86320" y="157569"/>
                  </a:lnTo>
                  <a:lnTo>
                    <a:pt x="92273" y="159327"/>
                  </a:lnTo>
                  <a:lnTo>
                    <a:pt x="95250" y="158804"/>
                  </a:lnTo>
                  <a:lnTo>
                    <a:pt x="101203" y="155577"/>
                  </a:lnTo>
                  <a:lnTo>
                    <a:pt x="103187" y="153327"/>
                  </a:lnTo>
                  <a:lnTo>
                    <a:pt x="111374" y="139707"/>
                  </a:lnTo>
                  <a:lnTo>
                    <a:pt x="132246" y="122344"/>
                  </a:lnTo>
                  <a:lnTo>
                    <a:pt x="159422" y="83187"/>
                  </a:lnTo>
                  <a:lnTo>
                    <a:pt x="193389" y="48792"/>
                  </a:lnTo>
                  <a:lnTo>
                    <a:pt x="231989" y="20525"/>
                  </a:lnTo>
                  <a:lnTo>
                    <a:pt x="238044" y="18052"/>
                  </a:lnTo>
                  <a:lnTo>
                    <a:pt x="244042" y="13645"/>
                  </a:lnTo>
                  <a:lnTo>
                    <a:pt x="247369" y="8380"/>
                  </a:lnTo>
                  <a:lnTo>
                    <a:pt x="2500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447"/>
            <p:cNvSpPr/>
            <p:nvPr/>
          </p:nvSpPr>
          <p:spPr>
            <a:xfrm>
              <a:off x="7252732" y="1884164"/>
              <a:ext cx="16035" cy="285751"/>
            </a:xfrm>
            <a:custGeom>
              <a:avLst/>
              <a:gdLst/>
              <a:ahLst/>
              <a:cxnLst/>
              <a:rect l="0" t="0" r="0" b="0"/>
              <a:pathLst>
                <a:path w="16035" h="285751">
                  <a:moveTo>
                    <a:pt x="16034" y="0"/>
                  </a:moveTo>
                  <a:lnTo>
                    <a:pt x="16034" y="42304"/>
                  </a:lnTo>
                  <a:lnTo>
                    <a:pt x="15041" y="50552"/>
                  </a:lnTo>
                  <a:lnTo>
                    <a:pt x="8966" y="74661"/>
                  </a:lnTo>
                  <a:lnTo>
                    <a:pt x="7349" y="116511"/>
                  </a:lnTo>
                  <a:lnTo>
                    <a:pt x="4506" y="149243"/>
                  </a:lnTo>
                  <a:lnTo>
                    <a:pt x="51" y="171551"/>
                  </a:lnTo>
                  <a:lnTo>
                    <a:pt x="0" y="188362"/>
                  </a:lnTo>
                  <a:lnTo>
                    <a:pt x="5972" y="227542"/>
                  </a:lnTo>
                  <a:lnTo>
                    <a:pt x="7037" y="271744"/>
                  </a:lnTo>
                  <a:lnTo>
                    <a:pt x="7104"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448"/>
            <p:cNvSpPr/>
            <p:nvPr/>
          </p:nvSpPr>
          <p:spPr>
            <a:xfrm>
              <a:off x="7724180" y="1527026"/>
              <a:ext cx="250032" cy="141558"/>
            </a:xfrm>
            <a:custGeom>
              <a:avLst/>
              <a:gdLst/>
              <a:ahLst/>
              <a:cxnLst/>
              <a:rect l="0" t="0" r="0" b="0"/>
              <a:pathLst>
                <a:path w="250032" h="141558">
                  <a:moveTo>
                    <a:pt x="0" y="124966"/>
                  </a:moveTo>
                  <a:lnTo>
                    <a:pt x="0" y="112537"/>
                  </a:lnTo>
                  <a:lnTo>
                    <a:pt x="11024" y="71135"/>
                  </a:lnTo>
                  <a:lnTo>
                    <a:pt x="29888" y="29701"/>
                  </a:lnTo>
                  <a:lnTo>
                    <a:pt x="42019" y="9662"/>
                  </a:lnTo>
                  <a:lnTo>
                    <a:pt x="42895" y="6425"/>
                  </a:lnTo>
                  <a:lnTo>
                    <a:pt x="44471" y="4267"/>
                  </a:lnTo>
                  <a:lnTo>
                    <a:pt x="46515" y="2828"/>
                  </a:lnTo>
                  <a:lnTo>
                    <a:pt x="51431" y="1230"/>
                  </a:lnTo>
                  <a:lnTo>
                    <a:pt x="74446" y="0"/>
                  </a:lnTo>
                  <a:lnTo>
                    <a:pt x="80382" y="2619"/>
                  </a:lnTo>
                  <a:lnTo>
                    <a:pt x="92276" y="12384"/>
                  </a:lnTo>
                  <a:lnTo>
                    <a:pt x="95581" y="18044"/>
                  </a:lnTo>
                  <a:lnTo>
                    <a:pt x="98043" y="23867"/>
                  </a:lnTo>
                  <a:lnTo>
                    <a:pt x="128024" y="64195"/>
                  </a:lnTo>
                  <a:lnTo>
                    <a:pt x="136605" y="68191"/>
                  </a:lnTo>
                  <a:lnTo>
                    <a:pt x="146041" y="70959"/>
                  </a:lnTo>
                  <a:lnTo>
                    <a:pt x="157924" y="77104"/>
                  </a:lnTo>
                  <a:lnTo>
                    <a:pt x="180220" y="79895"/>
                  </a:lnTo>
                  <a:lnTo>
                    <a:pt x="194841" y="75452"/>
                  </a:lnTo>
                  <a:lnTo>
                    <a:pt x="210429" y="65062"/>
                  </a:lnTo>
                  <a:lnTo>
                    <a:pt x="226099" y="50503"/>
                  </a:lnTo>
                  <a:lnTo>
                    <a:pt x="229473" y="44577"/>
                  </a:lnTo>
                  <a:lnTo>
                    <a:pt x="232013" y="28502"/>
                  </a:lnTo>
                  <a:lnTo>
                    <a:pt x="227384" y="22521"/>
                  </a:lnTo>
                  <a:lnTo>
                    <a:pt x="222437" y="19904"/>
                  </a:lnTo>
                  <a:lnTo>
                    <a:pt x="206437" y="18224"/>
                  </a:lnTo>
                  <a:lnTo>
                    <a:pt x="198244" y="20640"/>
                  </a:lnTo>
                  <a:lnTo>
                    <a:pt x="190304" y="24028"/>
                  </a:lnTo>
                  <a:lnTo>
                    <a:pt x="163293" y="31123"/>
                  </a:lnTo>
                  <a:lnTo>
                    <a:pt x="150468" y="39063"/>
                  </a:lnTo>
                  <a:lnTo>
                    <a:pt x="122081" y="74008"/>
                  </a:lnTo>
                  <a:lnTo>
                    <a:pt x="118750" y="82805"/>
                  </a:lnTo>
                  <a:lnTo>
                    <a:pt x="116613" y="99881"/>
                  </a:lnTo>
                  <a:lnTo>
                    <a:pt x="118965" y="106541"/>
                  </a:lnTo>
                  <a:lnTo>
                    <a:pt x="122326" y="112808"/>
                  </a:lnTo>
                  <a:lnTo>
                    <a:pt x="125211" y="121915"/>
                  </a:lnTo>
                  <a:lnTo>
                    <a:pt x="129402" y="127910"/>
                  </a:lnTo>
                  <a:lnTo>
                    <a:pt x="137218" y="131235"/>
                  </a:lnTo>
                  <a:lnTo>
                    <a:pt x="180548" y="141429"/>
                  </a:lnTo>
                  <a:lnTo>
                    <a:pt x="214698" y="141557"/>
                  </a:lnTo>
                  <a:lnTo>
                    <a:pt x="250031" y="1338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449"/>
            <p:cNvSpPr/>
            <p:nvPr/>
          </p:nvSpPr>
          <p:spPr>
            <a:xfrm>
              <a:off x="7376290" y="1509117"/>
              <a:ext cx="294267" cy="151356"/>
            </a:xfrm>
            <a:custGeom>
              <a:avLst/>
              <a:gdLst/>
              <a:ahLst/>
              <a:cxnLst/>
              <a:rect l="0" t="0" r="0" b="0"/>
              <a:pathLst>
                <a:path w="294267" h="151356">
                  <a:moveTo>
                    <a:pt x="8562" y="62508"/>
                  </a:moveTo>
                  <a:lnTo>
                    <a:pt x="0" y="62508"/>
                  </a:lnTo>
                  <a:lnTo>
                    <a:pt x="12093" y="62508"/>
                  </a:lnTo>
                  <a:lnTo>
                    <a:pt x="53464" y="54130"/>
                  </a:lnTo>
                  <a:lnTo>
                    <a:pt x="83009" y="52659"/>
                  </a:lnTo>
                  <a:lnTo>
                    <a:pt x="124649" y="42559"/>
                  </a:lnTo>
                  <a:lnTo>
                    <a:pt x="166319" y="23690"/>
                  </a:lnTo>
                  <a:lnTo>
                    <a:pt x="183003" y="19011"/>
                  </a:lnTo>
                  <a:lnTo>
                    <a:pt x="203205" y="17905"/>
                  </a:lnTo>
                  <a:lnTo>
                    <a:pt x="203809" y="18882"/>
                  </a:lnTo>
                  <a:lnTo>
                    <a:pt x="204856" y="30292"/>
                  </a:lnTo>
                  <a:lnTo>
                    <a:pt x="202299" y="35953"/>
                  </a:lnTo>
                  <a:lnTo>
                    <a:pt x="192572" y="52412"/>
                  </a:lnTo>
                  <a:lnTo>
                    <a:pt x="181336" y="92380"/>
                  </a:lnTo>
                  <a:lnTo>
                    <a:pt x="178347" y="132214"/>
                  </a:lnTo>
                  <a:lnTo>
                    <a:pt x="179298" y="135768"/>
                  </a:lnTo>
                  <a:lnTo>
                    <a:pt x="180925" y="138137"/>
                  </a:lnTo>
                  <a:lnTo>
                    <a:pt x="193463" y="148388"/>
                  </a:lnTo>
                  <a:lnTo>
                    <a:pt x="199220" y="150286"/>
                  </a:lnTo>
                  <a:lnTo>
                    <a:pt x="212779" y="151355"/>
                  </a:lnTo>
                  <a:lnTo>
                    <a:pt x="229364" y="146931"/>
                  </a:lnTo>
                  <a:lnTo>
                    <a:pt x="246845" y="139336"/>
                  </a:lnTo>
                  <a:lnTo>
                    <a:pt x="256018" y="131050"/>
                  </a:lnTo>
                  <a:lnTo>
                    <a:pt x="279278" y="92104"/>
                  </a:lnTo>
                  <a:lnTo>
                    <a:pt x="290313" y="68428"/>
                  </a:lnTo>
                  <a:lnTo>
                    <a:pt x="294208" y="23976"/>
                  </a:lnTo>
                  <a:lnTo>
                    <a:pt x="294266" y="16279"/>
                  </a:lnTo>
                  <a:lnTo>
                    <a:pt x="291645" y="9550"/>
                  </a:lnTo>
                  <a:lnTo>
                    <a:pt x="28538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450"/>
            <p:cNvSpPr/>
            <p:nvPr/>
          </p:nvSpPr>
          <p:spPr>
            <a:xfrm>
              <a:off x="7465383" y="1393031"/>
              <a:ext cx="26626" cy="312540"/>
            </a:xfrm>
            <a:custGeom>
              <a:avLst/>
              <a:gdLst/>
              <a:ahLst/>
              <a:cxnLst/>
              <a:rect l="0" t="0" r="0" b="0"/>
              <a:pathLst>
                <a:path w="26626" h="312540">
                  <a:moveTo>
                    <a:pt x="26625" y="0"/>
                  </a:moveTo>
                  <a:lnTo>
                    <a:pt x="21884" y="0"/>
                  </a:lnTo>
                  <a:lnTo>
                    <a:pt x="20488" y="992"/>
                  </a:lnTo>
                  <a:lnTo>
                    <a:pt x="19557" y="2646"/>
                  </a:lnTo>
                  <a:lnTo>
                    <a:pt x="18063" y="12429"/>
                  </a:lnTo>
                  <a:lnTo>
                    <a:pt x="16776" y="24908"/>
                  </a:lnTo>
                  <a:lnTo>
                    <a:pt x="11580" y="42879"/>
                  </a:lnTo>
                  <a:lnTo>
                    <a:pt x="9599" y="77307"/>
                  </a:lnTo>
                  <a:lnTo>
                    <a:pt x="9013" y="112093"/>
                  </a:lnTo>
                  <a:lnTo>
                    <a:pt x="8814" y="151016"/>
                  </a:lnTo>
                  <a:lnTo>
                    <a:pt x="6135" y="178360"/>
                  </a:lnTo>
                  <a:lnTo>
                    <a:pt x="1080" y="214267"/>
                  </a:lnTo>
                  <a:lnTo>
                    <a:pt x="0" y="256309"/>
                  </a:lnTo>
                  <a:lnTo>
                    <a:pt x="901" y="269689"/>
                  </a:lnTo>
                  <a:lnTo>
                    <a:pt x="8765"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451"/>
            <p:cNvSpPr/>
            <p:nvPr/>
          </p:nvSpPr>
          <p:spPr>
            <a:xfrm>
              <a:off x="7261354" y="1535906"/>
              <a:ext cx="114569" cy="142876"/>
            </a:xfrm>
            <a:custGeom>
              <a:avLst/>
              <a:gdLst/>
              <a:ahLst/>
              <a:cxnLst/>
              <a:rect l="0" t="0" r="0" b="0"/>
              <a:pathLst>
                <a:path w="114569" h="142876">
                  <a:moveTo>
                    <a:pt x="87779" y="0"/>
                  </a:moveTo>
                  <a:lnTo>
                    <a:pt x="67041" y="18092"/>
                  </a:lnTo>
                  <a:lnTo>
                    <a:pt x="23334" y="47301"/>
                  </a:lnTo>
                  <a:lnTo>
                    <a:pt x="18026" y="52370"/>
                  </a:lnTo>
                  <a:lnTo>
                    <a:pt x="12129" y="63294"/>
                  </a:lnTo>
                  <a:lnTo>
                    <a:pt x="8516" y="73771"/>
                  </a:lnTo>
                  <a:lnTo>
                    <a:pt x="1896" y="86240"/>
                  </a:lnTo>
                  <a:lnTo>
                    <a:pt x="0" y="96538"/>
                  </a:lnTo>
                  <a:lnTo>
                    <a:pt x="1802" y="107729"/>
                  </a:lnTo>
                  <a:lnTo>
                    <a:pt x="3672" y="113491"/>
                  </a:lnTo>
                  <a:lnTo>
                    <a:pt x="11041" y="122540"/>
                  </a:lnTo>
                  <a:lnTo>
                    <a:pt x="31941" y="136433"/>
                  </a:lnTo>
                  <a:lnTo>
                    <a:pt x="49296" y="140966"/>
                  </a:lnTo>
                  <a:lnTo>
                    <a:pt x="89562" y="142708"/>
                  </a:lnTo>
                  <a:lnTo>
                    <a:pt x="114568"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452"/>
            <p:cNvSpPr/>
            <p:nvPr/>
          </p:nvSpPr>
          <p:spPr>
            <a:xfrm>
              <a:off x="6813352" y="1535906"/>
              <a:ext cx="427195" cy="203452"/>
            </a:xfrm>
            <a:custGeom>
              <a:avLst/>
              <a:gdLst/>
              <a:ahLst/>
              <a:cxnLst/>
              <a:rect l="0" t="0" r="0" b="0"/>
              <a:pathLst>
                <a:path w="427195" h="203452">
                  <a:moveTo>
                    <a:pt x="0" y="53578"/>
                  </a:moveTo>
                  <a:lnTo>
                    <a:pt x="0" y="48838"/>
                  </a:lnTo>
                  <a:lnTo>
                    <a:pt x="992" y="47442"/>
                  </a:lnTo>
                  <a:lnTo>
                    <a:pt x="2645" y="46511"/>
                  </a:lnTo>
                  <a:lnTo>
                    <a:pt x="4740" y="45890"/>
                  </a:lnTo>
                  <a:lnTo>
                    <a:pt x="46980" y="23690"/>
                  </a:lnTo>
                  <a:lnTo>
                    <a:pt x="81819" y="11882"/>
                  </a:lnTo>
                  <a:lnTo>
                    <a:pt x="120598" y="2641"/>
                  </a:lnTo>
                  <a:lnTo>
                    <a:pt x="160336" y="348"/>
                  </a:lnTo>
                  <a:lnTo>
                    <a:pt x="188292" y="46"/>
                  </a:lnTo>
                  <a:lnTo>
                    <a:pt x="192004" y="2015"/>
                  </a:lnTo>
                  <a:lnTo>
                    <a:pt x="208165" y="20122"/>
                  </a:lnTo>
                  <a:lnTo>
                    <a:pt x="211580" y="31763"/>
                  </a:lnTo>
                  <a:lnTo>
                    <a:pt x="216148" y="52406"/>
                  </a:lnTo>
                  <a:lnTo>
                    <a:pt x="221140" y="73736"/>
                  </a:lnTo>
                  <a:lnTo>
                    <a:pt x="222965" y="116389"/>
                  </a:lnTo>
                  <a:lnTo>
                    <a:pt x="223205" y="156034"/>
                  </a:lnTo>
                  <a:lnTo>
                    <a:pt x="231802" y="198863"/>
                  </a:lnTo>
                  <a:lnTo>
                    <a:pt x="232918" y="201036"/>
                  </a:lnTo>
                  <a:lnTo>
                    <a:pt x="234653" y="202485"/>
                  </a:lnTo>
                  <a:lnTo>
                    <a:pt x="236802" y="203451"/>
                  </a:lnTo>
                  <a:lnTo>
                    <a:pt x="238235" y="203103"/>
                  </a:lnTo>
                  <a:lnTo>
                    <a:pt x="239191" y="201879"/>
                  </a:lnTo>
                  <a:lnTo>
                    <a:pt x="240535" y="195415"/>
                  </a:lnTo>
                  <a:lnTo>
                    <a:pt x="241086" y="152856"/>
                  </a:lnTo>
                  <a:lnTo>
                    <a:pt x="241100" y="115049"/>
                  </a:lnTo>
                  <a:lnTo>
                    <a:pt x="241100" y="76042"/>
                  </a:lnTo>
                  <a:lnTo>
                    <a:pt x="241101" y="57037"/>
                  </a:lnTo>
                  <a:lnTo>
                    <a:pt x="242093" y="52908"/>
                  </a:lnTo>
                  <a:lnTo>
                    <a:pt x="243747" y="50155"/>
                  </a:lnTo>
                  <a:lnTo>
                    <a:pt x="245842" y="48319"/>
                  </a:lnTo>
                  <a:lnTo>
                    <a:pt x="248169" y="43634"/>
                  </a:lnTo>
                  <a:lnTo>
                    <a:pt x="248790" y="40996"/>
                  </a:lnTo>
                  <a:lnTo>
                    <a:pt x="254404" y="32542"/>
                  </a:lnTo>
                  <a:lnTo>
                    <a:pt x="259581" y="29346"/>
                  </a:lnTo>
                  <a:lnTo>
                    <a:pt x="270989" y="27294"/>
                  </a:lnTo>
                  <a:lnTo>
                    <a:pt x="276874" y="29660"/>
                  </a:lnTo>
                  <a:lnTo>
                    <a:pt x="288737" y="39263"/>
                  </a:lnTo>
                  <a:lnTo>
                    <a:pt x="292038" y="47546"/>
                  </a:lnTo>
                  <a:lnTo>
                    <a:pt x="299476" y="74796"/>
                  </a:lnTo>
                  <a:lnTo>
                    <a:pt x="294924" y="117314"/>
                  </a:lnTo>
                  <a:lnTo>
                    <a:pt x="294752" y="132215"/>
                  </a:lnTo>
                  <a:lnTo>
                    <a:pt x="297357" y="140783"/>
                  </a:lnTo>
                  <a:lnTo>
                    <a:pt x="300831" y="147899"/>
                  </a:lnTo>
                  <a:lnTo>
                    <a:pt x="303365" y="160469"/>
                  </a:lnTo>
                  <a:lnTo>
                    <a:pt x="303500" y="164916"/>
                  </a:lnTo>
                  <a:lnTo>
                    <a:pt x="306206" y="170200"/>
                  </a:lnTo>
                  <a:lnTo>
                    <a:pt x="308317" y="172998"/>
                  </a:lnTo>
                  <a:lnTo>
                    <a:pt x="313308" y="176107"/>
                  </a:lnTo>
                  <a:lnTo>
                    <a:pt x="324597" y="178103"/>
                  </a:lnTo>
                  <a:lnTo>
                    <a:pt x="338160" y="173708"/>
                  </a:lnTo>
                  <a:lnTo>
                    <a:pt x="353392" y="163334"/>
                  </a:lnTo>
                  <a:lnTo>
                    <a:pt x="378135" y="138690"/>
                  </a:lnTo>
                  <a:lnTo>
                    <a:pt x="404744" y="97937"/>
                  </a:lnTo>
                  <a:lnTo>
                    <a:pt x="414824" y="77195"/>
                  </a:lnTo>
                  <a:lnTo>
                    <a:pt x="425404" y="34632"/>
                  </a:lnTo>
                  <a:lnTo>
                    <a:pt x="427194" y="25976"/>
                  </a:lnTo>
                  <a:lnTo>
                    <a:pt x="425343" y="16175"/>
                  </a:lnTo>
                  <a:lnTo>
                    <a:pt x="421213" y="7189"/>
                  </a:lnTo>
                  <a:lnTo>
                    <a:pt x="418723" y="4793"/>
                  </a:lnTo>
                  <a:lnTo>
                    <a:pt x="41076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453"/>
            <p:cNvSpPr/>
            <p:nvPr/>
          </p:nvSpPr>
          <p:spPr>
            <a:xfrm>
              <a:off x="6911578" y="1393031"/>
              <a:ext cx="35720" cy="375048"/>
            </a:xfrm>
            <a:custGeom>
              <a:avLst/>
              <a:gdLst/>
              <a:ahLst/>
              <a:cxnLst/>
              <a:rect l="0" t="0" r="0" b="0"/>
              <a:pathLst>
                <a:path w="35720" h="375048">
                  <a:moveTo>
                    <a:pt x="0" y="0"/>
                  </a:moveTo>
                  <a:lnTo>
                    <a:pt x="0" y="12429"/>
                  </a:lnTo>
                  <a:lnTo>
                    <a:pt x="2646" y="18092"/>
                  </a:lnTo>
                  <a:lnTo>
                    <a:pt x="4741" y="20991"/>
                  </a:lnTo>
                  <a:lnTo>
                    <a:pt x="13303" y="63567"/>
                  </a:lnTo>
                  <a:lnTo>
                    <a:pt x="17952" y="105565"/>
                  </a:lnTo>
                  <a:lnTo>
                    <a:pt x="23730" y="140309"/>
                  </a:lnTo>
                  <a:lnTo>
                    <a:pt x="25883" y="174747"/>
                  </a:lnTo>
                  <a:lnTo>
                    <a:pt x="26610" y="216199"/>
                  </a:lnTo>
                  <a:lnTo>
                    <a:pt x="26736" y="250590"/>
                  </a:lnTo>
                  <a:lnTo>
                    <a:pt x="26778" y="293026"/>
                  </a:lnTo>
                  <a:lnTo>
                    <a:pt x="26788" y="335684"/>
                  </a:lnTo>
                  <a:lnTo>
                    <a:pt x="35719" y="3750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454"/>
            <p:cNvSpPr/>
            <p:nvPr/>
          </p:nvSpPr>
          <p:spPr>
            <a:xfrm>
              <a:off x="6617989" y="1393053"/>
              <a:ext cx="248628" cy="302967"/>
            </a:xfrm>
            <a:custGeom>
              <a:avLst/>
              <a:gdLst/>
              <a:ahLst/>
              <a:cxnLst/>
              <a:rect l="0" t="0" r="0" b="0"/>
              <a:pathLst>
                <a:path w="248628" h="302967">
                  <a:moveTo>
                    <a:pt x="204292" y="8908"/>
                  </a:moveTo>
                  <a:lnTo>
                    <a:pt x="196604" y="8908"/>
                  </a:lnTo>
                  <a:lnTo>
                    <a:pt x="176099" y="1840"/>
                  </a:lnTo>
                  <a:lnTo>
                    <a:pt x="139016" y="142"/>
                  </a:lnTo>
                  <a:lnTo>
                    <a:pt x="96772" y="0"/>
                  </a:lnTo>
                  <a:lnTo>
                    <a:pt x="61345" y="2628"/>
                  </a:lnTo>
                  <a:lnTo>
                    <a:pt x="17547" y="18070"/>
                  </a:lnTo>
                  <a:lnTo>
                    <a:pt x="7193" y="23894"/>
                  </a:lnTo>
                  <a:lnTo>
                    <a:pt x="2591" y="29790"/>
                  </a:lnTo>
                  <a:lnTo>
                    <a:pt x="0" y="38687"/>
                  </a:lnTo>
                  <a:lnTo>
                    <a:pt x="629" y="41659"/>
                  </a:lnTo>
                  <a:lnTo>
                    <a:pt x="3973" y="47607"/>
                  </a:lnTo>
                  <a:lnTo>
                    <a:pt x="16175" y="61275"/>
                  </a:lnTo>
                  <a:lnTo>
                    <a:pt x="53585" y="82440"/>
                  </a:lnTo>
                  <a:lnTo>
                    <a:pt x="88423" y="104572"/>
                  </a:lnTo>
                  <a:lnTo>
                    <a:pt x="130105" y="128052"/>
                  </a:lnTo>
                  <a:lnTo>
                    <a:pt x="168031" y="154445"/>
                  </a:lnTo>
                  <a:lnTo>
                    <a:pt x="212391" y="195881"/>
                  </a:lnTo>
                  <a:lnTo>
                    <a:pt x="236870" y="224876"/>
                  </a:lnTo>
                  <a:lnTo>
                    <a:pt x="245364" y="241019"/>
                  </a:lnTo>
                  <a:lnTo>
                    <a:pt x="248627" y="269338"/>
                  </a:lnTo>
                  <a:lnTo>
                    <a:pt x="246156" y="276128"/>
                  </a:lnTo>
                  <a:lnTo>
                    <a:pt x="236484" y="288572"/>
                  </a:lnTo>
                  <a:lnTo>
                    <a:pt x="225545" y="291953"/>
                  </a:lnTo>
                  <a:lnTo>
                    <a:pt x="205298" y="296502"/>
                  </a:lnTo>
                  <a:lnTo>
                    <a:pt x="191840" y="300439"/>
                  </a:lnTo>
                  <a:lnTo>
                    <a:pt x="156302" y="302966"/>
                  </a:lnTo>
                  <a:lnTo>
                    <a:pt x="125581" y="300758"/>
                  </a:lnTo>
                  <a:lnTo>
                    <a:pt x="86623" y="293477"/>
                  </a:lnTo>
                  <a:lnTo>
                    <a:pt x="61417" y="2767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13102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 question 4</a:t>
            </a:r>
            <a:endParaRPr lang="en-US" dirty="0"/>
          </a:p>
        </p:txBody>
      </p:sp>
      <p:sp>
        <p:nvSpPr>
          <p:cNvPr id="3" name="Content Placeholder 2"/>
          <p:cNvSpPr>
            <a:spLocks noGrp="1"/>
          </p:cNvSpPr>
          <p:nvPr>
            <p:ph idx="1"/>
          </p:nvPr>
        </p:nvSpPr>
        <p:spPr/>
        <p:txBody>
          <a:bodyPr/>
          <a:lstStyle/>
          <a:p>
            <a:r>
              <a:rPr lang="en-US" dirty="0" smtClean="0"/>
              <a:t>Look at the example of PART of the answer for  question 4. </a:t>
            </a:r>
            <a:endParaRPr lang="en-US" dirty="0"/>
          </a:p>
          <a:p>
            <a:r>
              <a:rPr lang="en-US" dirty="0" smtClean="0"/>
              <a:t>I only gave ONE example. You need more than one example. </a:t>
            </a:r>
          </a:p>
          <a:p>
            <a:endParaRPr lang="en-US" dirty="0"/>
          </a:p>
          <a:p>
            <a:r>
              <a:rPr lang="en-US" dirty="0" smtClean="0"/>
              <a:t>Don’t Copy my thoughts and explanations, but use it as a model for improving your response.</a:t>
            </a:r>
          </a:p>
          <a:p>
            <a:endParaRPr lang="en-US" dirty="0"/>
          </a:p>
          <a:p>
            <a:r>
              <a:rPr lang="en-US" dirty="0" smtClean="0"/>
              <a:t>If you copy my thoughts and explanations, you won’t get an A/B – you’ll get a PLAGARIZING score of zero. </a:t>
            </a:r>
            <a:endParaRPr lang="en-US" dirty="0"/>
          </a:p>
        </p:txBody>
      </p:sp>
    </p:spTree>
    <p:extLst>
      <p:ext uri="{BB962C8B-B14F-4D97-AF65-F5344CB8AC3E}">
        <p14:creationId xmlns:p14="http://schemas.microsoft.com/office/powerpoint/2010/main" val="1068980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024744" cy="3620536"/>
          </a:xfrm>
        </p:spPr>
        <p:txBody>
          <a:bodyPr>
            <a:normAutofit/>
          </a:bodyPr>
          <a:lstStyle/>
          <a:p>
            <a:r>
              <a:rPr lang="en-US" dirty="0" smtClean="0"/>
              <a:t>Now – find eight factors (either that matter or don’t) and apply them to your own life.  </a:t>
            </a:r>
            <a:br>
              <a:rPr lang="en-US" dirty="0" smtClean="0"/>
            </a:br>
            <a:endParaRPr lang="en-US" dirty="0"/>
          </a:p>
        </p:txBody>
      </p:sp>
      <p:sp>
        <p:nvSpPr>
          <p:cNvPr id="3" name="TextBox 2"/>
          <p:cNvSpPr txBox="1"/>
          <p:nvPr/>
        </p:nvSpPr>
        <p:spPr>
          <a:xfrm>
            <a:off x="651164" y="2895600"/>
            <a:ext cx="7391400" cy="3170099"/>
          </a:xfrm>
          <a:prstGeom prst="rect">
            <a:avLst/>
          </a:prstGeom>
          <a:noFill/>
        </p:spPr>
        <p:txBody>
          <a:bodyPr wrap="square" rtlCol="0">
            <a:spAutoFit/>
          </a:bodyPr>
          <a:lstStyle/>
          <a:p>
            <a:r>
              <a:rPr lang="en-US" sz="2000" dirty="0" smtClean="0">
                <a:solidFill>
                  <a:prstClr val="black"/>
                </a:solidFill>
              </a:rPr>
              <a:t>Mrs. Bowe’s example:</a:t>
            </a:r>
          </a:p>
          <a:p>
            <a:endParaRPr lang="en-US" sz="2000" dirty="0" smtClean="0">
              <a:solidFill>
                <a:prstClr val="black"/>
              </a:solidFill>
            </a:endParaRPr>
          </a:p>
          <a:p>
            <a:r>
              <a:rPr lang="en-US" sz="2000" dirty="0" smtClean="0">
                <a:solidFill>
                  <a:prstClr val="black"/>
                </a:solidFill>
              </a:rPr>
              <a:t>Child </a:t>
            </a:r>
            <a:r>
              <a:rPr lang="en-US" sz="2000" dirty="0">
                <a:solidFill>
                  <a:prstClr val="black"/>
                </a:solidFill>
              </a:rPr>
              <a:t>was spanked – doesn’t matter to early childhood test scores. I scored well in tests as a child and I was spanked. The discipline didn’t have an impact on me in school other than I knew not to misbehave and to listen to the teacher. I knew that deliberate disobedience at school or home would result in punishment at home.  So I didn’t act up and I wasn’t </a:t>
            </a:r>
            <a:r>
              <a:rPr lang="en-US" sz="2000" dirty="0" smtClean="0">
                <a:solidFill>
                  <a:prstClr val="black"/>
                </a:solidFill>
              </a:rPr>
              <a:t>disrespectful</a:t>
            </a:r>
            <a:r>
              <a:rPr lang="en-US" sz="2000" dirty="0">
                <a:solidFill>
                  <a:prstClr val="black"/>
                </a:solidFill>
              </a:rPr>
              <a:t> </a:t>
            </a:r>
            <a:r>
              <a:rPr lang="en-US" sz="2000" dirty="0" smtClean="0">
                <a:solidFill>
                  <a:prstClr val="black"/>
                </a:solidFill>
              </a:rPr>
              <a:t>in school. I knew my purpose in being in school was to learn. </a:t>
            </a:r>
            <a:endParaRPr lang="en-US" sz="2000" dirty="0">
              <a:solidFill>
                <a:prstClr val="black"/>
              </a:solidFill>
            </a:endParaRPr>
          </a:p>
        </p:txBody>
      </p:sp>
    </p:spTree>
    <p:extLst>
      <p:ext uri="{BB962C8B-B14F-4D97-AF65-F5344CB8AC3E}">
        <p14:creationId xmlns:p14="http://schemas.microsoft.com/office/powerpoint/2010/main" val="1807279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project</a:t>
            </a:r>
            <a:endParaRPr lang="en-US" dirty="0"/>
          </a:p>
        </p:txBody>
      </p:sp>
      <p:sp>
        <p:nvSpPr>
          <p:cNvPr id="3" name="Content Placeholder 2"/>
          <p:cNvSpPr>
            <a:spLocks noGrp="1"/>
          </p:cNvSpPr>
          <p:nvPr>
            <p:ph idx="1"/>
          </p:nvPr>
        </p:nvSpPr>
        <p:spPr/>
        <p:txBody>
          <a:bodyPr/>
          <a:lstStyle/>
          <a:p>
            <a:r>
              <a:rPr lang="en-US" dirty="0" smtClean="0"/>
              <a:t>Lesson one drafts were due:</a:t>
            </a:r>
          </a:p>
          <a:p>
            <a:r>
              <a:rPr lang="en-US" dirty="0" smtClean="0"/>
              <a:t>Lesson two drafts are due Thursday, Oct 22</a:t>
            </a:r>
          </a:p>
          <a:p>
            <a:endParaRPr lang="en-US" dirty="0"/>
          </a:p>
          <a:p>
            <a:r>
              <a:rPr lang="en-US" dirty="0" smtClean="0"/>
              <a:t>The overall unit project due date will  be set closer to the end of unit 1. </a:t>
            </a:r>
          </a:p>
          <a:p>
            <a:endParaRPr lang="en-US" dirty="0"/>
          </a:p>
          <a:p>
            <a:r>
              <a:rPr lang="en-US" dirty="0" smtClean="0"/>
              <a:t>We will be drafting the components as we finish each lesson. </a:t>
            </a:r>
          </a:p>
          <a:p>
            <a:endParaRPr lang="en-US" dirty="0"/>
          </a:p>
        </p:txBody>
      </p:sp>
    </p:spTree>
    <p:extLst>
      <p:ext uri="{BB962C8B-B14F-4D97-AF65-F5344CB8AC3E}">
        <p14:creationId xmlns:p14="http://schemas.microsoft.com/office/powerpoint/2010/main" val="1826331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682936"/>
            <a:ext cx="8229600" cy="646300"/>
          </a:xfrm>
          <a:prstGeom prst="rect">
            <a:avLst/>
          </a:prstGeom>
        </p:spPr>
        <p:txBody>
          <a:bodyPr lIns="91425" tIns="91425" rIns="91425" bIns="91425" anchor="b" anchorCtr="0">
            <a:spAutoFit/>
          </a:bodyPr>
          <a:lstStyle/>
          <a:p>
            <a:pPr>
              <a:spcBef>
                <a:spcPts val="0"/>
              </a:spcBef>
              <a:buNone/>
            </a:pPr>
            <a:r>
              <a:rPr lang="en" sz="3000" dirty="0" smtClean="0"/>
              <a:t>Preview: Drafting </a:t>
            </a:r>
            <a:r>
              <a:rPr lang="en" sz="3000" dirty="0"/>
              <a:t>part of the unit project</a:t>
            </a:r>
          </a:p>
        </p:txBody>
      </p:sp>
      <p:sp>
        <p:nvSpPr>
          <p:cNvPr id="119" name="Shape 119"/>
          <p:cNvSpPr txBox="1">
            <a:spLocks noGrp="1"/>
          </p:cNvSpPr>
          <p:nvPr>
            <p:ph type="body" idx="1"/>
          </p:nvPr>
        </p:nvSpPr>
        <p:spPr>
          <a:xfrm>
            <a:off x="381000" y="2971800"/>
            <a:ext cx="8229600" cy="3250090"/>
          </a:xfrm>
          <a:prstGeom prst="rect">
            <a:avLst/>
          </a:prstGeom>
        </p:spPr>
        <p:txBody>
          <a:bodyPr lIns="91425" tIns="91425" rIns="91425" bIns="91425" anchor="t" anchorCtr="0">
            <a:spAutoFit/>
          </a:bodyPr>
          <a:lstStyle/>
          <a:p>
            <a:pPr marL="88900" marR="88900" indent="0" rtl="0">
              <a:spcBef>
                <a:spcPts val="0"/>
              </a:spcBef>
              <a:buNone/>
            </a:pPr>
            <a:r>
              <a:rPr lang="en" sz="2400" b="1" dirty="0">
                <a:solidFill>
                  <a:srgbClr val="000000"/>
                </a:solidFill>
              </a:rPr>
              <a:t>Lesson 1 - </a:t>
            </a:r>
            <a:r>
              <a:rPr lang="en" sz="2400" dirty="0" smtClean="0">
                <a:solidFill>
                  <a:srgbClr val="000000"/>
                </a:solidFill>
              </a:rPr>
              <a:t>You </a:t>
            </a:r>
            <a:r>
              <a:rPr lang="en" sz="2400" dirty="0">
                <a:solidFill>
                  <a:srgbClr val="000000"/>
                </a:solidFill>
              </a:rPr>
              <a:t>must have: </a:t>
            </a:r>
          </a:p>
          <a:p>
            <a:pPr marL="88900" marR="88900" indent="0" rtl="0">
              <a:spcBef>
                <a:spcPts val="0"/>
              </a:spcBef>
              <a:buNone/>
            </a:pPr>
            <a:r>
              <a:rPr lang="en" sz="2400" dirty="0">
                <a:solidFill>
                  <a:srgbClr val="000000"/>
                </a:solidFill>
              </a:rPr>
              <a:t>1 - song analysis. Include a verse and the refrain (chorus) and analysis based on the lesson</a:t>
            </a:r>
          </a:p>
          <a:p>
            <a:pPr marL="88900" marR="88900" indent="0" rtl="0">
              <a:spcBef>
                <a:spcPts val="0"/>
              </a:spcBef>
              <a:buNone/>
            </a:pPr>
            <a:r>
              <a:rPr lang="en" sz="2400" dirty="0">
                <a:solidFill>
                  <a:srgbClr val="000000"/>
                </a:solidFill>
              </a:rPr>
              <a:t>1- original poem using the style elements from this lesson</a:t>
            </a:r>
          </a:p>
          <a:p>
            <a:pPr marL="88900" marR="88900" indent="0" rtl="0">
              <a:spcBef>
                <a:spcPts val="0"/>
              </a:spcBef>
              <a:buNone/>
            </a:pPr>
            <a:r>
              <a:rPr lang="en" sz="2400" dirty="0">
                <a:solidFill>
                  <a:srgbClr val="000000"/>
                </a:solidFill>
              </a:rPr>
              <a:t>1 - example of an entry using rhyme meaningfully</a:t>
            </a:r>
          </a:p>
          <a:p>
            <a:pPr marL="88900" marR="88900" indent="0" rtl="0">
              <a:spcBef>
                <a:spcPts val="0"/>
              </a:spcBef>
              <a:buNone/>
            </a:pPr>
            <a:r>
              <a:rPr lang="en" sz="2400" dirty="0">
                <a:solidFill>
                  <a:srgbClr val="000000"/>
                </a:solidFill>
              </a:rPr>
              <a:t>1 - example of an entry using personification</a:t>
            </a:r>
          </a:p>
          <a:p>
            <a:pPr marL="88900" marR="88900" indent="0">
              <a:lnSpc>
                <a:spcPct val="115000"/>
              </a:lnSpc>
              <a:spcBef>
                <a:spcPts val="0"/>
              </a:spcBef>
              <a:buNone/>
            </a:pPr>
            <a:r>
              <a:rPr lang="en" sz="2400" dirty="0">
                <a:solidFill>
                  <a:srgbClr val="000000"/>
                </a:solidFill>
              </a:rPr>
              <a:t>3 - entries of your choosing, but that reflect the components of lesson</a:t>
            </a:r>
          </a:p>
        </p:txBody>
      </p:sp>
      <p:sp>
        <p:nvSpPr>
          <p:cNvPr id="2" name="TextBox 1"/>
          <p:cNvSpPr txBox="1"/>
          <p:nvPr/>
        </p:nvSpPr>
        <p:spPr>
          <a:xfrm>
            <a:off x="609600" y="1371600"/>
            <a:ext cx="7924800" cy="1246495"/>
          </a:xfrm>
          <a:prstGeom prst="rect">
            <a:avLst/>
          </a:prstGeom>
          <a:noFill/>
        </p:spPr>
        <p:txBody>
          <a:bodyPr wrap="square" rtlCol="0">
            <a:spAutoFit/>
          </a:bodyPr>
          <a:lstStyle/>
          <a:p>
            <a:r>
              <a:rPr lang="en-US" sz="2500" dirty="0" smtClean="0"/>
              <a:t>You will have a total of 26 entries for this project by the end of the unit. </a:t>
            </a:r>
          </a:p>
          <a:p>
            <a:r>
              <a:rPr lang="en-US" sz="2500" dirty="0" smtClean="0"/>
              <a:t>The first section covers 7 of those entries. </a:t>
            </a:r>
            <a:endParaRPr lang="en-US" sz="2500" dirty="0"/>
          </a:p>
        </p:txBody>
      </p:sp>
    </p:spTree>
    <p:extLst>
      <p:ext uri="{BB962C8B-B14F-4D97-AF65-F5344CB8AC3E}">
        <p14:creationId xmlns:p14="http://schemas.microsoft.com/office/powerpoint/2010/main" val="1385973031"/>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Modelling the unit project</a:t>
            </a:r>
            <a:endParaRPr lang="en-US" dirty="0"/>
          </a:p>
        </p:txBody>
      </p:sp>
      <p:sp>
        <p:nvSpPr>
          <p:cNvPr id="3" name="Text Placeholder 2"/>
          <p:cNvSpPr>
            <a:spLocks noGrp="1"/>
          </p:cNvSpPr>
          <p:nvPr>
            <p:ph type="body" idx="1"/>
          </p:nvPr>
        </p:nvSpPr>
        <p:spPr/>
        <p:txBody>
          <a:bodyPr>
            <a:normAutofit/>
          </a:bodyPr>
          <a:lstStyle/>
          <a:p>
            <a:pPr marL="0" indent="0">
              <a:buNone/>
            </a:pPr>
            <a:r>
              <a:rPr lang="en-US" b="1" dirty="0" smtClean="0"/>
              <a:t>The Song analysis </a:t>
            </a:r>
            <a:r>
              <a:rPr lang="en-US" dirty="0" smtClean="0"/>
              <a:t>will be based on the graphic organizer which I should have by this point. </a:t>
            </a:r>
          </a:p>
          <a:p>
            <a:r>
              <a:rPr lang="en-US" dirty="0" smtClean="0"/>
              <a:t>You’ll take the graphic organizer and write a paragraph explaining how the Song creates and develops its theme about growing up. </a:t>
            </a:r>
            <a:endParaRPr lang="en-US" dirty="0"/>
          </a:p>
          <a:p>
            <a:pPr marL="0" indent="0">
              <a:buNone/>
            </a:pPr>
            <a:endParaRPr lang="en-US" b="1" dirty="0" smtClean="0"/>
          </a:p>
          <a:p>
            <a:pPr marL="0" indent="0">
              <a:buNone/>
            </a:pPr>
            <a:r>
              <a:rPr lang="en-US" b="1" dirty="0" smtClean="0"/>
              <a:t>Original </a:t>
            </a:r>
            <a:r>
              <a:rPr lang="en-US" b="1" dirty="0"/>
              <a:t>poem </a:t>
            </a:r>
          </a:p>
          <a:p>
            <a:pPr marL="0" indent="0">
              <a:buNone/>
            </a:pPr>
            <a:r>
              <a:rPr lang="en-US" dirty="0"/>
              <a:t>He carries on with the dog, frolicking and dancing </a:t>
            </a:r>
          </a:p>
          <a:p>
            <a:pPr marL="0" indent="0">
              <a:buNone/>
            </a:pPr>
            <a:r>
              <a:rPr lang="en-US" dirty="0"/>
              <a:t>He carries on with the dog, jumping and barking </a:t>
            </a:r>
          </a:p>
          <a:p>
            <a:pPr marL="0" indent="0">
              <a:buNone/>
            </a:pPr>
            <a:r>
              <a:rPr lang="en-US" dirty="0"/>
              <a:t>He carries on with the dog, leaping and shouting</a:t>
            </a:r>
          </a:p>
          <a:p>
            <a:pPr marL="0" indent="0">
              <a:buNone/>
            </a:pPr>
            <a:r>
              <a:rPr lang="en-US" dirty="0"/>
              <a:t>They have so much fun that’s it difficult to tell</a:t>
            </a:r>
          </a:p>
          <a:p>
            <a:pPr marL="0" indent="0">
              <a:buNone/>
            </a:pPr>
            <a:r>
              <a:rPr lang="en-US" dirty="0"/>
              <a:t>Which one is the dog and which one is the boy. </a:t>
            </a:r>
          </a:p>
          <a:p>
            <a:endParaRPr lang="en-US" dirty="0"/>
          </a:p>
          <a:p>
            <a:endParaRPr lang="en-US" b="1" dirty="0" smtClean="0"/>
          </a:p>
        </p:txBody>
      </p:sp>
    </p:spTree>
    <p:extLst>
      <p:ext uri="{BB962C8B-B14F-4D97-AF65-F5344CB8AC3E}">
        <p14:creationId xmlns:p14="http://schemas.microsoft.com/office/powerpoint/2010/main" val="2465483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24744" cy="1143000"/>
          </a:xfrm>
        </p:spPr>
        <p:txBody>
          <a:bodyPr>
            <a:normAutofit/>
          </a:bodyPr>
          <a:lstStyle/>
          <a:p>
            <a:r>
              <a:rPr lang="en-US" dirty="0" smtClean="0"/>
              <a:t>Bellringer: Oct 16</a:t>
            </a:r>
            <a:endParaRPr lang="en-US" dirty="0"/>
          </a:p>
        </p:txBody>
      </p:sp>
      <p:sp>
        <p:nvSpPr>
          <p:cNvPr id="4" name="TextBox 3"/>
          <p:cNvSpPr txBox="1"/>
          <p:nvPr/>
        </p:nvSpPr>
        <p:spPr>
          <a:xfrm>
            <a:off x="891309" y="1447800"/>
            <a:ext cx="7696200" cy="4801314"/>
          </a:xfrm>
          <a:prstGeom prst="rect">
            <a:avLst/>
          </a:prstGeom>
          <a:noFill/>
        </p:spPr>
        <p:txBody>
          <a:bodyPr wrap="square" rtlCol="0">
            <a:spAutoFit/>
          </a:bodyPr>
          <a:lstStyle/>
          <a:p>
            <a:r>
              <a:rPr lang="en-US" dirty="0">
                <a:solidFill>
                  <a:prstClr val="black"/>
                </a:solidFill>
              </a:rPr>
              <a:t>On your list of 16 factors for </a:t>
            </a:r>
            <a:r>
              <a:rPr lang="en-US" i="1" dirty="0">
                <a:solidFill>
                  <a:prstClr val="black"/>
                </a:solidFill>
              </a:rPr>
              <a:t>Freakonomics, </a:t>
            </a:r>
            <a:r>
              <a:rPr lang="en-US" dirty="0">
                <a:solidFill>
                  <a:prstClr val="black"/>
                </a:solidFill>
              </a:rPr>
              <a:t>label each factor with one of the following symbols:</a:t>
            </a:r>
          </a:p>
          <a:p>
            <a:endParaRPr lang="en-US" dirty="0">
              <a:solidFill>
                <a:prstClr val="black"/>
              </a:solidFill>
            </a:endParaRPr>
          </a:p>
          <a:p>
            <a:endParaRPr lang="en-US" dirty="0">
              <a:solidFill>
                <a:prstClr val="black"/>
              </a:solidFill>
            </a:endParaRPr>
          </a:p>
          <a:p>
            <a:r>
              <a:rPr lang="en-US" b="1" dirty="0">
                <a:solidFill>
                  <a:prstClr val="black"/>
                </a:solidFill>
              </a:rPr>
              <a:t>AB</a:t>
            </a:r>
            <a:r>
              <a:rPr lang="en-US" dirty="0">
                <a:solidFill>
                  <a:prstClr val="black"/>
                </a:solidFill>
              </a:rPr>
              <a:t> – does this factor deal with a kid’s </a:t>
            </a:r>
            <a:r>
              <a:rPr lang="en-US" b="1" dirty="0">
                <a:solidFill>
                  <a:prstClr val="black"/>
                </a:solidFill>
              </a:rPr>
              <a:t>ability</a:t>
            </a:r>
          </a:p>
          <a:p>
            <a:endParaRPr lang="en-US" dirty="0">
              <a:solidFill>
                <a:prstClr val="black"/>
              </a:solidFill>
            </a:endParaRPr>
          </a:p>
          <a:p>
            <a:r>
              <a:rPr lang="en-US" b="1" dirty="0">
                <a:solidFill>
                  <a:prstClr val="black"/>
                </a:solidFill>
              </a:rPr>
              <a:t>OPP</a:t>
            </a:r>
            <a:r>
              <a:rPr lang="en-US" dirty="0">
                <a:solidFill>
                  <a:prstClr val="black"/>
                </a:solidFill>
              </a:rPr>
              <a:t> – does this factor deal with a kid’s </a:t>
            </a:r>
            <a:r>
              <a:rPr lang="en-US" b="1" dirty="0">
                <a:solidFill>
                  <a:prstClr val="black"/>
                </a:solidFill>
              </a:rPr>
              <a:t>opportunities</a:t>
            </a:r>
          </a:p>
          <a:p>
            <a:endParaRPr lang="en-US" dirty="0">
              <a:solidFill>
                <a:prstClr val="black"/>
              </a:solidFill>
            </a:endParaRPr>
          </a:p>
          <a:p>
            <a:r>
              <a:rPr lang="en-US" b="1" dirty="0">
                <a:solidFill>
                  <a:prstClr val="black"/>
                </a:solidFill>
              </a:rPr>
              <a:t>AA</a:t>
            </a:r>
            <a:r>
              <a:rPr lang="en-US" dirty="0">
                <a:solidFill>
                  <a:prstClr val="black"/>
                </a:solidFill>
              </a:rPr>
              <a:t> – does this factor seem to be a possible </a:t>
            </a:r>
            <a:r>
              <a:rPr lang="en-US" b="1" dirty="0">
                <a:solidFill>
                  <a:prstClr val="black"/>
                </a:solidFill>
              </a:rPr>
              <a:t>arbitrary advantage</a:t>
            </a:r>
            <a:endParaRPr lang="en-US" dirty="0">
              <a:solidFill>
                <a:prstClr val="black"/>
              </a:solidFill>
            </a:endParaRPr>
          </a:p>
          <a:p>
            <a:endParaRPr lang="en-US" b="1" dirty="0">
              <a:solidFill>
                <a:prstClr val="black"/>
              </a:solidFill>
            </a:endParaRPr>
          </a:p>
          <a:p>
            <a:r>
              <a:rPr lang="en-US" b="1" dirty="0">
                <a:solidFill>
                  <a:prstClr val="black"/>
                </a:solidFill>
              </a:rPr>
              <a:t>For example: </a:t>
            </a:r>
          </a:p>
          <a:p>
            <a:pPr marL="285750" indent="-285750">
              <a:buFont typeface="Arial" panose="020B0604020202020204" pitchFamily="34" charset="0"/>
              <a:buChar char="•"/>
            </a:pPr>
            <a:r>
              <a:rPr lang="en-US" b="1" dirty="0">
                <a:solidFill>
                  <a:prstClr val="black"/>
                </a:solidFill>
              </a:rPr>
              <a:t>“Highly educated parents” might be labeled AB or AA depending on how you justify your response.</a:t>
            </a:r>
          </a:p>
          <a:p>
            <a:pPr marL="285750" indent="-285750">
              <a:buFont typeface="Arial" panose="020B0604020202020204" pitchFamily="34" charset="0"/>
              <a:buChar char="•"/>
            </a:pPr>
            <a:r>
              <a:rPr lang="en-US" b="1" dirty="0">
                <a:solidFill>
                  <a:prstClr val="black"/>
                </a:solidFill>
              </a:rPr>
              <a:t>“Intact Family” might be labeled AA or OPP, again depending on how you justify your response. </a:t>
            </a:r>
          </a:p>
          <a:p>
            <a:pPr marL="285750" indent="-285750">
              <a:buFont typeface="Arial" panose="020B0604020202020204" pitchFamily="34" charset="0"/>
              <a:buChar char="•"/>
            </a:pPr>
            <a:endParaRPr lang="en-US" b="1" dirty="0">
              <a:solidFill>
                <a:prstClr val="black"/>
              </a:solidFill>
            </a:endParaRPr>
          </a:p>
          <a:p>
            <a:pPr marL="285750" indent="-285750">
              <a:buFont typeface="Arial" panose="020B0604020202020204" pitchFamily="34" charset="0"/>
              <a:buChar char="•"/>
            </a:pPr>
            <a:r>
              <a:rPr lang="en-US" b="1" dirty="0">
                <a:solidFill>
                  <a:prstClr val="black"/>
                </a:solidFill>
              </a:rPr>
              <a:t>YOU pick ONE LABEL for each of the 16. It’s YOUR opinion. </a:t>
            </a:r>
          </a:p>
        </p:txBody>
      </p:sp>
      <p:sp>
        <p:nvSpPr>
          <p:cNvPr id="3" name="SMARTInkShape-1"/>
          <p:cNvSpPr/>
          <p:nvPr/>
        </p:nvSpPr>
        <p:spPr>
          <a:xfrm>
            <a:off x="545283" y="3000544"/>
            <a:ext cx="303038" cy="346311"/>
          </a:xfrm>
          <a:custGeom>
            <a:avLst/>
            <a:gdLst/>
            <a:ahLst/>
            <a:cxnLst/>
            <a:rect l="0" t="0" r="0" b="0"/>
            <a:pathLst>
              <a:path w="303038" h="346311">
                <a:moveTo>
                  <a:pt x="285178" y="160565"/>
                </a:moveTo>
                <a:lnTo>
                  <a:pt x="249435" y="163211"/>
                </a:lnTo>
                <a:lnTo>
                  <a:pt x="205796" y="170279"/>
                </a:lnTo>
                <a:lnTo>
                  <a:pt x="171514" y="175797"/>
                </a:lnTo>
                <a:lnTo>
                  <a:pt x="127917" y="184481"/>
                </a:lnTo>
                <a:lnTo>
                  <a:pt x="95230" y="190377"/>
                </a:lnTo>
                <a:lnTo>
                  <a:pt x="52839" y="199274"/>
                </a:lnTo>
                <a:lnTo>
                  <a:pt x="44957" y="205223"/>
                </a:lnTo>
                <a:lnTo>
                  <a:pt x="40695" y="213158"/>
                </a:lnTo>
                <a:lnTo>
                  <a:pt x="38845" y="222416"/>
                </a:lnTo>
                <a:lnTo>
                  <a:pt x="41581" y="229580"/>
                </a:lnTo>
                <a:lnTo>
                  <a:pt x="47374" y="235349"/>
                </a:lnTo>
                <a:lnTo>
                  <a:pt x="89159" y="255080"/>
                </a:lnTo>
                <a:lnTo>
                  <a:pt x="133430" y="275342"/>
                </a:lnTo>
                <a:lnTo>
                  <a:pt x="175240" y="303954"/>
                </a:lnTo>
                <a:lnTo>
                  <a:pt x="194645" y="317228"/>
                </a:lnTo>
                <a:lnTo>
                  <a:pt x="200018" y="324538"/>
                </a:lnTo>
                <a:lnTo>
                  <a:pt x="202608" y="332389"/>
                </a:lnTo>
                <a:lnTo>
                  <a:pt x="203342" y="340599"/>
                </a:lnTo>
                <a:lnTo>
                  <a:pt x="200855" y="344088"/>
                </a:lnTo>
                <a:lnTo>
                  <a:pt x="196220" y="344429"/>
                </a:lnTo>
                <a:lnTo>
                  <a:pt x="190154" y="342672"/>
                </a:lnTo>
                <a:lnTo>
                  <a:pt x="185118" y="337532"/>
                </a:lnTo>
                <a:lnTo>
                  <a:pt x="176876" y="321239"/>
                </a:lnTo>
                <a:lnTo>
                  <a:pt x="171398" y="289752"/>
                </a:lnTo>
                <a:lnTo>
                  <a:pt x="176677" y="250686"/>
                </a:lnTo>
                <a:lnTo>
                  <a:pt x="187274" y="211661"/>
                </a:lnTo>
                <a:lnTo>
                  <a:pt x="198921" y="170769"/>
                </a:lnTo>
                <a:lnTo>
                  <a:pt x="211769" y="134028"/>
                </a:lnTo>
                <a:lnTo>
                  <a:pt x="229740" y="98107"/>
                </a:lnTo>
                <a:lnTo>
                  <a:pt x="242624" y="73929"/>
                </a:lnTo>
                <a:lnTo>
                  <a:pt x="274636" y="29752"/>
                </a:lnTo>
                <a:lnTo>
                  <a:pt x="280492" y="20405"/>
                </a:lnTo>
                <a:lnTo>
                  <a:pt x="284088" y="12944"/>
                </a:lnTo>
                <a:lnTo>
                  <a:pt x="293975" y="0"/>
                </a:lnTo>
                <a:lnTo>
                  <a:pt x="294068" y="4621"/>
                </a:lnTo>
                <a:lnTo>
                  <a:pt x="291444" y="9567"/>
                </a:lnTo>
                <a:lnTo>
                  <a:pt x="289355" y="12275"/>
                </a:lnTo>
                <a:lnTo>
                  <a:pt x="287035" y="20575"/>
                </a:lnTo>
                <a:lnTo>
                  <a:pt x="283082" y="36405"/>
                </a:lnTo>
                <a:lnTo>
                  <a:pt x="277301" y="47836"/>
                </a:lnTo>
                <a:lnTo>
                  <a:pt x="245060" y="90337"/>
                </a:lnTo>
                <a:lnTo>
                  <a:pt x="204232" y="133936"/>
                </a:lnTo>
                <a:lnTo>
                  <a:pt x="160086" y="178446"/>
                </a:lnTo>
                <a:lnTo>
                  <a:pt x="115504" y="216939"/>
                </a:lnTo>
                <a:lnTo>
                  <a:pt x="70864" y="259160"/>
                </a:lnTo>
                <a:lnTo>
                  <a:pt x="29716" y="299974"/>
                </a:lnTo>
                <a:lnTo>
                  <a:pt x="3776" y="326876"/>
                </a:lnTo>
                <a:lnTo>
                  <a:pt x="1360" y="333038"/>
                </a:lnTo>
                <a:lnTo>
                  <a:pt x="0" y="342086"/>
                </a:lnTo>
                <a:lnTo>
                  <a:pt x="802" y="344087"/>
                </a:lnTo>
                <a:lnTo>
                  <a:pt x="2328" y="345421"/>
                </a:lnTo>
                <a:lnTo>
                  <a:pt x="4338" y="346310"/>
                </a:lnTo>
                <a:lnTo>
                  <a:pt x="6670" y="345911"/>
                </a:lnTo>
                <a:lnTo>
                  <a:pt x="14693" y="340609"/>
                </a:lnTo>
                <a:lnTo>
                  <a:pt x="55307" y="313523"/>
                </a:lnTo>
                <a:lnTo>
                  <a:pt x="95316" y="291174"/>
                </a:lnTo>
                <a:lnTo>
                  <a:pt x="135557" y="267650"/>
                </a:lnTo>
                <a:lnTo>
                  <a:pt x="172385" y="249841"/>
                </a:lnTo>
                <a:lnTo>
                  <a:pt x="212070" y="231996"/>
                </a:lnTo>
                <a:lnTo>
                  <a:pt x="248964" y="214142"/>
                </a:lnTo>
                <a:lnTo>
                  <a:pt x="292683" y="192499"/>
                </a:lnTo>
                <a:lnTo>
                  <a:pt x="303037" y="1873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37164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continued. </a:t>
            </a:r>
            <a:endParaRPr lang="en-US" dirty="0"/>
          </a:p>
        </p:txBody>
      </p:sp>
      <p:sp>
        <p:nvSpPr>
          <p:cNvPr id="3" name="Text Placeholder 2"/>
          <p:cNvSpPr>
            <a:spLocks noGrp="1"/>
          </p:cNvSpPr>
          <p:nvPr>
            <p:ph type="body" idx="1"/>
          </p:nvPr>
        </p:nvSpPr>
        <p:spPr/>
        <p:txBody>
          <a:bodyPr>
            <a:normAutofit fontScale="70000" lnSpcReduction="20000"/>
          </a:bodyPr>
          <a:lstStyle/>
          <a:p>
            <a:pPr marL="0" indent="0">
              <a:buNone/>
            </a:pPr>
            <a:r>
              <a:rPr lang="en-US" b="1" dirty="0"/>
              <a:t>Using rhyme meaningfully (my attempt at using meaningful rhyme in a poem – you don’t have to have an A B rhyme scheme – it just has to use rhyme meaningfully. </a:t>
            </a:r>
            <a:endParaRPr lang="en-US" dirty="0"/>
          </a:p>
          <a:p>
            <a:pPr marL="0" indent="0">
              <a:buNone/>
            </a:pPr>
            <a:r>
              <a:rPr lang="en-US" b="1" dirty="0"/>
              <a:t>	</a:t>
            </a:r>
            <a:r>
              <a:rPr lang="en-US" dirty="0"/>
              <a:t>My name wasn’t always Mrs. Bowe;</a:t>
            </a:r>
          </a:p>
          <a:p>
            <a:pPr marL="0" indent="0">
              <a:buNone/>
            </a:pPr>
            <a:r>
              <a:rPr lang="en-US" dirty="0"/>
              <a:t>	    I once had a different identity.</a:t>
            </a:r>
          </a:p>
          <a:p>
            <a:pPr marL="0" indent="0">
              <a:buNone/>
            </a:pPr>
            <a:r>
              <a:rPr lang="en-US" dirty="0"/>
              <a:t>	The thought of changing it made me think “Oh no!”</a:t>
            </a:r>
          </a:p>
          <a:p>
            <a:pPr marL="0" indent="0">
              <a:buNone/>
            </a:pPr>
            <a:r>
              <a:rPr lang="en-US" dirty="0"/>
              <a:t>	    But then I had a piece of serenity.</a:t>
            </a:r>
          </a:p>
          <a:p>
            <a:pPr marL="0" indent="0">
              <a:buNone/>
            </a:pPr>
            <a:r>
              <a:rPr lang="en-US" dirty="0"/>
              <a:t>	Changing my name didn’t change my face,</a:t>
            </a:r>
          </a:p>
          <a:p>
            <a:pPr marL="0" indent="0">
              <a:buNone/>
            </a:pPr>
            <a:r>
              <a:rPr lang="en-US" dirty="0"/>
              <a:t>	    my thoughts, my likes, my hates.</a:t>
            </a:r>
          </a:p>
          <a:p>
            <a:pPr marL="0" indent="0">
              <a:buNone/>
            </a:pPr>
            <a:r>
              <a:rPr lang="en-US" dirty="0"/>
              <a:t>	Changing my name didn’t change my place</a:t>
            </a:r>
          </a:p>
          <a:p>
            <a:pPr marL="0" indent="0">
              <a:buNone/>
            </a:pPr>
            <a:r>
              <a:rPr lang="en-US" dirty="0"/>
              <a:t>	    my car, my clothes, my fate.</a:t>
            </a:r>
          </a:p>
          <a:p>
            <a:pPr marL="0" indent="0">
              <a:buNone/>
            </a:pPr>
            <a:r>
              <a:rPr lang="en-US" dirty="0"/>
              <a:t>	I changed it to marry a man</a:t>
            </a:r>
          </a:p>
          <a:p>
            <a:pPr marL="0" indent="0">
              <a:buNone/>
            </a:pPr>
            <a:r>
              <a:rPr lang="en-US" dirty="0"/>
              <a:t>	   who has proven rock solid all along</a:t>
            </a:r>
          </a:p>
          <a:p>
            <a:pPr marL="0" indent="0">
              <a:buNone/>
            </a:pPr>
            <a:r>
              <a:rPr lang="en-US" dirty="0"/>
              <a:t>	to marry this man, of whom I’m a fan</a:t>
            </a:r>
          </a:p>
          <a:p>
            <a:pPr marL="0" indent="0">
              <a:buNone/>
            </a:pPr>
            <a:r>
              <a:rPr lang="en-US" dirty="0"/>
              <a:t>	    who has made my heart chirp a song. </a:t>
            </a:r>
          </a:p>
          <a:p>
            <a:pPr marL="0" indent="0">
              <a:buNone/>
            </a:pPr>
            <a:r>
              <a:rPr lang="en-US" dirty="0"/>
              <a:t>	So while my name wasn’t always Mrs. Bowe,</a:t>
            </a:r>
          </a:p>
          <a:p>
            <a:pPr marL="0" indent="0">
              <a:buNone/>
            </a:pPr>
            <a:r>
              <a:rPr lang="en-US" dirty="0"/>
              <a:t>	   I’m glad today that it is.</a:t>
            </a:r>
          </a:p>
          <a:p>
            <a:pPr marL="0" indent="0">
              <a:buNone/>
            </a:pPr>
            <a:r>
              <a:rPr lang="en-US" dirty="0"/>
              <a:t>	It’s been 15 years, as we both know,</a:t>
            </a:r>
          </a:p>
          <a:p>
            <a:pPr marL="0" indent="0">
              <a:buNone/>
            </a:pPr>
            <a:r>
              <a:rPr lang="en-US" dirty="0"/>
              <a:t>	   and I’m glad that I took his. </a:t>
            </a:r>
          </a:p>
          <a:p>
            <a:pPr marL="0" indent="0">
              <a:buNone/>
            </a:pPr>
            <a:r>
              <a:rPr lang="en-US" dirty="0"/>
              <a:t> </a:t>
            </a:r>
          </a:p>
          <a:p>
            <a:pPr marL="0" indent="0">
              <a:buNone/>
            </a:pPr>
            <a:r>
              <a:rPr lang="en-US" dirty="0"/>
              <a:t> </a:t>
            </a:r>
          </a:p>
          <a:p>
            <a:pPr marL="0" indent="0">
              <a:buNone/>
            </a:pPr>
            <a:r>
              <a:rPr lang="en-US" dirty="0"/>
              <a:t> </a:t>
            </a:r>
          </a:p>
          <a:p>
            <a:endParaRPr lang="en-US" dirty="0"/>
          </a:p>
          <a:p>
            <a:endParaRPr lang="en-US" b="1" dirty="0"/>
          </a:p>
        </p:txBody>
      </p:sp>
    </p:spTree>
    <p:extLst>
      <p:ext uri="{BB962C8B-B14F-4D97-AF65-F5344CB8AC3E}">
        <p14:creationId xmlns:p14="http://schemas.microsoft.com/office/powerpoint/2010/main" val="85281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09600"/>
            <a:ext cx="8229600" cy="5791200"/>
          </a:xfrm>
        </p:spPr>
        <p:txBody>
          <a:bodyPr>
            <a:normAutofit fontScale="92500" lnSpcReduction="10000"/>
          </a:bodyPr>
          <a:lstStyle/>
          <a:p>
            <a:pPr marL="0" indent="0">
              <a:buNone/>
            </a:pPr>
            <a:r>
              <a:rPr lang="en-US" dirty="0"/>
              <a:t> </a:t>
            </a:r>
          </a:p>
          <a:p>
            <a:pPr marL="0" indent="0">
              <a:buNone/>
            </a:pPr>
            <a:r>
              <a:rPr lang="en-US" b="1" dirty="0"/>
              <a:t> </a:t>
            </a:r>
          </a:p>
          <a:p>
            <a:pPr marL="0" indent="0">
              <a:buNone/>
            </a:pPr>
            <a:r>
              <a:rPr lang="en-US" b="1" dirty="0" smtClean="0"/>
              <a:t>Using Personification:</a:t>
            </a:r>
          </a:p>
          <a:p>
            <a:pPr marL="0" indent="0">
              <a:buNone/>
            </a:pPr>
            <a:r>
              <a:rPr lang="en-US" dirty="0"/>
              <a:t>	This daring book I am reading creeps into my mind when I’m least expecting it. The characters are so wrong! The plot seems so weird. The book leaps into my brain like a ballerina on the stage performing a grotesque move which seems impossible. It might be the author’s song this book is singing while it dances but the characters seems to lack both the wisdom and the love of the book it references. </a:t>
            </a:r>
            <a:r>
              <a:rPr lang="en-US" i="1" dirty="0"/>
              <a:t>Song of Solomon</a:t>
            </a:r>
            <a:r>
              <a:rPr lang="en-US" dirty="0"/>
              <a:t> – it should be a love poem. </a:t>
            </a:r>
            <a:r>
              <a:rPr lang="en-US" i="1" dirty="0"/>
              <a:t>Song of</a:t>
            </a:r>
            <a:r>
              <a:rPr lang="en-US" dirty="0"/>
              <a:t> </a:t>
            </a:r>
            <a:r>
              <a:rPr lang="en-US" i="1" dirty="0"/>
              <a:t>Solomon</a:t>
            </a:r>
            <a:r>
              <a:rPr lang="en-US" dirty="0"/>
              <a:t> – it should be wise. This book attacks my squeamishness, flaying open my sense of what people should do and shouldn’t. I recognize the honesty this book has as violence occurs and racism occurs and loving the wrong person occurs (all the time). Yet does such a lovely name belong on such a harsh book? It seems almost like a betrayal – at least, up through chapter 4 it does. </a:t>
            </a:r>
          </a:p>
          <a:p>
            <a:pPr marL="0" indent="0">
              <a:buNone/>
            </a:pPr>
            <a:endParaRPr lang="en-US" dirty="0"/>
          </a:p>
        </p:txBody>
      </p:sp>
    </p:spTree>
    <p:extLst>
      <p:ext uri="{BB962C8B-B14F-4D97-AF65-F5344CB8AC3E}">
        <p14:creationId xmlns:p14="http://schemas.microsoft.com/office/powerpoint/2010/main" val="483156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8229600" cy="6110601"/>
          </a:xfrm>
        </p:spPr>
        <p:txBody>
          <a:bodyPr>
            <a:normAutofit fontScale="92500" lnSpcReduction="20000"/>
          </a:bodyPr>
          <a:lstStyle/>
          <a:p>
            <a:pPr marL="0" indent="0">
              <a:buNone/>
            </a:pPr>
            <a:endParaRPr lang="en-US" dirty="0"/>
          </a:p>
          <a:p>
            <a:pPr marL="0" indent="0">
              <a:buNone/>
            </a:pPr>
            <a:r>
              <a:rPr lang="en-US" b="1" dirty="0" smtClean="0"/>
              <a:t>Example of a response using a component of lesson 1 (hey </a:t>
            </a:r>
            <a:r>
              <a:rPr lang="en-US" b="1" dirty="0"/>
              <a:t>– notice how I worked in repetition? Specifically ANAPHORA? And I tried to work in a balance with coordinating conjunctions?) </a:t>
            </a:r>
            <a:endParaRPr lang="en-US" dirty="0"/>
          </a:p>
          <a:p>
            <a:pPr marL="0" indent="0">
              <a:buNone/>
            </a:pPr>
            <a:r>
              <a:rPr lang="en-US" dirty="0"/>
              <a:t>	Even though I’ve finished my growing up a long, long time ago – well, maybe not that long ago – I feel like I’m still a kid. Just yesterday I was in 10</a:t>
            </a:r>
            <a:r>
              <a:rPr lang="en-US" baseline="30000" dirty="0"/>
              <a:t>th</a:t>
            </a:r>
            <a:r>
              <a:rPr lang="en-US" dirty="0"/>
              <a:t> grade. Just yesterday I was in driver’s ed. Just yesterday I was graduating high school and college. Just yesterday I was standing in front of my first class ever, teaching something or other – it all kind of blends. So when do you master growing up? It’s more than just paying bills or shopping for food or cleaning the house. When do you feel like you’re the expert and that yes, you are the grown up. Perhaps it’s when you start having to be responsible for those who are younger or weaker than you. Perhaps it’s when you start seeing the patterns in life and recognize what is most likely going to happen next. Perhaps it’s when you realize that other people exist and have other perspectives and desires. Perhaps it’s when you recognize that the world does not revolve around you, no matter how much you wish it did. </a:t>
            </a:r>
          </a:p>
          <a:p>
            <a:endParaRPr lang="en-US" dirty="0"/>
          </a:p>
          <a:p>
            <a:endParaRPr lang="en-US" dirty="0"/>
          </a:p>
        </p:txBody>
      </p:sp>
    </p:spTree>
    <p:extLst>
      <p:ext uri="{BB962C8B-B14F-4D97-AF65-F5344CB8AC3E}">
        <p14:creationId xmlns:p14="http://schemas.microsoft.com/office/powerpoint/2010/main" val="2445224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024744" cy="1143000"/>
          </a:xfrm>
        </p:spPr>
        <p:txBody>
          <a:bodyPr/>
          <a:lstStyle/>
          <a:p>
            <a:r>
              <a:rPr lang="en-US" dirty="0" smtClean="0"/>
              <a:t>Unit Project Drafting </a:t>
            </a:r>
            <a:endParaRPr lang="en-US" dirty="0"/>
          </a:p>
        </p:txBody>
      </p:sp>
      <p:sp>
        <p:nvSpPr>
          <p:cNvPr id="3" name="Rectangle 2"/>
          <p:cNvSpPr/>
          <p:nvPr/>
        </p:nvSpPr>
        <p:spPr>
          <a:xfrm>
            <a:off x="865909" y="1524000"/>
            <a:ext cx="7543800" cy="4524315"/>
          </a:xfrm>
          <a:prstGeom prst="rect">
            <a:avLst/>
          </a:prstGeom>
        </p:spPr>
        <p:txBody>
          <a:bodyPr wrap="square">
            <a:spAutoFit/>
          </a:bodyPr>
          <a:lstStyle/>
          <a:p>
            <a:r>
              <a:rPr lang="en-US" b="1" dirty="0">
                <a:solidFill>
                  <a:prstClr val="black"/>
                </a:solidFill>
              </a:rPr>
              <a:t>Lesson </a:t>
            </a:r>
            <a:r>
              <a:rPr lang="en-US" b="1" dirty="0" smtClean="0">
                <a:solidFill>
                  <a:prstClr val="black"/>
                </a:solidFill>
              </a:rPr>
              <a:t>2: </a:t>
            </a:r>
            <a:r>
              <a:rPr lang="en-US" b="1" dirty="0">
                <a:solidFill>
                  <a:prstClr val="black"/>
                </a:solidFill>
              </a:rPr>
              <a:t>	</a:t>
            </a:r>
            <a:endParaRPr lang="en-US" dirty="0">
              <a:solidFill>
                <a:prstClr val="black"/>
              </a:solidFill>
            </a:endParaRPr>
          </a:p>
          <a:p>
            <a:r>
              <a:rPr lang="en-US" dirty="0">
                <a:solidFill>
                  <a:prstClr val="black"/>
                </a:solidFill>
              </a:rPr>
              <a:t>	You must have: </a:t>
            </a:r>
          </a:p>
          <a:p>
            <a:r>
              <a:rPr lang="en-US" dirty="0">
                <a:solidFill>
                  <a:prstClr val="black"/>
                </a:solidFill>
              </a:rPr>
              <a:t>1 - narrative entry which tells the story of the hobby or sport in which you have put in the most hours. (Ability?)</a:t>
            </a:r>
          </a:p>
          <a:p>
            <a:endParaRPr lang="en-US" dirty="0">
              <a:solidFill>
                <a:prstClr val="black"/>
              </a:solidFill>
            </a:endParaRPr>
          </a:p>
          <a:p>
            <a:r>
              <a:rPr lang="en-US" dirty="0">
                <a:solidFill>
                  <a:prstClr val="black"/>
                </a:solidFill>
              </a:rPr>
              <a:t>1 - narrative entry in which you describe an opportunity which you jumped on or maybe didn’t and wished you had. (opportunity)</a:t>
            </a:r>
          </a:p>
          <a:p>
            <a:endParaRPr lang="en-US" dirty="0">
              <a:solidFill>
                <a:prstClr val="black"/>
              </a:solidFill>
            </a:endParaRPr>
          </a:p>
          <a:p>
            <a:r>
              <a:rPr lang="en-US" dirty="0">
                <a:solidFill>
                  <a:prstClr val="black"/>
                </a:solidFill>
              </a:rPr>
              <a:t>1 - narrative entry about a time in your life when something lucky happened. Keep it school appropriate.  (perhaps an Arbitrary Advantage?)</a:t>
            </a:r>
          </a:p>
          <a:p>
            <a:endParaRPr lang="en-US" dirty="0">
              <a:solidFill>
                <a:prstClr val="black"/>
              </a:solidFill>
            </a:endParaRPr>
          </a:p>
          <a:p>
            <a:r>
              <a:rPr lang="en-US" dirty="0">
                <a:solidFill>
                  <a:prstClr val="black"/>
                </a:solidFill>
              </a:rPr>
              <a:t>3 - entries which each focus on a different factor discussed in </a:t>
            </a:r>
            <a:r>
              <a:rPr lang="en-US" i="1" dirty="0">
                <a:solidFill>
                  <a:prstClr val="black"/>
                </a:solidFill>
              </a:rPr>
              <a:t>Freakonomics</a:t>
            </a:r>
            <a:r>
              <a:rPr lang="en-US" dirty="0">
                <a:solidFill>
                  <a:prstClr val="black"/>
                </a:solidFill>
              </a:rPr>
              <a:t>. Compare and contrast </a:t>
            </a:r>
            <a:r>
              <a:rPr lang="en-US" b="1" dirty="0">
                <a:solidFill>
                  <a:prstClr val="black"/>
                </a:solidFill>
              </a:rPr>
              <a:t>your opinion  </a:t>
            </a:r>
            <a:r>
              <a:rPr lang="en-US" dirty="0">
                <a:solidFill>
                  <a:prstClr val="black"/>
                </a:solidFill>
              </a:rPr>
              <a:t>with the </a:t>
            </a:r>
            <a:r>
              <a:rPr lang="en-US" b="1" dirty="0">
                <a:solidFill>
                  <a:prstClr val="black"/>
                </a:solidFill>
              </a:rPr>
              <a:t>authors’ opinion </a:t>
            </a:r>
            <a:r>
              <a:rPr lang="en-US" dirty="0">
                <a:solidFill>
                  <a:prstClr val="black"/>
                </a:solidFill>
              </a:rPr>
              <a:t>on why this factor does or does not matter for success. These are NOT narratives but are exposition. </a:t>
            </a:r>
          </a:p>
        </p:txBody>
      </p:sp>
      <p:sp>
        <p:nvSpPr>
          <p:cNvPr id="4" name="SMARTInkShape-455"/>
          <p:cNvSpPr/>
          <p:nvPr/>
        </p:nvSpPr>
        <p:spPr>
          <a:xfrm>
            <a:off x="1169898" y="1939674"/>
            <a:ext cx="1236870" cy="578499"/>
          </a:xfrm>
          <a:custGeom>
            <a:avLst/>
            <a:gdLst/>
            <a:ahLst/>
            <a:cxnLst/>
            <a:rect l="0" t="0" r="0" b="0"/>
            <a:pathLst>
              <a:path w="1236870" h="578499">
                <a:moveTo>
                  <a:pt x="8821" y="408834"/>
                </a:moveTo>
                <a:lnTo>
                  <a:pt x="0" y="408834"/>
                </a:lnTo>
                <a:lnTo>
                  <a:pt x="12329" y="408834"/>
                </a:lnTo>
                <a:lnTo>
                  <a:pt x="14137" y="409826"/>
                </a:lnTo>
                <a:lnTo>
                  <a:pt x="15341" y="411480"/>
                </a:lnTo>
                <a:lnTo>
                  <a:pt x="16144" y="413574"/>
                </a:lnTo>
                <a:lnTo>
                  <a:pt x="26756" y="421263"/>
                </a:lnTo>
                <a:lnTo>
                  <a:pt x="68799" y="438981"/>
                </a:lnTo>
                <a:lnTo>
                  <a:pt x="111042" y="459458"/>
                </a:lnTo>
                <a:lnTo>
                  <a:pt x="152222" y="474321"/>
                </a:lnTo>
                <a:lnTo>
                  <a:pt x="196414" y="489201"/>
                </a:lnTo>
                <a:lnTo>
                  <a:pt x="225800" y="495485"/>
                </a:lnTo>
                <a:lnTo>
                  <a:pt x="262288" y="499993"/>
                </a:lnTo>
                <a:lnTo>
                  <a:pt x="301873" y="507612"/>
                </a:lnTo>
                <a:lnTo>
                  <a:pt x="341383" y="513508"/>
                </a:lnTo>
                <a:lnTo>
                  <a:pt x="384509" y="517900"/>
                </a:lnTo>
                <a:lnTo>
                  <a:pt x="428706" y="522840"/>
                </a:lnTo>
                <a:lnTo>
                  <a:pt x="459358" y="523995"/>
                </a:lnTo>
                <a:lnTo>
                  <a:pt x="492825" y="524509"/>
                </a:lnTo>
                <a:lnTo>
                  <a:pt x="527543" y="524737"/>
                </a:lnTo>
                <a:lnTo>
                  <a:pt x="562817" y="524839"/>
                </a:lnTo>
                <a:lnTo>
                  <a:pt x="598338" y="524884"/>
                </a:lnTo>
                <a:lnTo>
                  <a:pt x="636615" y="522258"/>
                </a:lnTo>
                <a:lnTo>
                  <a:pt x="675786" y="518776"/>
                </a:lnTo>
                <a:lnTo>
                  <a:pt x="713039" y="517228"/>
                </a:lnTo>
                <a:lnTo>
                  <a:pt x="749439" y="513894"/>
                </a:lnTo>
                <a:lnTo>
                  <a:pt x="785461" y="509106"/>
                </a:lnTo>
                <a:lnTo>
                  <a:pt x="821315" y="503670"/>
                </a:lnTo>
                <a:lnTo>
                  <a:pt x="857093" y="497947"/>
                </a:lnTo>
                <a:lnTo>
                  <a:pt x="891846" y="492096"/>
                </a:lnTo>
                <a:lnTo>
                  <a:pt x="923829" y="486188"/>
                </a:lnTo>
                <a:lnTo>
                  <a:pt x="957225" y="477609"/>
                </a:lnTo>
                <a:lnTo>
                  <a:pt x="990920" y="468174"/>
                </a:lnTo>
                <a:lnTo>
                  <a:pt x="1022432" y="460673"/>
                </a:lnTo>
                <a:lnTo>
                  <a:pt x="1063323" y="446132"/>
                </a:lnTo>
                <a:lnTo>
                  <a:pt x="1100574" y="429256"/>
                </a:lnTo>
                <a:lnTo>
                  <a:pt x="1136747" y="411688"/>
                </a:lnTo>
                <a:lnTo>
                  <a:pt x="1176404" y="381837"/>
                </a:lnTo>
                <a:lnTo>
                  <a:pt x="1210669" y="344927"/>
                </a:lnTo>
                <a:lnTo>
                  <a:pt x="1224269" y="323863"/>
                </a:lnTo>
                <a:lnTo>
                  <a:pt x="1233791" y="283212"/>
                </a:lnTo>
                <a:lnTo>
                  <a:pt x="1236869" y="265689"/>
                </a:lnTo>
                <a:lnTo>
                  <a:pt x="1233024" y="240082"/>
                </a:lnTo>
                <a:lnTo>
                  <a:pt x="1220190" y="210503"/>
                </a:lnTo>
                <a:lnTo>
                  <a:pt x="1185960" y="167485"/>
                </a:lnTo>
                <a:lnTo>
                  <a:pt x="1148863" y="134610"/>
                </a:lnTo>
                <a:lnTo>
                  <a:pt x="1115226" y="114924"/>
                </a:lnTo>
                <a:lnTo>
                  <a:pt x="1080124" y="93877"/>
                </a:lnTo>
                <a:lnTo>
                  <a:pt x="1054471" y="79345"/>
                </a:lnTo>
                <a:lnTo>
                  <a:pt x="1023226" y="69579"/>
                </a:lnTo>
                <a:lnTo>
                  <a:pt x="992142" y="59286"/>
                </a:lnTo>
                <a:lnTo>
                  <a:pt x="960798" y="48096"/>
                </a:lnTo>
                <a:lnTo>
                  <a:pt x="927023" y="36509"/>
                </a:lnTo>
                <a:lnTo>
                  <a:pt x="892168" y="27390"/>
                </a:lnTo>
                <a:lnTo>
                  <a:pt x="856834" y="20030"/>
                </a:lnTo>
                <a:lnTo>
                  <a:pt x="821286" y="13451"/>
                </a:lnTo>
                <a:lnTo>
                  <a:pt x="785643" y="9866"/>
                </a:lnTo>
                <a:lnTo>
                  <a:pt x="749958" y="7280"/>
                </a:lnTo>
                <a:lnTo>
                  <a:pt x="714254" y="2824"/>
                </a:lnTo>
                <a:lnTo>
                  <a:pt x="678542" y="182"/>
                </a:lnTo>
                <a:lnTo>
                  <a:pt x="642826" y="0"/>
                </a:lnTo>
                <a:lnTo>
                  <a:pt x="607109" y="3226"/>
                </a:lnTo>
                <a:lnTo>
                  <a:pt x="571391" y="7967"/>
                </a:lnTo>
                <a:lnTo>
                  <a:pt x="536664" y="13382"/>
                </a:lnTo>
                <a:lnTo>
                  <a:pt x="504694" y="19096"/>
                </a:lnTo>
                <a:lnTo>
                  <a:pt x="471303" y="27588"/>
                </a:lnTo>
                <a:lnTo>
                  <a:pt x="437610" y="37977"/>
                </a:lnTo>
                <a:lnTo>
                  <a:pt x="406100" y="49209"/>
                </a:lnTo>
                <a:lnTo>
                  <a:pt x="375558" y="63461"/>
                </a:lnTo>
                <a:lnTo>
                  <a:pt x="345448" y="78726"/>
                </a:lnTo>
                <a:lnTo>
                  <a:pt x="301598" y="99467"/>
                </a:lnTo>
                <a:lnTo>
                  <a:pt x="263029" y="124024"/>
                </a:lnTo>
                <a:lnTo>
                  <a:pt x="226465" y="150151"/>
                </a:lnTo>
                <a:lnTo>
                  <a:pt x="191488" y="176744"/>
                </a:lnTo>
                <a:lnTo>
                  <a:pt x="152501" y="215043"/>
                </a:lnTo>
                <a:lnTo>
                  <a:pt x="116136" y="255791"/>
                </a:lnTo>
                <a:lnTo>
                  <a:pt x="88411" y="298640"/>
                </a:lnTo>
                <a:lnTo>
                  <a:pt x="69705" y="336796"/>
                </a:lnTo>
                <a:lnTo>
                  <a:pt x="60685" y="354989"/>
                </a:lnTo>
                <a:lnTo>
                  <a:pt x="54895" y="390922"/>
                </a:lnTo>
                <a:lnTo>
                  <a:pt x="53751" y="426683"/>
                </a:lnTo>
                <a:lnTo>
                  <a:pt x="58886" y="444548"/>
                </a:lnTo>
                <a:lnTo>
                  <a:pt x="73611" y="475530"/>
                </a:lnTo>
                <a:lnTo>
                  <a:pt x="92510" y="494631"/>
                </a:lnTo>
                <a:lnTo>
                  <a:pt x="127547" y="518864"/>
                </a:lnTo>
                <a:lnTo>
                  <a:pt x="166148" y="536795"/>
                </a:lnTo>
                <a:lnTo>
                  <a:pt x="208013" y="554676"/>
                </a:lnTo>
                <a:lnTo>
                  <a:pt x="245001" y="570558"/>
                </a:lnTo>
                <a:lnTo>
                  <a:pt x="285641" y="5784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 name="SMARTInkShape-Group62"/>
          <p:cNvGrpSpPr/>
          <p:nvPr/>
        </p:nvGrpSpPr>
        <p:grpSpPr>
          <a:xfrm>
            <a:off x="1276996" y="1544836"/>
            <a:ext cx="4741611" cy="883965"/>
            <a:chOff x="1276996" y="1544836"/>
            <a:chExt cx="4741611" cy="883965"/>
          </a:xfrm>
        </p:grpSpPr>
        <p:sp>
          <p:nvSpPr>
            <p:cNvPr id="5" name="SMARTInkShape-456"/>
            <p:cNvSpPr/>
            <p:nvPr/>
          </p:nvSpPr>
          <p:spPr>
            <a:xfrm>
              <a:off x="1276996" y="2303864"/>
              <a:ext cx="874519" cy="124937"/>
            </a:xfrm>
            <a:custGeom>
              <a:avLst/>
              <a:gdLst/>
              <a:ahLst/>
              <a:cxnLst/>
              <a:rect l="0" t="0" r="0" b="0"/>
              <a:pathLst>
                <a:path w="874519" h="124937">
                  <a:moveTo>
                    <a:pt x="178543" y="80363"/>
                  </a:moveTo>
                  <a:lnTo>
                    <a:pt x="173398" y="80363"/>
                  </a:lnTo>
                  <a:lnTo>
                    <a:pt x="177670" y="80363"/>
                  </a:lnTo>
                  <a:lnTo>
                    <a:pt x="183025" y="85103"/>
                  </a:lnTo>
                  <a:lnTo>
                    <a:pt x="190787" y="87430"/>
                  </a:lnTo>
                  <a:lnTo>
                    <a:pt x="229339" y="89183"/>
                  </a:lnTo>
                  <a:lnTo>
                    <a:pt x="268649" y="82210"/>
                  </a:lnTo>
                  <a:lnTo>
                    <a:pt x="308459" y="75987"/>
                  </a:lnTo>
                  <a:lnTo>
                    <a:pt x="342824" y="72782"/>
                  </a:lnTo>
                  <a:lnTo>
                    <a:pt x="378142" y="67092"/>
                  </a:lnTo>
                  <a:lnTo>
                    <a:pt x="413741" y="63863"/>
                  </a:lnTo>
                  <a:lnTo>
                    <a:pt x="454165" y="58166"/>
                  </a:lnTo>
                  <a:lnTo>
                    <a:pt x="492822" y="54934"/>
                  </a:lnTo>
                  <a:lnTo>
                    <a:pt x="534151" y="53977"/>
                  </a:lnTo>
                  <a:lnTo>
                    <a:pt x="573076" y="53693"/>
                  </a:lnTo>
                  <a:lnTo>
                    <a:pt x="614485" y="53609"/>
                  </a:lnTo>
                  <a:lnTo>
                    <a:pt x="653433" y="53584"/>
                  </a:lnTo>
                  <a:lnTo>
                    <a:pt x="690109" y="53577"/>
                  </a:lnTo>
                  <a:lnTo>
                    <a:pt x="726111" y="53574"/>
                  </a:lnTo>
                  <a:lnTo>
                    <a:pt x="766703" y="53574"/>
                  </a:lnTo>
                  <a:lnTo>
                    <a:pt x="803384" y="53574"/>
                  </a:lnTo>
                  <a:lnTo>
                    <a:pt x="844819" y="53574"/>
                  </a:lnTo>
                  <a:lnTo>
                    <a:pt x="873235" y="53574"/>
                  </a:lnTo>
                  <a:lnTo>
                    <a:pt x="873843" y="52581"/>
                  </a:lnTo>
                  <a:lnTo>
                    <a:pt x="874518" y="48833"/>
                  </a:lnTo>
                  <a:lnTo>
                    <a:pt x="873706" y="47437"/>
                  </a:lnTo>
                  <a:lnTo>
                    <a:pt x="872173" y="46506"/>
                  </a:lnTo>
                  <a:lnTo>
                    <a:pt x="870158" y="45885"/>
                  </a:lnTo>
                  <a:lnTo>
                    <a:pt x="862582" y="40271"/>
                  </a:lnTo>
                  <a:lnTo>
                    <a:pt x="820385" y="31374"/>
                  </a:lnTo>
                  <a:lnTo>
                    <a:pt x="784553" y="26699"/>
                  </a:lnTo>
                  <a:lnTo>
                    <a:pt x="740287" y="19896"/>
                  </a:lnTo>
                  <a:lnTo>
                    <a:pt x="702504" y="15814"/>
                  </a:lnTo>
                  <a:lnTo>
                    <a:pt x="659890" y="10966"/>
                  </a:lnTo>
                  <a:lnTo>
                    <a:pt x="615844" y="9530"/>
                  </a:lnTo>
                  <a:lnTo>
                    <a:pt x="571374" y="9104"/>
                  </a:lnTo>
                  <a:lnTo>
                    <a:pt x="526779" y="6333"/>
                  </a:lnTo>
                  <a:lnTo>
                    <a:pt x="482146" y="1873"/>
                  </a:lnTo>
                  <a:lnTo>
                    <a:pt x="440148" y="552"/>
                  </a:lnTo>
                  <a:lnTo>
                    <a:pt x="399923" y="160"/>
                  </a:lnTo>
                  <a:lnTo>
                    <a:pt x="356585" y="44"/>
                  </a:lnTo>
                  <a:lnTo>
                    <a:pt x="312325" y="10"/>
                  </a:lnTo>
                  <a:lnTo>
                    <a:pt x="270437" y="0"/>
                  </a:lnTo>
                  <a:lnTo>
                    <a:pt x="230245" y="2643"/>
                  </a:lnTo>
                  <a:lnTo>
                    <a:pt x="189563" y="7064"/>
                  </a:lnTo>
                  <a:lnTo>
                    <a:pt x="152373" y="11020"/>
                  </a:lnTo>
                  <a:lnTo>
                    <a:pt x="108992" y="16504"/>
                  </a:lnTo>
                  <a:lnTo>
                    <a:pt x="71759" y="18580"/>
                  </a:lnTo>
                  <a:lnTo>
                    <a:pt x="31528" y="25508"/>
                  </a:lnTo>
                  <a:lnTo>
                    <a:pt x="122" y="26782"/>
                  </a:lnTo>
                  <a:lnTo>
                    <a:pt x="0" y="31524"/>
                  </a:lnTo>
                  <a:lnTo>
                    <a:pt x="976" y="32921"/>
                  </a:lnTo>
                  <a:lnTo>
                    <a:pt x="2618" y="33852"/>
                  </a:lnTo>
                  <a:lnTo>
                    <a:pt x="12383" y="35346"/>
                  </a:lnTo>
                  <a:lnTo>
                    <a:pt x="30995" y="36634"/>
                  </a:lnTo>
                  <a:lnTo>
                    <a:pt x="64390" y="43393"/>
                  </a:lnTo>
                  <a:lnTo>
                    <a:pt x="104694" y="45389"/>
                  </a:lnTo>
                  <a:lnTo>
                    <a:pt x="144994" y="51663"/>
                  </a:lnTo>
                  <a:lnTo>
                    <a:pt x="179186" y="53007"/>
                  </a:lnTo>
                  <a:lnTo>
                    <a:pt x="217098" y="56052"/>
                  </a:lnTo>
                  <a:lnTo>
                    <a:pt x="257105" y="60591"/>
                  </a:lnTo>
                  <a:lnTo>
                    <a:pt x="296740" y="61937"/>
                  </a:lnTo>
                  <a:lnTo>
                    <a:pt x="339903" y="64981"/>
                  </a:lnTo>
                  <a:lnTo>
                    <a:pt x="370313" y="68565"/>
                  </a:lnTo>
                  <a:lnTo>
                    <a:pt x="403673" y="70158"/>
                  </a:lnTo>
                  <a:lnTo>
                    <a:pt x="435697" y="73512"/>
                  </a:lnTo>
                  <a:lnTo>
                    <a:pt x="466467" y="77318"/>
                  </a:lnTo>
                  <a:lnTo>
                    <a:pt x="496678" y="79010"/>
                  </a:lnTo>
                  <a:lnTo>
                    <a:pt x="526642" y="79761"/>
                  </a:lnTo>
                  <a:lnTo>
                    <a:pt x="556496" y="81087"/>
                  </a:lnTo>
                  <a:lnTo>
                    <a:pt x="586301" y="84984"/>
                  </a:lnTo>
                  <a:lnTo>
                    <a:pt x="616084" y="87378"/>
                  </a:lnTo>
                  <a:lnTo>
                    <a:pt x="645857" y="89434"/>
                  </a:lnTo>
                  <a:lnTo>
                    <a:pt x="689518" y="95177"/>
                  </a:lnTo>
                  <a:lnTo>
                    <a:pt x="728031" y="98312"/>
                  </a:lnTo>
                  <a:lnTo>
                    <a:pt x="763585" y="104092"/>
                  </a:lnTo>
                  <a:lnTo>
                    <a:pt x="802768" y="106547"/>
                  </a:lnTo>
                  <a:lnTo>
                    <a:pt x="819117" y="107875"/>
                  </a:lnTo>
                  <a:lnTo>
                    <a:pt x="853870" y="115703"/>
                  </a:lnTo>
                  <a:lnTo>
                    <a:pt x="861686" y="116007"/>
                  </a:lnTo>
                  <a:lnTo>
                    <a:pt x="853246" y="116071"/>
                  </a:lnTo>
                  <a:lnTo>
                    <a:pt x="847835" y="113431"/>
                  </a:lnTo>
                  <a:lnTo>
                    <a:pt x="845004" y="111338"/>
                  </a:lnTo>
                  <a:lnTo>
                    <a:pt x="826797" y="108392"/>
                  </a:lnTo>
                  <a:lnTo>
                    <a:pt x="782640" y="104669"/>
                  </a:lnTo>
                  <a:lnTo>
                    <a:pt x="749118" y="100132"/>
                  </a:lnTo>
                  <a:lnTo>
                    <a:pt x="714050" y="98788"/>
                  </a:lnTo>
                  <a:lnTo>
                    <a:pt x="675879" y="98390"/>
                  </a:lnTo>
                  <a:lnTo>
                    <a:pt x="646636" y="98297"/>
                  </a:lnTo>
                  <a:lnTo>
                    <a:pt x="613795" y="98255"/>
                  </a:lnTo>
                  <a:lnTo>
                    <a:pt x="582001" y="98237"/>
                  </a:lnTo>
                  <a:lnTo>
                    <a:pt x="550342" y="98229"/>
                  </a:lnTo>
                  <a:lnTo>
                    <a:pt x="516428" y="98225"/>
                  </a:lnTo>
                  <a:lnTo>
                    <a:pt x="481511" y="98223"/>
                  </a:lnTo>
                  <a:lnTo>
                    <a:pt x="447141" y="98223"/>
                  </a:lnTo>
                  <a:lnTo>
                    <a:pt x="415329" y="98222"/>
                  </a:lnTo>
                  <a:lnTo>
                    <a:pt x="382008" y="100868"/>
                  </a:lnTo>
                  <a:lnTo>
                    <a:pt x="348347" y="104359"/>
                  </a:lnTo>
                  <a:lnTo>
                    <a:pt x="316850" y="105910"/>
                  </a:lnTo>
                  <a:lnTo>
                    <a:pt x="275967" y="106784"/>
                  </a:lnTo>
                  <a:lnTo>
                    <a:pt x="233978" y="111783"/>
                  </a:lnTo>
                  <a:lnTo>
                    <a:pt x="189603" y="115232"/>
                  </a:lnTo>
                  <a:lnTo>
                    <a:pt x="154821" y="118559"/>
                  </a:lnTo>
                  <a:lnTo>
                    <a:pt x="119742" y="124634"/>
                  </a:lnTo>
                  <a:lnTo>
                    <a:pt x="111623" y="124936"/>
                  </a:lnTo>
                  <a:lnTo>
                    <a:pt x="153581" y="124018"/>
                  </a:lnTo>
                  <a:lnTo>
                    <a:pt x="190480" y="117943"/>
                  </a:lnTo>
                  <a:lnTo>
                    <a:pt x="224082" y="116633"/>
                  </a:lnTo>
                  <a:lnTo>
                    <a:pt x="261820" y="116245"/>
                  </a:lnTo>
                  <a:lnTo>
                    <a:pt x="290961" y="116154"/>
                  </a:lnTo>
                  <a:lnTo>
                    <a:pt x="323757" y="116113"/>
                  </a:lnTo>
                  <a:lnTo>
                    <a:pt x="358176" y="116096"/>
                  </a:lnTo>
                  <a:lnTo>
                    <a:pt x="393318" y="115096"/>
                  </a:lnTo>
                  <a:lnTo>
                    <a:pt x="428780" y="111344"/>
                  </a:lnTo>
                  <a:lnTo>
                    <a:pt x="461738" y="109015"/>
                  </a:lnTo>
                  <a:lnTo>
                    <a:pt x="493915" y="107980"/>
                  </a:lnTo>
                  <a:lnTo>
                    <a:pt x="528060" y="107520"/>
                  </a:lnTo>
                  <a:lnTo>
                    <a:pt x="563079" y="107315"/>
                  </a:lnTo>
                  <a:lnTo>
                    <a:pt x="597495" y="107224"/>
                  </a:lnTo>
                  <a:lnTo>
                    <a:pt x="629327" y="107184"/>
                  </a:lnTo>
                  <a:lnTo>
                    <a:pt x="660011" y="107166"/>
                  </a:lnTo>
                  <a:lnTo>
                    <a:pt x="699885" y="107156"/>
                  </a:lnTo>
                  <a:lnTo>
                    <a:pt x="740025" y="107152"/>
                  </a:lnTo>
                  <a:lnTo>
                    <a:pt x="782973" y="114219"/>
                  </a:lnTo>
                  <a:lnTo>
                    <a:pt x="807960" y="116009"/>
                  </a:lnTo>
                  <a:lnTo>
                    <a:pt x="806211" y="116049"/>
                  </a:lnTo>
                  <a:lnTo>
                    <a:pt x="796012" y="109938"/>
                  </a:lnTo>
                  <a:lnTo>
                    <a:pt x="756398" y="107396"/>
                  </a:lnTo>
                  <a:lnTo>
                    <a:pt x="723594" y="106232"/>
                  </a:lnTo>
                  <a:lnTo>
                    <a:pt x="682895" y="101036"/>
                  </a:lnTo>
                  <a:lnTo>
                    <a:pt x="638425" y="99056"/>
                  </a:lnTo>
                  <a:lnTo>
                    <a:pt x="605185" y="98592"/>
                  </a:lnTo>
                  <a:lnTo>
                    <a:pt x="570568" y="98387"/>
                  </a:lnTo>
                  <a:lnTo>
                    <a:pt x="535339" y="98295"/>
                  </a:lnTo>
                  <a:lnTo>
                    <a:pt x="499838" y="98254"/>
                  </a:lnTo>
                  <a:lnTo>
                    <a:pt x="466862" y="98236"/>
                  </a:lnTo>
                  <a:lnTo>
                    <a:pt x="425697" y="98226"/>
                  </a:lnTo>
                  <a:lnTo>
                    <a:pt x="385122" y="102963"/>
                  </a:lnTo>
                  <a:lnTo>
                    <a:pt x="357137" y="1071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457"/>
            <p:cNvSpPr/>
            <p:nvPr/>
          </p:nvSpPr>
          <p:spPr>
            <a:xfrm>
              <a:off x="2089547" y="1732370"/>
              <a:ext cx="1803256" cy="437545"/>
            </a:xfrm>
            <a:custGeom>
              <a:avLst/>
              <a:gdLst/>
              <a:ahLst/>
              <a:cxnLst/>
              <a:rect l="0" t="0" r="0" b="0"/>
              <a:pathLst>
                <a:path w="1803256" h="437545">
                  <a:moveTo>
                    <a:pt x="0" y="437544"/>
                  </a:moveTo>
                  <a:lnTo>
                    <a:pt x="4740" y="437544"/>
                  </a:lnTo>
                  <a:lnTo>
                    <a:pt x="9713" y="434898"/>
                  </a:lnTo>
                  <a:lnTo>
                    <a:pt x="20991" y="425115"/>
                  </a:lnTo>
                  <a:lnTo>
                    <a:pt x="32149" y="422098"/>
                  </a:lnTo>
                  <a:lnTo>
                    <a:pt x="52520" y="417754"/>
                  </a:lnTo>
                  <a:lnTo>
                    <a:pt x="96470" y="404548"/>
                  </a:lnTo>
                  <a:lnTo>
                    <a:pt x="136244" y="392845"/>
                  </a:lnTo>
                  <a:lnTo>
                    <a:pt x="170345" y="383951"/>
                  </a:lnTo>
                  <a:lnTo>
                    <a:pt x="208230" y="375032"/>
                  </a:lnTo>
                  <a:lnTo>
                    <a:pt x="248229" y="366105"/>
                  </a:lnTo>
                  <a:lnTo>
                    <a:pt x="287862" y="357176"/>
                  </a:lnTo>
                  <a:lnTo>
                    <a:pt x="331024" y="345601"/>
                  </a:lnTo>
                  <a:lnTo>
                    <a:pt x="375232" y="334895"/>
                  </a:lnTo>
                  <a:lnTo>
                    <a:pt x="419750" y="326432"/>
                  </a:lnTo>
                  <a:lnTo>
                    <a:pt x="450477" y="317716"/>
                  </a:lnTo>
                  <a:lnTo>
                    <a:pt x="483978" y="310534"/>
                  </a:lnTo>
                  <a:lnTo>
                    <a:pt x="518710" y="304036"/>
                  </a:lnTo>
                  <a:lnTo>
                    <a:pt x="552999" y="297840"/>
                  </a:lnTo>
                  <a:lnTo>
                    <a:pt x="584775" y="291779"/>
                  </a:lnTo>
                  <a:lnTo>
                    <a:pt x="618079" y="285778"/>
                  </a:lnTo>
                  <a:lnTo>
                    <a:pt x="652726" y="279803"/>
                  </a:lnTo>
                  <a:lnTo>
                    <a:pt x="687967" y="273841"/>
                  </a:lnTo>
                  <a:lnTo>
                    <a:pt x="720828" y="265238"/>
                  </a:lnTo>
                  <a:lnTo>
                    <a:pt x="753954" y="255792"/>
                  </a:lnTo>
                  <a:lnTo>
                    <a:pt x="791828" y="248286"/>
                  </a:lnTo>
                  <a:lnTo>
                    <a:pt x="829165" y="241643"/>
                  </a:lnTo>
                  <a:lnTo>
                    <a:pt x="865604" y="235383"/>
                  </a:lnTo>
                  <a:lnTo>
                    <a:pt x="901642" y="229294"/>
                  </a:lnTo>
                  <a:lnTo>
                    <a:pt x="937503" y="223280"/>
                  </a:lnTo>
                  <a:lnTo>
                    <a:pt x="973285" y="217300"/>
                  </a:lnTo>
                  <a:lnTo>
                    <a:pt x="1009032" y="211335"/>
                  </a:lnTo>
                  <a:lnTo>
                    <a:pt x="1044763" y="205376"/>
                  </a:lnTo>
                  <a:lnTo>
                    <a:pt x="1081480" y="199421"/>
                  </a:lnTo>
                  <a:lnTo>
                    <a:pt x="1120949" y="193467"/>
                  </a:lnTo>
                  <a:lnTo>
                    <a:pt x="1158997" y="187513"/>
                  </a:lnTo>
                  <a:lnTo>
                    <a:pt x="1195750" y="181560"/>
                  </a:lnTo>
                  <a:lnTo>
                    <a:pt x="1231929" y="175607"/>
                  </a:lnTo>
                  <a:lnTo>
                    <a:pt x="1265206" y="167008"/>
                  </a:lnTo>
                  <a:lnTo>
                    <a:pt x="1296532" y="157563"/>
                  </a:lnTo>
                  <a:lnTo>
                    <a:pt x="1326992" y="150059"/>
                  </a:lnTo>
                  <a:lnTo>
                    <a:pt x="1359711" y="143416"/>
                  </a:lnTo>
                  <a:lnTo>
                    <a:pt x="1393105" y="137156"/>
                  </a:lnTo>
                  <a:lnTo>
                    <a:pt x="1424483" y="131067"/>
                  </a:lnTo>
                  <a:lnTo>
                    <a:pt x="1465299" y="122061"/>
                  </a:lnTo>
                  <a:lnTo>
                    <a:pt x="1507269" y="113108"/>
                  </a:lnTo>
                  <a:lnTo>
                    <a:pt x="1546383" y="99431"/>
                  </a:lnTo>
                  <a:lnTo>
                    <a:pt x="1588026" y="84161"/>
                  </a:lnTo>
                  <a:lnTo>
                    <a:pt x="1629200" y="68559"/>
                  </a:lnTo>
                  <a:lnTo>
                    <a:pt x="1672254" y="49352"/>
                  </a:lnTo>
                  <a:lnTo>
                    <a:pt x="1678526" y="46733"/>
                  </a:lnTo>
                  <a:lnTo>
                    <a:pt x="1681588" y="46035"/>
                  </a:lnTo>
                  <a:lnTo>
                    <a:pt x="1683629" y="44577"/>
                  </a:lnTo>
                  <a:lnTo>
                    <a:pt x="1684989" y="42613"/>
                  </a:lnTo>
                  <a:lnTo>
                    <a:pt x="1687173" y="37072"/>
                  </a:lnTo>
                  <a:lnTo>
                    <a:pt x="1686361" y="36617"/>
                  </a:lnTo>
                  <a:lnTo>
                    <a:pt x="1682811" y="36112"/>
                  </a:lnTo>
                  <a:lnTo>
                    <a:pt x="1677926" y="33242"/>
                  </a:lnTo>
                  <a:lnTo>
                    <a:pt x="1670464" y="28659"/>
                  </a:lnTo>
                  <a:lnTo>
                    <a:pt x="1649528" y="21493"/>
                  </a:lnTo>
                  <a:lnTo>
                    <a:pt x="1613141" y="15923"/>
                  </a:lnTo>
                  <a:lnTo>
                    <a:pt x="1579626" y="10994"/>
                  </a:lnTo>
                  <a:lnTo>
                    <a:pt x="1541915" y="6888"/>
                  </a:lnTo>
                  <a:lnTo>
                    <a:pt x="1501968" y="2033"/>
                  </a:lnTo>
                  <a:lnTo>
                    <a:pt x="1462350" y="595"/>
                  </a:lnTo>
                  <a:lnTo>
                    <a:pt x="1421838" y="169"/>
                  </a:lnTo>
                  <a:lnTo>
                    <a:pt x="1384700" y="42"/>
                  </a:lnTo>
                  <a:lnTo>
                    <a:pt x="1341335" y="0"/>
                  </a:lnTo>
                  <a:lnTo>
                    <a:pt x="1298961" y="984"/>
                  </a:lnTo>
                  <a:lnTo>
                    <a:pt x="1257728" y="8092"/>
                  </a:lnTo>
                  <a:lnTo>
                    <a:pt x="1241435" y="8909"/>
                  </a:lnTo>
                  <a:lnTo>
                    <a:pt x="1278754" y="6273"/>
                  </a:lnTo>
                  <a:lnTo>
                    <a:pt x="1317762" y="1231"/>
                  </a:lnTo>
                  <a:lnTo>
                    <a:pt x="1356728" y="357"/>
                  </a:lnTo>
                  <a:lnTo>
                    <a:pt x="1399693" y="98"/>
                  </a:lnTo>
                  <a:lnTo>
                    <a:pt x="1443843" y="22"/>
                  </a:lnTo>
                  <a:lnTo>
                    <a:pt x="1476137" y="2649"/>
                  </a:lnTo>
                  <a:lnTo>
                    <a:pt x="1510334" y="6133"/>
                  </a:lnTo>
                  <a:lnTo>
                    <a:pt x="1545377" y="7681"/>
                  </a:lnTo>
                  <a:lnTo>
                    <a:pt x="1578149" y="8369"/>
                  </a:lnTo>
                  <a:lnTo>
                    <a:pt x="1621844" y="11402"/>
                  </a:lnTo>
                  <a:lnTo>
                    <a:pt x="1659927" y="18584"/>
                  </a:lnTo>
                  <a:lnTo>
                    <a:pt x="1696346" y="24350"/>
                  </a:lnTo>
                  <a:lnTo>
                    <a:pt x="1739467" y="31039"/>
                  </a:lnTo>
                  <a:lnTo>
                    <a:pt x="1773338" y="37739"/>
                  </a:lnTo>
                  <a:lnTo>
                    <a:pt x="1791407" y="50858"/>
                  </a:lnTo>
                  <a:lnTo>
                    <a:pt x="1799685" y="59600"/>
                  </a:lnTo>
                  <a:lnTo>
                    <a:pt x="1801969" y="65509"/>
                  </a:lnTo>
                  <a:lnTo>
                    <a:pt x="1803255" y="74414"/>
                  </a:lnTo>
                  <a:lnTo>
                    <a:pt x="1800910" y="80361"/>
                  </a:lnTo>
                  <a:lnTo>
                    <a:pt x="1771021" y="122193"/>
                  </a:lnTo>
                  <a:lnTo>
                    <a:pt x="1761123" y="136850"/>
                  </a:lnTo>
                  <a:lnTo>
                    <a:pt x="1743149" y="153840"/>
                  </a:lnTo>
                  <a:lnTo>
                    <a:pt x="1715821" y="193586"/>
                  </a:lnTo>
                  <a:lnTo>
                    <a:pt x="1687879" y="234028"/>
                  </a:lnTo>
                  <a:lnTo>
                    <a:pt x="1678781" y="2500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58"/>
            <p:cNvSpPr/>
            <p:nvPr/>
          </p:nvSpPr>
          <p:spPr>
            <a:xfrm>
              <a:off x="4054078" y="1553766"/>
              <a:ext cx="26790" cy="366118"/>
            </a:xfrm>
            <a:custGeom>
              <a:avLst/>
              <a:gdLst/>
              <a:ahLst/>
              <a:cxnLst/>
              <a:rect l="0" t="0" r="0" b="0"/>
              <a:pathLst>
                <a:path w="26790" h="366118">
                  <a:moveTo>
                    <a:pt x="26789" y="0"/>
                  </a:moveTo>
                  <a:lnTo>
                    <a:pt x="26789" y="39292"/>
                  </a:lnTo>
                  <a:lnTo>
                    <a:pt x="19101" y="81922"/>
                  </a:lnTo>
                  <a:lnTo>
                    <a:pt x="10955" y="125220"/>
                  </a:lnTo>
                  <a:lnTo>
                    <a:pt x="8204" y="169691"/>
                  </a:lnTo>
                  <a:lnTo>
                    <a:pt x="1915" y="208034"/>
                  </a:lnTo>
                  <a:lnTo>
                    <a:pt x="252" y="251997"/>
                  </a:lnTo>
                  <a:lnTo>
                    <a:pt x="33" y="290198"/>
                  </a:lnTo>
                  <a:lnTo>
                    <a:pt x="4" y="328338"/>
                  </a:lnTo>
                  <a:lnTo>
                    <a:pt x="0" y="366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459"/>
            <p:cNvSpPr/>
            <p:nvPr/>
          </p:nvSpPr>
          <p:spPr>
            <a:xfrm>
              <a:off x="3955852" y="1741412"/>
              <a:ext cx="401837" cy="124656"/>
            </a:xfrm>
            <a:custGeom>
              <a:avLst/>
              <a:gdLst/>
              <a:ahLst/>
              <a:cxnLst/>
              <a:rect l="0" t="0" r="0" b="0"/>
              <a:pathLst>
                <a:path w="401837" h="124656">
                  <a:moveTo>
                    <a:pt x="0" y="62385"/>
                  </a:moveTo>
                  <a:lnTo>
                    <a:pt x="39165" y="62385"/>
                  </a:lnTo>
                  <a:lnTo>
                    <a:pt x="81636" y="62385"/>
                  </a:lnTo>
                  <a:lnTo>
                    <a:pt x="119107" y="62385"/>
                  </a:lnTo>
                  <a:lnTo>
                    <a:pt x="161629" y="62385"/>
                  </a:lnTo>
                  <a:lnTo>
                    <a:pt x="205648" y="62385"/>
                  </a:lnTo>
                  <a:lnTo>
                    <a:pt x="247464" y="62385"/>
                  </a:lnTo>
                  <a:lnTo>
                    <a:pt x="282344" y="59739"/>
                  </a:lnTo>
                  <a:lnTo>
                    <a:pt x="320795" y="49956"/>
                  </a:lnTo>
                  <a:lnTo>
                    <a:pt x="348933" y="38469"/>
                  </a:lnTo>
                  <a:lnTo>
                    <a:pt x="368398" y="23676"/>
                  </a:lnTo>
                  <a:lnTo>
                    <a:pt x="372092" y="17730"/>
                  </a:lnTo>
                  <a:lnTo>
                    <a:pt x="374657" y="8990"/>
                  </a:lnTo>
                  <a:lnTo>
                    <a:pt x="374874" y="4589"/>
                  </a:lnTo>
                  <a:lnTo>
                    <a:pt x="373939" y="3018"/>
                  </a:lnTo>
                  <a:lnTo>
                    <a:pt x="372324" y="1971"/>
                  </a:lnTo>
                  <a:lnTo>
                    <a:pt x="365310" y="498"/>
                  </a:lnTo>
                  <a:lnTo>
                    <a:pt x="349310" y="0"/>
                  </a:lnTo>
                  <a:lnTo>
                    <a:pt x="327042" y="7030"/>
                  </a:lnTo>
                  <a:lnTo>
                    <a:pt x="288373" y="26736"/>
                  </a:lnTo>
                  <a:lnTo>
                    <a:pt x="257379" y="55195"/>
                  </a:lnTo>
                  <a:lnTo>
                    <a:pt x="253297" y="64481"/>
                  </a:lnTo>
                  <a:lnTo>
                    <a:pt x="250222" y="99439"/>
                  </a:lnTo>
                  <a:lnTo>
                    <a:pt x="252762" y="106304"/>
                  </a:lnTo>
                  <a:lnTo>
                    <a:pt x="262477" y="118795"/>
                  </a:lnTo>
                  <a:lnTo>
                    <a:pt x="270776" y="122183"/>
                  </a:lnTo>
                  <a:lnTo>
                    <a:pt x="313576" y="124655"/>
                  </a:lnTo>
                  <a:lnTo>
                    <a:pt x="357323" y="123869"/>
                  </a:lnTo>
                  <a:lnTo>
                    <a:pt x="382032" y="117754"/>
                  </a:lnTo>
                  <a:lnTo>
                    <a:pt x="401836" y="1070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460"/>
            <p:cNvSpPr/>
            <p:nvPr/>
          </p:nvSpPr>
          <p:spPr>
            <a:xfrm>
              <a:off x="4464844" y="1544836"/>
              <a:ext cx="35720" cy="347687"/>
            </a:xfrm>
            <a:custGeom>
              <a:avLst/>
              <a:gdLst/>
              <a:ahLst/>
              <a:cxnLst/>
              <a:rect l="0" t="0" r="0" b="0"/>
              <a:pathLst>
                <a:path w="35720" h="347687">
                  <a:moveTo>
                    <a:pt x="8929" y="0"/>
                  </a:moveTo>
                  <a:lnTo>
                    <a:pt x="4189" y="4740"/>
                  </a:lnTo>
                  <a:lnTo>
                    <a:pt x="1862" y="9714"/>
                  </a:lnTo>
                  <a:lnTo>
                    <a:pt x="48" y="53831"/>
                  </a:lnTo>
                  <a:lnTo>
                    <a:pt x="6" y="90506"/>
                  </a:lnTo>
                  <a:lnTo>
                    <a:pt x="1" y="127900"/>
                  </a:lnTo>
                  <a:lnTo>
                    <a:pt x="0" y="168470"/>
                  </a:lnTo>
                  <a:lnTo>
                    <a:pt x="0" y="206139"/>
                  </a:lnTo>
                  <a:lnTo>
                    <a:pt x="0" y="245477"/>
                  </a:lnTo>
                  <a:lnTo>
                    <a:pt x="2645" y="269187"/>
                  </a:lnTo>
                  <a:lnTo>
                    <a:pt x="11024" y="311869"/>
                  </a:lnTo>
                  <a:lnTo>
                    <a:pt x="19905" y="338485"/>
                  </a:lnTo>
                  <a:lnTo>
                    <a:pt x="25429" y="346327"/>
                  </a:lnTo>
                  <a:lnTo>
                    <a:pt x="28830" y="347400"/>
                  </a:lnTo>
                  <a:lnTo>
                    <a:pt x="31127" y="347686"/>
                  </a:lnTo>
                  <a:lnTo>
                    <a:pt x="32657" y="346884"/>
                  </a:lnTo>
                  <a:lnTo>
                    <a:pt x="33678" y="345358"/>
                  </a:lnTo>
                  <a:lnTo>
                    <a:pt x="35719"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461"/>
            <p:cNvSpPr/>
            <p:nvPr/>
          </p:nvSpPr>
          <p:spPr>
            <a:xfrm>
              <a:off x="4598789" y="1562695"/>
              <a:ext cx="8931" cy="312540"/>
            </a:xfrm>
            <a:custGeom>
              <a:avLst/>
              <a:gdLst/>
              <a:ahLst/>
              <a:cxnLst/>
              <a:rect l="0" t="0" r="0" b="0"/>
              <a:pathLst>
                <a:path w="8931" h="312540">
                  <a:moveTo>
                    <a:pt x="0" y="0"/>
                  </a:moveTo>
                  <a:lnTo>
                    <a:pt x="0" y="4741"/>
                  </a:lnTo>
                  <a:lnTo>
                    <a:pt x="2646" y="9714"/>
                  </a:lnTo>
                  <a:lnTo>
                    <a:pt x="4740" y="12429"/>
                  </a:lnTo>
                  <a:lnTo>
                    <a:pt x="4422" y="23384"/>
                  </a:lnTo>
                  <a:lnTo>
                    <a:pt x="2957" y="37182"/>
                  </a:lnTo>
                  <a:lnTo>
                    <a:pt x="7947" y="73002"/>
                  </a:lnTo>
                  <a:lnTo>
                    <a:pt x="1733" y="116292"/>
                  </a:lnTo>
                  <a:lnTo>
                    <a:pt x="228" y="160762"/>
                  </a:lnTo>
                  <a:lnTo>
                    <a:pt x="30" y="205387"/>
                  </a:lnTo>
                  <a:lnTo>
                    <a:pt x="4" y="247386"/>
                  </a:lnTo>
                  <a:lnTo>
                    <a:pt x="993" y="279449"/>
                  </a:lnTo>
                  <a:lnTo>
                    <a:pt x="8930"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462"/>
            <p:cNvSpPr/>
            <p:nvPr/>
          </p:nvSpPr>
          <p:spPr>
            <a:xfrm>
              <a:off x="4840089" y="1723916"/>
              <a:ext cx="205185" cy="142231"/>
            </a:xfrm>
            <a:custGeom>
              <a:avLst/>
              <a:gdLst/>
              <a:ahLst/>
              <a:cxnLst/>
              <a:rect l="0" t="0" r="0" b="0"/>
              <a:pathLst>
                <a:path w="205185" h="142231">
                  <a:moveTo>
                    <a:pt x="142677" y="26303"/>
                  </a:moveTo>
                  <a:lnTo>
                    <a:pt x="142677" y="18614"/>
                  </a:lnTo>
                  <a:lnTo>
                    <a:pt x="130248" y="5053"/>
                  </a:lnTo>
                  <a:lnTo>
                    <a:pt x="124585" y="1976"/>
                  </a:lnTo>
                  <a:lnTo>
                    <a:pt x="112865" y="0"/>
                  </a:lnTo>
                  <a:lnTo>
                    <a:pt x="88309" y="9291"/>
                  </a:lnTo>
                  <a:lnTo>
                    <a:pt x="52121" y="29329"/>
                  </a:lnTo>
                  <a:lnTo>
                    <a:pt x="11212" y="68540"/>
                  </a:lnTo>
                  <a:lnTo>
                    <a:pt x="7409" y="72320"/>
                  </a:lnTo>
                  <a:lnTo>
                    <a:pt x="3182" y="81812"/>
                  </a:lnTo>
                  <a:lnTo>
                    <a:pt x="0" y="116926"/>
                  </a:lnTo>
                  <a:lnTo>
                    <a:pt x="2536" y="123796"/>
                  </a:lnTo>
                  <a:lnTo>
                    <a:pt x="4601" y="127017"/>
                  </a:lnTo>
                  <a:lnTo>
                    <a:pt x="16988" y="136291"/>
                  </a:lnTo>
                  <a:lnTo>
                    <a:pt x="33226" y="140582"/>
                  </a:lnTo>
                  <a:lnTo>
                    <a:pt x="68322" y="142230"/>
                  </a:lnTo>
                  <a:lnTo>
                    <a:pt x="92087" y="135228"/>
                  </a:lnTo>
                  <a:lnTo>
                    <a:pt x="103987" y="129946"/>
                  </a:lnTo>
                  <a:lnTo>
                    <a:pt x="113244" y="121645"/>
                  </a:lnTo>
                  <a:lnTo>
                    <a:pt x="136569" y="90377"/>
                  </a:lnTo>
                  <a:lnTo>
                    <a:pt x="140867" y="73510"/>
                  </a:lnTo>
                  <a:lnTo>
                    <a:pt x="142675" y="44212"/>
                  </a:lnTo>
                  <a:lnTo>
                    <a:pt x="142677" y="73100"/>
                  </a:lnTo>
                  <a:lnTo>
                    <a:pt x="145322" y="79513"/>
                  </a:lnTo>
                  <a:lnTo>
                    <a:pt x="147417" y="82612"/>
                  </a:lnTo>
                  <a:lnTo>
                    <a:pt x="153700" y="104776"/>
                  </a:lnTo>
                  <a:lnTo>
                    <a:pt x="155979" y="108384"/>
                  </a:lnTo>
                  <a:lnTo>
                    <a:pt x="168667" y="118202"/>
                  </a:lnTo>
                  <a:lnTo>
                    <a:pt x="196107" y="131350"/>
                  </a:lnTo>
                  <a:lnTo>
                    <a:pt x="205184" y="1334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463"/>
            <p:cNvSpPr/>
            <p:nvPr/>
          </p:nvSpPr>
          <p:spPr>
            <a:xfrm>
              <a:off x="5135248" y="1635528"/>
              <a:ext cx="249169" cy="221827"/>
            </a:xfrm>
            <a:custGeom>
              <a:avLst/>
              <a:gdLst/>
              <a:ahLst/>
              <a:cxnLst/>
              <a:rect l="0" t="0" r="0" b="0"/>
              <a:pathLst>
                <a:path w="249169" h="221827">
                  <a:moveTo>
                    <a:pt x="133268" y="52183"/>
                  </a:moveTo>
                  <a:lnTo>
                    <a:pt x="112530" y="34091"/>
                  </a:lnTo>
                  <a:lnTo>
                    <a:pt x="73568" y="13474"/>
                  </a:lnTo>
                  <a:lnTo>
                    <a:pt x="32054" y="1745"/>
                  </a:lnTo>
                  <a:lnTo>
                    <a:pt x="20154" y="0"/>
                  </a:lnTo>
                  <a:lnTo>
                    <a:pt x="10896" y="1871"/>
                  </a:lnTo>
                  <a:lnTo>
                    <a:pt x="1608" y="6416"/>
                  </a:lnTo>
                  <a:lnTo>
                    <a:pt x="846" y="7781"/>
                  </a:lnTo>
                  <a:lnTo>
                    <a:pt x="0" y="11944"/>
                  </a:lnTo>
                  <a:lnTo>
                    <a:pt x="1758" y="14443"/>
                  </a:lnTo>
                  <a:lnTo>
                    <a:pt x="38178" y="41447"/>
                  </a:lnTo>
                  <a:lnTo>
                    <a:pt x="76120" y="59543"/>
                  </a:lnTo>
                  <a:lnTo>
                    <a:pt x="110161" y="76412"/>
                  </a:lnTo>
                  <a:lnTo>
                    <a:pt x="145383" y="93978"/>
                  </a:lnTo>
                  <a:lnTo>
                    <a:pt x="180955" y="111751"/>
                  </a:lnTo>
                  <a:lnTo>
                    <a:pt x="225426" y="138839"/>
                  </a:lnTo>
                  <a:lnTo>
                    <a:pt x="242202" y="152864"/>
                  </a:lnTo>
                  <a:lnTo>
                    <a:pt x="246175" y="161753"/>
                  </a:lnTo>
                  <a:lnTo>
                    <a:pt x="249168" y="188723"/>
                  </a:lnTo>
                  <a:lnTo>
                    <a:pt x="247245" y="191827"/>
                  </a:lnTo>
                  <a:lnTo>
                    <a:pt x="220231" y="212903"/>
                  </a:lnTo>
                  <a:lnTo>
                    <a:pt x="209621" y="217872"/>
                  </a:lnTo>
                  <a:lnTo>
                    <a:pt x="166280" y="221614"/>
                  </a:lnTo>
                  <a:lnTo>
                    <a:pt x="124884" y="221826"/>
                  </a:lnTo>
                  <a:lnTo>
                    <a:pt x="113666" y="220846"/>
                  </a:lnTo>
                  <a:lnTo>
                    <a:pt x="88619" y="2129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464"/>
            <p:cNvSpPr/>
            <p:nvPr/>
          </p:nvSpPr>
          <p:spPr>
            <a:xfrm>
              <a:off x="5474726" y="1607344"/>
              <a:ext cx="43822" cy="258962"/>
            </a:xfrm>
            <a:custGeom>
              <a:avLst/>
              <a:gdLst/>
              <a:ahLst/>
              <a:cxnLst/>
              <a:rect l="0" t="0" r="0" b="0"/>
              <a:pathLst>
                <a:path w="43822" h="258962">
                  <a:moveTo>
                    <a:pt x="8102" y="0"/>
                  </a:moveTo>
                  <a:lnTo>
                    <a:pt x="7110" y="39147"/>
                  </a:lnTo>
                  <a:lnTo>
                    <a:pt x="0" y="75446"/>
                  </a:lnTo>
                  <a:lnTo>
                    <a:pt x="410" y="98422"/>
                  </a:lnTo>
                  <a:lnTo>
                    <a:pt x="7296" y="142814"/>
                  </a:lnTo>
                  <a:lnTo>
                    <a:pt x="8856" y="162811"/>
                  </a:lnTo>
                  <a:lnTo>
                    <a:pt x="19112" y="205330"/>
                  </a:lnTo>
                  <a:lnTo>
                    <a:pt x="32188" y="234149"/>
                  </a:lnTo>
                  <a:lnTo>
                    <a:pt x="41229" y="249246"/>
                  </a:lnTo>
                  <a:lnTo>
                    <a:pt x="43821"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465"/>
            <p:cNvSpPr/>
            <p:nvPr/>
          </p:nvSpPr>
          <p:spPr>
            <a:xfrm>
              <a:off x="5384602" y="1714500"/>
              <a:ext cx="356738" cy="151658"/>
            </a:xfrm>
            <a:custGeom>
              <a:avLst/>
              <a:gdLst/>
              <a:ahLst/>
              <a:cxnLst/>
              <a:rect l="0" t="0" r="0" b="0"/>
              <a:pathLst>
                <a:path w="356738" h="151658">
                  <a:moveTo>
                    <a:pt x="0" y="53578"/>
                  </a:moveTo>
                  <a:lnTo>
                    <a:pt x="0" y="40276"/>
                  </a:lnTo>
                  <a:lnTo>
                    <a:pt x="2645" y="35098"/>
                  </a:lnTo>
                  <a:lnTo>
                    <a:pt x="4740" y="32329"/>
                  </a:lnTo>
                  <a:lnTo>
                    <a:pt x="12358" y="29251"/>
                  </a:lnTo>
                  <a:lnTo>
                    <a:pt x="54663" y="27005"/>
                  </a:lnTo>
                  <a:lnTo>
                    <a:pt x="94251" y="26832"/>
                  </a:lnTo>
                  <a:lnTo>
                    <a:pt x="134152" y="26798"/>
                  </a:lnTo>
                  <a:lnTo>
                    <a:pt x="176576" y="26791"/>
                  </a:lnTo>
                  <a:lnTo>
                    <a:pt x="213914" y="26789"/>
                  </a:lnTo>
                  <a:lnTo>
                    <a:pt x="255427" y="26789"/>
                  </a:lnTo>
                  <a:lnTo>
                    <a:pt x="267566" y="26789"/>
                  </a:lnTo>
                  <a:lnTo>
                    <a:pt x="261689" y="33918"/>
                  </a:lnTo>
                  <a:lnTo>
                    <a:pt x="258777" y="42020"/>
                  </a:lnTo>
                  <a:lnTo>
                    <a:pt x="226194" y="83530"/>
                  </a:lnTo>
                  <a:lnTo>
                    <a:pt x="218273" y="94423"/>
                  </a:lnTo>
                  <a:lnTo>
                    <a:pt x="215486" y="103935"/>
                  </a:lnTo>
                  <a:lnTo>
                    <a:pt x="214834" y="110024"/>
                  </a:lnTo>
                  <a:lnTo>
                    <a:pt x="219207" y="123771"/>
                  </a:lnTo>
                  <a:lnTo>
                    <a:pt x="221544" y="127162"/>
                  </a:lnTo>
                  <a:lnTo>
                    <a:pt x="248868" y="146109"/>
                  </a:lnTo>
                  <a:lnTo>
                    <a:pt x="277362" y="150680"/>
                  </a:lnTo>
                  <a:lnTo>
                    <a:pt x="309241" y="151657"/>
                  </a:lnTo>
                  <a:lnTo>
                    <a:pt x="318679" y="149093"/>
                  </a:lnTo>
                  <a:lnTo>
                    <a:pt x="337564" y="139363"/>
                  </a:lnTo>
                  <a:lnTo>
                    <a:pt x="341129" y="135573"/>
                  </a:lnTo>
                  <a:lnTo>
                    <a:pt x="353769" y="109937"/>
                  </a:lnTo>
                  <a:lnTo>
                    <a:pt x="356737" y="87666"/>
                  </a:lnTo>
                  <a:lnTo>
                    <a:pt x="354341" y="80966"/>
                  </a:lnTo>
                  <a:lnTo>
                    <a:pt x="331444" y="47137"/>
                  </a:lnTo>
                  <a:lnTo>
                    <a:pt x="303354" y="27509"/>
                  </a:lnTo>
                  <a:lnTo>
                    <a:pt x="279947" y="12993"/>
                  </a:lnTo>
                  <a:lnTo>
                    <a:pt x="266061" y="9141"/>
                  </a:lnTo>
                  <a:lnTo>
                    <a:pt x="263694" y="7086"/>
                  </a:lnTo>
                  <a:lnTo>
                    <a:pt x="25896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466"/>
            <p:cNvSpPr/>
            <p:nvPr/>
          </p:nvSpPr>
          <p:spPr>
            <a:xfrm>
              <a:off x="5808155" y="1750742"/>
              <a:ext cx="210452" cy="320947"/>
            </a:xfrm>
            <a:custGeom>
              <a:avLst/>
              <a:gdLst/>
              <a:ahLst/>
              <a:cxnLst/>
              <a:rect l="0" t="0" r="0" b="0"/>
              <a:pathLst>
                <a:path w="210452" h="320947">
                  <a:moveTo>
                    <a:pt x="14001" y="124492"/>
                  </a:moveTo>
                  <a:lnTo>
                    <a:pt x="14001" y="133054"/>
                  </a:lnTo>
                  <a:lnTo>
                    <a:pt x="14001" y="115370"/>
                  </a:lnTo>
                  <a:lnTo>
                    <a:pt x="11356" y="107870"/>
                  </a:lnTo>
                  <a:lnTo>
                    <a:pt x="7864" y="101230"/>
                  </a:lnTo>
                  <a:lnTo>
                    <a:pt x="5899" y="90921"/>
                  </a:lnTo>
                  <a:lnTo>
                    <a:pt x="4324" y="76732"/>
                  </a:lnTo>
                  <a:lnTo>
                    <a:pt x="440" y="69200"/>
                  </a:lnTo>
                  <a:lnTo>
                    <a:pt x="0" y="64811"/>
                  </a:lnTo>
                  <a:lnTo>
                    <a:pt x="5488" y="39074"/>
                  </a:lnTo>
                  <a:lnTo>
                    <a:pt x="12026" y="26444"/>
                  </a:lnTo>
                  <a:lnTo>
                    <a:pt x="12684" y="23408"/>
                  </a:lnTo>
                  <a:lnTo>
                    <a:pt x="18351" y="14395"/>
                  </a:lnTo>
                  <a:lnTo>
                    <a:pt x="26314" y="5440"/>
                  </a:lnTo>
                  <a:lnTo>
                    <a:pt x="34687" y="2127"/>
                  </a:lnTo>
                  <a:lnTo>
                    <a:pt x="56232" y="0"/>
                  </a:lnTo>
                  <a:lnTo>
                    <a:pt x="96386" y="8602"/>
                  </a:lnTo>
                  <a:lnTo>
                    <a:pt x="108085" y="15299"/>
                  </a:lnTo>
                  <a:lnTo>
                    <a:pt x="133018" y="38209"/>
                  </a:lnTo>
                  <a:lnTo>
                    <a:pt x="136351" y="44141"/>
                  </a:lnTo>
                  <a:lnTo>
                    <a:pt x="138227" y="55705"/>
                  </a:lnTo>
                  <a:lnTo>
                    <a:pt x="139011" y="100301"/>
                  </a:lnTo>
                  <a:lnTo>
                    <a:pt x="138022" y="109772"/>
                  </a:lnTo>
                  <a:lnTo>
                    <a:pt x="131328" y="127098"/>
                  </a:lnTo>
                  <a:lnTo>
                    <a:pt x="130120" y="149508"/>
                  </a:lnTo>
                  <a:lnTo>
                    <a:pt x="134837" y="155496"/>
                  </a:lnTo>
                  <a:lnTo>
                    <a:pt x="139805" y="158116"/>
                  </a:lnTo>
                  <a:lnTo>
                    <a:pt x="151079" y="159797"/>
                  </a:lnTo>
                  <a:lnTo>
                    <a:pt x="156945" y="157381"/>
                  </a:lnTo>
                  <a:lnTo>
                    <a:pt x="177716" y="139210"/>
                  </a:lnTo>
                  <a:lnTo>
                    <a:pt x="195572" y="113813"/>
                  </a:lnTo>
                  <a:lnTo>
                    <a:pt x="198879" y="104532"/>
                  </a:lnTo>
                  <a:lnTo>
                    <a:pt x="201341" y="94785"/>
                  </a:lnTo>
                  <a:lnTo>
                    <a:pt x="208360" y="80444"/>
                  </a:lnTo>
                  <a:lnTo>
                    <a:pt x="210444" y="70963"/>
                  </a:lnTo>
                  <a:lnTo>
                    <a:pt x="210451" y="75669"/>
                  </a:lnTo>
                  <a:lnTo>
                    <a:pt x="207807" y="80634"/>
                  </a:lnTo>
                  <a:lnTo>
                    <a:pt x="204317" y="86148"/>
                  </a:lnTo>
                  <a:lnTo>
                    <a:pt x="201360" y="94831"/>
                  </a:lnTo>
                  <a:lnTo>
                    <a:pt x="195633" y="104679"/>
                  </a:lnTo>
                  <a:lnTo>
                    <a:pt x="192503" y="118732"/>
                  </a:lnTo>
                  <a:lnTo>
                    <a:pt x="186725" y="130613"/>
                  </a:lnTo>
                  <a:lnTo>
                    <a:pt x="177797" y="169600"/>
                  </a:lnTo>
                  <a:lnTo>
                    <a:pt x="174915" y="213642"/>
                  </a:lnTo>
                  <a:lnTo>
                    <a:pt x="173767" y="243535"/>
                  </a:lnTo>
                  <a:lnTo>
                    <a:pt x="163713" y="285226"/>
                  </a:lnTo>
                  <a:lnTo>
                    <a:pt x="156256" y="300440"/>
                  </a:lnTo>
                  <a:lnTo>
                    <a:pt x="151640" y="307863"/>
                  </a:lnTo>
                  <a:lnTo>
                    <a:pt x="147947" y="320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 name="SMARTInkShape-Group63"/>
          <p:cNvGrpSpPr/>
          <p:nvPr/>
        </p:nvGrpSpPr>
        <p:grpSpPr>
          <a:xfrm>
            <a:off x="4938117" y="1321720"/>
            <a:ext cx="2268142" cy="749969"/>
            <a:chOff x="4938117" y="1321720"/>
            <a:chExt cx="2268142" cy="749969"/>
          </a:xfrm>
        </p:grpSpPr>
        <p:sp>
          <p:nvSpPr>
            <p:cNvPr id="17" name="SMARTInkShape-467"/>
            <p:cNvSpPr/>
            <p:nvPr/>
          </p:nvSpPr>
          <p:spPr>
            <a:xfrm>
              <a:off x="4938117" y="2053828"/>
              <a:ext cx="1017986" cy="17861"/>
            </a:xfrm>
            <a:custGeom>
              <a:avLst/>
              <a:gdLst/>
              <a:ahLst/>
              <a:cxnLst/>
              <a:rect l="0" t="0" r="0" b="0"/>
              <a:pathLst>
                <a:path w="1017986" h="17861">
                  <a:moveTo>
                    <a:pt x="0" y="17860"/>
                  </a:moveTo>
                  <a:lnTo>
                    <a:pt x="17216" y="16867"/>
                  </a:lnTo>
                  <a:lnTo>
                    <a:pt x="59410" y="10171"/>
                  </a:lnTo>
                  <a:lnTo>
                    <a:pt x="93119" y="9298"/>
                  </a:lnTo>
                  <a:lnTo>
                    <a:pt x="132984" y="9039"/>
                  </a:lnTo>
                  <a:lnTo>
                    <a:pt x="164275" y="8978"/>
                  </a:lnTo>
                  <a:lnTo>
                    <a:pt x="198027" y="8951"/>
                  </a:lnTo>
                  <a:lnTo>
                    <a:pt x="232871" y="8940"/>
                  </a:lnTo>
                  <a:lnTo>
                    <a:pt x="270848" y="8934"/>
                  </a:lnTo>
                  <a:lnTo>
                    <a:pt x="310877" y="8932"/>
                  </a:lnTo>
                  <a:lnTo>
                    <a:pt x="351818" y="8931"/>
                  </a:lnTo>
                  <a:lnTo>
                    <a:pt x="395812" y="8930"/>
                  </a:lnTo>
                  <a:lnTo>
                    <a:pt x="418656" y="8930"/>
                  </a:lnTo>
                  <a:lnTo>
                    <a:pt x="462559" y="8930"/>
                  </a:lnTo>
                  <a:lnTo>
                    <a:pt x="506215" y="9922"/>
                  </a:lnTo>
                  <a:lnTo>
                    <a:pt x="528969" y="11576"/>
                  </a:lnTo>
                  <a:lnTo>
                    <a:pt x="552076" y="13670"/>
                  </a:lnTo>
                  <a:lnTo>
                    <a:pt x="596271" y="15998"/>
                  </a:lnTo>
                  <a:lnTo>
                    <a:pt x="639064" y="17032"/>
                  </a:lnTo>
                  <a:lnTo>
                    <a:pt x="681234" y="17492"/>
                  </a:lnTo>
                  <a:lnTo>
                    <a:pt x="723127" y="17696"/>
                  </a:lnTo>
                  <a:lnTo>
                    <a:pt x="763906" y="17787"/>
                  </a:lnTo>
                  <a:lnTo>
                    <a:pt x="801873" y="17827"/>
                  </a:lnTo>
                  <a:lnTo>
                    <a:pt x="838592" y="17845"/>
                  </a:lnTo>
                  <a:lnTo>
                    <a:pt x="872770" y="16861"/>
                  </a:lnTo>
                  <a:lnTo>
                    <a:pt x="914324" y="11721"/>
                  </a:lnTo>
                  <a:lnTo>
                    <a:pt x="950780" y="8765"/>
                  </a:lnTo>
                  <a:lnTo>
                    <a:pt x="990268" y="2025"/>
                  </a:lnTo>
                  <a:lnTo>
                    <a:pt x="10179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468"/>
            <p:cNvSpPr/>
            <p:nvPr/>
          </p:nvSpPr>
          <p:spPr>
            <a:xfrm>
              <a:off x="6152555" y="1321720"/>
              <a:ext cx="964407" cy="651710"/>
            </a:xfrm>
            <a:custGeom>
              <a:avLst/>
              <a:gdLst/>
              <a:ahLst/>
              <a:cxnLst/>
              <a:rect l="0" t="0" r="0" b="0"/>
              <a:pathLst>
                <a:path w="964407" h="651710">
                  <a:moveTo>
                    <a:pt x="0" y="642811"/>
                  </a:moveTo>
                  <a:lnTo>
                    <a:pt x="38159" y="642811"/>
                  </a:lnTo>
                  <a:lnTo>
                    <a:pt x="72912" y="642811"/>
                  </a:lnTo>
                  <a:lnTo>
                    <a:pt x="116965" y="642811"/>
                  </a:lnTo>
                  <a:lnTo>
                    <a:pt x="152065" y="642811"/>
                  </a:lnTo>
                  <a:lnTo>
                    <a:pt x="187600" y="642811"/>
                  </a:lnTo>
                  <a:lnTo>
                    <a:pt x="223264" y="642811"/>
                  </a:lnTo>
                  <a:lnTo>
                    <a:pt x="258968" y="642811"/>
                  </a:lnTo>
                  <a:lnTo>
                    <a:pt x="294681" y="645457"/>
                  </a:lnTo>
                  <a:lnTo>
                    <a:pt x="330399" y="649879"/>
                  </a:lnTo>
                  <a:lnTo>
                    <a:pt x="373282" y="651373"/>
                  </a:lnTo>
                  <a:lnTo>
                    <a:pt x="416041" y="651709"/>
                  </a:lnTo>
                  <a:lnTo>
                    <a:pt x="439405" y="650742"/>
                  </a:lnTo>
                  <a:lnTo>
                    <a:pt x="457850" y="644051"/>
                  </a:lnTo>
                  <a:lnTo>
                    <a:pt x="467160" y="643179"/>
                  </a:lnTo>
                  <a:lnTo>
                    <a:pt x="469197" y="642064"/>
                  </a:lnTo>
                  <a:lnTo>
                    <a:pt x="470556" y="640329"/>
                  </a:lnTo>
                  <a:lnTo>
                    <a:pt x="471462" y="638180"/>
                  </a:lnTo>
                  <a:lnTo>
                    <a:pt x="473058" y="636747"/>
                  </a:lnTo>
                  <a:lnTo>
                    <a:pt x="482749" y="631802"/>
                  </a:lnTo>
                  <a:lnTo>
                    <a:pt x="485544" y="629518"/>
                  </a:lnTo>
                  <a:lnTo>
                    <a:pt x="488648" y="624336"/>
                  </a:lnTo>
                  <a:lnTo>
                    <a:pt x="495382" y="608184"/>
                  </a:lnTo>
                  <a:lnTo>
                    <a:pt x="524113" y="567295"/>
                  </a:lnTo>
                  <a:lnTo>
                    <a:pt x="555907" y="523574"/>
                  </a:lnTo>
                  <a:lnTo>
                    <a:pt x="576064" y="487738"/>
                  </a:lnTo>
                  <a:lnTo>
                    <a:pt x="603380" y="447476"/>
                  </a:lnTo>
                  <a:lnTo>
                    <a:pt x="635014" y="404723"/>
                  </a:lnTo>
                  <a:lnTo>
                    <a:pt x="667279" y="363940"/>
                  </a:lnTo>
                  <a:lnTo>
                    <a:pt x="689506" y="329665"/>
                  </a:lnTo>
                  <a:lnTo>
                    <a:pt x="723684" y="287268"/>
                  </a:lnTo>
                  <a:lnTo>
                    <a:pt x="752961" y="244093"/>
                  </a:lnTo>
                  <a:lnTo>
                    <a:pt x="783732" y="203226"/>
                  </a:lnTo>
                  <a:lnTo>
                    <a:pt x="813955" y="161971"/>
                  </a:lnTo>
                  <a:lnTo>
                    <a:pt x="841458" y="125159"/>
                  </a:lnTo>
                  <a:lnTo>
                    <a:pt x="872013" y="85017"/>
                  </a:lnTo>
                  <a:lnTo>
                    <a:pt x="895412" y="44709"/>
                  </a:lnTo>
                  <a:lnTo>
                    <a:pt x="928503" y="63"/>
                  </a:lnTo>
                  <a:lnTo>
                    <a:pt x="928565" y="0"/>
                  </a:lnTo>
                  <a:lnTo>
                    <a:pt x="928651" y="4652"/>
                  </a:lnTo>
                  <a:lnTo>
                    <a:pt x="926025" y="9604"/>
                  </a:lnTo>
                  <a:lnTo>
                    <a:pt x="923936" y="12314"/>
                  </a:lnTo>
                  <a:lnTo>
                    <a:pt x="921615" y="20616"/>
                  </a:lnTo>
                  <a:lnTo>
                    <a:pt x="919866" y="59574"/>
                  </a:lnTo>
                  <a:lnTo>
                    <a:pt x="912079" y="99879"/>
                  </a:lnTo>
                  <a:lnTo>
                    <a:pt x="910938" y="144146"/>
                  </a:lnTo>
                  <a:lnTo>
                    <a:pt x="917910" y="187581"/>
                  </a:lnTo>
                  <a:lnTo>
                    <a:pt x="925652" y="231078"/>
                  </a:lnTo>
                  <a:lnTo>
                    <a:pt x="933028" y="269009"/>
                  </a:lnTo>
                  <a:lnTo>
                    <a:pt x="939659" y="309931"/>
                  </a:lnTo>
                  <a:lnTo>
                    <a:pt x="945185" y="335735"/>
                  </a:lnTo>
                  <a:lnTo>
                    <a:pt x="947270" y="358949"/>
                  </a:lnTo>
                  <a:lnTo>
                    <a:pt x="953562" y="376763"/>
                  </a:lnTo>
                  <a:lnTo>
                    <a:pt x="957954" y="403733"/>
                  </a:lnTo>
                  <a:lnTo>
                    <a:pt x="964406" y="4195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469"/>
            <p:cNvSpPr/>
            <p:nvPr/>
          </p:nvSpPr>
          <p:spPr>
            <a:xfrm>
              <a:off x="7099102" y="1759163"/>
              <a:ext cx="107157" cy="17846"/>
            </a:xfrm>
            <a:custGeom>
              <a:avLst/>
              <a:gdLst/>
              <a:ahLst/>
              <a:cxnLst/>
              <a:rect l="0" t="0" r="0" b="0"/>
              <a:pathLst>
                <a:path w="107157" h="17846">
                  <a:moveTo>
                    <a:pt x="0" y="17845"/>
                  </a:moveTo>
                  <a:lnTo>
                    <a:pt x="7688" y="17845"/>
                  </a:lnTo>
                  <a:lnTo>
                    <a:pt x="15813" y="11708"/>
                  </a:lnTo>
                  <a:lnTo>
                    <a:pt x="25148" y="9283"/>
                  </a:lnTo>
                  <a:lnTo>
                    <a:pt x="33594" y="2851"/>
                  </a:lnTo>
                  <a:lnTo>
                    <a:pt x="41924" y="834"/>
                  </a:lnTo>
                  <a:lnTo>
                    <a:pt x="82466" y="0"/>
                  </a:lnTo>
                  <a:lnTo>
                    <a:pt x="92214" y="984"/>
                  </a:lnTo>
                  <a:lnTo>
                    <a:pt x="107156" y="89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08894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a:t>
            </a:r>
            <a:endParaRPr lang="en-US" dirty="0"/>
          </a:p>
        </p:txBody>
      </p:sp>
      <p:sp>
        <p:nvSpPr>
          <p:cNvPr id="3" name="Text Placeholder 2"/>
          <p:cNvSpPr>
            <a:spLocks noGrp="1"/>
          </p:cNvSpPr>
          <p:nvPr>
            <p:ph type="body" idx="1"/>
          </p:nvPr>
        </p:nvSpPr>
        <p:spPr/>
        <p:txBody>
          <a:bodyPr>
            <a:normAutofit fontScale="92500" lnSpcReduction="20000"/>
          </a:bodyPr>
          <a:lstStyle/>
          <a:p>
            <a:pPr marL="0" indent="0">
              <a:buNone/>
            </a:pPr>
            <a:r>
              <a:rPr lang="en-US" b="1" dirty="0" smtClean="0"/>
              <a:t>EXAMPLE OF A HOBBY OR SPORT (Ability) </a:t>
            </a:r>
          </a:p>
          <a:p>
            <a:pPr marL="0" indent="0">
              <a:buNone/>
            </a:pPr>
            <a:endParaRPr lang="en-US" dirty="0"/>
          </a:p>
          <a:p>
            <a:pPr marL="0" indent="0">
              <a:buNone/>
            </a:pPr>
            <a:r>
              <a:rPr lang="en-US" dirty="0" smtClean="0"/>
              <a:t>The first time I picked up a flute, in second grade, I knew that this was the instrument for me. My high school neighbor had come over to get me started. She showed me where my fingers went on the key pads; I could barely reach the far right keys. Then, the moment came which I knew would send me on my way. We began to play. The screech which emerged from that instrument was horrible. It was not the light and playful sound which Annika could produce. It was a horrible wail with no possibility of tune. She stopped us and readjusted how I was holding the instrument. We kept on. 10 years later, I was still playing, but as a soloist at the university. Through years of dedicated practice, I was one of the few who qualified for independent study and a place in the university band. I wouldn’t become a shining star because teaching was my future, but I gave a little light at one time. </a:t>
            </a:r>
            <a:endParaRPr lang="en-US" dirty="0"/>
          </a:p>
        </p:txBody>
      </p:sp>
    </p:spTree>
    <p:extLst>
      <p:ext uri="{BB962C8B-B14F-4D97-AF65-F5344CB8AC3E}">
        <p14:creationId xmlns:p14="http://schemas.microsoft.com/office/powerpoint/2010/main" val="3824650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models</a:t>
            </a:r>
            <a:endParaRPr lang="en-US" dirty="0"/>
          </a:p>
        </p:txBody>
      </p:sp>
      <p:sp>
        <p:nvSpPr>
          <p:cNvPr id="3" name="Text Placeholder 2"/>
          <p:cNvSpPr>
            <a:spLocks noGrp="1"/>
          </p:cNvSpPr>
          <p:nvPr>
            <p:ph type="body" idx="1"/>
          </p:nvPr>
        </p:nvSpPr>
        <p:spPr/>
        <p:txBody>
          <a:bodyPr/>
          <a:lstStyle/>
          <a:p>
            <a:pPr marL="0" indent="0">
              <a:buNone/>
            </a:pPr>
            <a:r>
              <a:rPr lang="en-US" b="1" dirty="0" smtClean="0">
                <a:solidFill>
                  <a:prstClr val="black"/>
                </a:solidFill>
              </a:rPr>
              <a:t>EXAMPLE FOR A FREAKONOMICS FACTOR</a:t>
            </a:r>
          </a:p>
          <a:p>
            <a:pPr marL="0" indent="0">
              <a:buNone/>
            </a:pPr>
            <a:r>
              <a:rPr lang="en-US" dirty="0" smtClean="0">
                <a:solidFill>
                  <a:prstClr val="black"/>
                </a:solidFill>
              </a:rPr>
              <a:t>Child </a:t>
            </a:r>
            <a:r>
              <a:rPr lang="en-US" dirty="0">
                <a:solidFill>
                  <a:prstClr val="black"/>
                </a:solidFill>
              </a:rPr>
              <a:t>was spanked – doesn’t matter to early childhood test scores. I scored well in tests as a child and I was spanked. The discipline didn’t have an impact on me in school other than I knew not to misbehave and to listen to the teacher. I knew that deliberate disobedience at school or home would result in punishment at home.  So I didn’t act up and I wasn’t disrespectful in school. I knew my purpose in being in school was to learn. </a:t>
            </a:r>
          </a:p>
          <a:p>
            <a:endParaRPr lang="en-US" dirty="0"/>
          </a:p>
        </p:txBody>
      </p:sp>
    </p:spTree>
    <p:extLst>
      <p:ext uri="{BB962C8B-B14F-4D97-AF65-F5344CB8AC3E}">
        <p14:creationId xmlns:p14="http://schemas.microsoft.com/office/powerpoint/2010/main" val="15671248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9636"/>
          </a:xfrm>
        </p:spPr>
        <p:txBody>
          <a:bodyPr>
            <a:normAutofit fontScale="90000"/>
          </a:bodyPr>
          <a:lstStyle/>
          <a:p>
            <a:r>
              <a:rPr lang="en-US" dirty="0" smtClean="0"/>
              <a:t>Exit Ticket</a:t>
            </a:r>
            <a:endParaRPr lang="en-US" dirty="0"/>
          </a:p>
        </p:txBody>
      </p:sp>
      <p:sp>
        <p:nvSpPr>
          <p:cNvPr id="3" name="Text Placeholder 2"/>
          <p:cNvSpPr>
            <a:spLocks noGrp="1"/>
          </p:cNvSpPr>
          <p:nvPr>
            <p:ph type="body" idx="1"/>
          </p:nvPr>
        </p:nvSpPr>
        <p:spPr/>
        <p:txBody>
          <a:bodyPr/>
          <a:lstStyle/>
          <a:p>
            <a:r>
              <a:rPr lang="en-US" dirty="0" smtClean="0"/>
              <a:t>What part about the unit project gives you the most concern? Why? </a:t>
            </a:r>
          </a:p>
          <a:p>
            <a:r>
              <a:rPr lang="en-US" dirty="0" smtClean="0"/>
              <a:t>What will you do to seek help if you need it?  </a:t>
            </a:r>
            <a:endParaRPr lang="en-US" dirty="0"/>
          </a:p>
        </p:txBody>
      </p:sp>
    </p:spTree>
    <p:extLst>
      <p:ext uri="{BB962C8B-B14F-4D97-AF65-F5344CB8AC3E}">
        <p14:creationId xmlns:p14="http://schemas.microsoft.com/office/powerpoint/2010/main" val="1545548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04800"/>
            <a:ext cx="7481944" cy="1143000"/>
          </a:xfrm>
        </p:spPr>
        <p:txBody>
          <a:bodyPr>
            <a:normAutofit fontScale="90000"/>
          </a:bodyPr>
          <a:lstStyle/>
          <a:p>
            <a:r>
              <a:rPr lang="en-US" dirty="0" smtClean="0"/>
              <a:t>Modes of Discourse</a:t>
            </a:r>
            <a:br>
              <a:rPr lang="en-US" dirty="0" smtClean="0"/>
            </a:br>
            <a:r>
              <a:rPr lang="en-US" dirty="0" smtClean="0"/>
              <a:t>Which mode does this chapter follow? </a:t>
            </a:r>
            <a:endParaRPr lang="en-US" dirty="0"/>
          </a:p>
        </p:txBody>
      </p:sp>
      <p:sp>
        <p:nvSpPr>
          <p:cNvPr id="2" name="Content Placeholder 1"/>
          <p:cNvSpPr>
            <a:spLocks noGrp="1"/>
          </p:cNvSpPr>
          <p:nvPr>
            <p:ph idx="1"/>
          </p:nvPr>
        </p:nvSpPr>
        <p:spPr>
          <a:xfrm>
            <a:off x="533400" y="1600200"/>
            <a:ext cx="8229600" cy="4114800"/>
          </a:xfrm>
        </p:spPr>
        <p:txBody>
          <a:bodyPr>
            <a:normAutofit lnSpcReduction="10000"/>
          </a:bodyPr>
          <a:lstStyle/>
          <a:p>
            <a:r>
              <a:rPr lang="en-US" sz="1800" b="1" dirty="0" smtClean="0"/>
              <a:t>Narration</a:t>
            </a:r>
            <a:r>
              <a:rPr lang="en-US" sz="1800" dirty="0" smtClean="0"/>
              <a:t> - </a:t>
            </a:r>
            <a:r>
              <a:rPr lang="en-US" sz="1800" dirty="0"/>
              <a:t>one might think of it as telling a </a:t>
            </a:r>
            <a:r>
              <a:rPr lang="en-US" sz="1800" dirty="0" smtClean="0"/>
              <a:t>story</a:t>
            </a:r>
          </a:p>
          <a:p>
            <a:endParaRPr lang="en-US" sz="1800" dirty="0" smtClean="0"/>
          </a:p>
          <a:p>
            <a:r>
              <a:rPr lang="en-US" sz="1800" b="1" dirty="0" smtClean="0"/>
              <a:t>Description</a:t>
            </a:r>
            <a:r>
              <a:rPr lang="en-US" sz="1800" dirty="0" smtClean="0"/>
              <a:t> - </a:t>
            </a:r>
            <a:r>
              <a:rPr lang="en-US" sz="1800" dirty="0"/>
              <a:t>to describe something—object, person, place, experience, emotion, situation, etc. </a:t>
            </a:r>
            <a:r>
              <a:rPr lang="en-US" sz="1800" dirty="0" smtClean="0"/>
              <a:t>(</a:t>
            </a:r>
            <a:r>
              <a:rPr lang="en-US" sz="1800" dirty="0"/>
              <a:t>the goal </a:t>
            </a:r>
            <a:r>
              <a:rPr lang="en-US" sz="1800" dirty="0" smtClean="0"/>
              <a:t>is </a:t>
            </a:r>
            <a:r>
              <a:rPr lang="en-US" sz="1800" dirty="0"/>
              <a:t>to paint an image that is vivid and moving in the mind of the reader).</a:t>
            </a:r>
            <a:endParaRPr lang="en-US" sz="1800" dirty="0" smtClean="0"/>
          </a:p>
          <a:p>
            <a:endParaRPr lang="en-US" sz="1800" dirty="0" smtClean="0"/>
          </a:p>
          <a:p>
            <a:r>
              <a:rPr lang="en-US" sz="1800" b="1" dirty="0" smtClean="0"/>
              <a:t>Exposition</a:t>
            </a:r>
            <a:r>
              <a:rPr lang="en-US" sz="1800" dirty="0" smtClean="0"/>
              <a:t> - </a:t>
            </a:r>
            <a:r>
              <a:rPr lang="en-US" sz="1800" dirty="0"/>
              <a:t> to investigate an idea, evaluate evidence, expound on the idea, and set forth an argument concerning that idea in a clear and concise manner. </a:t>
            </a:r>
            <a:r>
              <a:rPr lang="en-US" sz="1800" dirty="0" smtClean="0"/>
              <a:t>(This </a:t>
            </a:r>
            <a:r>
              <a:rPr lang="en-US" sz="1800" dirty="0"/>
              <a:t>can be accomplished through comparison and contrast, definition, example, the analysis of cause and effect, etc</a:t>
            </a:r>
            <a:r>
              <a:rPr lang="en-US" sz="1800" dirty="0" smtClean="0"/>
              <a:t>.)</a:t>
            </a:r>
          </a:p>
          <a:p>
            <a:endParaRPr lang="en-US" sz="1800" dirty="0" smtClean="0"/>
          </a:p>
          <a:p>
            <a:r>
              <a:rPr lang="en-US" sz="1800" b="1" dirty="0" smtClean="0"/>
              <a:t>Argumentation</a:t>
            </a:r>
            <a:r>
              <a:rPr lang="en-US" sz="1800" dirty="0" smtClean="0"/>
              <a:t> - to </a:t>
            </a:r>
            <a:r>
              <a:rPr lang="en-US" sz="1800" dirty="0"/>
              <a:t>investigate a topic; collect, generate, and evaluate evidence; and establish a position on the topic in a concise manner</a:t>
            </a:r>
            <a:r>
              <a:rPr lang="en-US" sz="1800" dirty="0" smtClean="0"/>
              <a:t>. This writing is similar to “exposition,” but requires more extensive research.</a:t>
            </a:r>
          </a:p>
        </p:txBody>
      </p:sp>
    </p:spTree>
    <p:extLst>
      <p:ext uri="{BB962C8B-B14F-4D97-AF65-F5344CB8AC3E}">
        <p14:creationId xmlns:p14="http://schemas.microsoft.com/office/powerpoint/2010/main" val="1929811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Inductive and Deductive Structure (reasoning, logic)</a:t>
            </a:r>
            <a:endParaRPr lang="en-US" dirty="0"/>
          </a:p>
        </p:txBody>
      </p:sp>
      <p:sp>
        <p:nvSpPr>
          <p:cNvPr id="3" name="Content Placeholder 2"/>
          <p:cNvSpPr>
            <a:spLocks noGrp="1"/>
          </p:cNvSpPr>
          <p:nvPr>
            <p:ph idx="1"/>
          </p:nvPr>
        </p:nvSpPr>
        <p:spPr/>
        <p:txBody>
          <a:bodyPr>
            <a:normAutofit lnSpcReduction="10000"/>
          </a:bodyPr>
          <a:lstStyle/>
          <a:p>
            <a:r>
              <a:rPr lang="en-US" dirty="0" smtClean="0"/>
              <a:t>Two ways to create an argument are through deduction and induction. These are also two ways to problem solve. </a:t>
            </a:r>
          </a:p>
          <a:p>
            <a:pPr marL="548640" lvl="2" indent="0" algn="ctr">
              <a:buNone/>
            </a:pPr>
            <a:r>
              <a:rPr lang="en-US" dirty="0" smtClean="0"/>
              <a:t>You might have seen these words before. </a:t>
            </a:r>
          </a:p>
          <a:p>
            <a:endParaRPr lang="en-US" dirty="0"/>
          </a:p>
          <a:p>
            <a:pPr marL="0" indent="0">
              <a:buNone/>
            </a:pPr>
            <a:r>
              <a:rPr lang="en-US" dirty="0" smtClean="0"/>
              <a:t>1. Inductive – you get the evidence first and then you figure out what it means. It’s like an investigation. </a:t>
            </a:r>
          </a:p>
          <a:p>
            <a:endParaRPr lang="en-US" dirty="0"/>
          </a:p>
          <a:p>
            <a:pPr marL="0" indent="0">
              <a:buNone/>
            </a:pPr>
            <a:r>
              <a:rPr lang="en-US" dirty="0" smtClean="0"/>
              <a:t>2. Deductive – you begin with a premise, general rule, or claim and then see if the evidence fits. </a:t>
            </a:r>
          </a:p>
          <a:p>
            <a:pPr marL="0" indent="0">
              <a:buNone/>
            </a:pPr>
            <a:endParaRPr lang="en-US" dirty="0" smtClean="0"/>
          </a:p>
          <a:p>
            <a:r>
              <a:rPr lang="en-US" dirty="0" smtClean="0"/>
              <a:t>Watch this video from </a:t>
            </a:r>
            <a:r>
              <a:rPr lang="en-US" dirty="0" err="1" smtClean="0"/>
              <a:t>Shmoop</a:t>
            </a:r>
            <a:r>
              <a:rPr lang="en-US" dirty="0" smtClean="0"/>
              <a:t> to help you understand: </a:t>
            </a:r>
            <a:r>
              <a:rPr lang="en-US" dirty="0" smtClean="0">
                <a:hlinkClick r:id="rId2"/>
              </a:rPr>
              <a:t>Inductive vs Deductive Reasoning</a:t>
            </a:r>
            <a:endParaRPr lang="en-US" dirty="0"/>
          </a:p>
        </p:txBody>
      </p:sp>
    </p:spTree>
    <p:extLst>
      <p:ext uri="{BB962C8B-B14F-4D97-AF65-F5344CB8AC3E}">
        <p14:creationId xmlns:p14="http://schemas.microsoft.com/office/powerpoint/2010/main" val="279672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Outliers</a:t>
            </a:r>
            <a:r>
              <a:rPr lang="en-US" dirty="0" smtClean="0"/>
              <a:t> – Deductive or Inductive?	</a:t>
            </a:r>
            <a:endParaRPr lang="en-US" i="1" dirty="0"/>
          </a:p>
        </p:txBody>
      </p:sp>
      <p:sp>
        <p:nvSpPr>
          <p:cNvPr id="3" name="Content Placeholder 2"/>
          <p:cNvSpPr>
            <a:spLocks noGrp="1"/>
          </p:cNvSpPr>
          <p:nvPr>
            <p:ph idx="1"/>
          </p:nvPr>
        </p:nvSpPr>
        <p:spPr/>
        <p:txBody>
          <a:bodyPr/>
          <a:lstStyle/>
          <a:p>
            <a:r>
              <a:rPr lang="en-US" dirty="0" smtClean="0"/>
              <a:t>Where is the claim? </a:t>
            </a:r>
          </a:p>
          <a:p>
            <a:r>
              <a:rPr lang="en-US" dirty="0" smtClean="0"/>
              <a:t>How is the evidence used?</a:t>
            </a:r>
          </a:p>
          <a:p>
            <a:r>
              <a:rPr lang="en-US" dirty="0" smtClean="0"/>
              <a:t>Why is that structure effective for this claim and this audience?</a:t>
            </a:r>
            <a:endParaRPr lang="en-US" dirty="0"/>
          </a:p>
        </p:txBody>
      </p:sp>
      <p:grpSp>
        <p:nvGrpSpPr>
          <p:cNvPr id="80" name="SMARTInkShape-Group2"/>
          <p:cNvGrpSpPr/>
          <p:nvPr/>
        </p:nvGrpSpPr>
        <p:grpSpPr>
          <a:xfrm>
            <a:off x="3509367" y="1678781"/>
            <a:ext cx="1151931" cy="348259"/>
            <a:chOff x="3509367" y="1678781"/>
            <a:chExt cx="1151931" cy="348259"/>
          </a:xfrm>
        </p:grpSpPr>
        <p:sp>
          <p:nvSpPr>
            <p:cNvPr id="71" name="SMARTInkShape-2"/>
            <p:cNvSpPr/>
            <p:nvPr/>
          </p:nvSpPr>
          <p:spPr>
            <a:xfrm>
              <a:off x="3554016" y="1714500"/>
              <a:ext cx="35719" cy="267892"/>
            </a:xfrm>
            <a:custGeom>
              <a:avLst/>
              <a:gdLst/>
              <a:ahLst/>
              <a:cxnLst/>
              <a:rect l="0" t="0" r="0" b="0"/>
              <a:pathLst>
                <a:path w="35719" h="267892">
                  <a:moveTo>
                    <a:pt x="0" y="0"/>
                  </a:moveTo>
                  <a:lnTo>
                    <a:pt x="7067" y="16781"/>
                  </a:lnTo>
                  <a:lnTo>
                    <a:pt x="8820" y="55802"/>
                  </a:lnTo>
                  <a:lnTo>
                    <a:pt x="9900" y="82607"/>
                  </a:lnTo>
                  <a:lnTo>
                    <a:pt x="18022" y="125135"/>
                  </a:lnTo>
                  <a:lnTo>
                    <a:pt x="25888" y="164452"/>
                  </a:lnTo>
                  <a:lnTo>
                    <a:pt x="27702" y="207510"/>
                  </a:lnTo>
                  <a:lnTo>
                    <a:pt x="35162" y="249982"/>
                  </a:lnTo>
                  <a:lnTo>
                    <a:pt x="35718"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3"/>
            <p:cNvSpPr/>
            <p:nvPr/>
          </p:nvSpPr>
          <p:spPr>
            <a:xfrm>
              <a:off x="3509367" y="1678935"/>
              <a:ext cx="178535" cy="214160"/>
            </a:xfrm>
            <a:custGeom>
              <a:avLst/>
              <a:gdLst/>
              <a:ahLst/>
              <a:cxnLst/>
              <a:rect l="0" t="0" r="0" b="0"/>
              <a:pathLst>
                <a:path w="178535" h="214160">
                  <a:moveTo>
                    <a:pt x="0" y="35565"/>
                  </a:moveTo>
                  <a:lnTo>
                    <a:pt x="0" y="23136"/>
                  </a:lnTo>
                  <a:lnTo>
                    <a:pt x="2646" y="17473"/>
                  </a:lnTo>
                  <a:lnTo>
                    <a:pt x="12429" y="5753"/>
                  </a:lnTo>
                  <a:lnTo>
                    <a:pt x="20738" y="2472"/>
                  </a:lnTo>
                  <a:lnTo>
                    <a:pt x="59700" y="0"/>
                  </a:lnTo>
                  <a:lnTo>
                    <a:pt x="89514" y="869"/>
                  </a:lnTo>
                  <a:lnTo>
                    <a:pt x="102954" y="4600"/>
                  </a:lnTo>
                  <a:lnTo>
                    <a:pt x="145780" y="31865"/>
                  </a:lnTo>
                  <a:lnTo>
                    <a:pt x="162698" y="42296"/>
                  </a:lnTo>
                  <a:lnTo>
                    <a:pt x="173443" y="56521"/>
                  </a:lnTo>
                  <a:lnTo>
                    <a:pt x="176305" y="64061"/>
                  </a:lnTo>
                  <a:lnTo>
                    <a:pt x="178534" y="108337"/>
                  </a:lnTo>
                  <a:lnTo>
                    <a:pt x="173276" y="117848"/>
                  </a:lnTo>
                  <a:lnTo>
                    <a:pt x="133256" y="161182"/>
                  </a:lnTo>
                  <a:lnTo>
                    <a:pt x="97952" y="189433"/>
                  </a:lnTo>
                  <a:lnTo>
                    <a:pt x="62508" y="2141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4"/>
            <p:cNvSpPr/>
            <p:nvPr/>
          </p:nvSpPr>
          <p:spPr>
            <a:xfrm>
              <a:off x="3692943" y="1821656"/>
              <a:ext cx="253980" cy="124826"/>
            </a:xfrm>
            <a:custGeom>
              <a:avLst/>
              <a:gdLst/>
              <a:ahLst/>
              <a:cxnLst/>
              <a:rect l="0" t="0" r="0" b="0"/>
              <a:pathLst>
                <a:path w="253980" h="124826">
                  <a:moveTo>
                    <a:pt x="75385" y="0"/>
                  </a:moveTo>
                  <a:lnTo>
                    <a:pt x="67696" y="0"/>
                  </a:lnTo>
                  <a:lnTo>
                    <a:pt x="62083" y="4741"/>
                  </a:lnTo>
                  <a:lnTo>
                    <a:pt x="28965" y="46062"/>
                  </a:lnTo>
                  <a:lnTo>
                    <a:pt x="1002" y="90624"/>
                  </a:lnTo>
                  <a:lnTo>
                    <a:pt x="0" y="95143"/>
                  </a:lnTo>
                  <a:lnTo>
                    <a:pt x="3232" y="117677"/>
                  </a:lnTo>
                  <a:lnTo>
                    <a:pt x="4462" y="120123"/>
                  </a:lnTo>
                  <a:lnTo>
                    <a:pt x="6275" y="121754"/>
                  </a:lnTo>
                  <a:lnTo>
                    <a:pt x="10935" y="123566"/>
                  </a:lnTo>
                  <a:lnTo>
                    <a:pt x="29660" y="124825"/>
                  </a:lnTo>
                  <a:lnTo>
                    <a:pt x="33988" y="122904"/>
                  </a:lnTo>
                  <a:lnTo>
                    <a:pt x="60397" y="95458"/>
                  </a:lnTo>
                  <a:lnTo>
                    <a:pt x="80340" y="66324"/>
                  </a:lnTo>
                  <a:lnTo>
                    <a:pt x="83791" y="55453"/>
                  </a:lnTo>
                  <a:lnTo>
                    <a:pt x="84958" y="54828"/>
                  </a:lnTo>
                  <a:lnTo>
                    <a:pt x="88900" y="54134"/>
                  </a:lnTo>
                  <a:lnTo>
                    <a:pt x="90348" y="54941"/>
                  </a:lnTo>
                  <a:lnTo>
                    <a:pt x="91314" y="56471"/>
                  </a:lnTo>
                  <a:lnTo>
                    <a:pt x="92672" y="63365"/>
                  </a:lnTo>
                  <a:lnTo>
                    <a:pt x="93131" y="74584"/>
                  </a:lnTo>
                  <a:lnTo>
                    <a:pt x="95840" y="80443"/>
                  </a:lnTo>
                  <a:lnTo>
                    <a:pt x="117455" y="107158"/>
                  </a:lnTo>
                  <a:lnTo>
                    <a:pt x="118315" y="110134"/>
                  </a:lnTo>
                  <a:lnTo>
                    <a:pt x="119880" y="112118"/>
                  </a:lnTo>
                  <a:lnTo>
                    <a:pt x="128551" y="115931"/>
                  </a:lnTo>
                  <a:lnTo>
                    <a:pt x="133582" y="111300"/>
                  </a:lnTo>
                  <a:lnTo>
                    <a:pt x="135977" y="106352"/>
                  </a:lnTo>
                  <a:lnTo>
                    <a:pt x="136615" y="103644"/>
                  </a:lnTo>
                  <a:lnTo>
                    <a:pt x="158851" y="69688"/>
                  </a:lnTo>
                  <a:lnTo>
                    <a:pt x="187674" y="48689"/>
                  </a:lnTo>
                  <a:lnTo>
                    <a:pt x="194083" y="46445"/>
                  </a:lnTo>
                  <a:lnTo>
                    <a:pt x="236854" y="44658"/>
                  </a:lnTo>
                  <a:lnTo>
                    <a:pt x="253979"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5"/>
            <p:cNvSpPr/>
            <p:nvPr/>
          </p:nvSpPr>
          <p:spPr>
            <a:xfrm>
              <a:off x="4000500" y="1723430"/>
              <a:ext cx="35720" cy="214313"/>
            </a:xfrm>
            <a:custGeom>
              <a:avLst/>
              <a:gdLst/>
              <a:ahLst/>
              <a:cxnLst/>
              <a:rect l="0" t="0" r="0" b="0"/>
              <a:pathLst>
                <a:path w="35720" h="214313">
                  <a:moveTo>
                    <a:pt x="0" y="0"/>
                  </a:moveTo>
                  <a:lnTo>
                    <a:pt x="0" y="39147"/>
                  </a:lnTo>
                  <a:lnTo>
                    <a:pt x="992" y="80590"/>
                  </a:lnTo>
                  <a:lnTo>
                    <a:pt x="9094" y="124957"/>
                  </a:lnTo>
                  <a:lnTo>
                    <a:pt x="17952" y="169581"/>
                  </a:lnTo>
                  <a:lnTo>
                    <a:pt x="3571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6"/>
            <p:cNvSpPr/>
            <p:nvPr/>
          </p:nvSpPr>
          <p:spPr>
            <a:xfrm>
              <a:off x="3955852" y="1857375"/>
              <a:ext cx="107157" cy="17860"/>
            </a:xfrm>
            <a:custGeom>
              <a:avLst/>
              <a:gdLst/>
              <a:ahLst/>
              <a:cxnLst/>
              <a:rect l="0" t="0" r="0" b="0"/>
              <a:pathLst>
                <a:path w="107157" h="17860">
                  <a:moveTo>
                    <a:pt x="0" y="17859"/>
                  </a:moveTo>
                  <a:lnTo>
                    <a:pt x="0" y="13119"/>
                  </a:lnTo>
                  <a:lnTo>
                    <a:pt x="992" y="11723"/>
                  </a:lnTo>
                  <a:lnTo>
                    <a:pt x="2645" y="10792"/>
                  </a:lnTo>
                  <a:lnTo>
                    <a:pt x="12428" y="9297"/>
                  </a:lnTo>
                  <a:lnTo>
                    <a:pt x="54669" y="8962"/>
                  </a:lnTo>
                  <a:lnTo>
                    <a:pt x="98934" y="829"/>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7"/>
            <p:cNvSpPr/>
            <p:nvPr/>
          </p:nvSpPr>
          <p:spPr>
            <a:xfrm>
              <a:off x="4179094" y="1741289"/>
              <a:ext cx="8930" cy="160735"/>
            </a:xfrm>
            <a:custGeom>
              <a:avLst/>
              <a:gdLst/>
              <a:ahLst/>
              <a:cxnLst/>
              <a:rect l="0" t="0" r="0" b="0"/>
              <a:pathLst>
                <a:path w="8930" h="160735">
                  <a:moveTo>
                    <a:pt x="0" y="0"/>
                  </a:moveTo>
                  <a:lnTo>
                    <a:pt x="0" y="17169"/>
                  </a:lnTo>
                  <a:lnTo>
                    <a:pt x="2645" y="25160"/>
                  </a:lnTo>
                  <a:lnTo>
                    <a:pt x="4740" y="28679"/>
                  </a:lnTo>
                  <a:lnTo>
                    <a:pt x="7688" y="43114"/>
                  </a:lnTo>
                  <a:lnTo>
                    <a:pt x="8857" y="83428"/>
                  </a:lnTo>
                  <a:lnTo>
                    <a:pt x="8925" y="125021"/>
                  </a:lnTo>
                  <a:lnTo>
                    <a:pt x="8929"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8"/>
            <p:cNvSpPr/>
            <p:nvPr/>
          </p:nvSpPr>
          <p:spPr>
            <a:xfrm>
              <a:off x="4330898" y="1678781"/>
              <a:ext cx="160736" cy="348259"/>
            </a:xfrm>
            <a:custGeom>
              <a:avLst/>
              <a:gdLst/>
              <a:ahLst/>
              <a:cxnLst/>
              <a:rect l="0" t="0" r="0" b="0"/>
              <a:pathLst>
                <a:path w="160736" h="348259">
                  <a:moveTo>
                    <a:pt x="160735" y="0"/>
                  </a:moveTo>
                  <a:lnTo>
                    <a:pt x="160735" y="4741"/>
                  </a:lnTo>
                  <a:lnTo>
                    <a:pt x="159743" y="6137"/>
                  </a:lnTo>
                  <a:lnTo>
                    <a:pt x="158089" y="7068"/>
                  </a:lnTo>
                  <a:lnTo>
                    <a:pt x="155994" y="7689"/>
                  </a:lnTo>
                  <a:lnTo>
                    <a:pt x="154598" y="9095"/>
                  </a:lnTo>
                  <a:lnTo>
                    <a:pt x="136646" y="48055"/>
                  </a:lnTo>
                  <a:lnTo>
                    <a:pt x="119039" y="89519"/>
                  </a:lnTo>
                  <a:lnTo>
                    <a:pt x="104177" y="126417"/>
                  </a:lnTo>
                  <a:lnTo>
                    <a:pt x="82229" y="169849"/>
                  </a:lnTo>
                  <a:lnTo>
                    <a:pt x="59593" y="214337"/>
                  </a:lnTo>
                  <a:lnTo>
                    <a:pt x="37332" y="258964"/>
                  </a:lnTo>
                  <a:lnTo>
                    <a:pt x="15286" y="300111"/>
                  </a:lnTo>
                  <a:lnTo>
                    <a:pt x="4049" y="324342"/>
                  </a:lnTo>
                  <a:lnTo>
                    <a:pt x="0" y="3482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9"/>
            <p:cNvSpPr/>
            <p:nvPr/>
          </p:nvSpPr>
          <p:spPr>
            <a:xfrm>
              <a:off x="4554141" y="1821656"/>
              <a:ext cx="8930" cy="125017"/>
            </a:xfrm>
            <a:custGeom>
              <a:avLst/>
              <a:gdLst/>
              <a:ahLst/>
              <a:cxnLst/>
              <a:rect l="0" t="0" r="0" b="0"/>
              <a:pathLst>
                <a:path w="8930" h="125017">
                  <a:moveTo>
                    <a:pt x="8929" y="0"/>
                  </a:moveTo>
                  <a:lnTo>
                    <a:pt x="8929" y="42807"/>
                  </a:lnTo>
                  <a:lnTo>
                    <a:pt x="7937" y="66418"/>
                  </a:lnTo>
                  <a:lnTo>
                    <a:pt x="552" y="97497"/>
                  </a:lnTo>
                  <a:lnTo>
                    <a:pt x="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10"/>
            <p:cNvSpPr/>
            <p:nvPr/>
          </p:nvSpPr>
          <p:spPr>
            <a:xfrm>
              <a:off x="4652367" y="1777008"/>
              <a:ext cx="8931" cy="98227"/>
            </a:xfrm>
            <a:custGeom>
              <a:avLst/>
              <a:gdLst/>
              <a:ahLst/>
              <a:cxnLst/>
              <a:rect l="0" t="0" r="0" b="0"/>
              <a:pathLst>
                <a:path w="8931" h="98227">
                  <a:moveTo>
                    <a:pt x="8930" y="0"/>
                  </a:moveTo>
                  <a:lnTo>
                    <a:pt x="8930" y="7688"/>
                  </a:lnTo>
                  <a:lnTo>
                    <a:pt x="4189" y="13302"/>
                  </a:lnTo>
                  <a:lnTo>
                    <a:pt x="1862" y="21125"/>
                  </a:lnTo>
                  <a:lnTo>
                    <a:pt x="49" y="63144"/>
                  </a:lnTo>
                  <a:lnTo>
                    <a:pt x="0"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 name="SMARTInkShape-Group3"/>
          <p:cNvGrpSpPr/>
          <p:nvPr/>
        </p:nvGrpSpPr>
        <p:grpSpPr>
          <a:xfrm>
            <a:off x="732634" y="1984320"/>
            <a:ext cx="722906" cy="292751"/>
            <a:chOff x="732634" y="1984320"/>
            <a:chExt cx="722906" cy="292751"/>
          </a:xfrm>
        </p:grpSpPr>
        <p:sp>
          <p:nvSpPr>
            <p:cNvPr id="81" name="SMARTInkShape-11"/>
            <p:cNvSpPr/>
            <p:nvPr/>
          </p:nvSpPr>
          <p:spPr>
            <a:xfrm>
              <a:off x="785813" y="2259211"/>
              <a:ext cx="544711" cy="17860"/>
            </a:xfrm>
            <a:custGeom>
              <a:avLst/>
              <a:gdLst/>
              <a:ahLst/>
              <a:cxnLst/>
              <a:rect l="0" t="0" r="0" b="0"/>
              <a:pathLst>
                <a:path w="544711" h="17860">
                  <a:moveTo>
                    <a:pt x="0" y="17859"/>
                  </a:moveTo>
                  <a:lnTo>
                    <a:pt x="23352" y="16867"/>
                  </a:lnTo>
                  <a:lnTo>
                    <a:pt x="67971" y="10171"/>
                  </a:lnTo>
                  <a:lnTo>
                    <a:pt x="106680" y="9297"/>
                  </a:lnTo>
                  <a:lnTo>
                    <a:pt x="149569" y="9039"/>
                  </a:lnTo>
                  <a:lnTo>
                    <a:pt x="181568" y="8978"/>
                  </a:lnTo>
                  <a:lnTo>
                    <a:pt x="216626" y="8951"/>
                  </a:lnTo>
                  <a:lnTo>
                    <a:pt x="255359" y="8939"/>
                  </a:lnTo>
                  <a:lnTo>
                    <a:pt x="295724" y="8934"/>
                  </a:lnTo>
                  <a:lnTo>
                    <a:pt x="336816" y="8932"/>
                  </a:lnTo>
                  <a:lnTo>
                    <a:pt x="378229" y="8930"/>
                  </a:lnTo>
                  <a:lnTo>
                    <a:pt x="417141" y="8930"/>
                  </a:lnTo>
                  <a:lnTo>
                    <a:pt x="453286" y="7937"/>
                  </a:lnTo>
                  <a:lnTo>
                    <a:pt x="485887" y="4189"/>
                  </a:lnTo>
                  <a:lnTo>
                    <a:pt x="530004" y="827"/>
                  </a:lnTo>
                  <a:lnTo>
                    <a:pt x="54471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12"/>
            <p:cNvSpPr/>
            <p:nvPr/>
          </p:nvSpPr>
          <p:spPr>
            <a:xfrm>
              <a:off x="732634" y="1984320"/>
              <a:ext cx="722906" cy="174478"/>
            </a:xfrm>
            <a:custGeom>
              <a:avLst/>
              <a:gdLst/>
              <a:ahLst/>
              <a:cxnLst/>
              <a:rect l="0" t="0" r="0" b="0"/>
              <a:pathLst>
                <a:path w="722906" h="174478">
                  <a:moveTo>
                    <a:pt x="17460" y="24860"/>
                  </a:moveTo>
                  <a:lnTo>
                    <a:pt x="12719" y="24860"/>
                  </a:lnTo>
                  <a:lnTo>
                    <a:pt x="11323" y="25852"/>
                  </a:lnTo>
                  <a:lnTo>
                    <a:pt x="10392" y="27505"/>
                  </a:lnTo>
                  <a:lnTo>
                    <a:pt x="9771" y="29600"/>
                  </a:lnTo>
                  <a:lnTo>
                    <a:pt x="8365" y="30997"/>
                  </a:lnTo>
                  <a:lnTo>
                    <a:pt x="4157" y="32548"/>
                  </a:lnTo>
                  <a:lnTo>
                    <a:pt x="2638" y="33954"/>
                  </a:lnTo>
                  <a:lnTo>
                    <a:pt x="951" y="38162"/>
                  </a:lnTo>
                  <a:lnTo>
                    <a:pt x="0" y="50850"/>
                  </a:lnTo>
                  <a:lnTo>
                    <a:pt x="8718" y="91464"/>
                  </a:lnTo>
                  <a:lnTo>
                    <a:pt x="17554" y="133184"/>
                  </a:lnTo>
                  <a:lnTo>
                    <a:pt x="21801" y="141796"/>
                  </a:lnTo>
                  <a:lnTo>
                    <a:pt x="46104" y="169283"/>
                  </a:lnTo>
                  <a:lnTo>
                    <a:pt x="52680" y="173384"/>
                  </a:lnTo>
                  <a:lnTo>
                    <a:pt x="55823" y="174477"/>
                  </a:lnTo>
                  <a:lnTo>
                    <a:pt x="58910" y="174214"/>
                  </a:lnTo>
                  <a:lnTo>
                    <a:pt x="64986" y="171276"/>
                  </a:lnTo>
                  <a:lnTo>
                    <a:pt x="92052" y="151719"/>
                  </a:lnTo>
                  <a:lnTo>
                    <a:pt x="109365" y="125522"/>
                  </a:lnTo>
                  <a:lnTo>
                    <a:pt x="129555" y="82394"/>
                  </a:lnTo>
                  <a:lnTo>
                    <a:pt x="133500" y="60865"/>
                  </a:lnTo>
                  <a:lnTo>
                    <a:pt x="133532" y="70144"/>
                  </a:lnTo>
                  <a:lnTo>
                    <a:pt x="136185" y="77398"/>
                  </a:lnTo>
                  <a:lnTo>
                    <a:pt x="138282" y="80721"/>
                  </a:lnTo>
                  <a:lnTo>
                    <a:pt x="149380" y="123291"/>
                  </a:lnTo>
                  <a:lnTo>
                    <a:pt x="150055" y="129176"/>
                  </a:lnTo>
                  <a:lnTo>
                    <a:pt x="152489" y="134092"/>
                  </a:lnTo>
                  <a:lnTo>
                    <a:pt x="171404" y="152341"/>
                  </a:lnTo>
                  <a:lnTo>
                    <a:pt x="180468" y="155932"/>
                  </a:lnTo>
                  <a:lnTo>
                    <a:pt x="185663" y="156890"/>
                  </a:lnTo>
                  <a:lnTo>
                    <a:pt x="207196" y="153497"/>
                  </a:lnTo>
                  <a:lnTo>
                    <a:pt x="227688" y="146208"/>
                  </a:lnTo>
                  <a:lnTo>
                    <a:pt x="246327" y="133024"/>
                  </a:lnTo>
                  <a:lnTo>
                    <a:pt x="282345" y="91412"/>
                  </a:lnTo>
                  <a:lnTo>
                    <a:pt x="305661" y="47031"/>
                  </a:lnTo>
                  <a:lnTo>
                    <a:pt x="310860" y="23139"/>
                  </a:lnTo>
                  <a:lnTo>
                    <a:pt x="312090" y="0"/>
                  </a:lnTo>
                  <a:lnTo>
                    <a:pt x="312139" y="43388"/>
                  </a:lnTo>
                  <a:lnTo>
                    <a:pt x="312139" y="79898"/>
                  </a:lnTo>
                  <a:lnTo>
                    <a:pt x="319207" y="120633"/>
                  </a:lnTo>
                  <a:lnTo>
                    <a:pt x="321021" y="164241"/>
                  </a:lnTo>
                  <a:lnTo>
                    <a:pt x="321037" y="165405"/>
                  </a:lnTo>
                  <a:lnTo>
                    <a:pt x="322040" y="166182"/>
                  </a:lnTo>
                  <a:lnTo>
                    <a:pt x="325800" y="167045"/>
                  </a:lnTo>
                  <a:lnTo>
                    <a:pt x="327200" y="166282"/>
                  </a:lnTo>
                  <a:lnTo>
                    <a:pt x="328133" y="164782"/>
                  </a:lnTo>
                  <a:lnTo>
                    <a:pt x="329446" y="157930"/>
                  </a:lnTo>
                  <a:lnTo>
                    <a:pt x="330969" y="125864"/>
                  </a:lnTo>
                  <a:lnTo>
                    <a:pt x="337121" y="111231"/>
                  </a:lnTo>
                  <a:lnTo>
                    <a:pt x="345443" y="96895"/>
                  </a:lnTo>
                  <a:lnTo>
                    <a:pt x="346248" y="93719"/>
                  </a:lnTo>
                  <a:lnTo>
                    <a:pt x="347777" y="91602"/>
                  </a:lnTo>
                  <a:lnTo>
                    <a:pt x="349788" y="90190"/>
                  </a:lnTo>
                  <a:lnTo>
                    <a:pt x="352122" y="89250"/>
                  </a:lnTo>
                  <a:lnTo>
                    <a:pt x="354669" y="89614"/>
                  </a:lnTo>
                  <a:lnTo>
                    <a:pt x="360146" y="92666"/>
                  </a:lnTo>
                  <a:lnTo>
                    <a:pt x="362003" y="94868"/>
                  </a:lnTo>
                  <a:lnTo>
                    <a:pt x="373513" y="117453"/>
                  </a:lnTo>
                  <a:lnTo>
                    <a:pt x="417984" y="152821"/>
                  </a:lnTo>
                  <a:lnTo>
                    <a:pt x="422390" y="153824"/>
                  </a:lnTo>
                  <a:lnTo>
                    <a:pt x="426319" y="153500"/>
                  </a:lnTo>
                  <a:lnTo>
                    <a:pt x="461379" y="137658"/>
                  </a:lnTo>
                  <a:lnTo>
                    <a:pt x="478949" y="124207"/>
                  </a:lnTo>
                  <a:lnTo>
                    <a:pt x="511417" y="80125"/>
                  </a:lnTo>
                  <a:lnTo>
                    <a:pt x="515713" y="72654"/>
                  </a:lnTo>
                  <a:lnTo>
                    <a:pt x="515324" y="71605"/>
                  </a:lnTo>
                  <a:lnTo>
                    <a:pt x="514072" y="70906"/>
                  </a:lnTo>
                  <a:lnTo>
                    <a:pt x="509675" y="69784"/>
                  </a:lnTo>
                  <a:lnTo>
                    <a:pt x="496259" y="81961"/>
                  </a:lnTo>
                  <a:lnTo>
                    <a:pt x="485688" y="99565"/>
                  </a:lnTo>
                  <a:lnTo>
                    <a:pt x="481962" y="110385"/>
                  </a:lnTo>
                  <a:lnTo>
                    <a:pt x="477574" y="116780"/>
                  </a:lnTo>
                  <a:lnTo>
                    <a:pt x="477000" y="119874"/>
                  </a:lnTo>
                  <a:lnTo>
                    <a:pt x="477609" y="122929"/>
                  </a:lnTo>
                  <a:lnTo>
                    <a:pt x="479939" y="128969"/>
                  </a:lnTo>
                  <a:lnTo>
                    <a:pt x="480975" y="134961"/>
                  </a:lnTo>
                  <a:lnTo>
                    <a:pt x="482243" y="136956"/>
                  </a:lnTo>
                  <a:lnTo>
                    <a:pt x="484081" y="138286"/>
                  </a:lnTo>
                  <a:lnTo>
                    <a:pt x="488769" y="139764"/>
                  </a:lnTo>
                  <a:lnTo>
                    <a:pt x="494160" y="140420"/>
                  </a:lnTo>
                  <a:lnTo>
                    <a:pt x="507513" y="136049"/>
                  </a:lnTo>
                  <a:lnTo>
                    <a:pt x="538305" y="116029"/>
                  </a:lnTo>
                  <a:lnTo>
                    <a:pt x="568045" y="72562"/>
                  </a:lnTo>
                  <a:lnTo>
                    <a:pt x="582996" y="50054"/>
                  </a:lnTo>
                  <a:lnTo>
                    <a:pt x="588955" y="45979"/>
                  </a:lnTo>
                  <a:lnTo>
                    <a:pt x="597888" y="43685"/>
                  </a:lnTo>
                  <a:lnTo>
                    <a:pt x="600865" y="43363"/>
                  </a:lnTo>
                  <a:lnTo>
                    <a:pt x="602850" y="44140"/>
                  </a:lnTo>
                  <a:lnTo>
                    <a:pt x="604173" y="45651"/>
                  </a:lnTo>
                  <a:lnTo>
                    <a:pt x="606635" y="49975"/>
                  </a:lnTo>
                  <a:lnTo>
                    <a:pt x="627764" y="72535"/>
                  </a:lnTo>
                  <a:lnTo>
                    <a:pt x="636302" y="75815"/>
                  </a:lnTo>
                  <a:lnTo>
                    <a:pt x="667749" y="78284"/>
                  </a:lnTo>
                  <a:lnTo>
                    <a:pt x="676233" y="75724"/>
                  </a:lnTo>
                  <a:lnTo>
                    <a:pt x="689763" y="65995"/>
                  </a:lnTo>
                  <a:lnTo>
                    <a:pt x="698974" y="52703"/>
                  </a:lnTo>
                  <a:lnTo>
                    <a:pt x="703247" y="40937"/>
                  </a:lnTo>
                  <a:lnTo>
                    <a:pt x="702854" y="37562"/>
                  </a:lnTo>
                  <a:lnTo>
                    <a:pt x="697199" y="26729"/>
                  </a:lnTo>
                  <a:lnTo>
                    <a:pt x="693952" y="25690"/>
                  </a:lnTo>
                  <a:lnTo>
                    <a:pt x="691697" y="25413"/>
                  </a:lnTo>
                  <a:lnTo>
                    <a:pt x="679042" y="29764"/>
                  </a:lnTo>
                  <a:lnTo>
                    <a:pt x="660893" y="42973"/>
                  </a:lnTo>
                  <a:lnTo>
                    <a:pt x="655656" y="48785"/>
                  </a:lnTo>
                  <a:lnTo>
                    <a:pt x="653329" y="54676"/>
                  </a:lnTo>
                  <a:lnTo>
                    <a:pt x="653701" y="57635"/>
                  </a:lnTo>
                  <a:lnTo>
                    <a:pt x="656760" y="63570"/>
                  </a:lnTo>
                  <a:lnTo>
                    <a:pt x="673541" y="72489"/>
                  </a:lnTo>
                  <a:lnTo>
                    <a:pt x="722905" y="78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 name="SMARTInkShape-Group4"/>
          <p:cNvGrpSpPr/>
          <p:nvPr/>
        </p:nvGrpSpPr>
        <p:grpSpPr>
          <a:xfrm>
            <a:off x="4441840" y="2098477"/>
            <a:ext cx="665942" cy="250032"/>
            <a:chOff x="4441840" y="2098477"/>
            <a:chExt cx="665942" cy="250032"/>
          </a:xfrm>
        </p:grpSpPr>
        <p:sp>
          <p:nvSpPr>
            <p:cNvPr id="84" name="SMARTInkShape-13"/>
            <p:cNvSpPr/>
            <p:nvPr/>
          </p:nvSpPr>
          <p:spPr>
            <a:xfrm>
              <a:off x="4545211" y="2196703"/>
              <a:ext cx="17860" cy="151806"/>
            </a:xfrm>
            <a:custGeom>
              <a:avLst/>
              <a:gdLst/>
              <a:ahLst/>
              <a:cxnLst/>
              <a:rect l="0" t="0" r="0" b="0"/>
              <a:pathLst>
                <a:path w="17860" h="151806">
                  <a:moveTo>
                    <a:pt x="0" y="0"/>
                  </a:moveTo>
                  <a:lnTo>
                    <a:pt x="0" y="39902"/>
                  </a:lnTo>
                  <a:lnTo>
                    <a:pt x="0" y="80438"/>
                  </a:lnTo>
                  <a:lnTo>
                    <a:pt x="992" y="91313"/>
                  </a:lnTo>
                  <a:lnTo>
                    <a:pt x="7068" y="109024"/>
                  </a:lnTo>
                  <a:lnTo>
                    <a:pt x="9677" y="136176"/>
                  </a:lnTo>
                  <a:lnTo>
                    <a:pt x="17859"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14"/>
            <p:cNvSpPr/>
            <p:nvPr/>
          </p:nvSpPr>
          <p:spPr>
            <a:xfrm>
              <a:off x="4441840" y="2152176"/>
              <a:ext cx="235918" cy="178473"/>
            </a:xfrm>
            <a:custGeom>
              <a:avLst/>
              <a:gdLst/>
              <a:ahLst/>
              <a:cxnLst/>
              <a:rect l="0" t="0" r="0" b="0"/>
              <a:pathLst>
                <a:path w="235918" h="178473">
                  <a:moveTo>
                    <a:pt x="5144" y="53457"/>
                  </a:moveTo>
                  <a:lnTo>
                    <a:pt x="5144" y="41028"/>
                  </a:lnTo>
                  <a:lnTo>
                    <a:pt x="2499" y="35365"/>
                  </a:lnTo>
                  <a:lnTo>
                    <a:pt x="404" y="32466"/>
                  </a:lnTo>
                  <a:lnTo>
                    <a:pt x="0" y="30533"/>
                  </a:lnTo>
                  <a:lnTo>
                    <a:pt x="723" y="29245"/>
                  </a:lnTo>
                  <a:lnTo>
                    <a:pt x="2196" y="28386"/>
                  </a:lnTo>
                  <a:lnTo>
                    <a:pt x="3179" y="26821"/>
                  </a:lnTo>
                  <a:lnTo>
                    <a:pt x="5554" y="19878"/>
                  </a:lnTo>
                  <a:lnTo>
                    <a:pt x="9626" y="14390"/>
                  </a:lnTo>
                  <a:lnTo>
                    <a:pt x="17389" y="11289"/>
                  </a:lnTo>
                  <a:lnTo>
                    <a:pt x="32916" y="6898"/>
                  </a:lnTo>
                  <a:lnTo>
                    <a:pt x="50084" y="1958"/>
                  </a:lnTo>
                  <a:lnTo>
                    <a:pt x="91482" y="0"/>
                  </a:lnTo>
                  <a:lnTo>
                    <a:pt x="115281" y="5047"/>
                  </a:lnTo>
                  <a:lnTo>
                    <a:pt x="133138" y="2843"/>
                  </a:lnTo>
                  <a:lnTo>
                    <a:pt x="156949" y="9982"/>
                  </a:lnTo>
                  <a:lnTo>
                    <a:pt x="172163" y="18086"/>
                  </a:lnTo>
                  <a:lnTo>
                    <a:pt x="186192" y="29713"/>
                  </a:lnTo>
                  <a:lnTo>
                    <a:pt x="189790" y="35628"/>
                  </a:lnTo>
                  <a:lnTo>
                    <a:pt x="192099" y="47510"/>
                  </a:lnTo>
                  <a:lnTo>
                    <a:pt x="192500" y="61176"/>
                  </a:lnTo>
                  <a:lnTo>
                    <a:pt x="189947" y="69455"/>
                  </a:lnTo>
                  <a:lnTo>
                    <a:pt x="177426" y="85954"/>
                  </a:lnTo>
                  <a:lnTo>
                    <a:pt x="167757" y="95056"/>
                  </a:lnTo>
                  <a:lnTo>
                    <a:pt x="153757" y="103045"/>
                  </a:lnTo>
                  <a:lnTo>
                    <a:pt x="142884" y="106845"/>
                  </a:lnTo>
                  <a:lnTo>
                    <a:pt x="136477" y="111250"/>
                  </a:lnTo>
                  <a:lnTo>
                    <a:pt x="121762" y="132966"/>
                  </a:lnTo>
                  <a:lnTo>
                    <a:pt x="121277" y="126060"/>
                  </a:lnTo>
                  <a:lnTo>
                    <a:pt x="125985" y="115759"/>
                  </a:lnTo>
                  <a:lnTo>
                    <a:pt x="133596" y="108266"/>
                  </a:lnTo>
                  <a:lnTo>
                    <a:pt x="142601" y="102621"/>
                  </a:lnTo>
                  <a:lnTo>
                    <a:pt x="149911" y="100112"/>
                  </a:lnTo>
                  <a:lnTo>
                    <a:pt x="191059" y="98157"/>
                  </a:lnTo>
                  <a:lnTo>
                    <a:pt x="199559" y="100774"/>
                  </a:lnTo>
                  <a:lnTo>
                    <a:pt x="216212" y="113340"/>
                  </a:lnTo>
                  <a:lnTo>
                    <a:pt x="224338" y="122022"/>
                  </a:lnTo>
                  <a:lnTo>
                    <a:pt x="226587" y="127917"/>
                  </a:lnTo>
                  <a:lnTo>
                    <a:pt x="228179" y="129886"/>
                  </a:lnTo>
                  <a:lnTo>
                    <a:pt x="234168" y="133649"/>
                  </a:lnTo>
                  <a:lnTo>
                    <a:pt x="235917" y="138046"/>
                  </a:lnTo>
                  <a:lnTo>
                    <a:pt x="235392" y="139615"/>
                  </a:lnTo>
                  <a:lnTo>
                    <a:pt x="234048" y="140661"/>
                  </a:lnTo>
                  <a:lnTo>
                    <a:pt x="232162" y="141359"/>
                  </a:lnTo>
                  <a:lnTo>
                    <a:pt x="230903" y="142816"/>
                  </a:lnTo>
                  <a:lnTo>
                    <a:pt x="226238" y="152284"/>
                  </a:lnTo>
                  <a:lnTo>
                    <a:pt x="216056" y="163708"/>
                  </a:lnTo>
                  <a:lnTo>
                    <a:pt x="210339" y="166949"/>
                  </a:lnTo>
                  <a:lnTo>
                    <a:pt x="204490" y="169382"/>
                  </a:lnTo>
                  <a:lnTo>
                    <a:pt x="198584" y="173771"/>
                  </a:lnTo>
                  <a:lnTo>
                    <a:pt x="190006" y="176383"/>
                  </a:lnTo>
                  <a:lnTo>
                    <a:pt x="148019" y="1784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15"/>
            <p:cNvSpPr/>
            <p:nvPr/>
          </p:nvSpPr>
          <p:spPr>
            <a:xfrm>
              <a:off x="4705945" y="2223492"/>
              <a:ext cx="17861" cy="71439"/>
            </a:xfrm>
            <a:custGeom>
              <a:avLst/>
              <a:gdLst/>
              <a:ahLst/>
              <a:cxnLst/>
              <a:rect l="0" t="0" r="0" b="0"/>
              <a:pathLst>
                <a:path w="17861" h="71439">
                  <a:moveTo>
                    <a:pt x="0" y="0"/>
                  </a:moveTo>
                  <a:lnTo>
                    <a:pt x="0" y="21250"/>
                  </a:lnTo>
                  <a:lnTo>
                    <a:pt x="8562" y="56198"/>
                  </a:lnTo>
                  <a:lnTo>
                    <a:pt x="9677" y="58301"/>
                  </a:lnTo>
                  <a:lnTo>
                    <a:pt x="11412" y="59703"/>
                  </a:lnTo>
                  <a:lnTo>
                    <a:pt x="13562" y="60638"/>
                  </a:lnTo>
                  <a:lnTo>
                    <a:pt x="14994" y="62254"/>
                  </a:lnTo>
                  <a:lnTo>
                    <a:pt x="1786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16"/>
            <p:cNvSpPr/>
            <p:nvPr/>
          </p:nvSpPr>
          <p:spPr>
            <a:xfrm>
              <a:off x="4705945" y="2160984"/>
              <a:ext cx="8931" cy="26790"/>
            </a:xfrm>
            <a:custGeom>
              <a:avLst/>
              <a:gdLst/>
              <a:ahLst/>
              <a:cxnLst/>
              <a:rect l="0" t="0" r="0" b="0"/>
              <a:pathLst>
                <a:path w="8931" h="26790">
                  <a:moveTo>
                    <a:pt x="8930" y="26789"/>
                  </a:moveTo>
                  <a:lnTo>
                    <a:pt x="8930" y="13487"/>
                  </a:lnTo>
                  <a:lnTo>
                    <a:pt x="7938" y="11968"/>
                  </a:lnTo>
                  <a:lnTo>
                    <a:pt x="6284" y="10955"/>
                  </a:lnTo>
                  <a:lnTo>
                    <a:pt x="4190" y="10280"/>
                  </a:lnTo>
                  <a:lnTo>
                    <a:pt x="2793" y="883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17"/>
            <p:cNvSpPr/>
            <p:nvPr/>
          </p:nvSpPr>
          <p:spPr>
            <a:xfrm>
              <a:off x="4768453" y="2098477"/>
              <a:ext cx="35720" cy="169665"/>
            </a:xfrm>
            <a:custGeom>
              <a:avLst/>
              <a:gdLst/>
              <a:ahLst/>
              <a:cxnLst/>
              <a:rect l="0" t="0" r="0" b="0"/>
              <a:pathLst>
                <a:path w="35720" h="169665">
                  <a:moveTo>
                    <a:pt x="0" y="0"/>
                  </a:moveTo>
                  <a:lnTo>
                    <a:pt x="0" y="21249"/>
                  </a:lnTo>
                  <a:lnTo>
                    <a:pt x="8562" y="63886"/>
                  </a:lnTo>
                  <a:lnTo>
                    <a:pt x="9850" y="84204"/>
                  </a:lnTo>
                  <a:lnTo>
                    <a:pt x="17025" y="119137"/>
                  </a:lnTo>
                  <a:lnTo>
                    <a:pt x="18604" y="135952"/>
                  </a:lnTo>
                  <a:lnTo>
                    <a:pt x="26932" y="156419"/>
                  </a:lnTo>
                  <a:lnTo>
                    <a:pt x="28869" y="157857"/>
                  </a:lnTo>
                  <a:lnTo>
                    <a:pt x="31152" y="158816"/>
                  </a:lnTo>
                  <a:lnTo>
                    <a:pt x="32674" y="160448"/>
                  </a:lnTo>
                  <a:lnTo>
                    <a:pt x="35719"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18"/>
            <p:cNvSpPr/>
            <p:nvPr/>
          </p:nvSpPr>
          <p:spPr>
            <a:xfrm>
              <a:off x="4866680" y="2116336"/>
              <a:ext cx="8930" cy="151806"/>
            </a:xfrm>
            <a:custGeom>
              <a:avLst/>
              <a:gdLst/>
              <a:ahLst/>
              <a:cxnLst/>
              <a:rect l="0" t="0" r="0" b="0"/>
              <a:pathLst>
                <a:path w="8930" h="151806">
                  <a:moveTo>
                    <a:pt x="0" y="0"/>
                  </a:moveTo>
                  <a:lnTo>
                    <a:pt x="0" y="42692"/>
                  </a:lnTo>
                  <a:lnTo>
                    <a:pt x="0" y="83616"/>
                  </a:lnTo>
                  <a:lnTo>
                    <a:pt x="0" y="126239"/>
                  </a:lnTo>
                  <a:lnTo>
                    <a:pt x="2645" y="133166"/>
                  </a:lnTo>
                  <a:lnTo>
                    <a:pt x="6137" y="139552"/>
                  </a:lnTo>
                  <a:lnTo>
                    <a:pt x="8929"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19"/>
            <p:cNvSpPr/>
            <p:nvPr/>
          </p:nvSpPr>
          <p:spPr>
            <a:xfrm>
              <a:off x="5000625" y="2143125"/>
              <a:ext cx="53536" cy="187479"/>
            </a:xfrm>
            <a:custGeom>
              <a:avLst/>
              <a:gdLst/>
              <a:ahLst/>
              <a:cxnLst/>
              <a:rect l="0" t="0" r="0" b="0"/>
              <a:pathLst>
                <a:path w="53536" h="187479">
                  <a:moveTo>
                    <a:pt x="17859" y="0"/>
                  </a:moveTo>
                  <a:lnTo>
                    <a:pt x="17859" y="38632"/>
                  </a:lnTo>
                  <a:lnTo>
                    <a:pt x="31162" y="78785"/>
                  </a:lnTo>
                  <a:lnTo>
                    <a:pt x="42581" y="118152"/>
                  </a:lnTo>
                  <a:lnTo>
                    <a:pt x="51112" y="133178"/>
                  </a:lnTo>
                  <a:lnTo>
                    <a:pt x="53362" y="151737"/>
                  </a:lnTo>
                  <a:lnTo>
                    <a:pt x="53535" y="163698"/>
                  </a:lnTo>
                  <a:lnTo>
                    <a:pt x="50914" y="169658"/>
                  </a:lnTo>
                  <a:lnTo>
                    <a:pt x="47433" y="175614"/>
                  </a:lnTo>
                  <a:lnTo>
                    <a:pt x="45886" y="181569"/>
                  </a:lnTo>
                  <a:lnTo>
                    <a:pt x="44482" y="183554"/>
                  </a:lnTo>
                  <a:lnTo>
                    <a:pt x="42552" y="184877"/>
                  </a:lnTo>
                  <a:lnTo>
                    <a:pt x="35098" y="186739"/>
                  </a:lnTo>
                  <a:lnTo>
                    <a:pt x="14846" y="187478"/>
                  </a:lnTo>
                  <a:lnTo>
                    <a:pt x="8913" y="184857"/>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20"/>
            <p:cNvSpPr/>
            <p:nvPr/>
          </p:nvSpPr>
          <p:spPr>
            <a:xfrm>
              <a:off x="4947047" y="2134195"/>
              <a:ext cx="151806" cy="35720"/>
            </a:xfrm>
            <a:custGeom>
              <a:avLst/>
              <a:gdLst/>
              <a:ahLst/>
              <a:cxnLst/>
              <a:rect l="0" t="0" r="0" b="0"/>
              <a:pathLst>
                <a:path w="151806" h="35720">
                  <a:moveTo>
                    <a:pt x="0" y="35719"/>
                  </a:moveTo>
                  <a:lnTo>
                    <a:pt x="4740" y="30978"/>
                  </a:lnTo>
                  <a:lnTo>
                    <a:pt x="9713" y="28651"/>
                  </a:lnTo>
                  <a:lnTo>
                    <a:pt x="50775" y="26811"/>
                  </a:lnTo>
                  <a:lnTo>
                    <a:pt x="92191" y="25798"/>
                  </a:lnTo>
                  <a:lnTo>
                    <a:pt x="109198" y="19722"/>
                  </a:lnTo>
                  <a:lnTo>
                    <a:pt x="130062" y="17113"/>
                  </a:lnTo>
                  <a:lnTo>
                    <a:pt x="142696" y="8195"/>
                  </a:lnTo>
                  <a:lnTo>
                    <a:pt x="15180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21"/>
            <p:cNvSpPr/>
            <p:nvPr/>
          </p:nvSpPr>
          <p:spPr>
            <a:xfrm>
              <a:off x="5098852" y="2294930"/>
              <a:ext cx="8930" cy="8930"/>
            </a:xfrm>
            <a:custGeom>
              <a:avLst/>
              <a:gdLst/>
              <a:ahLst/>
              <a:cxnLst/>
              <a:rect l="0" t="0" r="0" b="0"/>
              <a:pathLst>
                <a:path w="8930" h="8930">
                  <a:moveTo>
                    <a:pt x="0" y="8929"/>
                  </a:moveTo>
                  <a:lnTo>
                    <a:pt x="0" y="4189"/>
                  </a:lnTo>
                  <a:lnTo>
                    <a:pt x="992" y="2793"/>
                  </a:lnTo>
                  <a:lnTo>
                    <a:pt x="2645" y="1862"/>
                  </a:lnTo>
                  <a:lnTo>
                    <a:pt x="892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 name="SMARTInkShape-Group5"/>
          <p:cNvGrpSpPr/>
          <p:nvPr/>
        </p:nvGrpSpPr>
        <p:grpSpPr>
          <a:xfrm>
            <a:off x="5268624" y="1973461"/>
            <a:ext cx="839283" cy="401837"/>
            <a:chOff x="5268624" y="1973461"/>
            <a:chExt cx="839283" cy="401837"/>
          </a:xfrm>
        </p:grpSpPr>
        <p:sp>
          <p:nvSpPr>
            <p:cNvPr id="94" name="SMARTInkShape-22"/>
            <p:cNvSpPr/>
            <p:nvPr/>
          </p:nvSpPr>
          <p:spPr>
            <a:xfrm>
              <a:off x="5322094" y="2178844"/>
              <a:ext cx="8930" cy="125016"/>
            </a:xfrm>
            <a:custGeom>
              <a:avLst/>
              <a:gdLst/>
              <a:ahLst/>
              <a:cxnLst/>
              <a:rect l="0" t="0" r="0" b="0"/>
              <a:pathLst>
                <a:path w="8930" h="125016">
                  <a:moveTo>
                    <a:pt x="8929" y="0"/>
                  </a:moveTo>
                  <a:lnTo>
                    <a:pt x="1241" y="0"/>
                  </a:lnTo>
                  <a:lnTo>
                    <a:pt x="827" y="992"/>
                  </a:lnTo>
                  <a:lnTo>
                    <a:pt x="32" y="39952"/>
                  </a:lnTo>
                  <a:lnTo>
                    <a:pt x="4" y="78965"/>
                  </a:lnTo>
                  <a:lnTo>
                    <a:pt x="0" y="123198"/>
                  </a:lnTo>
                  <a:lnTo>
                    <a:pt x="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23"/>
            <p:cNvSpPr/>
            <p:nvPr/>
          </p:nvSpPr>
          <p:spPr>
            <a:xfrm>
              <a:off x="5268624" y="2223492"/>
              <a:ext cx="115979" cy="35720"/>
            </a:xfrm>
            <a:custGeom>
              <a:avLst/>
              <a:gdLst/>
              <a:ahLst/>
              <a:cxnLst/>
              <a:rect l="0" t="0" r="0" b="0"/>
              <a:pathLst>
                <a:path w="115979" h="35720">
                  <a:moveTo>
                    <a:pt x="8821" y="35719"/>
                  </a:moveTo>
                  <a:lnTo>
                    <a:pt x="8821" y="30978"/>
                  </a:lnTo>
                  <a:lnTo>
                    <a:pt x="7829" y="29582"/>
                  </a:lnTo>
                  <a:lnTo>
                    <a:pt x="6176" y="28651"/>
                  </a:lnTo>
                  <a:lnTo>
                    <a:pt x="0" y="26821"/>
                  </a:lnTo>
                  <a:lnTo>
                    <a:pt x="13197" y="26790"/>
                  </a:lnTo>
                  <a:lnTo>
                    <a:pt x="18373" y="24144"/>
                  </a:lnTo>
                  <a:lnTo>
                    <a:pt x="21142" y="22049"/>
                  </a:lnTo>
                  <a:lnTo>
                    <a:pt x="29511" y="19722"/>
                  </a:lnTo>
                  <a:lnTo>
                    <a:pt x="62648" y="15377"/>
                  </a:lnTo>
                  <a:lnTo>
                    <a:pt x="80332" y="10840"/>
                  </a:lnTo>
                  <a:lnTo>
                    <a:pt x="91206" y="8787"/>
                  </a:lnTo>
                  <a:lnTo>
                    <a:pt x="1159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24"/>
            <p:cNvSpPr/>
            <p:nvPr/>
          </p:nvSpPr>
          <p:spPr>
            <a:xfrm>
              <a:off x="5563195" y="2089547"/>
              <a:ext cx="8931" cy="160724"/>
            </a:xfrm>
            <a:custGeom>
              <a:avLst/>
              <a:gdLst/>
              <a:ahLst/>
              <a:cxnLst/>
              <a:rect l="0" t="0" r="0" b="0"/>
              <a:pathLst>
                <a:path w="8931" h="160724">
                  <a:moveTo>
                    <a:pt x="8930" y="0"/>
                  </a:moveTo>
                  <a:lnTo>
                    <a:pt x="8930" y="12429"/>
                  </a:lnTo>
                  <a:lnTo>
                    <a:pt x="6284" y="18091"/>
                  </a:lnTo>
                  <a:lnTo>
                    <a:pt x="4190" y="20991"/>
                  </a:lnTo>
                  <a:lnTo>
                    <a:pt x="1241" y="34552"/>
                  </a:lnTo>
                  <a:lnTo>
                    <a:pt x="22" y="76491"/>
                  </a:lnTo>
                  <a:lnTo>
                    <a:pt x="1" y="118684"/>
                  </a:lnTo>
                  <a:lnTo>
                    <a:pt x="0" y="160723"/>
                  </a:lnTo>
                  <a:lnTo>
                    <a:pt x="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25"/>
            <p:cNvSpPr/>
            <p:nvPr/>
          </p:nvSpPr>
          <p:spPr>
            <a:xfrm>
              <a:off x="5625703" y="1973461"/>
              <a:ext cx="89298" cy="401837"/>
            </a:xfrm>
            <a:custGeom>
              <a:avLst/>
              <a:gdLst/>
              <a:ahLst/>
              <a:cxnLst/>
              <a:rect l="0" t="0" r="0" b="0"/>
              <a:pathLst>
                <a:path w="89298" h="401837">
                  <a:moveTo>
                    <a:pt x="89297" y="0"/>
                  </a:moveTo>
                  <a:lnTo>
                    <a:pt x="89297" y="13302"/>
                  </a:lnTo>
                  <a:lnTo>
                    <a:pt x="81194" y="48055"/>
                  </a:lnTo>
                  <a:lnTo>
                    <a:pt x="79620" y="65612"/>
                  </a:lnTo>
                  <a:lnTo>
                    <a:pt x="62290" y="109809"/>
                  </a:lnTo>
                  <a:lnTo>
                    <a:pt x="47275" y="151253"/>
                  </a:lnTo>
                  <a:lnTo>
                    <a:pt x="37865" y="188627"/>
                  </a:lnTo>
                  <a:lnTo>
                    <a:pt x="28444" y="227577"/>
                  </a:lnTo>
                  <a:lnTo>
                    <a:pt x="17294" y="266685"/>
                  </a:lnTo>
                  <a:lnTo>
                    <a:pt x="10582" y="310537"/>
                  </a:lnTo>
                  <a:lnTo>
                    <a:pt x="8035" y="353562"/>
                  </a:lnTo>
                  <a:lnTo>
                    <a:pt x="371" y="389469"/>
                  </a:lnTo>
                  <a:lnTo>
                    <a:pt x="0" y="4018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26"/>
            <p:cNvSpPr/>
            <p:nvPr/>
          </p:nvSpPr>
          <p:spPr>
            <a:xfrm>
              <a:off x="5759648" y="2152055"/>
              <a:ext cx="8931" cy="116087"/>
            </a:xfrm>
            <a:custGeom>
              <a:avLst/>
              <a:gdLst/>
              <a:ahLst/>
              <a:cxnLst/>
              <a:rect l="0" t="0" r="0" b="0"/>
              <a:pathLst>
                <a:path w="8931" h="116087">
                  <a:moveTo>
                    <a:pt x="8930" y="0"/>
                  </a:moveTo>
                  <a:lnTo>
                    <a:pt x="8930" y="42840"/>
                  </a:lnTo>
                  <a:lnTo>
                    <a:pt x="8930" y="56197"/>
                  </a:lnTo>
                  <a:lnTo>
                    <a:pt x="164" y="98059"/>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27"/>
            <p:cNvSpPr/>
            <p:nvPr/>
          </p:nvSpPr>
          <p:spPr>
            <a:xfrm>
              <a:off x="5831096" y="2134195"/>
              <a:ext cx="17850" cy="107158"/>
            </a:xfrm>
            <a:custGeom>
              <a:avLst/>
              <a:gdLst/>
              <a:ahLst/>
              <a:cxnLst/>
              <a:rect l="0" t="0" r="0" b="0"/>
              <a:pathLst>
                <a:path w="17850" h="107158">
                  <a:moveTo>
                    <a:pt x="17849" y="0"/>
                  </a:moveTo>
                  <a:lnTo>
                    <a:pt x="17849" y="7689"/>
                  </a:lnTo>
                  <a:lnTo>
                    <a:pt x="16857" y="8103"/>
                  </a:lnTo>
                  <a:lnTo>
                    <a:pt x="13109" y="8562"/>
                  </a:lnTo>
                  <a:lnTo>
                    <a:pt x="11712" y="9677"/>
                  </a:lnTo>
                  <a:lnTo>
                    <a:pt x="10161" y="13562"/>
                  </a:lnTo>
                  <a:lnTo>
                    <a:pt x="8000" y="38976"/>
                  </a:lnTo>
                  <a:lnTo>
                    <a:pt x="1867" y="55692"/>
                  </a:lnTo>
                  <a:lnTo>
                    <a:pt x="0" y="96428"/>
                  </a:lnTo>
                  <a:lnTo>
                    <a:pt x="989" y="97028"/>
                  </a:lnTo>
                  <a:lnTo>
                    <a:pt x="4733" y="97694"/>
                  </a:lnTo>
                  <a:lnTo>
                    <a:pt x="6128" y="98864"/>
                  </a:lnTo>
                  <a:lnTo>
                    <a:pt x="892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28"/>
            <p:cNvSpPr/>
            <p:nvPr/>
          </p:nvSpPr>
          <p:spPr>
            <a:xfrm>
              <a:off x="6045398" y="2125266"/>
              <a:ext cx="8931" cy="125016"/>
            </a:xfrm>
            <a:custGeom>
              <a:avLst/>
              <a:gdLst/>
              <a:ahLst/>
              <a:cxnLst/>
              <a:rect l="0" t="0" r="0" b="0"/>
              <a:pathLst>
                <a:path w="8931" h="125016">
                  <a:moveTo>
                    <a:pt x="0" y="0"/>
                  </a:moveTo>
                  <a:lnTo>
                    <a:pt x="0" y="41700"/>
                  </a:lnTo>
                  <a:lnTo>
                    <a:pt x="0" y="85493"/>
                  </a:lnTo>
                  <a:lnTo>
                    <a:pt x="0" y="91905"/>
                  </a:lnTo>
                  <a:lnTo>
                    <a:pt x="893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29"/>
            <p:cNvSpPr/>
            <p:nvPr/>
          </p:nvSpPr>
          <p:spPr>
            <a:xfrm>
              <a:off x="5974329" y="2178844"/>
              <a:ext cx="133578" cy="44649"/>
            </a:xfrm>
            <a:custGeom>
              <a:avLst/>
              <a:gdLst/>
              <a:ahLst/>
              <a:cxnLst/>
              <a:rect l="0" t="0" r="0" b="0"/>
              <a:pathLst>
                <a:path w="133578" h="44649">
                  <a:moveTo>
                    <a:pt x="8562" y="44648"/>
                  </a:moveTo>
                  <a:lnTo>
                    <a:pt x="0" y="44648"/>
                  </a:lnTo>
                  <a:lnTo>
                    <a:pt x="4482" y="44648"/>
                  </a:lnTo>
                  <a:lnTo>
                    <a:pt x="5842" y="43656"/>
                  </a:lnTo>
                  <a:lnTo>
                    <a:pt x="7353" y="39908"/>
                  </a:lnTo>
                  <a:lnTo>
                    <a:pt x="8748" y="38511"/>
                  </a:lnTo>
                  <a:lnTo>
                    <a:pt x="12944" y="36960"/>
                  </a:lnTo>
                  <a:lnTo>
                    <a:pt x="56149" y="35740"/>
                  </a:lnTo>
                  <a:lnTo>
                    <a:pt x="68192" y="34733"/>
                  </a:lnTo>
                  <a:lnTo>
                    <a:pt x="97255" y="24695"/>
                  </a:lnTo>
                  <a:lnTo>
                    <a:pt x="103543" y="20897"/>
                  </a:lnTo>
                  <a:lnTo>
                    <a:pt x="112661" y="17767"/>
                  </a:lnTo>
                  <a:lnTo>
                    <a:pt x="13357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2" name="SMARTInkShape-Group6"/>
          <p:cNvGrpSpPr/>
          <p:nvPr/>
        </p:nvGrpSpPr>
        <p:grpSpPr>
          <a:xfrm>
            <a:off x="6197203" y="2000250"/>
            <a:ext cx="2411017" cy="401837"/>
            <a:chOff x="6197203" y="2000250"/>
            <a:chExt cx="2411017" cy="401837"/>
          </a:xfrm>
        </p:grpSpPr>
        <p:sp>
          <p:nvSpPr>
            <p:cNvPr id="103" name="SMARTInkShape-30"/>
            <p:cNvSpPr/>
            <p:nvPr/>
          </p:nvSpPr>
          <p:spPr>
            <a:xfrm>
              <a:off x="6241852" y="2000250"/>
              <a:ext cx="17860" cy="330399"/>
            </a:xfrm>
            <a:custGeom>
              <a:avLst/>
              <a:gdLst/>
              <a:ahLst/>
              <a:cxnLst/>
              <a:rect l="0" t="0" r="0" b="0"/>
              <a:pathLst>
                <a:path w="17860" h="330399">
                  <a:moveTo>
                    <a:pt x="0" y="0"/>
                  </a:moveTo>
                  <a:lnTo>
                    <a:pt x="992" y="31045"/>
                  </a:lnTo>
                  <a:lnTo>
                    <a:pt x="14239" y="72726"/>
                  </a:lnTo>
                  <a:lnTo>
                    <a:pt x="17144" y="110056"/>
                  </a:lnTo>
                  <a:lnTo>
                    <a:pt x="17718" y="150614"/>
                  </a:lnTo>
                  <a:lnTo>
                    <a:pt x="17831" y="188280"/>
                  </a:lnTo>
                  <a:lnTo>
                    <a:pt x="17854" y="230263"/>
                  </a:lnTo>
                  <a:lnTo>
                    <a:pt x="17858" y="267514"/>
                  </a:lnTo>
                  <a:lnTo>
                    <a:pt x="17859" y="311955"/>
                  </a:lnTo>
                  <a:lnTo>
                    <a:pt x="17859" y="330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31"/>
            <p:cNvSpPr/>
            <p:nvPr/>
          </p:nvSpPr>
          <p:spPr>
            <a:xfrm>
              <a:off x="6197203" y="2009348"/>
              <a:ext cx="169100" cy="392739"/>
            </a:xfrm>
            <a:custGeom>
              <a:avLst/>
              <a:gdLst/>
              <a:ahLst/>
              <a:cxnLst/>
              <a:rect l="0" t="0" r="0" b="0"/>
              <a:pathLst>
                <a:path w="169100" h="392739">
                  <a:moveTo>
                    <a:pt x="0" y="80199"/>
                  </a:moveTo>
                  <a:lnTo>
                    <a:pt x="992" y="57839"/>
                  </a:lnTo>
                  <a:lnTo>
                    <a:pt x="12429" y="29397"/>
                  </a:lnTo>
                  <a:lnTo>
                    <a:pt x="20991" y="16419"/>
                  </a:lnTo>
                  <a:lnTo>
                    <a:pt x="34552" y="6290"/>
                  </a:lnTo>
                  <a:lnTo>
                    <a:pt x="51138" y="1745"/>
                  </a:lnTo>
                  <a:lnTo>
                    <a:pt x="91108" y="0"/>
                  </a:lnTo>
                  <a:lnTo>
                    <a:pt x="111882" y="4622"/>
                  </a:lnTo>
                  <a:lnTo>
                    <a:pt x="141032" y="20827"/>
                  </a:lnTo>
                  <a:lnTo>
                    <a:pt x="144623" y="25735"/>
                  </a:lnTo>
                  <a:lnTo>
                    <a:pt x="149677" y="45871"/>
                  </a:lnTo>
                  <a:lnTo>
                    <a:pt x="151525" y="77013"/>
                  </a:lnTo>
                  <a:lnTo>
                    <a:pt x="146981" y="95020"/>
                  </a:lnTo>
                  <a:lnTo>
                    <a:pt x="129428" y="118882"/>
                  </a:lnTo>
                  <a:lnTo>
                    <a:pt x="95713" y="161778"/>
                  </a:lnTo>
                  <a:lnTo>
                    <a:pt x="84428" y="175100"/>
                  </a:lnTo>
                  <a:lnTo>
                    <a:pt x="81570" y="184275"/>
                  </a:lnTo>
                  <a:lnTo>
                    <a:pt x="80901" y="190286"/>
                  </a:lnTo>
                  <a:lnTo>
                    <a:pt x="83251" y="196264"/>
                  </a:lnTo>
                  <a:lnTo>
                    <a:pt x="85266" y="199248"/>
                  </a:lnTo>
                  <a:lnTo>
                    <a:pt x="123485" y="226050"/>
                  </a:lnTo>
                  <a:lnTo>
                    <a:pt x="153144" y="243910"/>
                  </a:lnTo>
                  <a:lnTo>
                    <a:pt x="163226" y="257580"/>
                  </a:lnTo>
                  <a:lnTo>
                    <a:pt x="167757" y="269458"/>
                  </a:lnTo>
                  <a:lnTo>
                    <a:pt x="169099" y="284001"/>
                  </a:lnTo>
                  <a:lnTo>
                    <a:pt x="160537" y="324359"/>
                  </a:lnTo>
                  <a:lnTo>
                    <a:pt x="153841" y="341168"/>
                  </a:lnTo>
                  <a:lnTo>
                    <a:pt x="116622" y="383188"/>
                  </a:lnTo>
                  <a:lnTo>
                    <a:pt x="110371" y="388494"/>
                  </a:lnTo>
                  <a:lnTo>
                    <a:pt x="104286" y="390852"/>
                  </a:lnTo>
                  <a:lnTo>
                    <a:pt x="89297" y="392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32"/>
            <p:cNvSpPr/>
            <p:nvPr/>
          </p:nvSpPr>
          <p:spPr>
            <a:xfrm>
              <a:off x="6420445" y="2241352"/>
              <a:ext cx="17861" cy="71438"/>
            </a:xfrm>
            <a:custGeom>
              <a:avLst/>
              <a:gdLst/>
              <a:ahLst/>
              <a:cxnLst/>
              <a:rect l="0" t="0" r="0" b="0"/>
              <a:pathLst>
                <a:path w="17861" h="71438">
                  <a:moveTo>
                    <a:pt x="0" y="0"/>
                  </a:moveTo>
                  <a:lnTo>
                    <a:pt x="0" y="8561"/>
                  </a:lnTo>
                  <a:lnTo>
                    <a:pt x="6137" y="15986"/>
                  </a:lnTo>
                  <a:lnTo>
                    <a:pt x="7689" y="21326"/>
                  </a:lnTo>
                  <a:lnTo>
                    <a:pt x="9677" y="38975"/>
                  </a:lnTo>
                  <a:lnTo>
                    <a:pt x="16586" y="56199"/>
                  </a:lnTo>
                  <a:lnTo>
                    <a:pt x="1786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33"/>
            <p:cNvSpPr/>
            <p:nvPr/>
          </p:nvSpPr>
          <p:spPr>
            <a:xfrm>
              <a:off x="6384727" y="2107406"/>
              <a:ext cx="8930" cy="17861"/>
            </a:xfrm>
            <a:custGeom>
              <a:avLst/>
              <a:gdLst/>
              <a:ahLst/>
              <a:cxnLst/>
              <a:rect l="0" t="0" r="0" b="0"/>
              <a:pathLst>
                <a:path w="8930" h="17861">
                  <a:moveTo>
                    <a:pt x="8929" y="17860"/>
                  </a:moveTo>
                  <a:lnTo>
                    <a:pt x="4189" y="13119"/>
                  </a:lnTo>
                  <a:lnTo>
                    <a:pt x="1861" y="814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34"/>
            <p:cNvSpPr/>
            <p:nvPr/>
          </p:nvSpPr>
          <p:spPr>
            <a:xfrm>
              <a:off x="6477808" y="2035969"/>
              <a:ext cx="14076" cy="285751"/>
            </a:xfrm>
            <a:custGeom>
              <a:avLst/>
              <a:gdLst/>
              <a:ahLst/>
              <a:cxnLst/>
              <a:rect l="0" t="0" r="0" b="0"/>
              <a:pathLst>
                <a:path w="14076" h="285751">
                  <a:moveTo>
                    <a:pt x="5145" y="0"/>
                  </a:moveTo>
                  <a:lnTo>
                    <a:pt x="5145" y="41981"/>
                  </a:lnTo>
                  <a:lnTo>
                    <a:pt x="5145" y="82158"/>
                  </a:lnTo>
                  <a:lnTo>
                    <a:pt x="5145" y="125251"/>
                  </a:lnTo>
                  <a:lnTo>
                    <a:pt x="4153" y="169695"/>
                  </a:lnTo>
                  <a:lnTo>
                    <a:pt x="0" y="196462"/>
                  </a:lnTo>
                  <a:lnTo>
                    <a:pt x="4272" y="236362"/>
                  </a:lnTo>
                  <a:lnTo>
                    <a:pt x="5965" y="260597"/>
                  </a:lnTo>
                  <a:lnTo>
                    <a:pt x="14075"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35"/>
            <p:cNvSpPr/>
            <p:nvPr/>
          </p:nvSpPr>
          <p:spPr>
            <a:xfrm>
              <a:off x="6581180" y="2071688"/>
              <a:ext cx="8930" cy="178594"/>
            </a:xfrm>
            <a:custGeom>
              <a:avLst/>
              <a:gdLst/>
              <a:ahLst/>
              <a:cxnLst/>
              <a:rect l="0" t="0" r="0" b="0"/>
              <a:pathLst>
                <a:path w="8930" h="178594">
                  <a:moveTo>
                    <a:pt x="8929" y="0"/>
                  </a:moveTo>
                  <a:lnTo>
                    <a:pt x="8929" y="20990"/>
                  </a:lnTo>
                  <a:lnTo>
                    <a:pt x="552" y="65392"/>
                  </a:lnTo>
                  <a:lnTo>
                    <a:pt x="48" y="109271"/>
                  </a:lnTo>
                  <a:lnTo>
                    <a:pt x="4" y="151206"/>
                  </a:lnTo>
                  <a:lnTo>
                    <a:pt x="0"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36"/>
            <p:cNvSpPr/>
            <p:nvPr/>
          </p:nvSpPr>
          <p:spPr>
            <a:xfrm>
              <a:off x="6670477" y="2062758"/>
              <a:ext cx="79878" cy="205384"/>
            </a:xfrm>
            <a:custGeom>
              <a:avLst/>
              <a:gdLst/>
              <a:ahLst/>
              <a:cxnLst/>
              <a:rect l="0" t="0" r="0" b="0"/>
              <a:pathLst>
                <a:path w="79878" h="205384">
                  <a:moveTo>
                    <a:pt x="26789" y="0"/>
                  </a:moveTo>
                  <a:lnTo>
                    <a:pt x="26789" y="4740"/>
                  </a:lnTo>
                  <a:lnTo>
                    <a:pt x="31529" y="17169"/>
                  </a:lnTo>
                  <a:lnTo>
                    <a:pt x="53646" y="61286"/>
                  </a:lnTo>
                  <a:lnTo>
                    <a:pt x="59882" y="80005"/>
                  </a:lnTo>
                  <a:lnTo>
                    <a:pt x="64375" y="98119"/>
                  </a:lnTo>
                  <a:lnTo>
                    <a:pt x="77885" y="133936"/>
                  </a:lnTo>
                  <a:lnTo>
                    <a:pt x="79877" y="153015"/>
                  </a:lnTo>
                  <a:lnTo>
                    <a:pt x="77503" y="159949"/>
                  </a:lnTo>
                  <a:lnTo>
                    <a:pt x="47591" y="193467"/>
                  </a:lnTo>
                  <a:lnTo>
                    <a:pt x="41656" y="199425"/>
                  </a:lnTo>
                  <a:lnTo>
                    <a:pt x="33066" y="202735"/>
                  </a:lnTo>
                  <a:lnTo>
                    <a:pt x="0"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37"/>
            <p:cNvSpPr/>
            <p:nvPr/>
          </p:nvSpPr>
          <p:spPr>
            <a:xfrm>
              <a:off x="6625828" y="2036113"/>
              <a:ext cx="169665" cy="26646"/>
            </a:xfrm>
            <a:custGeom>
              <a:avLst/>
              <a:gdLst/>
              <a:ahLst/>
              <a:cxnLst/>
              <a:rect l="0" t="0" r="0" b="0"/>
              <a:pathLst>
                <a:path w="169665" h="26646">
                  <a:moveTo>
                    <a:pt x="0" y="26645"/>
                  </a:moveTo>
                  <a:lnTo>
                    <a:pt x="4741" y="26645"/>
                  </a:lnTo>
                  <a:lnTo>
                    <a:pt x="6137" y="25653"/>
                  </a:lnTo>
                  <a:lnTo>
                    <a:pt x="7068" y="23999"/>
                  </a:lnTo>
                  <a:lnTo>
                    <a:pt x="7689" y="21904"/>
                  </a:lnTo>
                  <a:lnTo>
                    <a:pt x="9094" y="20508"/>
                  </a:lnTo>
                  <a:lnTo>
                    <a:pt x="46797" y="2318"/>
                  </a:lnTo>
                  <a:lnTo>
                    <a:pt x="91187" y="0"/>
                  </a:lnTo>
                  <a:lnTo>
                    <a:pt x="130612" y="7557"/>
                  </a:lnTo>
                  <a:lnTo>
                    <a:pt x="169664" y="177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38"/>
            <p:cNvSpPr/>
            <p:nvPr/>
          </p:nvSpPr>
          <p:spPr>
            <a:xfrm>
              <a:off x="6831211" y="2268141"/>
              <a:ext cx="17860" cy="98227"/>
            </a:xfrm>
            <a:custGeom>
              <a:avLst/>
              <a:gdLst/>
              <a:ahLst/>
              <a:cxnLst/>
              <a:rect l="0" t="0" r="0" b="0"/>
              <a:pathLst>
                <a:path w="17860" h="98227">
                  <a:moveTo>
                    <a:pt x="17859" y="0"/>
                  </a:moveTo>
                  <a:lnTo>
                    <a:pt x="17859" y="13302"/>
                  </a:lnTo>
                  <a:lnTo>
                    <a:pt x="9482" y="46797"/>
                  </a:lnTo>
                  <a:lnTo>
                    <a:pt x="8010" y="74697"/>
                  </a:lnTo>
                  <a:lnTo>
                    <a:pt x="0"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39"/>
            <p:cNvSpPr/>
            <p:nvPr/>
          </p:nvSpPr>
          <p:spPr>
            <a:xfrm>
              <a:off x="6991945" y="2062758"/>
              <a:ext cx="8931" cy="205384"/>
            </a:xfrm>
            <a:custGeom>
              <a:avLst/>
              <a:gdLst/>
              <a:ahLst/>
              <a:cxnLst/>
              <a:rect l="0" t="0" r="0" b="0"/>
              <a:pathLst>
                <a:path w="8931" h="205384">
                  <a:moveTo>
                    <a:pt x="8930" y="0"/>
                  </a:moveTo>
                  <a:lnTo>
                    <a:pt x="8930" y="39319"/>
                  </a:lnTo>
                  <a:lnTo>
                    <a:pt x="7938" y="56740"/>
                  </a:lnTo>
                  <a:lnTo>
                    <a:pt x="827" y="93282"/>
                  </a:lnTo>
                  <a:lnTo>
                    <a:pt x="73" y="136096"/>
                  </a:lnTo>
                  <a:lnTo>
                    <a:pt x="5" y="178545"/>
                  </a:lnTo>
                  <a:lnTo>
                    <a:pt x="0"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40"/>
            <p:cNvSpPr/>
            <p:nvPr/>
          </p:nvSpPr>
          <p:spPr>
            <a:xfrm>
              <a:off x="6938367" y="2045195"/>
              <a:ext cx="165430" cy="276525"/>
            </a:xfrm>
            <a:custGeom>
              <a:avLst/>
              <a:gdLst/>
              <a:ahLst/>
              <a:cxnLst/>
              <a:rect l="0" t="0" r="0" b="0"/>
              <a:pathLst>
                <a:path w="165430" h="276525">
                  <a:moveTo>
                    <a:pt x="0" y="44352"/>
                  </a:moveTo>
                  <a:lnTo>
                    <a:pt x="0" y="39611"/>
                  </a:lnTo>
                  <a:lnTo>
                    <a:pt x="2646" y="34638"/>
                  </a:lnTo>
                  <a:lnTo>
                    <a:pt x="16224" y="15292"/>
                  </a:lnTo>
                  <a:lnTo>
                    <a:pt x="48004" y="3081"/>
                  </a:lnTo>
                  <a:lnTo>
                    <a:pt x="89514" y="0"/>
                  </a:lnTo>
                  <a:lnTo>
                    <a:pt x="108323" y="783"/>
                  </a:lnTo>
                  <a:lnTo>
                    <a:pt x="133665" y="10732"/>
                  </a:lnTo>
                  <a:lnTo>
                    <a:pt x="136735" y="13009"/>
                  </a:lnTo>
                  <a:lnTo>
                    <a:pt x="140147" y="18185"/>
                  </a:lnTo>
                  <a:lnTo>
                    <a:pt x="141663" y="24785"/>
                  </a:lnTo>
                  <a:lnTo>
                    <a:pt x="142336" y="34332"/>
                  </a:lnTo>
                  <a:lnTo>
                    <a:pt x="139990" y="42545"/>
                  </a:lnTo>
                  <a:lnTo>
                    <a:pt x="110100" y="85175"/>
                  </a:lnTo>
                  <a:lnTo>
                    <a:pt x="100201" y="94702"/>
                  </a:lnTo>
                  <a:lnTo>
                    <a:pt x="86134" y="102817"/>
                  </a:lnTo>
                  <a:lnTo>
                    <a:pt x="78631" y="105063"/>
                  </a:lnTo>
                  <a:lnTo>
                    <a:pt x="76234" y="106654"/>
                  </a:lnTo>
                  <a:lnTo>
                    <a:pt x="74634" y="108707"/>
                  </a:lnTo>
                  <a:lnTo>
                    <a:pt x="72859" y="113634"/>
                  </a:lnTo>
                  <a:lnTo>
                    <a:pt x="71625" y="123063"/>
                  </a:lnTo>
                  <a:lnTo>
                    <a:pt x="72555" y="123615"/>
                  </a:lnTo>
                  <a:lnTo>
                    <a:pt x="116390" y="135724"/>
                  </a:lnTo>
                  <a:lnTo>
                    <a:pt x="149185" y="151690"/>
                  </a:lnTo>
                  <a:lnTo>
                    <a:pt x="155602" y="157542"/>
                  </a:lnTo>
                  <a:lnTo>
                    <a:pt x="164799" y="172355"/>
                  </a:lnTo>
                  <a:lnTo>
                    <a:pt x="165429" y="176320"/>
                  </a:lnTo>
                  <a:lnTo>
                    <a:pt x="160285" y="202275"/>
                  </a:lnTo>
                  <a:lnTo>
                    <a:pt x="156236" y="212436"/>
                  </a:lnTo>
                  <a:lnTo>
                    <a:pt x="148483" y="220920"/>
                  </a:lnTo>
                  <a:lnTo>
                    <a:pt x="106518" y="249682"/>
                  </a:lnTo>
                  <a:lnTo>
                    <a:pt x="64585" y="273877"/>
                  </a:lnTo>
                  <a:lnTo>
                    <a:pt x="53578" y="276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41"/>
            <p:cNvSpPr/>
            <p:nvPr/>
          </p:nvSpPr>
          <p:spPr>
            <a:xfrm>
              <a:off x="7072313" y="2135594"/>
              <a:ext cx="105751" cy="132548"/>
            </a:xfrm>
            <a:custGeom>
              <a:avLst/>
              <a:gdLst/>
              <a:ahLst/>
              <a:cxnLst/>
              <a:rect l="0" t="0" r="0" b="0"/>
              <a:pathLst>
                <a:path w="105751" h="132548">
                  <a:moveTo>
                    <a:pt x="0" y="114687"/>
                  </a:moveTo>
                  <a:lnTo>
                    <a:pt x="0" y="109947"/>
                  </a:lnTo>
                  <a:lnTo>
                    <a:pt x="992" y="108550"/>
                  </a:lnTo>
                  <a:lnTo>
                    <a:pt x="2645" y="107619"/>
                  </a:lnTo>
                  <a:lnTo>
                    <a:pt x="4740" y="106999"/>
                  </a:lnTo>
                  <a:lnTo>
                    <a:pt x="18091" y="96208"/>
                  </a:lnTo>
                  <a:lnTo>
                    <a:pt x="23915" y="91591"/>
                  </a:lnTo>
                  <a:lnTo>
                    <a:pt x="51722" y="78401"/>
                  </a:lnTo>
                  <a:lnTo>
                    <a:pt x="85420" y="54142"/>
                  </a:lnTo>
                  <a:lnTo>
                    <a:pt x="93991" y="40083"/>
                  </a:lnTo>
                  <a:lnTo>
                    <a:pt x="100035" y="25941"/>
                  </a:lnTo>
                  <a:lnTo>
                    <a:pt x="103992" y="19682"/>
                  </a:lnTo>
                  <a:lnTo>
                    <a:pt x="105750" y="13593"/>
                  </a:lnTo>
                  <a:lnTo>
                    <a:pt x="105226" y="11572"/>
                  </a:lnTo>
                  <a:lnTo>
                    <a:pt x="103885" y="10225"/>
                  </a:lnTo>
                  <a:lnTo>
                    <a:pt x="99748" y="7736"/>
                  </a:lnTo>
                  <a:lnTo>
                    <a:pt x="91842" y="1749"/>
                  </a:lnTo>
                  <a:lnTo>
                    <a:pt x="86128" y="0"/>
                  </a:lnTo>
                  <a:lnTo>
                    <a:pt x="83215" y="526"/>
                  </a:lnTo>
                  <a:lnTo>
                    <a:pt x="74376" y="6007"/>
                  </a:lnTo>
                  <a:lnTo>
                    <a:pt x="30010" y="41277"/>
                  </a:lnTo>
                  <a:lnTo>
                    <a:pt x="21900" y="56335"/>
                  </a:lnTo>
                  <a:lnTo>
                    <a:pt x="18016" y="95139"/>
                  </a:lnTo>
                  <a:lnTo>
                    <a:pt x="20575" y="103684"/>
                  </a:lnTo>
                  <a:lnTo>
                    <a:pt x="33099" y="125512"/>
                  </a:lnTo>
                  <a:lnTo>
                    <a:pt x="38854" y="129420"/>
                  </a:lnTo>
                  <a:lnTo>
                    <a:pt x="62507" y="1325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42"/>
            <p:cNvSpPr/>
            <p:nvPr/>
          </p:nvSpPr>
          <p:spPr>
            <a:xfrm>
              <a:off x="7183602" y="2160984"/>
              <a:ext cx="85165" cy="104164"/>
            </a:xfrm>
            <a:custGeom>
              <a:avLst/>
              <a:gdLst/>
              <a:ahLst/>
              <a:cxnLst/>
              <a:rect l="0" t="0" r="0" b="0"/>
              <a:pathLst>
                <a:path w="85165" h="104164">
                  <a:moveTo>
                    <a:pt x="58375" y="0"/>
                  </a:moveTo>
                  <a:lnTo>
                    <a:pt x="53634" y="0"/>
                  </a:lnTo>
                  <a:lnTo>
                    <a:pt x="52238" y="993"/>
                  </a:lnTo>
                  <a:lnTo>
                    <a:pt x="51307" y="2646"/>
                  </a:lnTo>
                  <a:lnTo>
                    <a:pt x="50686" y="4741"/>
                  </a:lnTo>
                  <a:lnTo>
                    <a:pt x="49281" y="6137"/>
                  </a:lnTo>
                  <a:lnTo>
                    <a:pt x="45071" y="7689"/>
                  </a:lnTo>
                  <a:lnTo>
                    <a:pt x="39894" y="13670"/>
                  </a:lnTo>
                  <a:lnTo>
                    <a:pt x="13710" y="54253"/>
                  </a:lnTo>
                  <a:lnTo>
                    <a:pt x="7437" y="68992"/>
                  </a:lnTo>
                  <a:lnTo>
                    <a:pt x="4979" y="76304"/>
                  </a:lnTo>
                  <a:lnTo>
                    <a:pt x="577" y="82861"/>
                  </a:lnTo>
                  <a:lnTo>
                    <a:pt x="0" y="85006"/>
                  </a:lnTo>
                  <a:lnTo>
                    <a:pt x="606" y="86437"/>
                  </a:lnTo>
                  <a:lnTo>
                    <a:pt x="3969" y="88732"/>
                  </a:lnTo>
                  <a:lnTo>
                    <a:pt x="9292" y="89130"/>
                  </a:lnTo>
                  <a:lnTo>
                    <a:pt x="14401" y="86577"/>
                  </a:lnTo>
                  <a:lnTo>
                    <a:pt x="34602" y="68302"/>
                  </a:lnTo>
                  <a:lnTo>
                    <a:pt x="37887" y="62437"/>
                  </a:lnTo>
                  <a:lnTo>
                    <a:pt x="38763" y="59485"/>
                  </a:lnTo>
                  <a:lnTo>
                    <a:pt x="40339" y="57516"/>
                  </a:lnTo>
                  <a:lnTo>
                    <a:pt x="46306" y="53753"/>
                  </a:lnTo>
                  <a:lnTo>
                    <a:pt x="48515" y="48780"/>
                  </a:lnTo>
                  <a:lnTo>
                    <a:pt x="48825" y="49387"/>
                  </a:lnTo>
                  <a:lnTo>
                    <a:pt x="49409" y="58074"/>
                  </a:lnTo>
                  <a:lnTo>
                    <a:pt x="52074" y="63183"/>
                  </a:lnTo>
                  <a:lnTo>
                    <a:pt x="55575" y="68761"/>
                  </a:lnTo>
                  <a:lnTo>
                    <a:pt x="58537" y="77480"/>
                  </a:lnTo>
                  <a:lnTo>
                    <a:pt x="64266" y="87339"/>
                  </a:lnTo>
                  <a:lnTo>
                    <a:pt x="67396" y="100403"/>
                  </a:lnTo>
                  <a:lnTo>
                    <a:pt x="69350" y="102654"/>
                  </a:lnTo>
                  <a:lnTo>
                    <a:pt x="71645" y="104155"/>
                  </a:lnTo>
                  <a:lnTo>
                    <a:pt x="73174" y="104163"/>
                  </a:lnTo>
                  <a:lnTo>
                    <a:pt x="74195" y="103177"/>
                  </a:lnTo>
                  <a:lnTo>
                    <a:pt x="74874" y="101527"/>
                  </a:lnTo>
                  <a:lnTo>
                    <a:pt x="76319" y="100427"/>
                  </a:lnTo>
                  <a:lnTo>
                    <a:pt x="80572" y="99205"/>
                  </a:lnTo>
                  <a:lnTo>
                    <a:pt x="82102" y="97887"/>
                  </a:lnTo>
                  <a:lnTo>
                    <a:pt x="85164"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43"/>
            <p:cNvSpPr/>
            <p:nvPr/>
          </p:nvSpPr>
          <p:spPr>
            <a:xfrm>
              <a:off x="7295555" y="2080617"/>
              <a:ext cx="1" cy="151806"/>
            </a:xfrm>
            <a:custGeom>
              <a:avLst/>
              <a:gdLst/>
              <a:ahLst/>
              <a:cxnLst/>
              <a:rect l="0" t="0" r="0" b="0"/>
              <a:pathLst>
                <a:path w="1" h="151806">
                  <a:moveTo>
                    <a:pt x="0" y="0"/>
                  </a:moveTo>
                  <a:lnTo>
                    <a:pt x="0" y="39147"/>
                  </a:lnTo>
                  <a:lnTo>
                    <a:pt x="0" y="80591"/>
                  </a:lnTo>
                  <a:lnTo>
                    <a:pt x="0" y="123966"/>
                  </a:lnTo>
                  <a:lnTo>
                    <a:pt x="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44"/>
            <p:cNvSpPr/>
            <p:nvPr/>
          </p:nvSpPr>
          <p:spPr>
            <a:xfrm>
              <a:off x="7233047" y="2036018"/>
              <a:ext cx="169655" cy="178546"/>
            </a:xfrm>
            <a:custGeom>
              <a:avLst/>
              <a:gdLst/>
              <a:ahLst/>
              <a:cxnLst/>
              <a:rect l="0" t="0" r="0" b="0"/>
              <a:pathLst>
                <a:path w="169655" h="178546">
                  <a:moveTo>
                    <a:pt x="0" y="133896"/>
                  </a:moveTo>
                  <a:lnTo>
                    <a:pt x="38174" y="133896"/>
                  </a:lnTo>
                  <a:lnTo>
                    <a:pt x="71923" y="131250"/>
                  </a:lnTo>
                  <a:lnTo>
                    <a:pt x="102511" y="121467"/>
                  </a:lnTo>
                  <a:lnTo>
                    <a:pt x="133725" y="97325"/>
                  </a:lnTo>
                  <a:lnTo>
                    <a:pt x="149094" y="80065"/>
                  </a:lnTo>
                  <a:lnTo>
                    <a:pt x="155561" y="68299"/>
                  </a:lnTo>
                  <a:lnTo>
                    <a:pt x="166736" y="23925"/>
                  </a:lnTo>
                  <a:lnTo>
                    <a:pt x="169654" y="116"/>
                  </a:lnTo>
                  <a:lnTo>
                    <a:pt x="164921" y="0"/>
                  </a:lnTo>
                  <a:lnTo>
                    <a:pt x="163525" y="976"/>
                  </a:lnTo>
                  <a:lnTo>
                    <a:pt x="162595" y="2618"/>
                  </a:lnTo>
                  <a:lnTo>
                    <a:pt x="152705" y="32962"/>
                  </a:lnTo>
                  <a:lnTo>
                    <a:pt x="145747" y="71857"/>
                  </a:lnTo>
                  <a:lnTo>
                    <a:pt x="138513" y="108541"/>
                  </a:lnTo>
                  <a:lnTo>
                    <a:pt x="134547" y="151944"/>
                  </a:lnTo>
                  <a:lnTo>
                    <a:pt x="133945" y="178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45"/>
            <p:cNvSpPr/>
            <p:nvPr/>
          </p:nvSpPr>
          <p:spPr>
            <a:xfrm>
              <a:off x="7429500" y="2153451"/>
              <a:ext cx="71313" cy="96831"/>
            </a:xfrm>
            <a:custGeom>
              <a:avLst/>
              <a:gdLst/>
              <a:ahLst/>
              <a:cxnLst/>
              <a:rect l="0" t="0" r="0" b="0"/>
              <a:pathLst>
                <a:path w="71313" h="96831">
                  <a:moveTo>
                    <a:pt x="0" y="78971"/>
                  </a:moveTo>
                  <a:lnTo>
                    <a:pt x="13303" y="78971"/>
                  </a:lnTo>
                  <a:lnTo>
                    <a:pt x="18480" y="76325"/>
                  </a:lnTo>
                  <a:lnTo>
                    <a:pt x="55324" y="49159"/>
                  </a:lnTo>
                  <a:lnTo>
                    <a:pt x="59315" y="43232"/>
                  </a:lnTo>
                  <a:lnTo>
                    <a:pt x="62081" y="37290"/>
                  </a:lnTo>
                  <a:lnTo>
                    <a:pt x="68225" y="28367"/>
                  </a:lnTo>
                  <a:lnTo>
                    <a:pt x="70486" y="19439"/>
                  </a:lnTo>
                  <a:lnTo>
                    <a:pt x="71312" y="9297"/>
                  </a:lnTo>
                  <a:lnTo>
                    <a:pt x="63738" y="0"/>
                  </a:lnTo>
                  <a:lnTo>
                    <a:pt x="62336" y="526"/>
                  </a:lnTo>
                  <a:lnTo>
                    <a:pt x="46289" y="14890"/>
                  </a:lnTo>
                  <a:lnTo>
                    <a:pt x="29266" y="42871"/>
                  </a:lnTo>
                  <a:lnTo>
                    <a:pt x="27115" y="64222"/>
                  </a:lnTo>
                  <a:lnTo>
                    <a:pt x="26934" y="71754"/>
                  </a:lnTo>
                  <a:lnTo>
                    <a:pt x="29499" y="78409"/>
                  </a:lnTo>
                  <a:lnTo>
                    <a:pt x="44648" y="968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46"/>
            <p:cNvSpPr/>
            <p:nvPr/>
          </p:nvSpPr>
          <p:spPr>
            <a:xfrm>
              <a:off x="7554516" y="2178876"/>
              <a:ext cx="35719" cy="89266"/>
            </a:xfrm>
            <a:custGeom>
              <a:avLst/>
              <a:gdLst/>
              <a:ahLst/>
              <a:cxnLst/>
              <a:rect l="0" t="0" r="0" b="0"/>
              <a:pathLst>
                <a:path w="35719" h="89266">
                  <a:moveTo>
                    <a:pt x="35718" y="8897"/>
                  </a:moveTo>
                  <a:lnTo>
                    <a:pt x="35718" y="1209"/>
                  </a:lnTo>
                  <a:lnTo>
                    <a:pt x="34726" y="795"/>
                  </a:lnTo>
                  <a:lnTo>
                    <a:pt x="27157" y="0"/>
                  </a:lnTo>
                  <a:lnTo>
                    <a:pt x="22157" y="4718"/>
                  </a:lnTo>
                  <a:lnTo>
                    <a:pt x="19769" y="9686"/>
                  </a:lnTo>
                  <a:lnTo>
                    <a:pt x="17909" y="35707"/>
                  </a:lnTo>
                  <a:lnTo>
                    <a:pt x="17869" y="47597"/>
                  </a:lnTo>
                  <a:lnTo>
                    <a:pt x="20509" y="53548"/>
                  </a:lnTo>
                  <a:lnTo>
                    <a:pt x="22602" y="56524"/>
                  </a:lnTo>
                  <a:lnTo>
                    <a:pt x="23006" y="59500"/>
                  </a:lnTo>
                  <a:lnTo>
                    <a:pt x="18118" y="75623"/>
                  </a:lnTo>
                  <a:lnTo>
                    <a:pt x="17039" y="77194"/>
                  </a:lnTo>
                  <a:lnTo>
                    <a:pt x="15328" y="78241"/>
                  </a:lnTo>
                  <a:lnTo>
                    <a:pt x="13196" y="78939"/>
                  </a:lnTo>
                  <a:lnTo>
                    <a:pt x="11773" y="80396"/>
                  </a:lnTo>
                  <a:lnTo>
                    <a:pt x="10193" y="84662"/>
                  </a:lnTo>
                  <a:lnTo>
                    <a:pt x="8780" y="86196"/>
                  </a:lnTo>
                  <a:lnTo>
                    <a:pt x="0" y="892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47"/>
            <p:cNvSpPr/>
            <p:nvPr/>
          </p:nvSpPr>
          <p:spPr>
            <a:xfrm>
              <a:off x="7625953" y="2294930"/>
              <a:ext cx="1" cy="26790"/>
            </a:xfrm>
            <a:custGeom>
              <a:avLst/>
              <a:gdLst/>
              <a:ahLst/>
              <a:cxnLst/>
              <a:rect l="0" t="0" r="0" b="0"/>
              <a:pathLst>
                <a:path w="1" h="26790">
                  <a:moveTo>
                    <a:pt x="0" y="0"/>
                  </a:move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48"/>
            <p:cNvSpPr/>
            <p:nvPr/>
          </p:nvSpPr>
          <p:spPr>
            <a:xfrm>
              <a:off x="7706320" y="2125266"/>
              <a:ext cx="8931" cy="125016"/>
            </a:xfrm>
            <a:custGeom>
              <a:avLst/>
              <a:gdLst/>
              <a:ahLst/>
              <a:cxnLst/>
              <a:rect l="0" t="0" r="0" b="0"/>
              <a:pathLst>
                <a:path w="8931" h="125016">
                  <a:moveTo>
                    <a:pt x="0" y="0"/>
                  </a:moveTo>
                  <a:lnTo>
                    <a:pt x="993" y="42910"/>
                  </a:lnTo>
                  <a:lnTo>
                    <a:pt x="8103" y="82799"/>
                  </a:lnTo>
                  <a:lnTo>
                    <a:pt x="893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49"/>
            <p:cNvSpPr/>
            <p:nvPr/>
          </p:nvSpPr>
          <p:spPr>
            <a:xfrm>
              <a:off x="7652742" y="2063158"/>
              <a:ext cx="142676" cy="204984"/>
            </a:xfrm>
            <a:custGeom>
              <a:avLst/>
              <a:gdLst/>
              <a:ahLst/>
              <a:cxnLst/>
              <a:rect l="0" t="0" r="0" b="0"/>
              <a:pathLst>
                <a:path w="142676" h="204984">
                  <a:moveTo>
                    <a:pt x="0" y="17459"/>
                  </a:moveTo>
                  <a:lnTo>
                    <a:pt x="0" y="12719"/>
                  </a:lnTo>
                  <a:lnTo>
                    <a:pt x="992" y="11322"/>
                  </a:lnTo>
                  <a:lnTo>
                    <a:pt x="2646" y="10391"/>
                  </a:lnTo>
                  <a:lnTo>
                    <a:pt x="4741" y="9771"/>
                  </a:lnTo>
                  <a:lnTo>
                    <a:pt x="6137" y="8365"/>
                  </a:lnTo>
                  <a:lnTo>
                    <a:pt x="7689" y="4157"/>
                  </a:lnTo>
                  <a:lnTo>
                    <a:pt x="10086" y="2638"/>
                  </a:lnTo>
                  <a:lnTo>
                    <a:pt x="28939" y="0"/>
                  </a:lnTo>
                  <a:lnTo>
                    <a:pt x="49630" y="671"/>
                  </a:lnTo>
                  <a:lnTo>
                    <a:pt x="85212" y="12039"/>
                  </a:lnTo>
                  <a:lnTo>
                    <a:pt x="106227" y="26459"/>
                  </a:lnTo>
                  <a:lnTo>
                    <a:pt x="111704" y="32373"/>
                  </a:lnTo>
                  <a:lnTo>
                    <a:pt x="120250" y="47229"/>
                  </a:lnTo>
                  <a:lnTo>
                    <a:pt x="120846" y="51196"/>
                  </a:lnTo>
                  <a:lnTo>
                    <a:pt x="116909" y="72773"/>
                  </a:lnTo>
                  <a:lnTo>
                    <a:pt x="113806" y="79415"/>
                  </a:lnTo>
                  <a:lnTo>
                    <a:pt x="111590" y="82576"/>
                  </a:lnTo>
                  <a:lnTo>
                    <a:pt x="98989" y="91764"/>
                  </a:lnTo>
                  <a:lnTo>
                    <a:pt x="55351" y="114321"/>
                  </a:lnTo>
                  <a:lnTo>
                    <a:pt x="55752" y="114776"/>
                  </a:lnTo>
                  <a:lnTo>
                    <a:pt x="98548" y="131116"/>
                  </a:lnTo>
                  <a:lnTo>
                    <a:pt x="104395" y="131926"/>
                  </a:lnTo>
                  <a:lnTo>
                    <a:pt x="116181" y="138117"/>
                  </a:lnTo>
                  <a:lnTo>
                    <a:pt x="140595" y="158315"/>
                  </a:lnTo>
                  <a:lnTo>
                    <a:pt x="141862" y="162083"/>
                  </a:lnTo>
                  <a:lnTo>
                    <a:pt x="142675" y="172586"/>
                  </a:lnTo>
                  <a:lnTo>
                    <a:pt x="140140" y="178347"/>
                  </a:lnTo>
                  <a:lnTo>
                    <a:pt x="138075" y="181272"/>
                  </a:lnTo>
                  <a:lnTo>
                    <a:pt x="133135" y="184523"/>
                  </a:lnTo>
                  <a:lnTo>
                    <a:pt x="127632" y="186960"/>
                  </a:lnTo>
                  <a:lnTo>
                    <a:pt x="109109" y="201261"/>
                  </a:lnTo>
                  <a:lnTo>
                    <a:pt x="89297" y="2049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50"/>
            <p:cNvSpPr/>
            <p:nvPr/>
          </p:nvSpPr>
          <p:spPr>
            <a:xfrm>
              <a:off x="7831336" y="2196703"/>
              <a:ext cx="8931" cy="44650"/>
            </a:xfrm>
            <a:custGeom>
              <a:avLst/>
              <a:gdLst/>
              <a:ahLst/>
              <a:cxnLst/>
              <a:rect l="0" t="0" r="0" b="0"/>
              <a:pathLst>
                <a:path w="8931" h="44650">
                  <a:moveTo>
                    <a:pt x="0" y="0"/>
                  </a:moveTo>
                  <a:lnTo>
                    <a:pt x="0" y="12429"/>
                  </a:lnTo>
                  <a:lnTo>
                    <a:pt x="2646" y="18092"/>
                  </a:lnTo>
                  <a:lnTo>
                    <a:pt x="6137" y="23916"/>
                  </a:lnTo>
                  <a:lnTo>
                    <a:pt x="8378" y="35739"/>
                  </a:lnTo>
                  <a:lnTo>
                    <a:pt x="8930"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51"/>
            <p:cNvSpPr/>
            <p:nvPr/>
          </p:nvSpPr>
          <p:spPr>
            <a:xfrm>
              <a:off x="7934273" y="2035969"/>
              <a:ext cx="101016" cy="187501"/>
            </a:xfrm>
            <a:custGeom>
              <a:avLst/>
              <a:gdLst/>
              <a:ahLst/>
              <a:cxnLst/>
              <a:rect l="0" t="0" r="0" b="0"/>
              <a:pathLst>
                <a:path w="101016" h="187501">
                  <a:moveTo>
                    <a:pt x="57797" y="0"/>
                  </a:moveTo>
                  <a:lnTo>
                    <a:pt x="53057" y="0"/>
                  </a:lnTo>
                  <a:lnTo>
                    <a:pt x="51660" y="992"/>
                  </a:lnTo>
                  <a:lnTo>
                    <a:pt x="50730" y="2646"/>
                  </a:lnTo>
                  <a:lnTo>
                    <a:pt x="50109" y="4740"/>
                  </a:lnTo>
                  <a:lnTo>
                    <a:pt x="39317" y="18091"/>
                  </a:lnTo>
                  <a:lnTo>
                    <a:pt x="30824" y="29503"/>
                  </a:lnTo>
                  <a:lnTo>
                    <a:pt x="10161" y="68620"/>
                  </a:lnTo>
                  <a:lnTo>
                    <a:pt x="0" y="104194"/>
                  </a:lnTo>
                  <a:lnTo>
                    <a:pt x="29" y="116092"/>
                  </a:lnTo>
                  <a:lnTo>
                    <a:pt x="6497" y="149159"/>
                  </a:lnTo>
                  <a:lnTo>
                    <a:pt x="10192" y="156582"/>
                  </a:lnTo>
                  <a:lnTo>
                    <a:pt x="11835" y="163188"/>
                  </a:lnTo>
                  <a:lnTo>
                    <a:pt x="22240" y="177226"/>
                  </a:lnTo>
                  <a:lnTo>
                    <a:pt x="29757" y="182947"/>
                  </a:lnTo>
                  <a:lnTo>
                    <a:pt x="37397" y="185489"/>
                  </a:lnTo>
                  <a:lnTo>
                    <a:pt x="78557" y="187470"/>
                  </a:lnTo>
                  <a:lnTo>
                    <a:pt x="86206" y="187500"/>
                  </a:lnTo>
                  <a:lnTo>
                    <a:pt x="88643" y="186515"/>
                  </a:lnTo>
                  <a:lnTo>
                    <a:pt x="90267" y="184867"/>
                  </a:lnTo>
                  <a:lnTo>
                    <a:pt x="95199" y="177807"/>
                  </a:lnTo>
                  <a:lnTo>
                    <a:pt x="99225" y="172291"/>
                  </a:lnTo>
                  <a:lnTo>
                    <a:pt x="101015" y="166532"/>
                  </a:lnTo>
                  <a:lnTo>
                    <a:pt x="100499" y="164599"/>
                  </a:lnTo>
                  <a:lnTo>
                    <a:pt x="99164" y="163311"/>
                  </a:lnTo>
                  <a:lnTo>
                    <a:pt x="97281" y="162452"/>
                  </a:lnTo>
                  <a:lnTo>
                    <a:pt x="96026" y="160887"/>
                  </a:lnTo>
                  <a:lnTo>
                    <a:pt x="94631" y="156503"/>
                  </a:lnTo>
                  <a:lnTo>
                    <a:pt x="93268" y="154936"/>
                  </a:lnTo>
                  <a:lnTo>
                    <a:pt x="75468" y="144920"/>
                  </a:lnTo>
                  <a:lnTo>
                    <a:pt x="6672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52"/>
            <p:cNvSpPr/>
            <p:nvPr/>
          </p:nvSpPr>
          <p:spPr>
            <a:xfrm>
              <a:off x="8047422" y="2169914"/>
              <a:ext cx="78595" cy="62509"/>
            </a:xfrm>
            <a:custGeom>
              <a:avLst/>
              <a:gdLst/>
              <a:ahLst/>
              <a:cxnLst/>
              <a:rect l="0" t="0" r="0" b="0"/>
              <a:pathLst>
                <a:path w="78595" h="62509">
                  <a:moveTo>
                    <a:pt x="69664" y="0"/>
                  </a:moveTo>
                  <a:lnTo>
                    <a:pt x="78225" y="0"/>
                  </a:lnTo>
                  <a:lnTo>
                    <a:pt x="57341" y="0"/>
                  </a:lnTo>
                  <a:lnTo>
                    <a:pt x="43965" y="4741"/>
                  </a:lnTo>
                  <a:lnTo>
                    <a:pt x="25551" y="15446"/>
                  </a:lnTo>
                  <a:lnTo>
                    <a:pt x="19300" y="17779"/>
                  </a:lnTo>
                  <a:lnTo>
                    <a:pt x="10203" y="23678"/>
                  </a:lnTo>
                  <a:lnTo>
                    <a:pt x="0" y="26379"/>
                  </a:lnTo>
                  <a:lnTo>
                    <a:pt x="401" y="26516"/>
                  </a:lnTo>
                  <a:lnTo>
                    <a:pt x="28051" y="26786"/>
                  </a:lnTo>
                  <a:lnTo>
                    <a:pt x="33972" y="24142"/>
                  </a:lnTo>
                  <a:lnTo>
                    <a:pt x="41116" y="19100"/>
                  </a:lnTo>
                  <a:lnTo>
                    <a:pt x="50409" y="17968"/>
                  </a:lnTo>
                  <a:lnTo>
                    <a:pt x="50874" y="18924"/>
                  </a:lnTo>
                  <a:lnTo>
                    <a:pt x="51794" y="47672"/>
                  </a:lnTo>
                  <a:lnTo>
                    <a:pt x="52789" y="49640"/>
                  </a:lnTo>
                  <a:lnTo>
                    <a:pt x="54445" y="50953"/>
                  </a:lnTo>
                  <a:lnTo>
                    <a:pt x="78594"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53"/>
            <p:cNvSpPr/>
            <p:nvPr/>
          </p:nvSpPr>
          <p:spPr>
            <a:xfrm>
              <a:off x="8152923" y="2035969"/>
              <a:ext cx="17742" cy="178595"/>
            </a:xfrm>
            <a:custGeom>
              <a:avLst/>
              <a:gdLst/>
              <a:ahLst/>
              <a:cxnLst/>
              <a:rect l="0" t="0" r="0" b="0"/>
              <a:pathLst>
                <a:path w="17742" h="178595">
                  <a:moveTo>
                    <a:pt x="17741" y="0"/>
                  </a:moveTo>
                  <a:lnTo>
                    <a:pt x="17741" y="20991"/>
                  </a:lnTo>
                  <a:lnTo>
                    <a:pt x="6717" y="58324"/>
                  </a:lnTo>
                  <a:lnTo>
                    <a:pt x="1232" y="85494"/>
                  </a:lnTo>
                  <a:lnTo>
                    <a:pt x="0" y="129655"/>
                  </a:lnTo>
                  <a:lnTo>
                    <a:pt x="8983" y="170579"/>
                  </a:lnTo>
                  <a:lnTo>
                    <a:pt x="10910" y="173250"/>
                  </a:lnTo>
                  <a:lnTo>
                    <a:pt x="17741"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54"/>
            <p:cNvSpPr/>
            <p:nvPr/>
          </p:nvSpPr>
          <p:spPr>
            <a:xfrm>
              <a:off x="8100468" y="2062771"/>
              <a:ext cx="149157" cy="71425"/>
            </a:xfrm>
            <a:custGeom>
              <a:avLst/>
              <a:gdLst/>
              <a:ahLst/>
              <a:cxnLst/>
              <a:rect l="0" t="0" r="0" b="0"/>
              <a:pathLst>
                <a:path w="149157" h="71425">
                  <a:moveTo>
                    <a:pt x="7688" y="71424"/>
                  </a:moveTo>
                  <a:lnTo>
                    <a:pt x="0" y="71424"/>
                  </a:lnTo>
                  <a:lnTo>
                    <a:pt x="6556" y="63736"/>
                  </a:lnTo>
                  <a:lnTo>
                    <a:pt x="12093" y="62862"/>
                  </a:lnTo>
                  <a:lnTo>
                    <a:pt x="17253" y="65304"/>
                  </a:lnTo>
                  <a:lnTo>
                    <a:pt x="22853" y="68704"/>
                  </a:lnTo>
                  <a:lnTo>
                    <a:pt x="32577" y="70618"/>
                  </a:lnTo>
                  <a:lnTo>
                    <a:pt x="42232" y="71066"/>
                  </a:lnTo>
                  <a:lnTo>
                    <a:pt x="50491" y="68619"/>
                  </a:lnTo>
                  <a:lnTo>
                    <a:pt x="58462" y="65217"/>
                  </a:lnTo>
                  <a:lnTo>
                    <a:pt x="102837" y="53471"/>
                  </a:lnTo>
                  <a:lnTo>
                    <a:pt x="121696" y="44029"/>
                  </a:lnTo>
                  <a:lnTo>
                    <a:pt x="135270" y="32609"/>
                  </a:lnTo>
                  <a:lnTo>
                    <a:pt x="138805" y="26723"/>
                  </a:lnTo>
                  <a:lnTo>
                    <a:pt x="141368" y="20799"/>
                  </a:lnTo>
                  <a:lnTo>
                    <a:pt x="147398" y="11886"/>
                  </a:lnTo>
                  <a:lnTo>
                    <a:pt x="149156" y="5937"/>
                  </a:lnTo>
                  <a:lnTo>
                    <a:pt x="148633" y="3954"/>
                  </a:lnTo>
                  <a:lnTo>
                    <a:pt x="147292" y="2631"/>
                  </a:lnTo>
                  <a:lnTo>
                    <a:pt x="142751" y="509"/>
                  </a:lnTo>
                  <a:lnTo>
                    <a:pt x="120671" y="0"/>
                  </a:lnTo>
                  <a:lnTo>
                    <a:pt x="107090" y="4731"/>
                  </a:lnTo>
                  <a:lnTo>
                    <a:pt x="95239" y="12417"/>
                  </a:lnTo>
                  <a:lnTo>
                    <a:pt x="91248" y="18079"/>
                  </a:lnTo>
                  <a:lnTo>
                    <a:pt x="88482" y="23903"/>
                  </a:lnTo>
                  <a:lnTo>
                    <a:pt x="82339" y="32760"/>
                  </a:lnTo>
                  <a:lnTo>
                    <a:pt x="80078" y="41668"/>
                  </a:lnTo>
                  <a:lnTo>
                    <a:pt x="79126" y="624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55"/>
            <p:cNvSpPr/>
            <p:nvPr/>
          </p:nvSpPr>
          <p:spPr>
            <a:xfrm>
              <a:off x="8304609" y="2066615"/>
              <a:ext cx="43290" cy="112230"/>
            </a:xfrm>
            <a:custGeom>
              <a:avLst/>
              <a:gdLst/>
              <a:ahLst/>
              <a:cxnLst/>
              <a:rect l="0" t="0" r="0" b="0"/>
              <a:pathLst>
                <a:path w="43290" h="112230">
                  <a:moveTo>
                    <a:pt x="26789" y="14002"/>
                  </a:moveTo>
                  <a:lnTo>
                    <a:pt x="26789" y="441"/>
                  </a:lnTo>
                  <a:lnTo>
                    <a:pt x="25797" y="0"/>
                  </a:lnTo>
                  <a:lnTo>
                    <a:pt x="19100" y="4209"/>
                  </a:lnTo>
                  <a:lnTo>
                    <a:pt x="18411" y="7334"/>
                  </a:lnTo>
                  <a:lnTo>
                    <a:pt x="17870" y="39618"/>
                  </a:lnTo>
                  <a:lnTo>
                    <a:pt x="20509" y="47876"/>
                  </a:lnTo>
                  <a:lnTo>
                    <a:pt x="23998" y="55847"/>
                  </a:lnTo>
                  <a:lnTo>
                    <a:pt x="26955" y="70498"/>
                  </a:lnTo>
                  <a:lnTo>
                    <a:pt x="33694" y="84840"/>
                  </a:lnTo>
                  <a:lnTo>
                    <a:pt x="34369" y="88016"/>
                  </a:lnTo>
                  <a:lnTo>
                    <a:pt x="43289" y="106241"/>
                  </a:lnTo>
                  <a:lnTo>
                    <a:pt x="42750" y="108237"/>
                  </a:lnTo>
                  <a:lnTo>
                    <a:pt x="41399" y="109567"/>
                  </a:lnTo>
                  <a:lnTo>
                    <a:pt x="36842" y="111703"/>
                  </a:lnTo>
                  <a:lnTo>
                    <a:pt x="0" y="1122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56"/>
            <p:cNvSpPr/>
            <p:nvPr/>
          </p:nvSpPr>
          <p:spPr>
            <a:xfrm>
              <a:off x="8402836" y="2223492"/>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57"/>
            <p:cNvSpPr/>
            <p:nvPr/>
          </p:nvSpPr>
          <p:spPr>
            <a:xfrm>
              <a:off x="8518922" y="2169914"/>
              <a:ext cx="8931" cy="1"/>
            </a:xfrm>
            <a:custGeom>
              <a:avLst/>
              <a:gdLst/>
              <a:ahLst/>
              <a:cxnLst/>
              <a:rect l="0" t="0" r="0" b="0"/>
              <a:pathLst>
                <a:path w="8931" h="1">
                  <a:moveTo>
                    <a:pt x="0" y="0"/>
                  </a:moveTo>
                  <a:lnTo>
                    <a:pt x="89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58"/>
            <p:cNvSpPr/>
            <p:nvPr/>
          </p:nvSpPr>
          <p:spPr>
            <a:xfrm>
              <a:off x="8599289" y="2196703"/>
              <a:ext cx="8931" cy="1"/>
            </a:xfrm>
            <a:custGeom>
              <a:avLst/>
              <a:gdLst/>
              <a:ahLst/>
              <a:cxnLst/>
              <a:rect l="0" t="0" r="0" b="0"/>
              <a:pathLst>
                <a:path w="8931" h="1">
                  <a:moveTo>
                    <a:pt x="0" y="0"/>
                  </a:moveTo>
                  <a:lnTo>
                    <a:pt x="89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3" name="SMARTInkShape-59"/>
          <p:cNvSpPr/>
          <p:nvPr/>
        </p:nvSpPr>
        <p:spPr>
          <a:xfrm>
            <a:off x="2750344" y="618081"/>
            <a:ext cx="2042541" cy="846389"/>
          </a:xfrm>
          <a:custGeom>
            <a:avLst/>
            <a:gdLst/>
            <a:ahLst/>
            <a:cxnLst/>
            <a:rect l="0" t="0" r="0" b="0"/>
            <a:pathLst>
              <a:path w="2042541" h="846389">
                <a:moveTo>
                  <a:pt x="0" y="766021"/>
                </a:moveTo>
                <a:lnTo>
                  <a:pt x="23352" y="767013"/>
                </a:lnTo>
                <a:lnTo>
                  <a:pt x="67972" y="773709"/>
                </a:lnTo>
                <a:lnTo>
                  <a:pt x="101940" y="779323"/>
                </a:lnTo>
                <a:lnTo>
                  <a:pt x="141880" y="782530"/>
                </a:lnTo>
                <a:lnTo>
                  <a:pt x="173191" y="785926"/>
                </a:lnTo>
                <a:lnTo>
                  <a:pt x="206950" y="789750"/>
                </a:lnTo>
                <a:lnTo>
                  <a:pt x="241798" y="791450"/>
                </a:lnTo>
                <a:lnTo>
                  <a:pt x="277130" y="794851"/>
                </a:lnTo>
                <a:lnTo>
                  <a:pt x="313669" y="798678"/>
                </a:lnTo>
                <a:lnTo>
                  <a:pt x="353059" y="800379"/>
                </a:lnTo>
                <a:lnTo>
                  <a:pt x="393717" y="803780"/>
                </a:lnTo>
                <a:lnTo>
                  <a:pt x="435931" y="807607"/>
                </a:lnTo>
                <a:lnTo>
                  <a:pt x="458300" y="808628"/>
                </a:lnTo>
                <a:lnTo>
                  <a:pt x="481150" y="809308"/>
                </a:lnTo>
                <a:lnTo>
                  <a:pt x="504322" y="809762"/>
                </a:lnTo>
                <a:lnTo>
                  <a:pt x="527706" y="810064"/>
                </a:lnTo>
                <a:lnTo>
                  <a:pt x="551234" y="810266"/>
                </a:lnTo>
                <a:lnTo>
                  <a:pt x="574856" y="811392"/>
                </a:lnTo>
                <a:lnTo>
                  <a:pt x="598542" y="813136"/>
                </a:lnTo>
                <a:lnTo>
                  <a:pt x="622270" y="815290"/>
                </a:lnTo>
                <a:lnTo>
                  <a:pt x="647019" y="816726"/>
                </a:lnTo>
                <a:lnTo>
                  <a:pt x="672447" y="817684"/>
                </a:lnTo>
                <a:lnTo>
                  <a:pt x="698330" y="818322"/>
                </a:lnTo>
                <a:lnTo>
                  <a:pt x="725506" y="818748"/>
                </a:lnTo>
                <a:lnTo>
                  <a:pt x="753546" y="819031"/>
                </a:lnTo>
                <a:lnTo>
                  <a:pt x="782161" y="819220"/>
                </a:lnTo>
                <a:lnTo>
                  <a:pt x="811159" y="819347"/>
                </a:lnTo>
                <a:lnTo>
                  <a:pt x="840413" y="819430"/>
                </a:lnTo>
                <a:lnTo>
                  <a:pt x="869838" y="819487"/>
                </a:lnTo>
                <a:lnTo>
                  <a:pt x="899376" y="819524"/>
                </a:lnTo>
                <a:lnTo>
                  <a:pt x="928990" y="819549"/>
                </a:lnTo>
                <a:lnTo>
                  <a:pt x="958655" y="819566"/>
                </a:lnTo>
                <a:lnTo>
                  <a:pt x="987361" y="819577"/>
                </a:lnTo>
                <a:lnTo>
                  <a:pt x="1015428" y="819584"/>
                </a:lnTo>
                <a:lnTo>
                  <a:pt x="1043069" y="819589"/>
                </a:lnTo>
                <a:lnTo>
                  <a:pt x="1071418" y="818600"/>
                </a:lnTo>
                <a:lnTo>
                  <a:pt x="1100240" y="816949"/>
                </a:lnTo>
                <a:lnTo>
                  <a:pt x="1129376" y="814855"/>
                </a:lnTo>
                <a:lnTo>
                  <a:pt x="1158722" y="813460"/>
                </a:lnTo>
                <a:lnTo>
                  <a:pt x="1188208" y="812530"/>
                </a:lnTo>
                <a:lnTo>
                  <a:pt x="1217787" y="811909"/>
                </a:lnTo>
                <a:lnTo>
                  <a:pt x="1246436" y="810504"/>
                </a:lnTo>
                <a:lnTo>
                  <a:pt x="1274465" y="808574"/>
                </a:lnTo>
                <a:lnTo>
                  <a:pt x="1302081" y="806296"/>
                </a:lnTo>
                <a:lnTo>
                  <a:pt x="1328429" y="803785"/>
                </a:lnTo>
                <a:lnTo>
                  <a:pt x="1353932" y="801119"/>
                </a:lnTo>
                <a:lnTo>
                  <a:pt x="1378871" y="798349"/>
                </a:lnTo>
                <a:lnTo>
                  <a:pt x="1404427" y="795510"/>
                </a:lnTo>
                <a:lnTo>
                  <a:pt x="1430394" y="792626"/>
                </a:lnTo>
                <a:lnTo>
                  <a:pt x="1456635" y="789711"/>
                </a:lnTo>
                <a:lnTo>
                  <a:pt x="1482067" y="785783"/>
                </a:lnTo>
                <a:lnTo>
                  <a:pt x="1506958" y="781180"/>
                </a:lnTo>
                <a:lnTo>
                  <a:pt x="1531490" y="776127"/>
                </a:lnTo>
                <a:lnTo>
                  <a:pt x="1555782" y="771766"/>
                </a:lnTo>
                <a:lnTo>
                  <a:pt x="1579915" y="767866"/>
                </a:lnTo>
                <a:lnTo>
                  <a:pt x="1603941" y="764274"/>
                </a:lnTo>
                <a:lnTo>
                  <a:pt x="1626903" y="759896"/>
                </a:lnTo>
                <a:lnTo>
                  <a:pt x="1670938" y="749738"/>
                </a:lnTo>
                <a:lnTo>
                  <a:pt x="1713659" y="735964"/>
                </a:lnTo>
                <a:lnTo>
                  <a:pt x="1755798" y="719920"/>
                </a:lnTo>
                <a:lnTo>
                  <a:pt x="1797678" y="702867"/>
                </a:lnTo>
                <a:lnTo>
                  <a:pt x="1836795" y="685366"/>
                </a:lnTo>
                <a:lnTo>
                  <a:pt x="1872041" y="667666"/>
                </a:lnTo>
                <a:lnTo>
                  <a:pt x="1915188" y="640967"/>
                </a:lnTo>
                <a:lnTo>
                  <a:pt x="1956966" y="614205"/>
                </a:lnTo>
                <a:lnTo>
                  <a:pt x="1988087" y="586431"/>
                </a:lnTo>
                <a:lnTo>
                  <a:pt x="2016882" y="541994"/>
                </a:lnTo>
                <a:lnTo>
                  <a:pt x="2036939" y="499739"/>
                </a:lnTo>
                <a:lnTo>
                  <a:pt x="2042540" y="467077"/>
                </a:lnTo>
                <a:lnTo>
                  <a:pt x="2039459" y="427524"/>
                </a:lnTo>
                <a:lnTo>
                  <a:pt x="2032263" y="389125"/>
                </a:lnTo>
                <a:lnTo>
                  <a:pt x="2014365" y="347872"/>
                </a:lnTo>
                <a:lnTo>
                  <a:pt x="1990210" y="308970"/>
                </a:lnTo>
                <a:lnTo>
                  <a:pt x="1954722" y="267568"/>
                </a:lnTo>
                <a:lnTo>
                  <a:pt x="1912787" y="228622"/>
                </a:lnTo>
                <a:lnTo>
                  <a:pt x="1881010" y="204054"/>
                </a:lnTo>
                <a:lnTo>
                  <a:pt x="1847044" y="179906"/>
                </a:lnTo>
                <a:lnTo>
                  <a:pt x="1812103" y="155945"/>
                </a:lnTo>
                <a:lnTo>
                  <a:pt x="1771439" y="134712"/>
                </a:lnTo>
                <a:lnTo>
                  <a:pt x="1727900" y="115353"/>
                </a:lnTo>
                <a:lnTo>
                  <a:pt x="1685398" y="96827"/>
                </a:lnTo>
                <a:lnTo>
                  <a:pt x="1662356" y="87720"/>
                </a:lnTo>
                <a:lnTo>
                  <a:pt x="1638066" y="78672"/>
                </a:lnTo>
                <a:lnTo>
                  <a:pt x="1612942" y="69663"/>
                </a:lnTo>
                <a:lnTo>
                  <a:pt x="1587264" y="61673"/>
                </a:lnTo>
                <a:lnTo>
                  <a:pt x="1561215" y="54362"/>
                </a:lnTo>
                <a:lnTo>
                  <a:pt x="1534919" y="47503"/>
                </a:lnTo>
                <a:lnTo>
                  <a:pt x="1507467" y="40946"/>
                </a:lnTo>
                <a:lnTo>
                  <a:pt x="1479243" y="34591"/>
                </a:lnTo>
                <a:lnTo>
                  <a:pt x="1450506" y="28370"/>
                </a:lnTo>
                <a:lnTo>
                  <a:pt x="1422418" y="23230"/>
                </a:lnTo>
                <a:lnTo>
                  <a:pt x="1394763" y="18811"/>
                </a:lnTo>
                <a:lnTo>
                  <a:pt x="1367397" y="14873"/>
                </a:lnTo>
                <a:lnTo>
                  <a:pt x="1339230" y="11256"/>
                </a:lnTo>
                <a:lnTo>
                  <a:pt x="1310531" y="7852"/>
                </a:lnTo>
                <a:lnTo>
                  <a:pt x="1281477" y="4590"/>
                </a:lnTo>
                <a:lnTo>
                  <a:pt x="1251192" y="2416"/>
                </a:lnTo>
                <a:lnTo>
                  <a:pt x="1220089" y="966"/>
                </a:lnTo>
                <a:lnTo>
                  <a:pt x="1188440" y="0"/>
                </a:lnTo>
                <a:lnTo>
                  <a:pt x="1157418" y="348"/>
                </a:lnTo>
                <a:lnTo>
                  <a:pt x="1126815" y="1572"/>
                </a:lnTo>
                <a:lnTo>
                  <a:pt x="1096491" y="3381"/>
                </a:lnTo>
                <a:lnTo>
                  <a:pt x="1065361" y="5578"/>
                </a:lnTo>
                <a:lnTo>
                  <a:pt x="1033694" y="8036"/>
                </a:lnTo>
                <a:lnTo>
                  <a:pt x="1001668" y="10666"/>
                </a:lnTo>
                <a:lnTo>
                  <a:pt x="969404" y="14404"/>
                </a:lnTo>
                <a:lnTo>
                  <a:pt x="936980" y="18880"/>
                </a:lnTo>
                <a:lnTo>
                  <a:pt x="904450" y="23849"/>
                </a:lnTo>
                <a:lnTo>
                  <a:pt x="871850" y="29146"/>
                </a:lnTo>
                <a:lnTo>
                  <a:pt x="839202" y="34661"/>
                </a:lnTo>
                <a:lnTo>
                  <a:pt x="806522" y="40323"/>
                </a:lnTo>
                <a:lnTo>
                  <a:pt x="773822" y="48066"/>
                </a:lnTo>
                <a:lnTo>
                  <a:pt x="741108" y="57197"/>
                </a:lnTo>
                <a:lnTo>
                  <a:pt x="708384" y="67252"/>
                </a:lnTo>
                <a:lnTo>
                  <a:pt x="677639" y="77925"/>
                </a:lnTo>
                <a:lnTo>
                  <a:pt x="648213" y="89009"/>
                </a:lnTo>
                <a:lnTo>
                  <a:pt x="619665" y="100367"/>
                </a:lnTo>
                <a:lnTo>
                  <a:pt x="591704" y="112900"/>
                </a:lnTo>
                <a:lnTo>
                  <a:pt x="564133" y="126216"/>
                </a:lnTo>
                <a:lnTo>
                  <a:pt x="536823" y="140055"/>
                </a:lnTo>
                <a:lnTo>
                  <a:pt x="510679" y="154241"/>
                </a:lnTo>
                <a:lnTo>
                  <a:pt x="485312" y="168660"/>
                </a:lnTo>
                <a:lnTo>
                  <a:pt x="460463" y="183233"/>
                </a:lnTo>
                <a:lnTo>
                  <a:pt x="435960" y="198902"/>
                </a:lnTo>
                <a:lnTo>
                  <a:pt x="411687" y="215301"/>
                </a:lnTo>
                <a:lnTo>
                  <a:pt x="387567" y="232187"/>
                </a:lnTo>
                <a:lnTo>
                  <a:pt x="364542" y="249397"/>
                </a:lnTo>
                <a:lnTo>
                  <a:pt x="320438" y="284394"/>
                </a:lnTo>
                <a:lnTo>
                  <a:pt x="280331" y="322439"/>
                </a:lnTo>
                <a:lnTo>
                  <a:pt x="242662" y="362498"/>
                </a:lnTo>
                <a:lnTo>
                  <a:pt x="206076" y="403453"/>
                </a:lnTo>
                <a:lnTo>
                  <a:pt x="175264" y="442161"/>
                </a:lnTo>
                <a:lnTo>
                  <a:pt x="149332" y="480200"/>
                </a:lnTo>
                <a:lnTo>
                  <a:pt x="127885" y="520257"/>
                </a:lnTo>
                <a:lnTo>
                  <a:pt x="111077" y="558566"/>
                </a:lnTo>
                <a:lnTo>
                  <a:pt x="98977" y="595436"/>
                </a:lnTo>
                <a:lnTo>
                  <a:pt x="93599" y="631666"/>
                </a:lnTo>
                <a:lnTo>
                  <a:pt x="95312" y="676051"/>
                </a:lnTo>
                <a:lnTo>
                  <a:pt x="111584" y="714338"/>
                </a:lnTo>
                <a:lnTo>
                  <a:pt x="144738" y="750817"/>
                </a:lnTo>
                <a:lnTo>
                  <a:pt x="174461" y="772162"/>
                </a:lnTo>
                <a:lnTo>
                  <a:pt x="209499" y="790578"/>
                </a:lnTo>
                <a:lnTo>
                  <a:pt x="251530" y="805378"/>
                </a:lnTo>
                <a:lnTo>
                  <a:pt x="294023" y="818570"/>
                </a:lnTo>
                <a:lnTo>
                  <a:pt x="334075" y="830055"/>
                </a:lnTo>
                <a:lnTo>
                  <a:pt x="368413" y="838468"/>
                </a:lnTo>
                <a:lnTo>
                  <a:pt x="401836" y="8463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60"/>
          <p:cNvSpPr/>
          <p:nvPr/>
        </p:nvSpPr>
        <p:spPr>
          <a:xfrm>
            <a:off x="351159" y="2544961"/>
            <a:ext cx="398936" cy="723306"/>
          </a:xfrm>
          <a:custGeom>
            <a:avLst/>
            <a:gdLst/>
            <a:ahLst/>
            <a:cxnLst/>
            <a:rect l="0" t="0" r="0" b="0"/>
            <a:pathLst>
              <a:path w="398936" h="723306">
                <a:moveTo>
                  <a:pt x="398935" y="0"/>
                </a:moveTo>
                <a:lnTo>
                  <a:pt x="394194" y="0"/>
                </a:lnTo>
                <a:lnTo>
                  <a:pt x="352659" y="9094"/>
                </a:lnTo>
                <a:lnTo>
                  <a:pt x="315600" y="18480"/>
                </a:lnTo>
                <a:lnTo>
                  <a:pt x="279324" y="29618"/>
                </a:lnTo>
                <a:lnTo>
                  <a:pt x="237156" y="45487"/>
                </a:lnTo>
                <a:lnTo>
                  <a:pt x="193242" y="62756"/>
                </a:lnTo>
                <a:lnTo>
                  <a:pt x="148812" y="80441"/>
                </a:lnTo>
                <a:lnTo>
                  <a:pt x="104228" y="100894"/>
                </a:lnTo>
                <a:lnTo>
                  <a:pt x="64890" y="120514"/>
                </a:lnTo>
                <a:lnTo>
                  <a:pt x="24932" y="140773"/>
                </a:lnTo>
                <a:lnTo>
                  <a:pt x="6889" y="153276"/>
                </a:lnTo>
                <a:lnTo>
                  <a:pt x="1450" y="160065"/>
                </a:lnTo>
                <a:lnTo>
                  <a:pt x="0" y="163265"/>
                </a:lnTo>
                <a:lnTo>
                  <a:pt x="25" y="166390"/>
                </a:lnTo>
                <a:lnTo>
                  <a:pt x="2699" y="172509"/>
                </a:lnTo>
                <a:lnTo>
                  <a:pt x="5793" y="174537"/>
                </a:lnTo>
                <a:lnTo>
                  <a:pt x="43425" y="184374"/>
                </a:lnTo>
                <a:lnTo>
                  <a:pt x="80443" y="186901"/>
                </a:lnTo>
                <a:lnTo>
                  <a:pt x="114067" y="189985"/>
                </a:lnTo>
                <a:lnTo>
                  <a:pt x="149165" y="194537"/>
                </a:lnTo>
                <a:lnTo>
                  <a:pt x="172832" y="197586"/>
                </a:lnTo>
                <a:lnTo>
                  <a:pt x="207477" y="209467"/>
                </a:lnTo>
                <a:lnTo>
                  <a:pt x="235050" y="220704"/>
                </a:lnTo>
                <a:lnTo>
                  <a:pt x="246061" y="230713"/>
                </a:lnTo>
                <a:lnTo>
                  <a:pt x="257838" y="247504"/>
                </a:lnTo>
                <a:lnTo>
                  <a:pt x="259165" y="261807"/>
                </a:lnTo>
                <a:lnTo>
                  <a:pt x="258130" y="269788"/>
                </a:lnTo>
                <a:lnTo>
                  <a:pt x="249042" y="286593"/>
                </a:lnTo>
                <a:lnTo>
                  <a:pt x="218955" y="321635"/>
                </a:lnTo>
                <a:lnTo>
                  <a:pt x="183660" y="353048"/>
                </a:lnTo>
                <a:lnTo>
                  <a:pt x="141783" y="382750"/>
                </a:lnTo>
                <a:lnTo>
                  <a:pt x="102697" y="410402"/>
                </a:lnTo>
                <a:lnTo>
                  <a:pt x="65980" y="442187"/>
                </a:lnTo>
                <a:lnTo>
                  <a:pt x="33268" y="475217"/>
                </a:lnTo>
                <a:lnTo>
                  <a:pt x="23757" y="491997"/>
                </a:lnTo>
                <a:lnTo>
                  <a:pt x="21515" y="506730"/>
                </a:lnTo>
                <a:lnTo>
                  <a:pt x="22306" y="513438"/>
                </a:lnTo>
                <a:lnTo>
                  <a:pt x="28476" y="526181"/>
                </a:lnTo>
                <a:lnTo>
                  <a:pt x="38826" y="538460"/>
                </a:lnTo>
                <a:lnTo>
                  <a:pt x="82998" y="568484"/>
                </a:lnTo>
                <a:lnTo>
                  <a:pt x="126399" y="586371"/>
                </a:lnTo>
                <a:lnTo>
                  <a:pt x="157092" y="600930"/>
                </a:lnTo>
                <a:lnTo>
                  <a:pt x="188261" y="617322"/>
                </a:lnTo>
                <a:lnTo>
                  <a:pt x="221958" y="634529"/>
                </a:lnTo>
                <a:lnTo>
                  <a:pt x="254133" y="652099"/>
                </a:lnTo>
                <a:lnTo>
                  <a:pt x="294846" y="678725"/>
                </a:lnTo>
                <a:lnTo>
                  <a:pt x="345357" y="7233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61"/>
          <p:cNvSpPr/>
          <p:nvPr/>
        </p:nvSpPr>
        <p:spPr>
          <a:xfrm>
            <a:off x="6286500" y="2504098"/>
            <a:ext cx="151806" cy="5145"/>
          </a:xfrm>
          <a:custGeom>
            <a:avLst/>
            <a:gdLst/>
            <a:ahLst/>
            <a:cxnLst/>
            <a:rect l="0" t="0" r="0" b="0"/>
            <a:pathLst>
              <a:path w="151806" h="5145">
                <a:moveTo>
                  <a:pt x="0" y="5144"/>
                </a:moveTo>
                <a:lnTo>
                  <a:pt x="38160" y="5144"/>
                </a:lnTo>
                <a:lnTo>
                  <a:pt x="79049" y="0"/>
                </a:lnTo>
                <a:lnTo>
                  <a:pt x="122697" y="3834"/>
                </a:lnTo>
                <a:lnTo>
                  <a:pt x="151805" y="5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8" name="SMARTInkShape-Group10"/>
          <p:cNvGrpSpPr/>
          <p:nvPr/>
        </p:nvGrpSpPr>
        <p:grpSpPr>
          <a:xfrm>
            <a:off x="7179469" y="2376538"/>
            <a:ext cx="687587" cy="70197"/>
            <a:chOff x="7179469" y="2376538"/>
            <a:chExt cx="687587" cy="70197"/>
          </a:xfrm>
        </p:grpSpPr>
        <p:sp>
          <p:nvSpPr>
            <p:cNvPr id="136" name="SMARTInkShape-62"/>
            <p:cNvSpPr/>
            <p:nvPr/>
          </p:nvSpPr>
          <p:spPr>
            <a:xfrm>
              <a:off x="7179469" y="2437805"/>
              <a:ext cx="44649" cy="8930"/>
            </a:xfrm>
            <a:custGeom>
              <a:avLst/>
              <a:gdLst/>
              <a:ahLst/>
              <a:cxnLst/>
              <a:rect l="0" t="0" r="0" b="0"/>
              <a:pathLst>
                <a:path w="44649" h="8930">
                  <a:moveTo>
                    <a:pt x="0" y="8929"/>
                  </a:moveTo>
                  <a:lnTo>
                    <a:pt x="15250" y="7937"/>
                  </a:lnTo>
                  <a:lnTo>
                    <a:pt x="4464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63"/>
            <p:cNvSpPr/>
            <p:nvPr/>
          </p:nvSpPr>
          <p:spPr>
            <a:xfrm>
              <a:off x="7688461" y="2376538"/>
              <a:ext cx="178595" cy="16619"/>
            </a:xfrm>
            <a:custGeom>
              <a:avLst/>
              <a:gdLst/>
              <a:ahLst/>
              <a:cxnLst/>
              <a:rect l="0" t="0" r="0" b="0"/>
              <a:pathLst>
                <a:path w="178595" h="16619">
                  <a:moveTo>
                    <a:pt x="0" y="7689"/>
                  </a:moveTo>
                  <a:lnTo>
                    <a:pt x="4741" y="7689"/>
                  </a:lnTo>
                  <a:lnTo>
                    <a:pt x="38160" y="0"/>
                  </a:lnTo>
                  <a:lnTo>
                    <a:pt x="73904" y="5141"/>
                  </a:lnTo>
                  <a:lnTo>
                    <a:pt x="110643" y="7926"/>
                  </a:lnTo>
                  <a:lnTo>
                    <a:pt x="150729" y="14607"/>
                  </a:lnTo>
                  <a:lnTo>
                    <a:pt x="178594" y="166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 name="SMARTInkShape-Group11"/>
          <p:cNvGrpSpPr/>
          <p:nvPr/>
        </p:nvGrpSpPr>
        <p:grpSpPr>
          <a:xfrm>
            <a:off x="5572540" y="2268187"/>
            <a:ext cx="2192504" cy="490932"/>
            <a:chOff x="5572540" y="2268187"/>
            <a:chExt cx="2192504" cy="490932"/>
          </a:xfrm>
        </p:grpSpPr>
        <p:sp>
          <p:nvSpPr>
            <p:cNvPr id="139" name="SMARTInkShape-64"/>
            <p:cNvSpPr/>
            <p:nvPr/>
          </p:nvSpPr>
          <p:spPr>
            <a:xfrm>
              <a:off x="5572540" y="2437974"/>
              <a:ext cx="803258" cy="275868"/>
            </a:xfrm>
            <a:custGeom>
              <a:avLst/>
              <a:gdLst/>
              <a:ahLst/>
              <a:cxnLst/>
              <a:rect l="0" t="0" r="0" b="0"/>
              <a:pathLst>
                <a:path w="803258" h="275868">
                  <a:moveTo>
                    <a:pt x="803257" y="169495"/>
                  </a:moveTo>
                  <a:lnTo>
                    <a:pt x="803257" y="160597"/>
                  </a:lnTo>
                  <a:lnTo>
                    <a:pt x="803257" y="165315"/>
                  </a:lnTo>
                  <a:lnTo>
                    <a:pt x="802265" y="166708"/>
                  </a:lnTo>
                  <a:lnTo>
                    <a:pt x="800611" y="167637"/>
                  </a:lnTo>
                  <a:lnTo>
                    <a:pt x="798516" y="168256"/>
                  </a:lnTo>
                  <a:lnTo>
                    <a:pt x="797120" y="169661"/>
                  </a:lnTo>
                  <a:lnTo>
                    <a:pt x="795568" y="173868"/>
                  </a:lnTo>
                  <a:lnTo>
                    <a:pt x="789587" y="179045"/>
                  </a:lnTo>
                  <a:lnTo>
                    <a:pt x="745525" y="208398"/>
                  </a:lnTo>
                  <a:lnTo>
                    <a:pt x="710494" y="222526"/>
                  </a:lnTo>
                  <a:lnTo>
                    <a:pt x="677214" y="231840"/>
                  </a:lnTo>
                  <a:lnTo>
                    <a:pt x="642219" y="240884"/>
                  </a:lnTo>
                  <a:lnTo>
                    <a:pt x="604068" y="249848"/>
                  </a:lnTo>
                  <a:lnTo>
                    <a:pt x="561345" y="258788"/>
                  </a:lnTo>
                  <a:lnTo>
                    <a:pt x="517267" y="267720"/>
                  </a:lnTo>
                  <a:lnTo>
                    <a:pt x="472788" y="274005"/>
                  </a:lnTo>
                  <a:lnTo>
                    <a:pt x="428188" y="275867"/>
                  </a:lnTo>
                  <a:lnTo>
                    <a:pt x="386201" y="273773"/>
                  </a:lnTo>
                  <a:lnTo>
                    <a:pt x="345979" y="266868"/>
                  </a:lnTo>
                  <a:lnTo>
                    <a:pt x="305288" y="258539"/>
                  </a:lnTo>
                  <a:lnTo>
                    <a:pt x="270742" y="247141"/>
                  </a:lnTo>
                  <a:lnTo>
                    <a:pt x="227662" y="225512"/>
                  </a:lnTo>
                  <a:lnTo>
                    <a:pt x="185883" y="196213"/>
                  </a:lnTo>
                  <a:lnTo>
                    <a:pt x="162602" y="175758"/>
                  </a:lnTo>
                  <a:lnTo>
                    <a:pt x="145782" y="150845"/>
                  </a:lnTo>
                  <a:lnTo>
                    <a:pt x="128015" y="113020"/>
                  </a:lnTo>
                  <a:lnTo>
                    <a:pt x="112752" y="70887"/>
                  </a:lnTo>
                  <a:lnTo>
                    <a:pt x="100465" y="36283"/>
                  </a:lnTo>
                  <a:lnTo>
                    <a:pt x="99983" y="24961"/>
                  </a:lnTo>
                  <a:lnTo>
                    <a:pt x="106713" y="0"/>
                  </a:lnTo>
                  <a:lnTo>
                    <a:pt x="105749" y="30878"/>
                  </a:lnTo>
                  <a:lnTo>
                    <a:pt x="91510" y="71564"/>
                  </a:lnTo>
                  <a:lnTo>
                    <a:pt x="71002" y="113114"/>
                  </a:lnTo>
                  <a:lnTo>
                    <a:pt x="50516" y="140598"/>
                  </a:lnTo>
                  <a:lnTo>
                    <a:pt x="41072" y="146730"/>
                  </a:lnTo>
                  <a:lnTo>
                    <a:pt x="30178" y="150182"/>
                  </a:lnTo>
                  <a:lnTo>
                    <a:pt x="14576" y="151444"/>
                  </a:lnTo>
                  <a:lnTo>
                    <a:pt x="12556" y="150516"/>
                  </a:lnTo>
                  <a:lnTo>
                    <a:pt x="11209" y="148905"/>
                  </a:lnTo>
                  <a:lnTo>
                    <a:pt x="8720" y="144468"/>
                  </a:lnTo>
                  <a:lnTo>
                    <a:pt x="4306" y="139190"/>
                  </a:lnTo>
                  <a:lnTo>
                    <a:pt x="1683" y="130891"/>
                  </a:lnTo>
                  <a:lnTo>
                    <a:pt x="0" y="109393"/>
                  </a:lnTo>
                  <a:lnTo>
                    <a:pt x="4448" y="91935"/>
                  </a:lnTo>
                  <a:lnTo>
                    <a:pt x="15048" y="62316"/>
                  </a:lnTo>
                  <a:lnTo>
                    <a:pt x="15846" y="56371"/>
                  </a:lnTo>
                  <a:lnTo>
                    <a:pt x="18364" y="51414"/>
                  </a:lnTo>
                  <a:lnTo>
                    <a:pt x="32681" y="37835"/>
                  </a:lnTo>
                  <a:lnTo>
                    <a:pt x="36784" y="36565"/>
                  </a:lnTo>
                  <a:lnTo>
                    <a:pt x="56227" y="35609"/>
                  </a:lnTo>
                  <a:lnTo>
                    <a:pt x="62131" y="38222"/>
                  </a:lnTo>
                  <a:lnTo>
                    <a:pt x="68063" y="41698"/>
                  </a:lnTo>
                  <a:lnTo>
                    <a:pt x="110956" y="54030"/>
                  </a:lnTo>
                  <a:lnTo>
                    <a:pt x="150458" y="65438"/>
                  </a:lnTo>
                  <a:lnTo>
                    <a:pt x="196038" y="801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65"/>
            <p:cNvSpPr/>
            <p:nvPr/>
          </p:nvSpPr>
          <p:spPr>
            <a:xfrm>
              <a:off x="5849566" y="2384396"/>
              <a:ext cx="1383439" cy="374723"/>
            </a:xfrm>
            <a:custGeom>
              <a:avLst/>
              <a:gdLst/>
              <a:ahLst/>
              <a:cxnLst/>
              <a:rect l="0" t="0" r="0" b="0"/>
              <a:pathLst>
                <a:path w="1383439" h="374723">
                  <a:moveTo>
                    <a:pt x="1356692" y="80198"/>
                  </a:moveTo>
                  <a:lnTo>
                    <a:pt x="1377942" y="80198"/>
                  </a:lnTo>
                  <a:lnTo>
                    <a:pt x="1379788" y="82182"/>
                  </a:lnTo>
                  <a:lnTo>
                    <a:pt x="1382386" y="93464"/>
                  </a:lnTo>
                  <a:lnTo>
                    <a:pt x="1383438" y="135999"/>
                  </a:lnTo>
                  <a:lnTo>
                    <a:pt x="1382480" y="162805"/>
                  </a:lnTo>
                  <a:lnTo>
                    <a:pt x="1367257" y="205333"/>
                  </a:lnTo>
                  <a:lnTo>
                    <a:pt x="1329650" y="249695"/>
                  </a:lnTo>
                  <a:lnTo>
                    <a:pt x="1301300" y="273641"/>
                  </a:lnTo>
                  <a:lnTo>
                    <a:pt x="1260900" y="297480"/>
                  </a:lnTo>
                  <a:lnTo>
                    <a:pt x="1220582" y="318652"/>
                  </a:lnTo>
                  <a:lnTo>
                    <a:pt x="1183741" y="329445"/>
                  </a:lnTo>
                  <a:lnTo>
                    <a:pt x="1141406" y="338927"/>
                  </a:lnTo>
                  <a:lnTo>
                    <a:pt x="1097442" y="348019"/>
                  </a:lnTo>
                  <a:lnTo>
                    <a:pt x="1066845" y="354011"/>
                  </a:lnTo>
                  <a:lnTo>
                    <a:pt x="1033402" y="359981"/>
                  </a:lnTo>
                  <a:lnTo>
                    <a:pt x="998695" y="365942"/>
                  </a:lnTo>
                  <a:lnTo>
                    <a:pt x="963426" y="370906"/>
                  </a:lnTo>
                  <a:lnTo>
                    <a:pt x="927907" y="373112"/>
                  </a:lnTo>
                  <a:lnTo>
                    <a:pt x="894923" y="374093"/>
                  </a:lnTo>
                  <a:lnTo>
                    <a:pt x="861742" y="374529"/>
                  </a:lnTo>
                  <a:lnTo>
                    <a:pt x="823844" y="374722"/>
                  </a:lnTo>
                  <a:lnTo>
                    <a:pt x="786496" y="372163"/>
                  </a:lnTo>
                  <a:lnTo>
                    <a:pt x="750053" y="367718"/>
                  </a:lnTo>
                  <a:lnTo>
                    <a:pt x="714012" y="362435"/>
                  </a:lnTo>
                  <a:lnTo>
                    <a:pt x="675504" y="356780"/>
                  </a:lnTo>
                  <a:lnTo>
                    <a:pt x="635239" y="350959"/>
                  </a:lnTo>
                  <a:lnTo>
                    <a:pt x="594192" y="345065"/>
                  </a:lnTo>
                  <a:lnTo>
                    <a:pt x="555444" y="336492"/>
                  </a:lnTo>
                  <a:lnTo>
                    <a:pt x="517386" y="327059"/>
                  </a:lnTo>
                  <a:lnTo>
                    <a:pt x="477321" y="319560"/>
                  </a:lnTo>
                  <a:lnTo>
                    <a:pt x="439008" y="310274"/>
                  </a:lnTo>
                  <a:lnTo>
                    <a:pt x="402137" y="299532"/>
                  </a:lnTo>
                  <a:lnTo>
                    <a:pt x="365907" y="288143"/>
                  </a:lnTo>
                  <a:lnTo>
                    <a:pt x="332605" y="276467"/>
                  </a:lnTo>
                  <a:lnTo>
                    <a:pt x="301269" y="264663"/>
                  </a:lnTo>
                  <a:lnTo>
                    <a:pt x="256728" y="245869"/>
                  </a:lnTo>
                  <a:lnTo>
                    <a:pt x="217955" y="221890"/>
                  </a:lnTo>
                  <a:lnTo>
                    <a:pt x="182323" y="195933"/>
                  </a:lnTo>
                  <a:lnTo>
                    <a:pt x="143114" y="160496"/>
                  </a:lnTo>
                  <a:lnTo>
                    <a:pt x="104848" y="115908"/>
                  </a:lnTo>
                  <a:lnTo>
                    <a:pt x="88066" y="89125"/>
                  </a:lnTo>
                  <a:lnTo>
                    <a:pt x="76102" y="49219"/>
                  </a:lnTo>
                  <a:lnTo>
                    <a:pt x="63592" y="16632"/>
                  </a:lnTo>
                  <a:lnTo>
                    <a:pt x="61900" y="0"/>
                  </a:lnTo>
                  <a:lnTo>
                    <a:pt x="60895" y="30878"/>
                  </a:lnTo>
                  <a:lnTo>
                    <a:pt x="50863" y="71343"/>
                  </a:lnTo>
                  <a:lnTo>
                    <a:pt x="31999" y="112944"/>
                  </a:lnTo>
                  <a:lnTo>
                    <a:pt x="10070" y="140787"/>
                  </a:lnTo>
                  <a:lnTo>
                    <a:pt x="6446" y="141853"/>
                  </a:lnTo>
                  <a:lnTo>
                    <a:pt x="4090" y="142137"/>
                  </a:lnTo>
                  <a:lnTo>
                    <a:pt x="2520" y="141334"/>
                  </a:lnTo>
                  <a:lnTo>
                    <a:pt x="1473" y="139807"/>
                  </a:lnTo>
                  <a:lnTo>
                    <a:pt x="0" y="132917"/>
                  </a:lnTo>
                  <a:lnTo>
                    <a:pt x="647" y="124464"/>
                  </a:lnTo>
                  <a:lnTo>
                    <a:pt x="11845" y="80344"/>
                  </a:lnTo>
                  <a:lnTo>
                    <a:pt x="26242" y="47928"/>
                  </a:lnTo>
                  <a:lnTo>
                    <a:pt x="38089" y="33254"/>
                  </a:lnTo>
                  <a:lnTo>
                    <a:pt x="51749" y="23845"/>
                  </a:lnTo>
                  <a:lnTo>
                    <a:pt x="63623" y="19514"/>
                  </a:lnTo>
                  <a:lnTo>
                    <a:pt x="72911" y="21146"/>
                  </a:lnTo>
                  <a:lnTo>
                    <a:pt x="116433" y="35853"/>
                  </a:lnTo>
                  <a:lnTo>
                    <a:pt x="159249" y="50472"/>
                  </a:lnTo>
                  <a:lnTo>
                    <a:pt x="186903" y="623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66"/>
            <p:cNvSpPr/>
            <p:nvPr/>
          </p:nvSpPr>
          <p:spPr>
            <a:xfrm>
              <a:off x="5939705" y="2268187"/>
              <a:ext cx="1825339" cy="365946"/>
            </a:xfrm>
            <a:custGeom>
              <a:avLst/>
              <a:gdLst/>
              <a:ahLst/>
              <a:cxnLst/>
              <a:rect l="0" t="0" r="0" b="0"/>
              <a:pathLst>
                <a:path w="1825339" h="365946">
                  <a:moveTo>
                    <a:pt x="1820193" y="142829"/>
                  </a:moveTo>
                  <a:lnTo>
                    <a:pt x="1821186" y="182148"/>
                  </a:lnTo>
                  <a:lnTo>
                    <a:pt x="1825338" y="200561"/>
                  </a:lnTo>
                  <a:lnTo>
                    <a:pt x="1821066" y="241602"/>
                  </a:lnTo>
                  <a:lnTo>
                    <a:pt x="1810595" y="283130"/>
                  </a:lnTo>
                  <a:lnTo>
                    <a:pt x="1804021" y="296466"/>
                  </a:lnTo>
                  <a:lnTo>
                    <a:pt x="1794485" y="309008"/>
                  </a:lnTo>
                  <a:lnTo>
                    <a:pt x="1752808" y="337502"/>
                  </a:lnTo>
                  <a:lnTo>
                    <a:pt x="1729452" y="349779"/>
                  </a:lnTo>
                  <a:lnTo>
                    <a:pt x="1687763" y="356679"/>
                  </a:lnTo>
                  <a:lnTo>
                    <a:pt x="1653073" y="362847"/>
                  </a:lnTo>
                  <a:lnTo>
                    <a:pt x="1616667" y="365116"/>
                  </a:lnTo>
                  <a:lnTo>
                    <a:pt x="1574901" y="365788"/>
                  </a:lnTo>
                  <a:lnTo>
                    <a:pt x="1545810" y="365945"/>
                  </a:lnTo>
                  <a:lnTo>
                    <a:pt x="1513699" y="363369"/>
                  </a:lnTo>
                  <a:lnTo>
                    <a:pt x="1478590" y="359909"/>
                  </a:lnTo>
                  <a:lnTo>
                    <a:pt x="1439837" y="358371"/>
                  </a:lnTo>
                  <a:lnTo>
                    <a:pt x="1399461" y="357688"/>
                  </a:lnTo>
                  <a:lnTo>
                    <a:pt x="1358365" y="356392"/>
                  </a:lnTo>
                  <a:lnTo>
                    <a:pt x="1316950" y="352508"/>
                  </a:lnTo>
                  <a:lnTo>
                    <a:pt x="1272745" y="347475"/>
                  </a:lnTo>
                  <a:lnTo>
                    <a:pt x="1249845" y="344744"/>
                  </a:lnTo>
                  <a:lnTo>
                    <a:pt x="1205881" y="339064"/>
                  </a:lnTo>
                  <a:lnTo>
                    <a:pt x="1162196" y="334224"/>
                  </a:lnTo>
                  <a:lnTo>
                    <a:pt x="1139435" y="332933"/>
                  </a:lnTo>
                  <a:lnTo>
                    <a:pt x="1116323" y="332073"/>
                  </a:lnTo>
                  <a:lnTo>
                    <a:pt x="1072123" y="325825"/>
                  </a:lnTo>
                  <a:lnTo>
                    <a:pt x="1028335" y="317426"/>
                  </a:lnTo>
                  <a:lnTo>
                    <a:pt x="1005545" y="313797"/>
                  </a:lnTo>
                  <a:lnTo>
                    <a:pt x="982415" y="310386"/>
                  </a:lnTo>
                  <a:lnTo>
                    <a:pt x="938194" y="301304"/>
                  </a:lnTo>
                  <a:lnTo>
                    <a:pt x="894397" y="290653"/>
                  </a:lnTo>
                  <a:lnTo>
                    <a:pt x="871605" y="285034"/>
                  </a:lnTo>
                  <a:lnTo>
                    <a:pt x="848473" y="279304"/>
                  </a:lnTo>
                  <a:lnTo>
                    <a:pt x="804250" y="267646"/>
                  </a:lnTo>
                  <a:lnTo>
                    <a:pt x="761444" y="255850"/>
                  </a:lnTo>
                  <a:lnTo>
                    <a:pt x="719268" y="243993"/>
                  </a:lnTo>
                  <a:lnTo>
                    <a:pt x="677372" y="232108"/>
                  </a:lnTo>
                  <a:lnTo>
                    <a:pt x="635601" y="220211"/>
                  </a:lnTo>
                  <a:lnTo>
                    <a:pt x="593885" y="208310"/>
                  </a:lnTo>
                  <a:lnTo>
                    <a:pt x="554839" y="196405"/>
                  </a:lnTo>
                  <a:lnTo>
                    <a:pt x="517642" y="184500"/>
                  </a:lnTo>
                  <a:lnTo>
                    <a:pt x="481266" y="172594"/>
                  </a:lnTo>
                  <a:lnTo>
                    <a:pt x="445255" y="160688"/>
                  </a:lnTo>
                  <a:lnTo>
                    <a:pt x="410399" y="147790"/>
                  </a:lnTo>
                  <a:lnTo>
                    <a:pt x="378371" y="132135"/>
                  </a:lnTo>
                  <a:lnTo>
                    <a:pt x="347599" y="117901"/>
                  </a:lnTo>
                  <a:lnTo>
                    <a:pt x="317387" y="105953"/>
                  </a:lnTo>
                  <a:lnTo>
                    <a:pt x="287423" y="97335"/>
                  </a:lnTo>
                  <a:lnTo>
                    <a:pt x="257569" y="87552"/>
                  </a:lnTo>
                  <a:lnTo>
                    <a:pt x="226771" y="76589"/>
                  </a:lnTo>
                  <a:lnTo>
                    <a:pt x="193240" y="65102"/>
                  </a:lnTo>
                  <a:lnTo>
                    <a:pt x="150374" y="47479"/>
                  </a:lnTo>
                  <a:lnTo>
                    <a:pt x="107464" y="30876"/>
                  </a:lnTo>
                  <a:lnTo>
                    <a:pt x="70325" y="18041"/>
                  </a:lnTo>
                  <a:lnTo>
                    <a:pt x="48581" y="8951"/>
                  </a:lnTo>
                  <a:lnTo>
                    <a:pt x="35855" y="2619"/>
                  </a:lnTo>
                  <a:lnTo>
                    <a:pt x="16947" y="0"/>
                  </a:lnTo>
                  <a:lnTo>
                    <a:pt x="16560" y="4708"/>
                  </a:lnTo>
                  <a:lnTo>
                    <a:pt x="19115" y="9673"/>
                  </a:lnTo>
                  <a:lnTo>
                    <a:pt x="21185" y="12386"/>
                  </a:lnTo>
                  <a:lnTo>
                    <a:pt x="23486" y="20693"/>
                  </a:lnTo>
                  <a:lnTo>
                    <a:pt x="27427" y="36526"/>
                  </a:lnTo>
                  <a:lnTo>
                    <a:pt x="43370" y="74112"/>
                  </a:lnTo>
                  <a:lnTo>
                    <a:pt x="61061" y="118140"/>
                  </a:lnTo>
                  <a:lnTo>
                    <a:pt x="71838" y="160088"/>
                  </a:lnTo>
                  <a:lnTo>
                    <a:pt x="76810" y="178370"/>
                  </a:lnTo>
                  <a:lnTo>
                    <a:pt x="78966" y="189382"/>
                  </a:lnTo>
                  <a:lnTo>
                    <a:pt x="87714" y="205135"/>
                  </a:lnTo>
                  <a:lnTo>
                    <a:pt x="87798" y="200536"/>
                  </a:lnTo>
                  <a:lnTo>
                    <a:pt x="72387" y="160385"/>
                  </a:lnTo>
                  <a:lnTo>
                    <a:pt x="69062" y="147655"/>
                  </a:lnTo>
                  <a:lnTo>
                    <a:pt x="49998" y="111310"/>
                  </a:lnTo>
                  <a:lnTo>
                    <a:pt x="20234" y="68992"/>
                  </a:lnTo>
                  <a:lnTo>
                    <a:pt x="13141" y="59411"/>
                  </a:lnTo>
                  <a:lnTo>
                    <a:pt x="8156" y="49431"/>
                  </a:lnTo>
                  <a:lnTo>
                    <a:pt x="0" y="45238"/>
                  </a:lnTo>
                  <a:lnTo>
                    <a:pt x="3711" y="49531"/>
                  </a:lnTo>
                  <a:lnTo>
                    <a:pt x="15835" y="57087"/>
                  </a:lnTo>
                  <a:lnTo>
                    <a:pt x="61045" y="713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3" name="SMARTInkShape-67"/>
          <p:cNvSpPr/>
          <p:nvPr/>
        </p:nvSpPr>
        <p:spPr>
          <a:xfrm>
            <a:off x="5290815" y="1830841"/>
            <a:ext cx="741414" cy="721536"/>
          </a:xfrm>
          <a:custGeom>
            <a:avLst/>
            <a:gdLst/>
            <a:ahLst/>
            <a:cxnLst/>
            <a:rect l="0" t="0" r="0" b="0"/>
            <a:pathLst>
              <a:path w="741414" h="721536">
                <a:moveTo>
                  <a:pt x="40208" y="642682"/>
                </a:moveTo>
                <a:lnTo>
                  <a:pt x="48330" y="649812"/>
                </a:lnTo>
                <a:lnTo>
                  <a:pt x="90450" y="672186"/>
                </a:lnTo>
                <a:lnTo>
                  <a:pt x="133586" y="689080"/>
                </a:lnTo>
                <a:lnTo>
                  <a:pt x="168528" y="703614"/>
                </a:lnTo>
                <a:lnTo>
                  <a:pt x="204016" y="711007"/>
                </a:lnTo>
                <a:lnTo>
                  <a:pt x="239667" y="717938"/>
                </a:lnTo>
                <a:lnTo>
                  <a:pt x="275365" y="721535"/>
                </a:lnTo>
                <a:lnTo>
                  <a:pt x="311078" y="717860"/>
                </a:lnTo>
                <a:lnTo>
                  <a:pt x="346795" y="715228"/>
                </a:lnTo>
                <a:lnTo>
                  <a:pt x="387254" y="709708"/>
                </a:lnTo>
                <a:lnTo>
                  <a:pt x="425921" y="697048"/>
                </a:lnTo>
                <a:lnTo>
                  <a:pt x="467253" y="685470"/>
                </a:lnTo>
                <a:lnTo>
                  <a:pt x="506179" y="671015"/>
                </a:lnTo>
                <a:lnTo>
                  <a:pt x="547588" y="649423"/>
                </a:lnTo>
                <a:lnTo>
                  <a:pt x="586536" y="624175"/>
                </a:lnTo>
                <a:lnTo>
                  <a:pt x="623212" y="597842"/>
                </a:lnTo>
                <a:lnTo>
                  <a:pt x="663039" y="561285"/>
                </a:lnTo>
                <a:lnTo>
                  <a:pt x="691044" y="516875"/>
                </a:lnTo>
                <a:lnTo>
                  <a:pt x="709629" y="481714"/>
                </a:lnTo>
                <a:lnTo>
                  <a:pt x="725058" y="443514"/>
                </a:lnTo>
                <a:lnTo>
                  <a:pt x="733267" y="403422"/>
                </a:lnTo>
                <a:lnTo>
                  <a:pt x="738346" y="366408"/>
                </a:lnTo>
                <a:lnTo>
                  <a:pt x="741413" y="341300"/>
                </a:lnTo>
                <a:lnTo>
                  <a:pt x="737562" y="300266"/>
                </a:lnTo>
                <a:lnTo>
                  <a:pt x="729145" y="262531"/>
                </a:lnTo>
                <a:lnTo>
                  <a:pt x="714524" y="225223"/>
                </a:lnTo>
                <a:lnTo>
                  <a:pt x="697625" y="185175"/>
                </a:lnTo>
                <a:lnTo>
                  <a:pt x="671491" y="141324"/>
                </a:lnTo>
                <a:lnTo>
                  <a:pt x="637959" y="99480"/>
                </a:lnTo>
                <a:lnTo>
                  <a:pt x="601680" y="63543"/>
                </a:lnTo>
                <a:lnTo>
                  <a:pt x="559971" y="36306"/>
                </a:lnTo>
                <a:lnTo>
                  <a:pt x="529241" y="20500"/>
                </a:lnTo>
                <a:lnTo>
                  <a:pt x="495000" y="9533"/>
                </a:lnTo>
                <a:lnTo>
                  <a:pt x="459719" y="2645"/>
                </a:lnTo>
                <a:lnTo>
                  <a:pt x="424130" y="604"/>
                </a:lnTo>
                <a:lnTo>
                  <a:pt x="388450" y="0"/>
                </a:lnTo>
                <a:lnTo>
                  <a:pt x="364647" y="1842"/>
                </a:lnTo>
                <a:lnTo>
                  <a:pt x="328933" y="13045"/>
                </a:lnTo>
                <a:lnTo>
                  <a:pt x="293215" y="24080"/>
                </a:lnTo>
                <a:lnTo>
                  <a:pt x="257498" y="39477"/>
                </a:lnTo>
                <a:lnTo>
                  <a:pt x="222771" y="57599"/>
                </a:lnTo>
                <a:lnTo>
                  <a:pt x="181222" y="89887"/>
                </a:lnTo>
                <a:lnTo>
                  <a:pt x="146813" y="116081"/>
                </a:lnTo>
                <a:lnTo>
                  <a:pt x="104371" y="156339"/>
                </a:lnTo>
                <a:lnTo>
                  <a:pt x="67324" y="196372"/>
                </a:lnTo>
                <a:lnTo>
                  <a:pt x="42290" y="229874"/>
                </a:lnTo>
                <a:lnTo>
                  <a:pt x="26714" y="264936"/>
                </a:lnTo>
                <a:lnTo>
                  <a:pt x="11957" y="299468"/>
                </a:lnTo>
                <a:lnTo>
                  <a:pt x="3319" y="340951"/>
                </a:lnTo>
                <a:lnTo>
                  <a:pt x="0" y="363720"/>
                </a:lnTo>
                <a:lnTo>
                  <a:pt x="4703" y="399844"/>
                </a:lnTo>
                <a:lnTo>
                  <a:pt x="18223" y="440533"/>
                </a:lnTo>
                <a:lnTo>
                  <a:pt x="34796" y="477174"/>
                </a:lnTo>
                <a:lnTo>
                  <a:pt x="75927" y="544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52190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Freakonomics</a:t>
            </a:r>
            <a:r>
              <a:rPr lang="en-US" dirty="0" smtClean="0"/>
              <a:t> – Deductive or Inductive? </a:t>
            </a:r>
            <a:endParaRPr lang="en-US" i="1" dirty="0"/>
          </a:p>
        </p:txBody>
      </p:sp>
      <p:sp>
        <p:nvSpPr>
          <p:cNvPr id="3" name="Content Placeholder 2"/>
          <p:cNvSpPr>
            <a:spLocks noGrp="1"/>
          </p:cNvSpPr>
          <p:nvPr>
            <p:ph idx="1"/>
          </p:nvPr>
        </p:nvSpPr>
        <p:spPr/>
        <p:txBody>
          <a:bodyPr/>
          <a:lstStyle/>
          <a:p>
            <a:r>
              <a:rPr lang="en-US" dirty="0"/>
              <a:t>Where is the claim? </a:t>
            </a:r>
          </a:p>
          <a:p>
            <a:r>
              <a:rPr lang="en-US" dirty="0"/>
              <a:t>How is the evidence used?</a:t>
            </a:r>
          </a:p>
          <a:p>
            <a:r>
              <a:rPr lang="en-US" dirty="0"/>
              <a:t>Why is that structure effective for this claim and this audience?</a:t>
            </a:r>
          </a:p>
          <a:p>
            <a:endParaRPr lang="en-US" dirty="0"/>
          </a:p>
        </p:txBody>
      </p:sp>
      <p:grpSp>
        <p:nvGrpSpPr>
          <p:cNvPr id="153" name="SMARTInkShape-Group13"/>
          <p:cNvGrpSpPr/>
          <p:nvPr/>
        </p:nvGrpSpPr>
        <p:grpSpPr>
          <a:xfrm>
            <a:off x="3630540" y="1607456"/>
            <a:ext cx="1262930" cy="374936"/>
            <a:chOff x="3630540" y="1607456"/>
            <a:chExt cx="1262930" cy="374936"/>
          </a:xfrm>
        </p:grpSpPr>
        <p:sp>
          <p:nvSpPr>
            <p:cNvPr id="143" name="SMARTInkShape-68"/>
            <p:cNvSpPr/>
            <p:nvPr/>
          </p:nvSpPr>
          <p:spPr>
            <a:xfrm>
              <a:off x="4875682" y="1678781"/>
              <a:ext cx="17788" cy="214314"/>
            </a:xfrm>
            <a:custGeom>
              <a:avLst/>
              <a:gdLst/>
              <a:ahLst/>
              <a:cxnLst/>
              <a:rect l="0" t="0" r="0" b="0"/>
              <a:pathLst>
                <a:path w="17788" h="214314">
                  <a:moveTo>
                    <a:pt x="8857" y="0"/>
                  </a:moveTo>
                  <a:lnTo>
                    <a:pt x="7865" y="39902"/>
                  </a:lnTo>
                  <a:lnTo>
                    <a:pt x="755" y="68383"/>
                  </a:lnTo>
                  <a:lnTo>
                    <a:pt x="0" y="107595"/>
                  </a:lnTo>
                  <a:lnTo>
                    <a:pt x="926" y="145629"/>
                  </a:lnTo>
                  <a:lnTo>
                    <a:pt x="10951" y="187511"/>
                  </a:lnTo>
                  <a:lnTo>
                    <a:pt x="17787"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69"/>
            <p:cNvSpPr/>
            <p:nvPr/>
          </p:nvSpPr>
          <p:spPr>
            <a:xfrm>
              <a:off x="4536281" y="1830586"/>
              <a:ext cx="276822" cy="98075"/>
            </a:xfrm>
            <a:custGeom>
              <a:avLst/>
              <a:gdLst/>
              <a:ahLst/>
              <a:cxnLst/>
              <a:rect l="0" t="0" r="0" b="0"/>
              <a:pathLst>
                <a:path w="276822" h="98075">
                  <a:moveTo>
                    <a:pt x="0" y="0"/>
                  </a:moveTo>
                  <a:lnTo>
                    <a:pt x="0" y="4740"/>
                  </a:lnTo>
                  <a:lnTo>
                    <a:pt x="992" y="6137"/>
                  </a:lnTo>
                  <a:lnTo>
                    <a:pt x="2646" y="7068"/>
                  </a:lnTo>
                  <a:lnTo>
                    <a:pt x="4741" y="7688"/>
                  </a:lnTo>
                  <a:lnTo>
                    <a:pt x="16224" y="14821"/>
                  </a:lnTo>
                  <a:lnTo>
                    <a:pt x="55133" y="17593"/>
                  </a:lnTo>
                  <a:lnTo>
                    <a:pt x="92250" y="20453"/>
                  </a:lnTo>
                  <a:lnTo>
                    <a:pt x="132765" y="25537"/>
                  </a:lnTo>
                  <a:lnTo>
                    <a:pt x="174024" y="26716"/>
                  </a:lnTo>
                  <a:lnTo>
                    <a:pt x="180862" y="26756"/>
                  </a:lnTo>
                  <a:lnTo>
                    <a:pt x="183083" y="27759"/>
                  </a:lnTo>
                  <a:lnTo>
                    <a:pt x="184563" y="29420"/>
                  </a:lnTo>
                  <a:lnTo>
                    <a:pt x="186208" y="33912"/>
                  </a:lnTo>
                  <a:lnTo>
                    <a:pt x="187472" y="61341"/>
                  </a:lnTo>
                  <a:lnTo>
                    <a:pt x="186497" y="64706"/>
                  </a:lnTo>
                  <a:lnTo>
                    <a:pt x="184855" y="66950"/>
                  </a:lnTo>
                  <a:lnTo>
                    <a:pt x="182768" y="68446"/>
                  </a:lnTo>
                  <a:lnTo>
                    <a:pt x="181377" y="70435"/>
                  </a:lnTo>
                  <a:lnTo>
                    <a:pt x="179830" y="75291"/>
                  </a:lnTo>
                  <a:lnTo>
                    <a:pt x="178961" y="83604"/>
                  </a:lnTo>
                  <a:lnTo>
                    <a:pt x="181403" y="89412"/>
                  </a:lnTo>
                  <a:lnTo>
                    <a:pt x="183443" y="92351"/>
                  </a:lnTo>
                  <a:lnTo>
                    <a:pt x="188356" y="95615"/>
                  </a:lnTo>
                  <a:lnTo>
                    <a:pt x="194854" y="97711"/>
                  </a:lnTo>
                  <a:lnTo>
                    <a:pt x="205461" y="98074"/>
                  </a:lnTo>
                  <a:lnTo>
                    <a:pt x="221170" y="93441"/>
                  </a:lnTo>
                  <a:lnTo>
                    <a:pt x="233653" y="85784"/>
                  </a:lnTo>
                  <a:lnTo>
                    <a:pt x="276821"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70"/>
            <p:cNvSpPr/>
            <p:nvPr/>
          </p:nvSpPr>
          <p:spPr>
            <a:xfrm>
              <a:off x="4590349" y="1688356"/>
              <a:ext cx="115597" cy="294036"/>
            </a:xfrm>
            <a:custGeom>
              <a:avLst/>
              <a:gdLst/>
              <a:ahLst/>
              <a:cxnLst/>
              <a:rect l="0" t="0" r="0" b="0"/>
              <a:pathLst>
                <a:path w="115597" h="294036">
                  <a:moveTo>
                    <a:pt x="35229" y="294035"/>
                  </a:moveTo>
                  <a:lnTo>
                    <a:pt x="35229" y="275992"/>
                  </a:lnTo>
                  <a:lnTo>
                    <a:pt x="37875" y="268487"/>
                  </a:lnTo>
                  <a:lnTo>
                    <a:pt x="39970" y="265096"/>
                  </a:lnTo>
                  <a:lnTo>
                    <a:pt x="42918" y="250844"/>
                  </a:lnTo>
                  <a:lnTo>
                    <a:pt x="34282" y="212683"/>
                  </a:lnTo>
                  <a:lnTo>
                    <a:pt x="21214" y="168890"/>
                  </a:lnTo>
                  <a:lnTo>
                    <a:pt x="13136" y="129094"/>
                  </a:lnTo>
                  <a:lnTo>
                    <a:pt x="1990" y="90744"/>
                  </a:lnTo>
                  <a:lnTo>
                    <a:pt x="0" y="65252"/>
                  </a:lnTo>
                  <a:lnTo>
                    <a:pt x="8633" y="29328"/>
                  </a:lnTo>
                  <a:lnTo>
                    <a:pt x="17996" y="10384"/>
                  </a:lnTo>
                  <a:lnTo>
                    <a:pt x="20764" y="6707"/>
                  </a:lnTo>
                  <a:lnTo>
                    <a:pt x="29131" y="2623"/>
                  </a:lnTo>
                  <a:lnTo>
                    <a:pt x="50671" y="0"/>
                  </a:lnTo>
                  <a:lnTo>
                    <a:pt x="68137" y="4287"/>
                  </a:lnTo>
                  <a:lnTo>
                    <a:pt x="105889" y="19153"/>
                  </a:lnTo>
                  <a:lnTo>
                    <a:pt x="115596" y="26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71"/>
            <p:cNvSpPr/>
            <p:nvPr/>
          </p:nvSpPr>
          <p:spPr>
            <a:xfrm>
              <a:off x="4465363" y="1857375"/>
              <a:ext cx="60476" cy="89298"/>
            </a:xfrm>
            <a:custGeom>
              <a:avLst/>
              <a:gdLst/>
              <a:ahLst/>
              <a:cxnLst/>
              <a:rect l="0" t="0" r="0" b="0"/>
              <a:pathLst>
                <a:path w="60476" h="89298">
                  <a:moveTo>
                    <a:pt x="44129" y="0"/>
                  </a:moveTo>
                  <a:lnTo>
                    <a:pt x="39389" y="0"/>
                  </a:lnTo>
                  <a:lnTo>
                    <a:pt x="37992" y="992"/>
                  </a:lnTo>
                  <a:lnTo>
                    <a:pt x="37061" y="2646"/>
                  </a:lnTo>
                  <a:lnTo>
                    <a:pt x="36441" y="4740"/>
                  </a:lnTo>
                  <a:lnTo>
                    <a:pt x="35035" y="6137"/>
                  </a:lnTo>
                  <a:lnTo>
                    <a:pt x="25649" y="11024"/>
                  </a:lnTo>
                  <a:lnTo>
                    <a:pt x="20041" y="14821"/>
                  </a:lnTo>
                  <a:lnTo>
                    <a:pt x="11305" y="17951"/>
                  </a:lnTo>
                  <a:lnTo>
                    <a:pt x="1234" y="25429"/>
                  </a:lnTo>
                  <a:lnTo>
                    <a:pt x="260" y="28830"/>
                  </a:lnTo>
                  <a:lnTo>
                    <a:pt x="0" y="31127"/>
                  </a:lnTo>
                  <a:lnTo>
                    <a:pt x="2358" y="36324"/>
                  </a:lnTo>
                  <a:lnTo>
                    <a:pt x="4375" y="39098"/>
                  </a:lnTo>
                  <a:lnTo>
                    <a:pt x="11909" y="42182"/>
                  </a:lnTo>
                  <a:lnTo>
                    <a:pt x="20879" y="44544"/>
                  </a:lnTo>
                  <a:lnTo>
                    <a:pt x="54327" y="64420"/>
                  </a:lnTo>
                  <a:lnTo>
                    <a:pt x="60475" y="70051"/>
                  </a:lnTo>
                  <a:lnTo>
                    <a:pt x="59988" y="70513"/>
                  </a:lnTo>
                  <a:lnTo>
                    <a:pt x="56800" y="71027"/>
                  </a:lnTo>
                  <a:lnTo>
                    <a:pt x="55553" y="72156"/>
                  </a:lnTo>
                  <a:lnTo>
                    <a:pt x="54167" y="76056"/>
                  </a:lnTo>
                  <a:lnTo>
                    <a:pt x="52806" y="77493"/>
                  </a:lnTo>
                  <a:lnTo>
                    <a:pt x="48647" y="79090"/>
                  </a:lnTo>
                  <a:lnTo>
                    <a:pt x="37892" y="81107"/>
                  </a:lnTo>
                  <a:lnTo>
                    <a:pt x="29162" y="86429"/>
                  </a:lnTo>
                  <a:lnTo>
                    <a:pt x="17323" y="88730"/>
                  </a:lnTo>
                  <a:lnTo>
                    <a:pt x="8410"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72"/>
            <p:cNvSpPr/>
            <p:nvPr/>
          </p:nvSpPr>
          <p:spPr>
            <a:xfrm>
              <a:off x="4331574" y="1821656"/>
              <a:ext cx="101418" cy="98228"/>
            </a:xfrm>
            <a:custGeom>
              <a:avLst/>
              <a:gdLst/>
              <a:ahLst/>
              <a:cxnLst/>
              <a:rect l="0" t="0" r="0" b="0"/>
              <a:pathLst>
                <a:path w="101418" h="98228">
                  <a:moveTo>
                    <a:pt x="97551" y="0"/>
                  </a:moveTo>
                  <a:lnTo>
                    <a:pt x="55234" y="0"/>
                  </a:lnTo>
                  <a:lnTo>
                    <a:pt x="31939" y="7129"/>
                  </a:lnTo>
                  <a:lnTo>
                    <a:pt x="10875" y="18092"/>
                  </a:lnTo>
                  <a:lnTo>
                    <a:pt x="1606" y="25071"/>
                  </a:lnTo>
                  <a:lnTo>
                    <a:pt x="338" y="28672"/>
                  </a:lnTo>
                  <a:lnTo>
                    <a:pt x="0" y="31021"/>
                  </a:lnTo>
                  <a:lnTo>
                    <a:pt x="2270" y="36277"/>
                  </a:lnTo>
                  <a:lnTo>
                    <a:pt x="4265" y="39067"/>
                  </a:lnTo>
                  <a:lnTo>
                    <a:pt x="16553" y="47735"/>
                  </a:lnTo>
                  <a:lnTo>
                    <a:pt x="56017" y="60366"/>
                  </a:lnTo>
                  <a:lnTo>
                    <a:pt x="100374" y="78981"/>
                  </a:lnTo>
                  <a:lnTo>
                    <a:pt x="101417" y="79443"/>
                  </a:lnTo>
                  <a:lnTo>
                    <a:pt x="101121" y="79751"/>
                  </a:lnTo>
                  <a:lnTo>
                    <a:pt x="99931" y="79957"/>
                  </a:lnTo>
                  <a:lnTo>
                    <a:pt x="99138" y="81086"/>
                  </a:lnTo>
                  <a:lnTo>
                    <a:pt x="98256" y="84986"/>
                  </a:lnTo>
                  <a:lnTo>
                    <a:pt x="89927" y="90027"/>
                  </a:lnTo>
                  <a:lnTo>
                    <a:pt x="69807" y="96607"/>
                  </a:lnTo>
                  <a:lnTo>
                    <a:pt x="28606" y="98164"/>
                  </a:lnTo>
                  <a:lnTo>
                    <a:pt x="17184"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73"/>
            <p:cNvSpPr/>
            <p:nvPr/>
          </p:nvSpPr>
          <p:spPr>
            <a:xfrm>
              <a:off x="4215345" y="1848456"/>
              <a:ext cx="88640" cy="80358"/>
            </a:xfrm>
            <a:custGeom>
              <a:avLst/>
              <a:gdLst/>
              <a:ahLst/>
              <a:cxnLst/>
              <a:rect l="0" t="0" r="0" b="0"/>
              <a:pathLst>
                <a:path w="88640" h="80358">
                  <a:moveTo>
                    <a:pt x="17327" y="53567"/>
                  </a:moveTo>
                  <a:lnTo>
                    <a:pt x="34496" y="53567"/>
                  </a:lnTo>
                  <a:lnTo>
                    <a:pt x="42486" y="50922"/>
                  </a:lnTo>
                  <a:lnTo>
                    <a:pt x="72545" y="32576"/>
                  </a:lnTo>
                  <a:lnTo>
                    <a:pt x="76595" y="26710"/>
                  </a:lnTo>
                  <a:lnTo>
                    <a:pt x="79387" y="20795"/>
                  </a:lnTo>
                  <a:lnTo>
                    <a:pt x="87333" y="10679"/>
                  </a:lnTo>
                  <a:lnTo>
                    <a:pt x="88639" y="1385"/>
                  </a:lnTo>
                  <a:lnTo>
                    <a:pt x="87688" y="920"/>
                  </a:lnTo>
                  <a:lnTo>
                    <a:pt x="58952" y="0"/>
                  </a:lnTo>
                  <a:lnTo>
                    <a:pt x="53025" y="2640"/>
                  </a:lnTo>
                  <a:lnTo>
                    <a:pt x="8561" y="35729"/>
                  </a:lnTo>
                  <a:lnTo>
                    <a:pt x="3509" y="41670"/>
                  </a:lnTo>
                  <a:lnTo>
                    <a:pt x="1264" y="47618"/>
                  </a:lnTo>
                  <a:lnTo>
                    <a:pt x="0" y="61286"/>
                  </a:lnTo>
                  <a:lnTo>
                    <a:pt x="815" y="64666"/>
                  </a:lnTo>
                  <a:lnTo>
                    <a:pt x="2350" y="66920"/>
                  </a:lnTo>
                  <a:lnTo>
                    <a:pt x="14730" y="76970"/>
                  </a:lnTo>
                  <a:lnTo>
                    <a:pt x="23392" y="79353"/>
                  </a:lnTo>
                  <a:lnTo>
                    <a:pt x="44116" y="803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74"/>
            <p:cNvSpPr/>
            <p:nvPr/>
          </p:nvSpPr>
          <p:spPr>
            <a:xfrm>
              <a:off x="4102621" y="1830586"/>
              <a:ext cx="76474" cy="107157"/>
            </a:xfrm>
            <a:custGeom>
              <a:avLst/>
              <a:gdLst/>
              <a:ahLst/>
              <a:cxnLst/>
              <a:rect l="0" t="0" r="0" b="0"/>
              <a:pathLst>
                <a:path w="76474" h="107157">
                  <a:moveTo>
                    <a:pt x="76473" y="0"/>
                  </a:moveTo>
                  <a:lnTo>
                    <a:pt x="63170" y="0"/>
                  </a:lnTo>
                  <a:lnTo>
                    <a:pt x="57993" y="2646"/>
                  </a:lnTo>
                  <a:lnTo>
                    <a:pt x="14512" y="35739"/>
                  </a:lnTo>
                  <a:lnTo>
                    <a:pt x="11353" y="38709"/>
                  </a:lnTo>
                  <a:lnTo>
                    <a:pt x="7843" y="47300"/>
                  </a:lnTo>
                  <a:lnTo>
                    <a:pt x="4413" y="67634"/>
                  </a:lnTo>
                  <a:lnTo>
                    <a:pt x="459" y="74047"/>
                  </a:lnTo>
                  <a:lnTo>
                    <a:pt x="0" y="77146"/>
                  </a:lnTo>
                  <a:lnTo>
                    <a:pt x="686" y="80204"/>
                  </a:lnTo>
                  <a:lnTo>
                    <a:pt x="6392" y="89249"/>
                  </a:lnTo>
                  <a:lnTo>
                    <a:pt x="8916" y="92241"/>
                  </a:lnTo>
                  <a:lnTo>
                    <a:pt x="14367" y="95566"/>
                  </a:lnTo>
                  <a:lnTo>
                    <a:pt x="20097" y="98036"/>
                  </a:lnTo>
                  <a:lnTo>
                    <a:pt x="31824"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75"/>
            <p:cNvSpPr/>
            <p:nvPr/>
          </p:nvSpPr>
          <p:spPr>
            <a:xfrm>
              <a:off x="4009479" y="1794867"/>
              <a:ext cx="89249" cy="133947"/>
            </a:xfrm>
            <a:custGeom>
              <a:avLst/>
              <a:gdLst/>
              <a:ahLst/>
              <a:cxnLst/>
              <a:rect l="0" t="0" r="0" b="0"/>
              <a:pathLst>
                <a:path w="89249" h="133947">
                  <a:moveTo>
                    <a:pt x="89248" y="0"/>
                  </a:moveTo>
                  <a:lnTo>
                    <a:pt x="75686" y="0"/>
                  </a:lnTo>
                  <a:lnTo>
                    <a:pt x="70653" y="2646"/>
                  </a:lnTo>
                  <a:lnTo>
                    <a:pt x="28307" y="34552"/>
                  </a:lnTo>
                  <a:lnTo>
                    <a:pt x="9479" y="55679"/>
                  </a:lnTo>
                  <a:lnTo>
                    <a:pt x="2774" y="69414"/>
                  </a:lnTo>
                  <a:lnTo>
                    <a:pt x="322" y="87046"/>
                  </a:lnTo>
                  <a:lnTo>
                    <a:pt x="0" y="108857"/>
                  </a:lnTo>
                  <a:lnTo>
                    <a:pt x="2618" y="115519"/>
                  </a:lnTo>
                  <a:lnTo>
                    <a:pt x="4705" y="118684"/>
                  </a:lnTo>
                  <a:lnTo>
                    <a:pt x="17124" y="127880"/>
                  </a:lnTo>
                  <a:lnTo>
                    <a:pt x="28631" y="132148"/>
                  </a:lnTo>
                  <a:lnTo>
                    <a:pt x="44599"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76"/>
            <p:cNvSpPr/>
            <p:nvPr/>
          </p:nvSpPr>
          <p:spPr>
            <a:xfrm>
              <a:off x="3866555" y="1821656"/>
              <a:ext cx="98227" cy="98080"/>
            </a:xfrm>
            <a:custGeom>
              <a:avLst/>
              <a:gdLst/>
              <a:ahLst/>
              <a:cxnLst/>
              <a:rect l="0" t="0" r="0" b="0"/>
              <a:pathLst>
                <a:path w="98227" h="98080">
                  <a:moveTo>
                    <a:pt x="0" y="17860"/>
                  </a:moveTo>
                  <a:lnTo>
                    <a:pt x="0" y="56569"/>
                  </a:lnTo>
                  <a:lnTo>
                    <a:pt x="7688" y="77364"/>
                  </a:lnTo>
                  <a:lnTo>
                    <a:pt x="14821" y="86903"/>
                  </a:lnTo>
                  <a:lnTo>
                    <a:pt x="16509" y="92533"/>
                  </a:lnTo>
                  <a:lnTo>
                    <a:pt x="17951" y="94431"/>
                  </a:lnTo>
                  <a:lnTo>
                    <a:pt x="25429" y="97727"/>
                  </a:lnTo>
                  <a:lnTo>
                    <a:pt x="31126" y="98079"/>
                  </a:lnTo>
                  <a:lnTo>
                    <a:pt x="36323" y="95515"/>
                  </a:lnTo>
                  <a:lnTo>
                    <a:pt x="56590" y="77232"/>
                  </a:lnTo>
                  <a:lnTo>
                    <a:pt x="76400" y="47451"/>
                  </a:lnTo>
                  <a:lnTo>
                    <a:pt x="82229" y="28813"/>
                  </a:lnTo>
                  <a:lnTo>
                    <a:pt x="86156" y="21736"/>
                  </a:lnTo>
                  <a:lnTo>
                    <a:pt x="89358" y="12173"/>
                  </a:lnTo>
                  <a:lnTo>
                    <a:pt x="982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77"/>
            <p:cNvSpPr/>
            <p:nvPr/>
          </p:nvSpPr>
          <p:spPr>
            <a:xfrm>
              <a:off x="3630540" y="1607456"/>
              <a:ext cx="182438" cy="325574"/>
            </a:xfrm>
            <a:custGeom>
              <a:avLst/>
              <a:gdLst/>
              <a:ahLst/>
              <a:cxnLst/>
              <a:rect l="0" t="0" r="0" b="0"/>
              <a:pathLst>
                <a:path w="182438" h="325574">
                  <a:moveTo>
                    <a:pt x="182437" y="17747"/>
                  </a:moveTo>
                  <a:lnTo>
                    <a:pt x="182437" y="10059"/>
                  </a:lnTo>
                  <a:lnTo>
                    <a:pt x="181444" y="9645"/>
                  </a:lnTo>
                  <a:lnTo>
                    <a:pt x="177696" y="9185"/>
                  </a:lnTo>
                  <a:lnTo>
                    <a:pt x="172723" y="6335"/>
                  </a:lnTo>
                  <a:lnTo>
                    <a:pt x="170008" y="4186"/>
                  </a:lnTo>
                  <a:lnTo>
                    <a:pt x="161699" y="1798"/>
                  </a:lnTo>
                  <a:lnTo>
                    <a:pt x="122737" y="0"/>
                  </a:lnTo>
                  <a:lnTo>
                    <a:pt x="86050" y="9616"/>
                  </a:lnTo>
                  <a:lnTo>
                    <a:pt x="72129" y="14133"/>
                  </a:lnTo>
                  <a:lnTo>
                    <a:pt x="34958" y="22012"/>
                  </a:lnTo>
                  <a:lnTo>
                    <a:pt x="17192" y="32884"/>
                  </a:lnTo>
                  <a:lnTo>
                    <a:pt x="1056" y="47546"/>
                  </a:lnTo>
                  <a:lnTo>
                    <a:pt x="0" y="50512"/>
                  </a:lnTo>
                  <a:lnTo>
                    <a:pt x="289" y="53481"/>
                  </a:lnTo>
                  <a:lnTo>
                    <a:pt x="2790" y="62400"/>
                  </a:lnTo>
                  <a:lnTo>
                    <a:pt x="3141" y="65375"/>
                  </a:lnTo>
                  <a:lnTo>
                    <a:pt x="8822" y="71327"/>
                  </a:lnTo>
                  <a:lnTo>
                    <a:pt x="52655" y="101275"/>
                  </a:lnTo>
                  <a:lnTo>
                    <a:pt x="88948" y="123323"/>
                  </a:lnTo>
                  <a:lnTo>
                    <a:pt x="130516" y="157768"/>
                  </a:lnTo>
                  <a:lnTo>
                    <a:pt x="167138" y="199325"/>
                  </a:lnTo>
                  <a:lnTo>
                    <a:pt x="177463" y="216187"/>
                  </a:lnTo>
                  <a:lnTo>
                    <a:pt x="180226" y="224343"/>
                  </a:lnTo>
                  <a:lnTo>
                    <a:pt x="178808" y="233922"/>
                  </a:lnTo>
                  <a:lnTo>
                    <a:pt x="169077" y="266152"/>
                  </a:lnTo>
                  <a:lnTo>
                    <a:pt x="161285" y="274662"/>
                  </a:lnTo>
                  <a:lnTo>
                    <a:pt x="118291" y="306438"/>
                  </a:lnTo>
                  <a:lnTo>
                    <a:pt x="103679" y="315393"/>
                  </a:lnTo>
                  <a:lnTo>
                    <a:pt x="69207" y="325573"/>
                  </a:lnTo>
                  <a:lnTo>
                    <a:pt x="57368" y="325546"/>
                  </a:lnTo>
                  <a:lnTo>
                    <a:pt x="30632" y="3213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5" name="SMARTInkShape-Group14"/>
          <p:cNvGrpSpPr/>
          <p:nvPr/>
        </p:nvGrpSpPr>
        <p:grpSpPr>
          <a:xfrm>
            <a:off x="5438755" y="1670620"/>
            <a:ext cx="1526402" cy="284877"/>
            <a:chOff x="5438755" y="1670620"/>
            <a:chExt cx="1526402" cy="284877"/>
          </a:xfrm>
        </p:grpSpPr>
        <p:sp>
          <p:nvSpPr>
            <p:cNvPr id="154" name="SMARTInkShape-78"/>
            <p:cNvSpPr/>
            <p:nvPr/>
          </p:nvSpPr>
          <p:spPr>
            <a:xfrm>
              <a:off x="6831211" y="1785975"/>
              <a:ext cx="133946" cy="98190"/>
            </a:xfrm>
            <a:custGeom>
              <a:avLst/>
              <a:gdLst/>
              <a:ahLst/>
              <a:cxnLst/>
              <a:rect l="0" t="0" r="0" b="0"/>
              <a:pathLst>
                <a:path w="133946" h="98190">
                  <a:moveTo>
                    <a:pt x="0" y="44611"/>
                  </a:moveTo>
                  <a:lnTo>
                    <a:pt x="0" y="57913"/>
                  </a:lnTo>
                  <a:lnTo>
                    <a:pt x="2646" y="63091"/>
                  </a:lnTo>
                  <a:lnTo>
                    <a:pt x="4741" y="65860"/>
                  </a:lnTo>
                  <a:lnTo>
                    <a:pt x="5145" y="68699"/>
                  </a:lnTo>
                  <a:lnTo>
                    <a:pt x="2948" y="74499"/>
                  </a:lnTo>
                  <a:lnTo>
                    <a:pt x="2957" y="76443"/>
                  </a:lnTo>
                  <a:lnTo>
                    <a:pt x="3956" y="77738"/>
                  </a:lnTo>
                  <a:lnTo>
                    <a:pt x="5614" y="78602"/>
                  </a:lnTo>
                  <a:lnTo>
                    <a:pt x="6719" y="80170"/>
                  </a:lnTo>
                  <a:lnTo>
                    <a:pt x="8922" y="89223"/>
                  </a:lnTo>
                  <a:lnTo>
                    <a:pt x="8930" y="59371"/>
                  </a:lnTo>
                  <a:lnTo>
                    <a:pt x="11575" y="53486"/>
                  </a:lnTo>
                  <a:lnTo>
                    <a:pt x="15066" y="47563"/>
                  </a:lnTo>
                  <a:lnTo>
                    <a:pt x="17032" y="37658"/>
                  </a:lnTo>
                  <a:lnTo>
                    <a:pt x="18607" y="23589"/>
                  </a:lnTo>
                  <a:lnTo>
                    <a:pt x="22491" y="16086"/>
                  </a:lnTo>
                  <a:lnTo>
                    <a:pt x="24916" y="13688"/>
                  </a:lnTo>
                  <a:lnTo>
                    <a:pt x="44713" y="2105"/>
                  </a:lnTo>
                  <a:lnTo>
                    <a:pt x="68463" y="46"/>
                  </a:lnTo>
                  <a:lnTo>
                    <a:pt x="74416" y="0"/>
                  </a:lnTo>
                  <a:lnTo>
                    <a:pt x="80368" y="2625"/>
                  </a:lnTo>
                  <a:lnTo>
                    <a:pt x="95250" y="14204"/>
                  </a:lnTo>
                  <a:lnTo>
                    <a:pt x="101203" y="16214"/>
                  </a:lnTo>
                  <a:lnTo>
                    <a:pt x="107156" y="22399"/>
                  </a:lnTo>
                  <a:lnTo>
                    <a:pt x="112117" y="30770"/>
                  </a:lnTo>
                  <a:lnTo>
                    <a:pt x="117948" y="44229"/>
                  </a:lnTo>
                  <a:lnTo>
                    <a:pt x="121875" y="50394"/>
                  </a:lnTo>
                  <a:lnTo>
                    <a:pt x="124085" y="60436"/>
                  </a:lnTo>
                  <a:lnTo>
                    <a:pt x="125732" y="75538"/>
                  </a:lnTo>
                  <a:lnTo>
                    <a:pt x="133945" y="981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79"/>
            <p:cNvSpPr/>
            <p:nvPr/>
          </p:nvSpPr>
          <p:spPr>
            <a:xfrm>
              <a:off x="6661658" y="1741289"/>
              <a:ext cx="89054" cy="112198"/>
            </a:xfrm>
            <a:custGeom>
              <a:avLst/>
              <a:gdLst/>
              <a:ahLst/>
              <a:cxnLst/>
              <a:rect l="0" t="0" r="0" b="0"/>
              <a:pathLst>
                <a:path w="89054" h="112198">
                  <a:moveTo>
                    <a:pt x="17748" y="0"/>
                  </a:moveTo>
                  <a:lnTo>
                    <a:pt x="17748" y="16509"/>
                  </a:lnTo>
                  <a:lnTo>
                    <a:pt x="11611" y="24722"/>
                  </a:lnTo>
                  <a:lnTo>
                    <a:pt x="9646" y="33012"/>
                  </a:lnTo>
                  <a:lnTo>
                    <a:pt x="8071" y="42744"/>
                  </a:lnTo>
                  <a:lnTo>
                    <a:pt x="1162" y="64254"/>
                  </a:lnTo>
                  <a:lnTo>
                    <a:pt x="0" y="83236"/>
                  </a:lnTo>
                  <a:lnTo>
                    <a:pt x="2585" y="89249"/>
                  </a:lnTo>
                  <a:lnTo>
                    <a:pt x="6048" y="95229"/>
                  </a:lnTo>
                  <a:lnTo>
                    <a:pt x="7588" y="101194"/>
                  </a:lnTo>
                  <a:lnTo>
                    <a:pt x="8989" y="103181"/>
                  </a:lnTo>
                  <a:lnTo>
                    <a:pt x="10918" y="104506"/>
                  </a:lnTo>
                  <a:lnTo>
                    <a:pt x="18370" y="106371"/>
                  </a:lnTo>
                  <a:lnTo>
                    <a:pt x="24970" y="107800"/>
                  </a:lnTo>
                  <a:lnTo>
                    <a:pt x="34518" y="111742"/>
                  </a:lnTo>
                  <a:lnTo>
                    <a:pt x="38850" y="112197"/>
                  </a:lnTo>
                  <a:lnTo>
                    <a:pt x="73424" y="106334"/>
                  </a:lnTo>
                  <a:lnTo>
                    <a:pt x="75701" y="104624"/>
                  </a:lnTo>
                  <a:lnTo>
                    <a:pt x="85793" y="91940"/>
                  </a:lnTo>
                  <a:lnTo>
                    <a:pt x="88180" y="83245"/>
                  </a:lnTo>
                  <a:lnTo>
                    <a:pt x="89053" y="63707"/>
                  </a:lnTo>
                  <a:lnTo>
                    <a:pt x="86481" y="55434"/>
                  </a:lnTo>
                  <a:lnTo>
                    <a:pt x="76745" y="42039"/>
                  </a:lnTo>
                  <a:lnTo>
                    <a:pt x="34226" y="14893"/>
                  </a:lnTo>
                  <a:lnTo>
                    <a:pt x="881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80"/>
            <p:cNvSpPr/>
            <p:nvPr/>
          </p:nvSpPr>
          <p:spPr>
            <a:xfrm>
              <a:off x="6581180" y="1696641"/>
              <a:ext cx="8930" cy="8930"/>
            </a:xfrm>
            <a:custGeom>
              <a:avLst/>
              <a:gdLst/>
              <a:ahLst/>
              <a:cxnLst/>
              <a:rect l="0" t="0" r="0" b="0"/>
              <a:pathLst>
                <a:path w="8930" h="8930">
                  <a:moveTo>
                    <a:pt x="8929" y="8929"/>
                  </a:moveTo>
                  <a:lnTo>
                    <a:pt x="8929" y="1241"/>
                  </a:lnTo>
                  <a:lnTo>
                    <a:pt x="7937" y="82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81"/>
            <p:cNvSpPr/>
            <p:nvPr/>
          </p:nvSpPr>
          <p:spPr>
            <a:xfrm>
              <a:off x="6572250" y="1759148"/>
              <a:ext cx="35720" cy="80369"/>
            </a:xfrm>
            <a:custGeom>
              <a:avLst/>
              <a:gdLst/>
              <a:ahLst/>
              <a:cxnLst/>
              <a:rect l="0" t="0" r="0" b="0"/>
              <a:pathLst>
                <a:path w="35720" h="80369">
                  <a:moveTo>
                    <a:pt x="0" y="0"/>
                  </a:moveTo>
                  <a:lnTo>
                    <a:pt x="0" y="7689"/>
                  </a:lnTo>
                  <a:lnTo>
                    <a:pt x="6137" y="15814"/>
                  </a:lnTo>
                  <a:lnTo>
                    <a:pt x="8103" y="24089"/>
                  </a:lnTo>
                  <a:lnTo>
                    <a:pt x="9677" y="33817"/>
                  </a:lnTo>
                  <a:lnTo>
                    <a:pt x="19940" y="61961"/>
                  </a:lnTo>
                  <a:lnTo>
                    <a:pt x="23744" y="68218"/>
                  </a:lnTo>
                  <a:lnTo>
                    <a:pt x="26388" y="78572"/>
                  </a:lnTo>
                  <a:lnTo>
                    <a:pt x="27514" y="79170"/>
                  </a:lnTo>
                  <a:lnTo>
                    <a:pt x="35719"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82"/>
            <p:cNvSpPr/>
            <p:nvPr/>
          </p:nvSpPr>
          <p:spPr>
            <a:xfrm>
              <a:off x="6475527" y="1750219"/>
              <a:ext cx="96197" cy="107157"/>
            </a:xfrm>
            <a:custGeom>
              <a:avLst/>
              <a:gdLst/>
              <a:ahLst/>
              <a:cxnLst/>
              <a:rect l="0" t="0" r="0" b="0"/>
              <a:pathLst>
                <a:path w="96197" h="107157">
                  <a:moveTo>
                    <a:pt x="61004" y="0"/>
                  </a:moveTo>
                  <a:lnTo>
                    <a:pt x="17532" y="0"/>
                  </a:lnTo>
                  <a:lnTo>
                    <a:pt x="14164" y="992"/>
                  </a:lnTo>
                  <a:lnTo>
                    <a:pt x="11918" y="2646"/>
                  </a:lnTo>
                  <a:lnTo>
                    <a:pt x="10421" y="4740"/>
                  </a:lnTo>
                  <a:lnTo>
                    <a:pt x="8430" y="6137"/>
                  </a:lnTo>
                  <a:lnTo>
                    <a:pt x="0" y="8562"/>
                  </a:lnTo>
                  <a:lnTo>
                    <a:pt x="491" y="9676"/>
                  </a:lnTo>
                  <a:lnTo>
                    <a:pt x="3683" y="13561"/>
                  </a:lnTo>
                  <a:lnTo>
                    <a:pt x="8408" y="15949"/>
                  </a:lnTo>
                  <a:lnTo>
                    <a:pt x="11057" y="16586"/>
                  </a:lnTo>
                  <a:lnTo>
                    <a:pt x="54419" y="41753"/>
                  </a:lnTo>
                  <a:lnTo>
                    <a:pt x="65888" y="49633"/>
                  </a:lnTo>
                  <a:lnTo>
                    <a:pt x="78653" y="55444"/>
                  </a:lnTo>
                  <a:lnTo>
                    <a:pt x="94946" y="69783"/>
                  </a:lnTo>
                  <a:lnTo>
                    <a:pt x="95934" y="73348"/>
                  </a:lnTo>
                  <a:lnTo>
                    <a:pt x="96196" y="75687"/>
                  </a:lnTo>
                  <a:lnTo>
                    <a:pt x="95380" y="77247"/>
                  </a:lnTo>
                  <a:lnTo>
                    <a:pt x="93843" y="78287"/>
                  </a:lnTo>
                  <a:lnTo>
                    <a:pt x="91827" y="78980"/>
                  </a:lnTo>
                  <a:lnTo>
                    <a:pt x="90482" y="80435"/>
                  </a:lnTo>
                  <a:lnTo>
                    <a:pt x="85679" y="89898"/>
                  </a:lnTo>
                  <a:lnTo>
                    <a:pt x="83407" y="92674"/>
                  </a:lnTo>
                  <a:lnTo>
                    <a:pt x="78237" y="95759"/>
                  </a:lnTo>
                  <a:lnTo>
                    <a:pt x="36085" y="107034"/>
                  </a:lnTo>
                  <a:lnTo>
                    <a:pt x="25286"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83"/>
            <p:cNvSpPr/>
            <p:nvPr/>
          </p:nvSpPr>
          <p:spPr>
            <a:xfrm>
              <a:off x="6313667" y="1785938"/>
              <a:ext cx="97850" cy="96464"/>
            </a:xfrm>
            <a:custGeom>
              <a:avLst/>
              <a:gdLst/>
              <a:ahLst/>
              <a:cxnLst/>
              <a:rect l="0" t="0" r="0" b="0"/>
              <a:pathLst>
                <a:path w="97850" h="96464">
                  <a:moveTo>
                    <a:pt x="17481" y="35718"/>
                  </a:moveTo>
                  <a:lnTo>
                    <a:pt x="12741" y="40459"/>
                  </a:lnTo>
                  <a:lnTo>
                    <a:pt x="10413" y="45432"/>
                  </a:lnTo>
                  <a:lnTo>
                    <a:pt x="7805" y="59634"/>
                  </a:lnTo>
                  <a:lnTo>
                    <a:pt x="1532" y="71457"/>
                  </a:lnTo>
                  <a:lnTo>
                    <a:pt x="0" y="83347"/>
                  </a:lnTo>
                  <a:lnTo>
                    <a:pt x="2435" y="89298"/>
                  </a:lnTo>
                  <a:lnTo>
                    <a:pt x="4474" y="92274"/>
                  </a:lnTo>
                  <a:lnTo>
                    <a:pt x="9385" y="95581"/>
                  </a:lnTo>
                  <a:lnTo>
                    <a:pt x="12084" y="96463"/>
                  </a:lnTo>
                  <a:lnTo>
                    <a:pt x="14875" y="96058"/>
                  </a:lnTo>
                  <a:lnTo>
                    <a:pt x="24537" y="91741"/>
                  </a:lnTo>
                  <a:lnTo>
                    <a:pt x="38534" y="89029"/>
                  </a:lnTo>
                  <a:lnTo>
                    <a:pt x="72687" y="68334"/>
                  </a:lnTo>
                  <a:lnTo>
                    <a:pt x="82566" y="54753"/>
                  </a:lnTo>
                  <a:lnTo>
                    <a:pt x="96443" y="23920"/>
                  </a:lnTo>
                  <a:lnTo>
                    <a:pt x="9784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84"/>
            <p:cNvSpPr/>
            <p:nvPr/>
          </p:nvSpPr>
          <p:spPr>
            <a:xfrm>
              <a:off x="6215112" y="1697882"/>
              <a:ext cx="35670" cy="186283"/>
            </a:xfrm>
            <a:custGeom>
              <a:avLst/>
              <a:gdLst/>
              <a:ahLst/>
              <a:cxnLst/>
              <a:rect l="0" t="0" r="0" b="0"/>
              <a:pathLst>
                <a:path w="35670" h="186283">
                  <a:moveTo>
                    <a:pt x="35669" y="7688"/>
                  </a:moveTo>
                  <a:lnTo>
                    <a:pt x="30929" y="7688"/>
                  </a:lnTo>
                  <a:lnTo>
                    <a:pt x="29532" y="6696"/>
                  </a:lnTo>
                  <a:lnTo>
                    <a:pt x="28601" y="5043"/>
                  </a:lnTo>
                  <a:lnTo>
                    <a:pt x="27108" y="0"/>
                  </a:lnTo>
                  <a:lnTo>
                    <a:pt x="26848" y="3867"/>
                  </a:lnTo>
                  <a:lnTo>
                    <a:pt x="25820" y="5141"/>
                  </a:lnTo>
                  <a:lnTo>
                    <a:pt x="22032" y="6556"/>
                  </a:lnTo>
                  <a:lnTo>
                    <a:pt x="20624" y="7926"/>
                  </a:lnTo>
                  <a:lnTo>
                    <a:pt x="19061" y="12093"/>
                  </a:lnTo>
                  <a:lnTo>
                    <a:pt x="15329" y="28382"/>
                  </a:lnTo>
                  <a:lnTo>
                    <a:pt x="10791" y="41601"/>
                  </a:lnTo>
                  <a:lnTo>
                    <a:pt x="1862" y="85595"/>
                  </a:lnTo>
                  <a:lnTo>
                    <a:pt x="0" y="130226"/>
                  </a:lnTo>
                  <a:lnTo>
                    <a:pt x="965" y="138548"/>
                  </a:lnTo>
                  <a:lnTo>
                    <a:pt x="7086" y="153397"/>
                  </a:lnTo>
                  <a:lnTo>
                    <a:pt x="15398" y="167807"/>
                  </a:lnTo>
                  <a:lnTo>
                    <a:pt x="16202" y="170988"/>
                  </a:lnTo>
                  <a:lnTo>
                    <a:pt x="17730" y="173110"/>
                  </a:lnTo>
                  <a:lnTo>
                    <a:pt x="19741" y="174524"/>
                  </a:lnTo>
                  <a:lnTo>
                    <a:pt x="22074" y="175467"/>
                  </a:lnTo>
                  <a:lnTo>
                    <a:pt x="23629" y="177087"/>
                  </a:lnTo>
                  <a:lnTo>
                    <a:pt x="25357" y="181534"/>
                  </a:lnTo>
                  <a:lnTo>
                    <a:pt x="26810" y="183117"/>
                  </a:lnTo>
                  <a:lnTo>
                    <a:pt x="35669" y="1862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85"/>
            <p:cNvSpPr/>
            <p:nvPr/>
          </p:nvSpPr>
          <p:spPr>
            <a:xfrm>
              <a:off x="6099015" y="1812759"/>
              <a:ext cx="80330" cy="71406"/>
            </a:xfrm>
            <a:custGeom>
              <a:avLst/>
              <a:gdLst/>
              <a:ahLst/>
              <a:cxnLst/>
              <a:rect l="0" t="0" r="0" b="0"/>
              <a:pathLst>
                <a:path w="80330" h="71406">
                  <a:moveTo>
                    <a:pt x="53540" y="8897"/>
                  </a:moveTo>
                  <a:lnTo>
                    <a:pt x="53540" y="1209"/>
                  </a:lnTo>
                  <a:lnTo>
                    <a:pt x="52548" y="795"/>
                  </a:lnTo>
                  <a:lnTo>
                    <a:pt x="40237" y="0"/>
                  </a:lnTo>
                  <a:lnTo>
                    <a:pt x="38718" y="981"/>
                  </a:lnTo>
                  <a:lnTo>
                    <a:pt x="37705" y="2628"/>
                  </a:lnTo>
                  <a:lnTo>
                    <a:pt x="37030" y="4718"/>
                  </a:lnTo>
                  <a:lnTo>
                    <a:pt x="35588" y="6111"/>
                  </a:lnTo>
                  <a:lnTo>
                    <a:pt x="15383" y="15782"/>
                  </a:lnTo>
                  <a:lnTo>
                    <a:pt x="3324" y="32792"/>
                  </a:lnTo>
                  <a:lnTo>
                    <a:pt x="958" y="41664"/>
                  </a:lnTo>
                  <a:lnTo>
                    <a:pt x="0" y="60712"/>
                  </a:lnTo>
                  <a:lnTo>
                    <a:pt x="4714" y="66693"/>
                  </a:lnTo>
                  <a:lnTo>
                    <a:pt x="9681" y="69311"/>
                  </a:lnTo>
                  <a:lnTo>
                    <a:pt x="24871" y="71129"/>
                  </a:lnTo>
                  <a:lnTo>
                    <a:pt x="67353" y="71398"/>
                  </a:lnTo>
                  <a:lnTo>
                    <a:pt x="80329" y="714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86"/>
            <p:cNvSpPr/>
            <p:nvPr/>
          </p:nvSpPr>
          <p:spPr>
            <a:xfrm>
              <a:off x="5929313" y="1848446"/>
              <a:ext cx="107157" cy="62498"/>
            </a:xfrm>
            <a:custGeom>
              <a:avLst/>
              <a:gdLst/>
              <a:ahLst/>
              <a:cxnLst/>
              <a:rect l="0" t="0" r="0" b="0"/>
              <a:pathLst>
                <a:path w="107157" h="62498">
                  <a:moveTo>
                    <a:pt x="0" y="44648"/>
                  </a:moveTo>
                  <a:lnTo>
                    <a:pt x="7688" y="44648"/>
                  </a:lnTo>
                  <a:lnTo>
                    <a:pt x="15813" y="50785"/>
                  </a:lnTo>
                  <a:lnTo>
                    <a:pt x="21249" y="52336"/>
                  </a:lnTo>
                  <a:lnTo>
                    <a:pt x="23096" y="53742"/>
                  </a:lnTo>
                  <a:lnTo>
                    <a:pt x="26780" y="62484"/>
                  </a:lnTo>
                  <a:lnTo>
                    <a:pt x="26785" y="62497"/>
                  </a:lnTo>
                  <a:lnTo>
                    <a:pt x="26789" y="49204"/>
                  </a:lnTo>
                  <a:lnTo>
                    <a:pt x="29434" y="44027"/>
                  </a:lnTo>
                  <a:lnTo>
                    <a:pt x="32925" y="38419"/>
                  </a:lnTo>
                  <a:lnTo>
                    <a:pt x="35166" y="26734"/>
                  </a:lnTo>
                  <a:lnTo>
                    <a:pt x="35610" y="14871"/>
                  </a:lnTo>
                  <a:lnTo>
                    <a:pt x="38316" y="8924"/>
                  </a:lnTo>
                  <a:lnTo>
                    <a:pt x="43397" y="1762"/>
                  </a:lnTo>
                  <a:lnTo>
                    <a:pt x="46738" y="783"/>
                  </a:lnTo>
                  <a:lnTo>
                    <a:pt x="74817" y="0"/>
                  </a:lnTo>
                  <a:lnTo>
                    <a:pt x="76667" y="992"/>
                  </a:lnTo>
                  <a:lnTo>
                    <a:pt x="77901" y="2646"/>
                  </a:lnTo>
                  <a:lnTo>
                    <a:pt x="80263" y="7129"/>
                  </a:lnTo>
                  <a:lnTo>
                    <a:pt x="96863" y="25406"/>
                  </a:lnTo>
                  <a:lnTo>
                    <a:pt x="98949" y="33644"/>
                  </a:lnTo>
                  <a:lnTo>
                    <a:pt x="107156"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87"/>
            <p:cNvSpPr/>
            <p:nvPr/>
          </p:nvSpPr>
          <p:spPr>
            <a:xfrm>
              <a:off x="5806058" y="1848445"/>
              <a:ext cx="78558" cy="71293"/>
            </a:xfrm>
            <a:custGeom>
              <a:avLst/>
              <a:gdLst/>
              <a:ahLst/>
              <a:cxnLst/>
              <a:rect l="0" t="0" r="0" b="0"/>
              <a:pathLst>
                <a:path w="78558" h="71293">
                  <a:moveTo>
                    <a:pt x="42887" y="35719"/>
                  </a:moveTo>
                  <a:lnTo>
                    <a:pt x="50576" y="28031"/>
                  </a:lnTo>
                  <a:lnTo>
                    <a:pt x="51708" y="19210"/>
                  </a:lnTo>
                  <a:lnTo>
                    <a:pt x="51807" y="10290"/>
                  </a:lnTo>
                  <a:lnTo>
                    <a:pt x="50818" y="9837"/>
                  </a:lnTo>
                  <a:lnTo>
                    <a:pt x="47074" y="9333"/>
                  </a:lnTo>
                  <a:lnTo>
                    <a:pt x="45679" y="10191"/>
                  </a:lnTo>
                  <a:lnTo>
                    <a:pt x="44748" y="11755"/>
                  </a:lnTo>
                  <a:lnTo>
                    <a:pt x="44128" y="13790"/>
                  </a:lnTo>
                  <a:lnTo>
                    <a:pt x="42722" y="15146"/>
                  </a:lnTo>
                  <a:lnTo>
                    <a:pt x="33337" y="19970"/>
                  </a:lnTo>
                  <a:lnTo>
                    <a:pt x="27729" y="25743"/>
                  </a:lnTo>
                  <a:lnTo>
                    <a:pt x="13085" y="46508"/>
                  </a:lnTo>
                  <a:lnTo>
                    <a:pt x="7152" y="50436"/>
                  </a:lnTo>
                  <a:lnTo>
                    <a:pt x="4182" y="51483"/>
                  </a:lnTo>
                  <a:lnTo>
                    <a:pt x="2200" y="53174"/>
                  </a:lnTo>
                  <a:lnTo>
                    <a:pt x="0" y="57698"/>
                  </a:lnTo>
                  <a:lnTo>
                    <a:pt x="405" y="60294"/>
                  </a:lnTo>
                  <a:lnTo>
                    <a:pt x="6082" y="69774"/>
                  </a:lnTo>
                  <a:lnTo>
                    <a:pt x="34878" y="71292"/>
                  </a:lnTo>
                  <a:lnTo>
                    <a:pt x="49995" y="66654"/>
                  </a:lnTo>
                  <a:lnTo>
                    <a:pt x="65752" y="56198"/>
                  </a:lnTo>
                  <a:lnTo>
                    <a:pt x="72232" y="50443"/>
                  </a:lnTo>
                  <a:lnTo>
                    <a:pt x="75773" y="44578"/>
                  </a:lnTo>
                  <a:lnTo>
                    <a:pt x="78046" y="32729"/>
                  </a:lnTo>
                  <a:lnTo>
                    <a:pt x="78557" y="14882"/>
                  </a:lnTo>
                  <a:lnTo>
                    <a:pt x="75939" y="8930"/>
                  </a:lnTo>
                  <a:lnTo>
                    <a:pt x="73851" y="5953"/>
                  </a:lnTo>
                  <a:lnTo>
                    <a:pt x="70475" y="3969"/>
                  </a:lnTo>
                  <a:lnTo>
                    <a:pt x="53445" y="784"/>
                  </a:lnTo>
                  <a:lnTo>
                    <a:pt x="3395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88"/>
            <p:cNvSpPr/>
            <p:nvPr/>
          </p:nvSpPr>
          <p:spPr>
            <a:xfrm>
              <a:off x="5438755" y="1670620"/>
              <a:ext cx="329824" cy="284877"/>
            </a:xfrm>
            <a:custGeom>
              <a:avLst/>
              <a:gdLst/>
              <a:ahLst/>
              <a:cxnLst/>
              <a:rect l="0" t="0" r="0" b="0"/>
              <a:pathLst>
                <a:path w="329824" h="284877">
                  <a:moveTo>
                    <a:pt x="329823" y="17091"/>
                  </a:moveTo>
                  <a:lnTo>
                    <a:pt x="325083" y="17091"/>
                  </a:lnTo>
                  <a:lnTo>
                    <a:pt x="323686" y="18083"/>
                  </a:lnTo>
                  <a:lnTo>
                    <a:pt x="322755" y="19737"/>
                  </a:lnTo>
                  <a:lnTo>
                    <a:pt x="321139" y="26185"/>
                  </a:lnTo>
                  <a:lnTo>
                    <a:pt x="320894" y="43502"/>
                  </a:lnTo>
                  <a:lnTo>
                    <a:pt x="320893" y="30568"/>
                  </a:lnTo>
                  <a:lnTo>
                    <a:pt x="319901" y="29052"/>
                  </a:lnTo>
                  <a:lnTo>
                    <a:pt x="318248" y="28042"/>
                  </a:lnTo>
                  <a:lnTo>
                    <a:pt x="316153" y="27368"/>
                  </a:lnTo>
                  <a:lnTo>
                    <a:pt x="314757" y="25927"/>
                  </a:lnTo>
                  <a:lnTo>
                    <a:pt x="309870" y="16484"/>
                  </a:lnTo>
                  <a:lnTo>
                    <a:pt x="299644" y="5065"/>
                  </a:lnTo>
                  <a:lnTo>
                    <a:pt x="293920" y="1824"/>
                  </a:lnTo>
                  <a:lnTo>
                    <a:pt x="282474" y="0"/>
                  </a:lnTo>
                  <a:lnTo>
                    <a:pt x="244555" y="254"/>
                  </a:lnTo>
                  <a:lnTo>
                    <a:pt x="201584" y="14465"/>
                  </a:lnTo>
                  <a:lnTo>
                    <a:pt x="159735" y="29043"/>
                  </a:lnTo>
                  <a:lnTo>
                    <a:pt x="115455" y="53600"/>
                  </a:lnTo>
                  <a:lnTo>
                    <a:pt x="75040" y="81519"/>
                  </a:lnTo>
                  <a:lnTo>
                    <a:pt x="36477" y="114787"/>
                  </a:lnTo>
                  <a:lnTo>
                    <a:pt x="16335" y="139025"/>
                  </a:lnTo>
                  <a:lnTo>
                    <a:pt x="3794" y="169059"/>
                  </a:lnTo>
                  <a:lnTo>
                    <a:pt x="0" y="201267"/>
                  </a:lnTo>
                  <a:lnTo>
                    <a:pt x="4335" y="219387"/>
                  </a:lnTo>
                  <a:lnTo>
                    <a:pt x="11860" y="228709"/>
                  </a:lnTo>
                  <a:lnTo>
                    <a:pt x="20826" y="237151"/>
                  </a:lnTo>
                  <a:lnTo>
                    <a:pt x="32445" y="252068"/>
                  </a:lnTo>
                  <a:lnTo>
                    <a:pt x="49007" y="263213"/>
                  </a:lnTo>
                  <a:lnTo>
                    <a:pt x="91948" y="280931"/>
                  </a:lnTo>
                  <a:lnTo>
                    <a:pt x="133795" y="284448"/>
                  </a:lnTo>
                  <a:lnTo>
                    <a:pt x="175309" y="284876"/>
                  </a:lnTo>
                  <a:lnTo>
                    <a:pt x="215848" y="282315"/>
                  </a:lnTo>
                  <a:lnTo>
                    <a:pt x="257038" y="272549"/>
                  </a:lnTo>
                  <a:lnTo>
                    <a:pt x="285175" y="2671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1" name="SMARTInkShape-Group15"/>
          <p:cNvGrpSpPr/>
          <p:nvPr/>
        </p:nvGrpSpPr>
        <p:grpSpPr>
          <a:xfrm>
            <a:off x="741164" y="1947382"/>
            <a:ext cx="1089423" cy="410057"/>
            <a:chOff x="741164" y="1947382"/>
            <a:chExt cx="1089423" cy="410057"/>
          </a:xfrm>
        </p:grpSpPr>
        <p:sp>
          <p:nvSpPr>
            <p:cNvPr id="166" name="SMARTInkShape-89"/>
            <p:cNvSpPr/>
            <p:nvPr/>
          </p:nvSpPr>
          <p:spPr>
            <a:xfrm>
              <a:off x="1752465" y="2089547"/>
              <a:ext cx="78122" cy="107157"/>
            </a:xfrm>
            <a:custGeom>
              <a:avLst/>
              <a:gdLst/>
              <a:ahLst/>
              <a:cxnLst/>
              <a:rect l="0" t="0" r="0" b="0"/>
              <a:pathLst>
                <a:path w="78122" h="107157">
                  <a:moveTo>
                    <a:pt x="78121" y="0"/>
                  </a:moveTo>
                  <a:lnTo>
                    <a:pt x="73381" y="0"/>
                  </a:lnTo>
                  <a:lnTo>
                    <a:pt x="71984" y="992"/>
                  </a:lnTo>
                  <a:lnTo>
                    <a:pt x="71053" y="2646"/>
                  </a:lnTo>
                  <a:lnTo>
                    <a:pt x="69559" y="7688"/>
                  </a:lnTo>
                  <a:lnTo>
                    <a:pt x="29468" y="32824"/>
                  </a:lnTo>
                  <a:lnTo>
                    <a:pt x="5335" y="47636"/>
                  </a:lnTo>
                  <a:lnTo>
                    <a:pt x="1123" y="53583"/>
                  </a:lnTo>
                  <a:lnTo>
                    <a:pt x="0" y="56558"/>
                  </a:lnTo>
                  <a:lnTo>
                    <a:pt x="244" y="59533"/>
                  </a:lnTo>
                  <a:lnTo>
                    <a:pt x="3160" y="65485"/>
                  </a:lnTo>
                  <a:lnTo>
                    <a:pt x="20716" y="86320"/>
                  </a:lnTo>
                  <a:lnTo>
                    <a:pt x="26433" y="98226"/>
                  </a:lnTo>
                  <a:lnTo>
                    <a:pt x="33473"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90"/>
            <p:cNvSpPr/>
            <p:nvPr/>
          </p:nvSpPr>
          <p:spPr>
            <a:xfrm>
              <a:off x="1643063" y="2027407"/>
              <a:ext cx="17860" cy="8563"/>
            </a:xfrm>
            <a:custGeom>
              <a:avLst/>
              <a:gdLst/>
              <a:ahLst/>
              <a:cxnLst/>
              <a:rect l="0" t="0" r="0" b="0"/>
              <a:pathLst>
                <a:path w="17860" h="8563">
                  <a:moveTo>
                    <a:pt x="17859" y="8562"/>
                  </a:moveTo>
                  <a:lnTo>
                    <a:pt x="17859" y="873"/>
                  </a:lnTo>
                  <a:lnTo>
                    <a:pt x="16867" y="460"/>
                  </a:lnTo>
                  <a:lnTo>
                    <a:pt x="13118" y="0"/>
                  </a:lnTo>
                  <a:lnTo>
                    <a:pt x="11722" y="870"/>
                  </a:lnTo>
                  <a:lnTo>
                    <a:pt x="10791" y="2441"/>
                  </a:lnTo>
                  <a:lnTo>
                    <a:pt x="10171" y="4481"/>
                  </a:lnTo>
                  <a:lnTo>
                    <a:pt x="8764" y="5842"/>
                  </a:lnTo>
                  <a:lnTo>
                    <a:pt x="0" y="8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91"/>
            <p:cNvSpPr/>
            <p:nvPr/>
          </p:nvSpPr>
          <p:spPr>
            <a:xfrm>
              <a:off x="1643063" y="2098477"/>
              <a:ext cx="8930" cy="44649"/>
            </a:xfrm>
            <a:custGeom>
              <a:avLst/>
              <a:gdLst/>
              <a:ahLst/>
              <a:cxnLst/>
              <a:rect l="0" t="0" r="0" b="0"/>
              <a:pathLst>
                <a:path w="8930" h="44649">
                  <a:moveTo>
                    <a:pt x="0" y="0"/>
                  </a:moveTo>
                  <a:lnTo>
                    <a:pt x="0" y="4740"/>
                  </a:lnTo>
                  <a:lnTo>
                    <a:pt x="2645" y="9713"/>
                  </a:lnTo>
                  <a:lnTo>
                    <a:pt x="4740" y="12428"/>
                  </a:lnTo>
                  <a:lnTo>
                    <a:pt x="7067" y="20737"/>
                  </a:lnTo>
                  <a:lnTo>
                    <a:pt x="8929" y="446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92"/>
            <p:cNvSpPr/>
            <p:nvPr/>
          </p:nvSpPr>
          <p:spPr>
            <a:xfrm>
              <a:off x="803681" y="1947382"/>
              <a:ext cx="660789" cy="204106"/>
            </a:xfrm>
            <a:custGeom>
              <a:avLst/>
              <a:gdLst/>
              <a:ahLst/>
              <a:cxnLst/>
              <a:rect l="0" t="0" r="0" b="0"/>
              <a:pathLst>
                <a:path w="660789" h="204106">
                  <a:moveTo>
                    <a:pt x="8921" y="61798"/>
                  </a:moveTo>
                  <a:lnTo>
                    <a:pt x="8921" y="82789"/>
                  </a:lnTo>
                  <a:lnTo>
                    <a:pt x="543" y="124544"/>
                  </a:lnTo>
                  <a:lnTo>
                    <a:pt x="12" y="165803"/>
                  </a:lnTo>
                  <a:lnTo>
                    <a:pt x="0" y="176153"/>
                  </a:lnTo>
                  <a:lnTo>
                    <a:pt x="989" y="179706"/>
                  </a:lnTo>
                  <a:lnTo>
                    <a:pt x="2641" y="182075"/>
                  </a:lnTo>
                  <a:lnTo>
                    <a:pt x="4734" y="183655"/>
                  </a:lnTo>
                  <a:lnTo>
                    <a:pt x="9706" y="185409"/>
                  </a:lnTo>
                  <a:lnTo>
                    <a:pt x="12421" y="185877"/>
                  </a:lnTo>
                  <a:lnTo>
                    <a:pt x="25722" y="181796"/>
                  </a:lnTo>
                  <a:lnTo>
                    <a:pt x="47995" y="170535"/>
                  </a:lnTo>
                  <a:lnTo>
                    <a:pt x="72691" y="149306"/>
                  </a:lnTo>
                  <a:lnTo>
                    <a:pt x="76950" y="140047"/>
                  </a:lnTo>
                  <a:lnTo>
                    <a:pt x="79836" y="130309"/>
                  </a:lnTo>
                  <a:lnTo>
                    <a:pt x="84425" y="122675"/>
                  </a:lnTo>
                  <a:lnTo>
                    <a:pt x="85054" y="119249"/>
                  </a:lnTo>
                  <a:lnTo>
                    <a:pt x="84481" y="115974"/>
                  </a:lnTo>
                  <a:lnTo>
                    <a:pt x="81172" y="108328"/>
                  </a:lnTo>
                  <a:lnTo>
                    <a:pt x="80901" y="108693"/>
                  </a:lnTo>
                  <a:lnTo>
                    <a:pt x="80430" y="114300"/>
                  </a:lnTo>
                  <a:lnTo>
                    <a:pt x="110170" y="153741"/>
                  </a:lnTo>
                  <a:lnTo>
                    <a:pt x="116097" y="157232"/>
                  </a:lnTo>
                  <a:lnTo>
                    <a:pt x="127658" y="159197"/>
                  </a:lnTo>
                  <a:lnTo>
                    <a:pt x="132728" y="159473"/>
                  </a:lnTo>
                  <a:lnTo>
                    <a:pt x="143652" y="154488"/>
                  </a:lnTo>
                  <a:lnTo>
                    <a:pt x="181299" y="130887"/>
                  </a:lnTo>
                  <a:lnTo>
                    <a:pt x="196658" y="119293"/>
                  </a:lnTo>
                  <a:lnTo>
                    <a:pt x="224082" y="83737"/>
                  </a:lnTo>
                  <a:lnTo>
                    <a:pt x="234509" y="65101"/>
                  </a:lnTo>
                  <a:lnTo>
                    <a:pt x="239792" y="34889"/>
                  </a:lnTo>
                  <a:lnTo>
                    <a:pt x="239715" y="16012"/>
                  </a:lnTo>
                  <a:lnTo>
                    <a:pt x="232515" y="0"/>
                  </a:lnTo>
                  <a:lnTo>
                    <a:pt x="232165" y="41536"/>
                  </a:lnTo>
                  <a:lnTo>
                    <a:pt x="232163" y="80517"/>
                  </a:lnTo>
                  <a:lnTo>
                    <a:pt x="232163" y="124419"/>
                  </a:lnTo>
                  <a:lnTo>
                    <a:pt x="233155" y="164628"/>
                  </a:lnTo>
                  <a:lnTo>
                    <a:pt x="240983" y="186522"/>
                  </a:lnTo>
                  <a:lnTo>
                    <a:pt x="247208" y="173490"/>
                  </a:lnTo>
                  <a:lnTo>
                    <a:pt x="262341" y="131010"/>
                  </a:lnTo>
                  <a:lnTo>
                    <a:pt x="270980" y="115268"/>
                  </a:lnTo>
                  <a:lnTo>
                    <a:pt x="276866" y="110367"/>
                  </a:lnTo>
                  <a:lnTo>
                    <a:pt x="279824" y="109060"/>
                  </a:lnTo>
                  <a:lnTo>
                    <a:pt x="281796" y="109181"/>
                  </a:lnTo>
                  <a:lnTo>
                    <a:pt x="283111" y="110254"/>
                  </a:lnTo>
                  <a:lnTo>
                    <a:pt x="285564" y="114091"/>
                  </a:lnTo>
                  <a:lnTo>
                    <a:pt x="303764" y="143048"/>
                  </a:lnTo>
                  <a:lnTo>
                    <a:pt x="324446" y="176200"/>
                  </a:lnTo>
                  <a:lnTo>
                    <a:pt x="333039" y="184742"/>
                  </a:lnTo>
                  <a:lnTo>
                    <a:pt x="342481" y="190854"/>
                  </a:lnTo>
                  <a:lnTo>
                    <a:pt x="349985" y="193570"/>
                  </a:lnTo>
                  <a:lnTo>
                    <a:pt x="364528" y="195099"/>
                  </a:lnTo>
                  <a:lnTo>
                    <a:pt x="373013" y="192811"/>
                  </a:lnTo>
                  <a:lnTo>
                    <a:pt x="386013" y="183299"/>
                  </a:lnTo>
                  <a:lnTo>
                    <a:pt x="399787" y="167913"/>
                  </a:lnTo>
                  <a:lnTo>
                    <a:pt x="425917" y="125062"/>
                  </a:lnTo>
                  <a:lnTo>
                    <a:pt x="428458" y="108254"/>
                  </a:lnTo>
                  <a:lnTo>
                    <a:pt x="427518" y="107651"/>
                  </a:lnTo>
                  <a:lnTo>
                    <a:pt x="423829" y="106982"/>
                  </a:lnTo>
                  <a:lnTo>
                    <a:pt x="418881" y="109330"/>
                  </a:lnTo>
                  <a:lnTo>
                    <a:pt x="416173" y="111345"/>
                  </a:lnTo>
                  <a:lnTo>
                    <a:pt x="398803" y="139880"/>
                  </a:lnTo>
                  <a:lnTo>
                    <a:pt x="394647" y="157253"/>
                  </a:lnTo>
                  <a:lnTo>
                    <a:pt x="393051" y="188044"/>
                  </a:lnTo>
                  <a:lnTo>
                    <a:pt x="395611" y="194967"/>
                  </a:lnTo>
                  <a:lnTo>
                    <a:pt x="397683" y="198202"/>
                  </a:lnTo>
                  <a:lnTo>
                    <a:pt x="400056" y="200359"/>
                  </a:lnTo>
                  <a:lnTo>
                    <a:pt x="405340" y="202756"/>
                  </a:lnTo>
                  <a:lnTo>
                    <a:pt x="418632" y="204105"/>
                  </a:lnTo>
                  <a:lnTo>
                    <a:pt x="435139" y="199764"/>
                  </a:lnTo>
                  <a:lnTo>
                    <a:pt x="465597" y="175979"/>
                  </a:lnTo>
                  <a:lnTo>
                    <a:pt x="488047" y="131793"/>
                  </a:lnTo>
                  <a:lnTo>
                    <a:pt x="497388" y="116267"/>
                  </a:lnTo>
                  <a:lnTo>
                    <a:pt x="499897" y="107021"/>
                  </a:lnTo>
                  <a:lnTo>
                    <a:pt x="504748" y="111357"/>
                  </a:lnTo>
                  <a:lnTo>
                    <a:pt x="507101" y="116235"/>
                  </a:lnTo>
                  <a:lnTo>
                    <a:pt x="507728" y="118925"/>
                  </a:lnTo>
                  <a:lnTo>
                    <a:pt x="509139" y="120719"/>
                  </a:lnTo>
                  <a:lnTo>
                    <a:pt x="541971" y="138451"/>
                  </a:lnTo>
                  <a:lnTo>
                    <a:pt x="552087" y="140514"/>
                  </a:lnTo>
                  <a:lnTo>
                    <a:pt x="560552" y="138785"/>
                  </a:lnTo>
                  <a:lnTo>
                    <a:pt x="568614" y="135702"/>
                  </a:lnTo>
                  <a:lnTo>
                    <a:pt x="583316" y="132974"/>
                  </a:lnTo>
                  <a:lnTo>
                    <a:pt x="594397" y="126323"/>
                  </a:lnTo>
                  <a:lnTo>
                    <a:pt x="600854" y="120903"/>
                  </a:lnTo>
                  <a:lnTo>
                    <a:pt x="604385" y="115186"/>
                  </a:lnTo>
                  <a:lnTo>
                    <a:pt x="606946" y="109339"/>
                  </a:lnTo>
                  <a:lnTo>
                    <a:pt x="615723" y="98036"/>
                  </a:lnTo>
                  <a:lnTo>
                    <a:pt x="616016" y="102411"/>
                  </a:lnTo>
                  <a:lnTo>
                    <a:pt x="615065" y="103756"/>
                  </a:lnTo>
                  <a:lnTo>
                    <a:pt x="611362" y="105250"/>
                  </a:lnTo>
                  <a:lnTo>
                    <a:pt x="609978" y="107633"/>
                  </a:lnTo>
                  <a:lnTo>
                    <a:pt x="607453" y="129709"/>
                  </a:lnTo>
                  <a:lnTo>
                    <a:pt x="607242" y="145069"/>
                  </a:lnTo>
                  <a:lnTo>
                    <a:pt x="608223" y="147078"/>
                  </a:lnTo>
                  <a:lnTo>
                    <a:pt x="609870" y="148417"/>
                  </a:lnTo>
                  <a:lnTo>
                    <a:pt x="635016" y="157927"/>
                  </a:lnTo>
                  <a:lnTo>
                    <a:pt x="645365" y="160084"/>
                  </a:lnTo>
                  <a:lnTo>
                    <a:pt x="660788" y="1689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93"/>
            <p:cNvSpPr/>
            <p:nvPr/>
          </p:nvSpPr>
          <p:spPr>
            <a:xfrm>
              <a:off x="741164" y="2188292"/>
              <a:ext cx="907985" cy="169147"/>
            </a:xfrm>
            <a:custGeom>
              <a:avLst/>
              <a:gdLst/>
              <a:ahLst/>
              <a:cxnLst/>
              <a:rect l="0" t="0" r="0" b="0"/>
              <a:pathLst>
                <a:path w="907985" h="169147">
                  <a:moveTo>
                    <a:pt x="0" y="44130"/>
                  </a:moveTo>
                  <a:lnTo>
                    <a:pt x="0" y="35568"/>
                  </a:lnTo>
                  <a:lnTo>
                    <a:pt x="4741" y="30569"/>
                  </a:lnTo>
                  <a:lnTo>
                    <a:pt x="31474" y="19990"/>
                  </a:lnTo>
                  <a:lnTo>
                    <a:pt x="70621" y="11291"/>
                  </a:lnTo>
                  <a:lnTo>
                    <a:pt x="106132" y="5391"/>
                  </a:lnTo>
                  <a:lnTo>
                    <a:pt x="150357" y="2108"/>
                  </a:lnTo>
                  <a:lnTo>
                    <a:pt x="174652" y="1233"/>
                  </a:lnTo>
                  <a:lnTo>
                    <a:pt x="200771" y="649"/>
                  </a:lnTo>
                  <a:lnTo>
                    <a:pt x="228105" y="260"/>
                  </a:lnTo>
                  <a:lnTo>
                    <a:pt x="256250" y="0"/>
                  </a:lnTo>
                  <a:lnTo>
                    <a:pt x="284935" y="820"/>
                  </a:lnTo>
                  <a:lnTo>
                    <a:pt x="313980" y="2358"/>
                  </a:lnTo>
                  <a:lnTo>
                    <a:pt x="343265" y="4376"/>
                  </a:lnTo>
                  <a:lnTo>
                    <a:pt x="373703" y="7705"/>
                  </a:lnTo>
                  <a:lnTo>
                    <a:pt x="404909" y="11909"/>
                  </a:lnTo>
                  <a:lnTo>
                    <a:pt x="436627" y="16696"/>
                  </a:lnTo>
                  <a:lnTo>
                    <a:pt x="466702" y="20880"/>
                  </a:lnTo>
                  <a:lnTo>
                    <a:pt x="495681" y="24661"/>
                  </a:lnTo>
                  <a:lnTo>
                    <a:pt x="523931" y="28174"/>
                  </a:lnTo>
                  <a:lnTo>
                    <a:pt x="550701" y="32501"/>
                  </a:lnTo>
                  <a:lnTo>
                    <a:pt x="576486" y="37369"/>
                  </a:lnTo>
                  <a:lnTo>
                    <a:pt x="601613" y="42599"/>
                  </a:lnTo>
                  <a:lnTo>
                    <a:pt x="645407" y="51056"/>
                  </a:lnTo>
                  <a:lnTo>
                    <a:pt x="680746" y="57130"/>
                  </a:lnTo>
                  <a:lnTo>
                    <a:pt x="723460" y="61563"/>
                  </a:lnTo>
                  <a:lnTo>
                    <a:pt x="685925" y="62944"/>
                  </a:lnTo>
                  <a:lnTo>
                    <a:pt x="643658" y="68115"/>
                  </a:lnTo>
                  <a:lnTo>
                    <a:pt x="603901" y="69673"/>
                  </a:lnTo>
                  <a:lnTo>
                    <a:pt x="559773" y="73011"/>
                  </a:lnTo>
                  <a:lnTo>
                    <a:pt x="536893" y="75290"/>
                  </a:lnTo>
                  <a:lnTo>
                    <a:pt x="513702" y="77802"/>
                  </a:lnTo>
                  <a:lnTo>
                    <a:pt x="490304" y="80469"/>
                  </a:lnTo>
                  <a:lnTo>
                    <a:pt x="466768" y="83238"/>
                  </a:lnTo>
                  <a:lnTo>
                    <a:pt x="424741" y="88962"/>
                  </a:lnTo>
                  <a:lnTo>
                    <a:pt x="389196" y="94813"/>
                  </a:lnTo>
                  <a:lnTo>
                    <a:pt x="347415" y="106654"/>
                  </a:lnTo>
                  <a:lnTo>
                    <a:pt x="341743" y="109625"/>
                  </a:lnTo>
                  <a:lnTo>
                    <a:pt x="339946" y="111606"/>
                  </a:lnTo>
                  <a:lnTo>
                    <a:pt x="340732" y="112926"/>
                  </a:lnTo>
                  <a:lnTo>
                    <a:pt x="343241" y="113807"/>
                  </a:lnTo>
                  <a:lnTo>
                    <a:pt x="384897" y="115220"/>
                  </a:lnTo>
                  <a:lnTo>
                    <a:pt x="419443" y="115413"/>
                  </a:lnTo>
                  <a:lnTo>
                    <a:pt x="441355" y="115464"/>
                  </a:lnTo>
                  <a:lnTo>
                    <a:pt x="465885" y="115499"/>
                  </a:lnTo>
                  <a:lnTo>
                    <a:pt x="492160" y="115521"/>
                  </a:lnTo>
                  <a:lnTo>
                    <a:pt x="519599" y="116529"/>
                  </a:lnTo>
                  <a:lnTo>
                    <a:pt x="547814" y="118193"/>
                  </a:lnTo>
                  <a:lnTo>
                    <a:pt x="576545" y="120294"/>
                  </a:lnTo>
                  <a:lnTo>
                    <a:pt x="606613" y="123680"/>
                  </a:lnTo>
                  <a:lnTo>
                    <a:pt x="637573" y="127921"/>
                  </a:lnTo>
                  <a:lnTo>
                    <a:pt x="669127" y="132733"/>
                  </a:lnTo>
                  <a:lnTo>
                    <a:pt x="699092" y="137925"/>
                  </a:lnTo>
                  <a:lnTo>
                    <a:pt x="727999" y="143371"/>
                  </a:lnTo>
                  <a:lnTo>
                    <a:pt x="756200" y="148986"/>
                  </a:lnTo>
                  <a:lnTo>
                    <a:pt x="781946" y="153721"/>
                  </a:lnTo>
                  <a:lnTo>
                    <a:pt x="806055" y="157870"/>
                  </a:lnTo>
                  <a:lnTo>
                    <a:pt x="848387" y="164134"/>
                  </a:lnTo>
                  <a:lnTo>
                    <a:pt x="891556" y="167661"/>
                  </a:lnTo>
                  <a:lnTo>
                    <a:pt x="906562" y="168486"/>
                  </a:lnTo>
                  <a:lnTo>
                    <a:pt x="907984" y="167713"/>
                  </a:lnTo>
                  <a:lnTo>
                    <a:pt x="901627" y="164210"/>
                  </a:lnTo>
                  <a:lnTo>
                    <a:pt x="857049" y="153876"/>
                  </a:lnTo>
                  <a:lnTo>
                    <a:pt x="822104" y="148138"/>
                  </a:lnTo>
                  <a:lnTo>
                    <a:pt x="778130" y="142280"/>
                  </a:lnTo>
                  <a:lnTo>
                    <a:pt x="753901" y="139329"/>
                  </a:lnTo>
                  <a:lnTo>
                    <a:pt x="728820" y="137362"/>
                  </a:lnTo>
                  <a:lnTo>
                    <a:pt x="703169" y="136050"/>
                  </a:lnTo>
                  <a:lnTo>
                    <a:pt x="677139" y="135175"/>
                  </a:lnTo>
                  <a:lnTo>
                    <a:pt x="651848" y="135585"/>
                  </a:lnTo>
                  <a:lnTo>
                    <a:pt x="627049" y="136850"/>
                  </a:lnTo>
                  <a:lnTo>
                    <a:pt x="602580" y="138685"/>
                  </a:lnTo>
                  <a:lnTo>
                    <a:pt x="559516" y="140725"/>
                  </a:lnTo>
                  <a:lnTo>
                    <a:pt x="522518" y="142623"/>
                  </a:lnTo>
                  <a:lnTo>
                    <a:pt x="483344" y="148279"/>
                  </a:lnTo>
                  <a:lnTo>
                    <a:pt x="472789" y="149949"/>
                  </a:lnTo>
                  <a:lnTo>
                    <a:pt x="471958" y="150395"/>
                  </a:lnTo>
                  <a:lnTo>
                    <a:pt x="476327" y="150890"/>
                  </a:lnTo>
                  <a:lnTo>
                    <a:pt x="518672" y="146063"/>
                  </a:lnTo>
                  <a:lnTo>
                    <a:pt x="553313" y="148303"/>
                  </a:lnTo>
                  <a:lnTo>
                    <a:pt x="597151" y="152606"/>
                  </a:lnTo>
                  <a:lnTo>
                    <a:pt x="621343" y="155143"/>
                  </a:lnTo>
                  <a:lnTo>
                    <a:pt x="649377" y="157826"/>
                  </a:lnTo>
                  <a:lnTo>
                    <a:pt x="679973" y="160607"/>
                  </a:lnTo>
                  <a:lnTo>
                    <a:pt x="712276" y="163453"/>
                  </a:lnTo>
                  <a:lnTo>
                    <a:pt x="748169" y="166616"/>
                  </a:lnTo>
                  <a:lnTo>
                    <a:pt x="776883" y="1691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3" name="SMARTInkShape-Group16"/>
          <p:cNvGrpSpPr/>
          <p:nvPr/>
        </p:nvGrpSpPr>
        <p:grpSpPr>
          <a:xfrm>
            <a:off x="4420195" y="2187928"/>
            <a:ext cx="1393033" cy="437355"/>
            <a:chOff x="4420195" y="2187928"/>
            <a:chExt cx="1393033" cy="437355"/>
          </a:xfrm>
        </p:grpSpPr>
        <p:sp>
          <p:nvSpPr>
            <p:cNvPr id="172" name="SMARTInkShape-94"/>
            <p:cNvSpPr/>
            <p:nvPr/>
          </p:nvSpPr>
          <p:spPr>
            <a:xfrm>
              <a:off x="5243076" y="2509245"/>
              <a:ext cx="168302" cy="89295"/>
            </a:xfrm>
            <a:custGeom>
              <a:avLst/>
              <a:gdLst/>
              <a:ahLst/>
              <a:cxnLst/>
              <a:rect l="0" t="0" r="0" b="0"/>
              <a:pathLst>
                <a:path w="168302" h="89295">
                  <a:moveTo>
                    <a:pt x="16510" y="26786"/>
                  </a:moveTo>
                  <a:lnTo>
                    <a:pt x="16510" y="22046"/>
                  </a:lnTo>
                  <a:lnTo>
                    <a:pt x="15518" y="20649"/>
                  </a:lnTo>
                  <a:lnTo>
                    <a:pt x="13864" y="19718"/>
                  </a:lnTo>
                  <a:lnTo>
                    <a:pt x="7416" y="18102"/>
                  </a:lnTo>
                  <a:lnTo>
                    <a:pt x="3207" y="17965"/>
                  </a:lnTo>
                  <a:lnTo>
                    <a:pt x="1689" y="16937"/>
                  </a:lnTo>
                  <a:lnTo>
                    <a:pt x="675" y="15259"/>
                  </a:lnTo>
                  <a:lnTo>
                    <a:pt x="0" y="13148"/>
                  </a:lnTo>
                  <a:lnTo>
                    <a:pt x="543" y="11741"/>
                  </a:lnTo>
                  <a:lnTo>
                    <a:pt x="1896" y="10803"/>
                  </a:lnTo>
                  <a:lnTo>
                    <a:pt x="7038" y="9761"/>
                  </a:lnTo>
                  <a:lnTo>
                    <a:pt x="46262" y="8976"/>
                  </a:lnTo>
                  <a:lnTo>
                    <a:pt x="88337" y="7941"/>
                  </a:lnTo>
                  <a:lnTo>
                    <a:pt x="127907" y="1239"/>
                  </a:lnTo>
                  <a:lnTo>
                    <a:pt x="159212" y="0"/>
                  </a:lnTo>
                  <a:lnTo>
                    <a:pt x="154593" y="4738"/>
                  </a:lnTo>
                  <a:lnTo>
                    <a:pt x="149648" y="7065"/>
                  </a:lnTo>
                  <a:lnTo>
                    <a:pt x="146941" y="7686"/>
                  </a:lnTo>
                  <a:lnTo>
                    <a:pt x="145136" y="9092"/>
                  </a:lnTo>
                  <a:lnTo>
                    <a:pt x="143130" y="13299"/>
                  </a:lnTo>
                  <a:lnTo>
                    <a:pt x="141666" y="25145"/>
                  </a:lnTo>
                  <a:lnTo>
                    <a:pt x="153967" y="39071"/>
                  </a:lnTo>
                  <a:lnTo>
                    <a:pt x="164451" y="50674"/>
                  </a:lnTo>
                  <a:lnTo>
                    <a:pt x="167170" y="59551"/>
                  </a:lnTo>
                  <a:lnTo>
                    <a:pt x="168301" y="78969"/>
                  </a:lnTo>
                  <a:lnTo>
                    <a:pt x="167314" y="79434"/>
                  </a:lnTo>
                  <a:lnTo>
                    <a:pt x="163570" y="79951"/>
                  </a:lnTo>
                  <a:lnTo>
                    <a:pt x="162175" y="81081"/>
                  </a:lnTo>
                  <a:lnTo>
                    <a:pt x="159385" y="89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95"/>
            <p:cNvSpPr/>
            <p:nvPr/>
          </p:nvSpPr>
          <p:spPr>
            <a:xfrm>
              <a:off x="5304611" y="2437914"/>
              <a:ext cx="17484" cy="133837"/>
            </a:xfrm>
            <a:custGeom>
              <a:avLst/>
              <a:gdLst/>
              <a:ahLst/>
              <a:cxnLst/>
              <a:rect l="0" t="0" r="0" b="0"/>
              <a:pathLst>
                <a:path w="17484" h="133837">
                  <a:moveTo>
                    <a:pt x="8553" y="8820"/>
                  </a:moveTo>
                  <a:lnTo>
                    <a:pt x="8553" y="4080"/>
                  </a:lnTo>
                  <a:lnTo>
                    <a:pt x="9545" y="2684"/>
                  </a:lnTo>
                  <a:lnTo>
                    <a:pt x="11199" y="1753"/>
                  </a:lnTo>
                  <a:lnTo>
                    <a:pt x="17115" y="0"/>
                  </a:lnTo>
                  <a:lnTo>
                    <a:pt x="11273" y="7041"/>
                  </a:lnTo>
                  <a:lnTo>
                    <a:pt x="9359" y="15129"/>
                  </a:lnTo>
                  <a:lnTo>
                    <a:pt x="7800" y="24800"/>
                  </a:lnTo>
                  <a:lnTo>
                    <a:pt x="1532" y="45344"/>
                  </a:lnTo>
                  <a:lnTo>
                    <a:pt x="0" y="68511"/>
                  </a:lnTo>
                  <a:lnTo>
                    <a:pt x="2436" y="77683"/>
                  </a:lnTo>
                  <a:lnTo>
                    <a:pt x="5835" y="86059"/>
                  </a:lnTo>
                  <a:lnTo>
                    <a:pt x="9307" y="112072"/>
                  </a:lnTo>
                  <a:lnTo>
                    <a:pt x="15574" y="124723"/>
                  </a:lnTo>
                  <a:lnTo>
                    <a:pt x="17483" y="1338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96"/>
            <p:cNvSpPr/>
            <p:nvPr/>
          </p:nvSpPr>
          <p:spPr>
            <a:xfrm>
              <a:off x="4955977" y="2482453"/>
              <a:ext cx="303610" cy="142830"/>
            </a:xfrm>
            <a:custGeom>
              <a:avLst/>
              <a:gdLst/>
              <a:ahLst/>
              <a:cxnLst/>
              <a:rect l="0" t="0" r="0" b="0"/>
              <a:pathLst>
                <a:path w="303610" h="142830">
                  <a:moveTo>
                    <a:pt x="0" y="89297"/>
                  </a:moveTo>
                  <a:lnTo>
                    <a:pt x="7688" y="89297"/>
                  </a:lnTo>
                  <a:lnTo>
                    <a:pt x="8102" y="90289"/>
                  </a:lnTo>
                  <a:lnTo>
                    <a:pt x="8561" y="94037"/>
                  </a:lnTo>
                  <a:lnTo>
                    <a:pt x="11412" y="99011"/>
                  </a:lnTo>
                  <a:lnTo>
                    <a:pt x="14993" y="104528"/>
                  </a:lnTo>
                  <a:lnTo>
                    <a:pt x="18002" y="113213"/>
                  </a:lnTo>
                  <a:lnTo>
                    <a:pt x="23744" y="122070"/>
                  </a:lnTo>
                  <a:lnTo>
                    <a:pt x="25887" y="130978"/>
                  </a:lnTo>
                  <a:lnTo>
                    <a:pt x="26753" y="142353"/>
                  </a:lnTo>
                  <a:lnTo>
                    <a:pt x="19097" y="142829"/>
                  </a:lnTo>
                  <a:lnTo>
                    <a:pt x="18684" y="141852"/>
                  </a:lnTo>
                  <a:lnTo>
                    <a:pt x="16939" y="127641"/>
                  </a:lnTo>
                  <a:lnTo>
                    <a:pt x="11744" y="117967"/>
                  </a:lnTo>
                  <a:lnTo>
                    <a:pt x="4032" y="85963"/>
                  </a:lnTo>
                  <a:lnTo>
                    <a:pt x="9361" y="56707"/>
                  </a:lnTo>
                  <a:lnTo>
                    <a:pt x="15892" y="41827"/>
                  </a:lnTo>
                  <a:lnTo>
                    <a:pt x="21284" y="34134"/>
                  </a:lnTo>
                  <a:lnTo>
                    <a:pt x="26988" y="30054"/>
                  </a:lnTo>
                  <a:lnTo>
                    <a:pt x="32831" y="27248"/>
                  </a:lnTo>
                  <a:lnTo>
                    <a:pt x="38734" y="22694"/>
                  </a:lnTo>
                  <a:lnTo>
                    <a:pt x="42690" y="22074"/>
                  </a:lnTo>
                  <a:lnTo>
                    <a:pt x="64246" y="25972"/>
                  </a:lnTo>
                  <a:lnTo>
                    <a:pt x="70887" y="29072"/>
                  </a:lnTo>
                  <a:lnTo>
                    <a:pt x="74047" y="31288"/>
                  </a:lnTo>
                  <a:lnTo>
                    <a:pt x="77558" y="36395"/>
                  </a:lnTo>
                  <a:lnTo>
                    <a:pt x="80110" y="41973"/>
                  </a:lnTo>
                  <a:lnTo>
                    <a:pt x="86134" y="50691"/>
                  </a:lnTo>
                  <a:lnTo>
                    <a:pt x="88359" y="59558"/>
                  </a:lnTo>
                  <a:lnTo>
                    <a:pt x="89260" y="83345"/>
                  </a:lnTo>
                  <a:lnTo>
                    <a:pt x="88279" y="85329"/>
                  </a:lnTo>
                  <a:lnTo>
                    <a:pt x="86635" y="86651"/>
                  </a:lnTo>
                  <a:lnTo>
                    <a:pt x="81605" y="88774"/>
                  </a:lnTo>
                  <a:lnTo>
                    <a:pt x="62993" y="89293"/>
                  </a:lnTo>
                  <a:lnTo>
                    <a:pt x="67392" y="84555"/>
                  </a:lnTo>
                  <a:lnTo>
                    <a:pt x="74931" y="82228"/>
                  </a:lnTo>
                  <a:lnTo>
                    <a:pt x="117726" y="80399"/>
                  </a:lnTo>
                  <a:lnTo>
                    <a:pt x="132336" y="75637"/>
                  </a:lnTo>
                  <a:lnTo>
                    <a:pt x="151201" y="64923"/>
                  </a:lnTo>
                  <a:lnTo>
                    <a:pt x="157489" y="62589"/>
                  </a:lnTo>
                  <a:lnTo>
                    <a:pt x="176819" y="46299"/>
                  </a:lnTo>
                  <a:lnTo>
                    <a:pt x="176418" y="44757"/>
                  </a:lnTo>
                  <a:lnTo>
                    <a:pt x="170749" y="37105"/>
                  </a:lnTo>
                  <a:lnTo>
                    <a:pt x="169395" y="37635"/>
                  </a:lnTo>
                  <a:lnTo>
                    <a:pt x="148422" y="56979"/>
                  </a:lnTo>
                  <a:lnTo>
                    <a:pt x="145340" y="62697"/>
                  </a:lnTo>
                  <a:lnTo>
                    <a:pt x="143362" y="74451"/>
                  </a:lnTo>
                  <a:lnTo>
                    <a:pt x="145736" y="80384"/>
                  </a:lnTo>
                  <a:lnTo>
                    <a:pt x="163878" y="101204"/>
                  </a:lnTo>
                  <a:lnTo>
                    <a:pt x="172384" y="104511"/>
                  </a:lnTo>
                  <a:lnTo>
                    <a:pt x="194013" y="106634"/>
                  </a:lnTo>
                  <a:lnTo>
                    <a:pt x="202976" y="104278"/>
                  </a:lnTo>
                  <a:lnTo>
                    <a:pt x="216813" y="94682"/>
                  </a:lnTo>
                  <a:lnTo>
                    <a:pt x="226078" y="86152"/>
                  </a:lnTo>
                  <a:lnTo>
                    <a:pt x="229463" y="80292"/>
                  </a:lnTo>
                  <a:lnTo>
                    <a:pt x="231636" y="68446"/>
                  </a:lnTo>
                  <a:lnTo>
                    <a:pt x="232170" y="28218"/>
                  </a:lnTo>
                  <a:lnTo>
                    <a:pt x="239859" y="19226"/>
                  </a:lnTo>
                  <a:lnTo>
                    <a:pt x="243195" y="18467"/>
                  </a:lnTo>
                  <a:lnTo>
                    <a:pt x="262396" y="16947"/>
                  </a:lnTo>
                  <a:lnTo>
                    <a:pt x="274090" y="11746"/>
                  </a:lnTo>
                  <a:lnTo>
                    <a:pt x="288689" y="8772"/>
                  </a:lnTo>
                  <a:lnTo>
                    <a:pt x="30360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97"/>
            <p:cNvSpPr/>
            <p:nvPr/>
          </p:nvSpPr>
          <p:spPr>
            <a:xfrm>
              <a:off x="4839999" y="2504446"/>
              <a:ext cx="133682" cy="85164"/>
            </a:xfrm>
            <a:custGeom>
              <a:avLst/>
              <a:gdLst/>
              <a:ahLst/>
              <a:cxnLst/>
              <a:rect l="0" t="0" r="0" b="0"/>
              <a:pathLst>
                <a:path w="133682" h="85164">
                  <a:moveTo>
                    <a:pt x="8821" y="4796"/>
                  </a:moveTo>
                  <a:lnTo>
                    <a:pt x="1133" y="4796"/>
                  </a:lnTo>
                  <a:lnTo>
                    <a:pt x="719" y="5788"/>
                  </a:lnTo>
                  <a:lnTo>
                    <a:pt x="0" y="12485"/>
                  </a:lnTo>
                  <a:lnTo>
                    <a:pt x="956" y="12898"/>
                  </a:lnTo>
                  <a:lnTo>
                    <a:pt x="4664" y="13358"/>
                  </a:lnTo>
                  <a:lnTo>
                    <a:pt x="6050" y="14473"/>
                  </a:lnTo>
                  <a:lnTo>
                    <a:pt x="13197" y="26122"/>
                  </a:lnTo>
                  <a:lnTo>
                    <a:pt x="29780" y="43535"/>
                  </a:lnTo>
                  <a:lnTo>
                    <a:pt x="38311" y="46818"/>
                  </a:lnTo>
                  <a:lnTo>
                    <a:pt x="47725" y="49269"/>
                  </a:lnTo>
                  <a:lnTo>
                    <a:pt x="59595" y="55236"/>
                  </a:lnTo>
                  <a:lnTo>
                    <a:pt x="86627" y="57961"/>
                  </a:lnTo>
                  <a:lnTo>
                    <a:pt x="95657" y="55545"/>
                  </a:lnTo>
                  <a:lnTo>
                    <a:pt x="109538" y="45909"/>
                  </a:lnTo>
                  <a:lnTo>
                    <a:pt x="127841" y="28559"/>
                  </a:lnTo>
                  <a:lnTo>
                    <a:pt x="131173" y="22634"/>
                  </a:lnTo>
                  <a:lnTo>
                    <a:pt x="133681" y="6559"/>
                  </a:lnTo>
                  <a:lnTo>
                    <a:pt x="129050" y="578"/>
                  </a:lnTo>
                  <a:lnTo>
                    <a:pt x="127669" y="0"/>
                  </a:lnTo>
                  <a:lnTo>
                    <a:pt x="126749" y="606"/>
                  </a:lnTo>
                  <a:lnTo>
                    <a:pt x="126135" y="2003"/>
                  </a:lnTo>
                  <a:lnTo>
                    <a:pt x="124734" y="2934"/>
                  </a:lnTo>
                  <a:lnTo>
                    <a:pt x="91519" y="17152"/>
                  </a:lnTo>
                  <a:lnTo>
                    <a:pt x="51583" y="51557"/>
                  </a:lnTo>
                  <a:lnTo>
                    <a:pt x="30584" y="71367"/>
                  </a:lnTo>
                  <a:lnTo>
                    <a:pt x="21995" y="75784"/>
                  </a:lnTo>
                  <a:lnTo>
                    <a:pt x="17751" y="85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98"/>
            <p:cNvSpPr/>
            <p:nvPr/>
          </p:nvSpPr>
          <p:spPr>
            <a:xfrm>
              <a:off x="4759523" y="2513128"/>
              <a:ext cx="88763" cy="94342"/>
            </a:xfrm>
            <a:custGeom>
              <a:avLst/>
              <a:gdLst/>
              <a:ahLst/>
              <a:cxnLst/>
              <a:rect l="0" t="0" r="0" b="0"/>
              <a:pathLst>
                <a:path w="88763" h="94342">
                  <a:moveTo>
                    <a:pt x="0" y="31833"/>
                  </a:moveTo>
                  <a:lnTo>
                    <a:pt x="4741" y="36573"/>
                  </a:lnTo>
                  <a:lnTo>
                    <a:pt x="9714" y="38901"/>
                  </a:lnTo>
                  <a:lnTo>
                    <a:pt x="34553" y="40654"/>
                  </a:lnTo>
                  <a:lnTo>
                    <a:pt x="67391" y="31662"/>
                  </a:lnTo>
                  <a:lnTo>
                    <a:pt x="83203" y="19512"/>
                  </a:lnTo>
                  <a:lnTo>
                    <a:pt x="86589" y="13789"/>
                  </a:lnTo>
                  <a:lnTo>
                    <a:pt x="88762" y="6771"/>
                  </a:lnTo>
                  <a:lnTo>
                    <a:pt x="87948" y="6196"/>
                  </a:lnTo>
                  <a:lnTo>
                    <a:pt x="82062" y="4393"/>
                  </a:lnTo>
                  <a:lnTo>
                    <a:pt x="76821" y="455"/>
                  </a:lnTo>
                  <a:lnTo>
                    <a:pt x="74035" y="0"/>
                  </a:lnTo>
                  <a:lnTo>
                    <a:pt x="71184" y="689"/>
                  </a:lnTo>
                  <a:lnTo>
                    <a:pt x="65372" y="3109"/>
                  </a:lnTo>
                  <a:lnTo>
                    <a:pt x="56522" y="5462"/>
                  </a:lnTo>
                  <a:lnTo>
                    <a:pt x="41668" y="17397"/>
                  </a:lnTo>
                  <a:lnTo>
                    <a:pt x="21829" y="45914"/>
                  </a:lnTo>
                  <a:lnTo>
                    <a:pt x="19624" y="52313"/>
                  </a:lnTo>
                  <a:lnTo>
                    <a:pt x="18382" y="66234"/>
                  </a:lnTo>
                  <a:lnTo>
                    <a:pt x="20738" y="74573"/>
                  </a:lnTo>
                  <a:lnTo>
                    <a:pt x="24100" y="81586"/>
                  </a:lnTo>
                  <a:lnTo>
                    <a:pt x="25594" y="88011"/>
                  </a:lnTo>
                  <a:lnTo>
                    <a:pt x="27977" y="90121"/>
                  </a:lnTo>
                  <a:lnTo>
                    <a:pt x="44649" y="943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99"/>
            <p:cNvSpPr/>
            <p:nvPr/>
          </p:nvSpPr>
          <p:spPr>
            <a:xfrm>
              <a:off x="4661352" y="2455664"/>
              <a:ext cx="71383" cy="160735"/>
            </a:xfrm>
            <a:custGeom>
              <a:avLst/>
              <a:gdLst/>
              <a:ahLst/>
              <a:cxnLst/>
              <a:rect l="0" t="0" r="0" b="0"/>
              <a:pathLst>
                <a:path w="71383" h="160735">
                  <a:moveTo>
                    <a:pt x="71382" y="0"/>
                  </a:moveTo>
                  <a:lnTo>
                    <a:pt x="44524" y="29504"/>
                  </a:lnTo>
                  <a:lnTo>
                    <a:pt x="19013" y="68620"/>
                  </a:lnTo>
                  <a:lnTo>
                    <a:pt x="7138" y="86367"/>
                  </a:lnTo>
                  <a:lnTo>
                    <a:pt x="2076" y="104194"/>
                  </a:lnTo>
                  <a:lnTo>
                    <a:pt x="0" y="144456"/>
                  </a:lnTo>
                  <a:lnTo>
                    <a:pt x="974" y="146906"/>
                  </a:lnTo>
                  <a:lnTo>
                    <a:pt x="2615" y="148538"/>
                  </a:lnTo>
                  <a:lnTo>
                    <a:pt x="9666" y="153483"/>
                  </a:lnTo>
                  <a:lnTo>
                    <a:pt x="17804"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100"/>
            <p:cNvSpPr/>
            <p:nvPr/>
          </p:nvSpPr>
          <p:spPr>
            <a:xfrm>
              <a:off x="5750719" y="2330694"/>
              <a:ext cx="62509" cy="62463"/>
            </a:xfrm>
            <a:custGeom>
              <a:avLst/>
              <a:gdLst/>
              <a:ahLst/>
              <a:cxnLst/>
              <a:rect l="0" t="0" r="0" b="0"/>
              <a:pathLst>
                <a:path w="62509" h="62463">
                  <a:moveTo>
                    <a:pt x="0" y="26744"/>
                  </a:moveTo>
                  <a:lnTo>
                    <a:pt x="0" y="40046"/>
                  </a:lnTo>
                  <a:lnTo>
                    <a:pt x="992" y="41565"/>
                  </a:lnTo>
                  <a:lnTo>
                    <a:pt x="2645" y="42578"/>
                  </a:lnTo>
                  <a:lnTo>
                    <a:pt x="4740" y="43253"/>
                  </a:lnTo>
                  <a:lnTo>
                    <a:pt x="6137" y="44695"/>
                  </a:lnTo>
                  <a:lnTo>
                    <a:pt x="8926" y="53522"/>
                  </a:lnTo>
                  <a:lnTo>
                    <a:pt x="8929" y="41103"/>
                  </a:lnTo>
                  <a:lnTo>
                    <a:pt x="11575" y="35440"/>
                  </a:lnTo>
                  <a:lnTo>
                    <a:pt x="15066" y="29617"/>
                  </a:lnTo>
                  <a:lnTo>
                    <a:pt x="18023" y="20760"/>
                  </a:lnTo>
                  <a:lnTo>
                    <a:pt x="34078" y="1717"/>
                  </a:lnTo>
                  <a:lnTo>
                    <a:pt x="37635" y="738"/>
                  </a:lnTo>
                  <a:lnTo>
                    <a:pt x="51926" y="0"/>
                  </a:lnTo>
                  <a:lnTo>
                    <a:pt x="57829" y="4708"/>
                  </a:lnTo>
                  <a:lnTo>
                    <a:pt x="60428" y="12320"/>
                  </a:lnTo>
                  <a:lnTo>
                    <a:pt x="62453" y="55950"/>
                  </a:lnTo>
                  <a:lnTo>
                    <a:pt x="62508" y="62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101"/>
            <p:cNvSpPr/>
            <p:nvPr/>
          </p:nvSpPr>
          <p:spPr>
            <a:xfrm>
              <a:off x="5688611" y="2303859"/>
              <a:ext cx="25031" cy="53543"/>
            </a:xfrm>
            <a:custGeom>
              <a:avLst/>
              <a:gdLst/>
              <a:ahLst/>
              <a:cxnLst/>
              <a:rect l="0" t="0" r="0" b="0"/>
              <a:pathLst>
                <a:path w="25031" h="53543">
                  <a:moveTo>
                    <a:pt x="17459" y="0"/>
                  </a:moveTo>
                  <a:lnTo>
                    <a:pt x="17459" y="21250"/>
                  </a:lnTo>
                  <a:lnTo>
                    <a:pt x="14814" y="26973"/>
                  </a:lnTo>
                  <a:lnTo>
                    <a:pt x="11322" y="32824"/>
                  </a:lnTo>
                  <a:lnTo>
                    <a:pt x="9771" y="38732"/>
                  </a:lnTo>
                  <a:lnTo>
                    <a:pt x="8365" y="40704"/>
                  </a:lnTo>
                  <a:lnTo>
                    <a:pt x="6436" y="42019"/>
                  </a:lnTo>
                  <a:lnTo>
                    <a:pt x="4157" y="42896"/>
                  </a:lnTo>
                  <a:lnTo>
                    <a:pt x="2638" y="44472"/>
                  </a:lnTo>
                  <a:lnTo>
                    <a:pt x="0" y="52183"/>
                  </a:lnTo>
                  <a:lnTo>
                    <a:pt x="859" y="52649"/>
                  </a:lnTo>
                  <a:lnTo>
                    <a:pt x="12912" y="53542"/>
                  </a:lnTo>
                  <a:lnTo>
                    <a:pt x="14428" y="52562"/>
                  </a:lnTo>
                  <a:lnTo>
                    <a:pt x="15439" y="50917"/>
                  </a:lnTo>
                  <a:lnTo>
                    <a:pt x="16112" y="48827"/>
                  </a:lnTo>
                  <a:lnTo>
                    <a:pt x="25030" y="37327"/>
                  </a:lnTo>
                  <a:lnTo>
                    <a:pt x="24490" y="35799"/>
                  </a:lnTo>
                  <a:lnTo>
                    <a:pt x="17459"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102"/>
            <p:cNvSpPr/>
            <p:nvPr/>
          </p:nvSpPr>
          <p:spPr>
            <a:xfrm>
              <a:off x="5625703" y="2277070"/>
              <a:ext cx="1" cy="17861"/>
            </a:xfrm>
            <a:custGeom>
              <a:avLst/>
              <a:gdLst/>
              <a:ahLst/>
              <a:cxnLst/>
              <a:rect l="0" t="0" r="0" b="0"/>
              <a:pathLst>
                <a:path w="1" h="17861">
                  <a:moveTo>
                    <a:pt x="0" y="1786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103"/>
            <p:cNvSpPr/>
            <p:nvPr/>
          </p:nvSpPr>
          <p:spPr>
            <a:xfrm>
              <a:off x="5509617" y="2321729"/>
              <a:ext cx="133378" cy="44639"/>
            </a:xfrm>
            <a:custGeom>
              <a:avLst/>
              <a:gdLst/>
              <a:ahLst/>
              <a:cxnLst/>
              <a:rect l="0" t="0" r="0" b="0"/>
              <a:pathLst>
                <a:path w="133378" h="44639">
                  <a:moveTo>
                    <a:pt x="0" y="17849"/>
                  </a:moveTo>
                  <a:lnTo>
                    <a:pt x="4741" y="13109"/>
                  </a:lnTo>
                  <a:lnTo>
                    <a:pt x="12359" y="10781"/>
                  </a:lnTo>
                  <a:lnTo>
                    <a:pt x="54724" y="2855"/>
                  </a:lnTo>
                  <a:lnTo>
                    <a:pt x="98120" y="157"/>
                  </a:lnTo>
                  <a:lnTo>
                    <a:pt x="127463" y="0"/>
                  </a:lnTo>
                  <a:lnTo>
                    <a:pt x="129624" y="989"/>
                  </a:lnTo>
                  <a:lnTo>
                    <a:pt x="131064" y="2640"/>
                  </a:lnTo>
                  <a:lnTo>
                    <a:pt x="132665" y="7121"/>
                  </a:lnTo>
                  <a:lnTo>
                    <a:pt x="133377" y="12420"/>
                  </a:lnTo>
                  <a:lnTo>
                    <a:pt x="131047" y="18082"/>
                  </a:lnTo>
                  <a:lnTo>
                    <a:pt x="127696" y="23906"/>
                  </a:lnTo>
                  <a:lnTo>
                    <a:pt x="125545" y="35729"/>
                  </a:lnTo>
                  <a:lnTo>
                    <a:pt x="125120" y="42878"/>
                  </a:lnTo>
                  <a:lnTo>
                    <a:pt x="124093" y="43465"/>
                  </a:lnTo>
                  <a:lnTo>
                    <a:pt x="116086" y="446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104"/>
            <p:cNvSpPr/>
            <p:nvPr/>
          </p:nvSpPr>
          <p:spPr>
            <a:xfrm>
              <a:off x="5554280" y="2214563"/>
              <a:ext cx="8916" cy="142876"/>
            </a:xfrm>
            <a:custGeom>
              <a:avLst/>
              <a:gdLst/>
              <a:ahLst/>
              <a:cxnLst/>
              <a:rect l="0" t="0" r="0" b="0"/>
              <a:pathLst>
                <a:path w="8916" h="142876">
                  <a:moveTo>
                    <a:pt x="8915" y="0"/>
                  </a:moveTo>
                  <a:lnTo>
                    <a:pt x="4175" y="0"/>
                  </a:lnTo>
                  <a:lnTo>
                    <a:pt x="2778" y="992"/>
                  </a:lnTo>
                  <a:lnTo>
                    <a:pt x="1847" y="2645"/>
                  </a:lnTo>
                  <a:lnTo>
                    <a:pt x="354" y="12428"/>
                  </a:lnTo>
                  <a:lnTo>
                    <a:pt x="0" y="53830"/>
                  </a:lnTo>
                  <a:lnTo>
                    <a:pt x="980" y="83377"/>
                  </a:lnTo>
                  <a:lnTo>
                    <a:pt x="8088" y="119065"/>
                  </a:lnTo>
                  <a:lnTo>
                    <a:pt x="8915"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105"/>
            <p:cNvSpPr/>
            <p:nvPr/>
          </p:nvSpPr>
          <p:spPr>
            <a:xfrm>
              <a:off x="5456082" y="2330648"/>
              <a:ext cx="53536" cy="53580"/>
            </a:xfrm>
            <a:custGeom>
              <a:avLst/>
              <a:gdLst/>
              <a:ahLst/>
              <a:cxnLst/>
              <a:rect l="0" t="0" r="0" b="0"/>
              <a:pathLst>
                <a:path w="53536" h="53580">
                  <a:moveTo>
                    <a:pt x="26746" y="0"/>
                  </a:moveTo>
                  <a:lnTo>
                    <a:pt x="13443" y="13303"/>
                  </a:lnTo>
                  <a:lnTo>
                    <a:pt x="8266" y="15835"/>
                  </a:lnTo>
                  <a:lnTo>
                    <a:pt x="5496" y="16510"/>
                  </a:lnTo>
                  <a:lnTo>
                    <a:pt x="3650" y="17952"/>
                  </a:lnTo>
                  <a:lnTo>
                    <a:pt x="0" y="26670"/>
                  </a:lnTo>
                  <a:lnTo>
                    <a:pt x="34026" y="26789"/>
                  </a:lnTo>
                  <a:lnTo>
                    <a:pt x="34575" y="27782"/>
                  </a:lnTo>
                  <a:lnTo>
                    <a:pt x="35531" y="39218"/>
                  </a:lnTo>
                  <a:lnTo>
                    <a:pt x="36571" y="41029"/>
                  </a:lnTo>
                  <a:lnTo>
                    <a:pt x="38257" y="42235"/>
                  </a:lnTo>
                  <a:lnTo>
                    <a:pt x="40373" y="43040"/>
                  </a:lnTo>
                  <a:lnTo>
                    <a:pt x="41784" y="44568"/>
                  </a:lnTo>
                  <a:lnTo>
                    <a:pt x="43351" y="48913"/>
                  </a:lnTo>
                  <a:lnTo>
                    <a:pt x="44762" y="50468"/>
                  </a:lnTo>
                  <a:lnTo>
                    <a:pt x="53535" y="535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106"/>
            <p:cNvSpPr/>
            <p:nvPr/>
          </p:nvSpPr>
          <p:spPr>
            <a:xfrm>
              <a:off x="5377433" y="2303859"/>
              <a:ext cx="51818" cy="71439"/>
            </a:xfrm>
            <a:custGeom>
              <a:avLst/>
              <a:gdLst/>
              <a:ahLst/>
              <a:cxnLst/>
              <a:rect l="0" t="0" r="0" b="0"/>
              <a:pathLst>
                <a:path w="51818" h="71439">
                  <a:moveTo>
                    <a:pt x="51817" y="0"/>
                  </a:moveTo>
                  <a:lnTo>
                    <a:pt x="24843" y="29619"/>
                  </a:lnTo>
                  <a:lnTo>
                    <a:pt x="7152" y="53043"/>
                  </a:lnTo>
                  <a:lnTo>
                    <a:pt x="0" y="60639"/>
                  </a:lnTo>
                  <a:lnTo>
                    <a:pt x="405" y="62254"/>
                  </a:lnTo>
                  <a:lnTo>
                    <a:pt x="7169"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107"/>
            <p:cNvSpPr/>
            <p:nvPr/>
          </p:nvSpPr>
          <p:spPr>
            <a:xfrm>
              <a:off x="5250656" y="2348508"/>
              <a:ext cx="98228" cy="35675"/>
            </a:xfrm>
            <a:custGeom>
              <a:avLst/>
              <a:gdLst/>
              <a:ahLst/>
              <a:cxnLst/>
              <a:rect l="0" t="0" r="0" b="0"/>
              <a:pathLst>
                <a:path w="98228" h="35675">
                  <a:moveTo>
                    <a:pt x="0" y="8930"/>
                  </a:moveTo>
                  <a:lnTo>
                    <a:pt x="0" y="13670"/>
                  </a:lnTo>
                  <a:lnTo>
                    <a:pt x="2646" y="18643"/>
                  </a:lnTo>
                  <a:lnTo>
                    <a:pt x="12429" y="29920"/>
                  </a:lnTo>
                  <a:lnTo>
                    <a:pt x="18091" y="33141"/>
                  </a:lnTo>
                  <a:lnTo>
                    <a:pt x="29812" y="35210"/>
                  </a:lnTo>
                  <a:lnTo>
                    <a:pt x="47629" y="35674"/>
                  </a:lnTo>
                  <a:lnTo>
                    <a:pt x="53580" y="33053"/>
                  </a:lnTo>
                  <a:lnTo>
                    <a:pt x="59532" y="29573"/>
                  </a:lnTo>
                  <a:lnTo>
                    <a:pt x="68461" y="26622"/>
                  </a:lnTo>
                  <a:lnTo>
                    <a:pt x="83344" y="14469"/>
                  </a:lnTo>
                  <a:lnTo>
                    <a:pt x="86652" y="8745"/>
                  </a:lnTo>
                  <a:lnTo>
                    <a:pt x="87533" y="5830"/>
                  </a:lnTo>
                  <a:lnTo>
                    <a:pt x="89113" y="3887"/>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108"/>
            <p:cNvSpPr/>
            <p:nvPr/>
          </p:nvSpPr>
          <p:spPr>
            <a:xfrm>
              <a:off x="5161373" y="2250281"/>
              <a:ext cx="58585" cy="151651"/>
            </a:xfrm>
            <a:custGeom>
              <a:avLst/>
              <a:gdLst/>
              <a:ahLst/>
              <a:cxnLst/>
              <a:rect l="0" t="0" r="0" b="0"/>
              <a:pathLst>
                <a:path w="58585" h="151651">
                  <a:moveTo>
                    <a:pt x="35705" y="80367"/>
                  </a:moveTo>
                  <a:lnTo>
                    <a:pt x="28016" y="88056"/>
                  </a:lnTo>
                  <a:lnTo>
                    <a:pt x="26028" y="96181"/>
                  </a:lnTo>
                  <a:lnTo>
                    <a:pt x="2568" y="125032"/>
                  </a:lnTo>
                  <a:lnTo>
                    <a:pt x="496" y="136925"/>
                  </a:lnTo>
                  <a:lnTo>
                    <a:pt x="0" y="151282"/>
                  </a:lnTo>
                  <a:lnTo>
                    <a:pt x="4731" y="151650"/>
                  </a:lnTo>
                  <a:lnTo>
                    <a:pt x="9702" y="149090"/>
                  </a:lnTo>
                  <a:lnTo>
                    <a:pt x="42793" y="122299"/>
                  </a:lnTo>
                  <a:lnTo>
                    <a:pt x="48778" y="111902"/>
                  </a:lnTo>
                  <a:lnTo>
                    <a:pt x="52619" y="89058"/>
                  </a:lnTo>
                  <a:lnTo>
                    <a:pt x="54137" y="77285"/>
                  </a:lnTo>
                  <a:lnTo>
                    <a:pt x="58584" y="60492"/>
                  </a:lnTo>
                  <a:lnTo>
                    <a:pt x="53144" y="32904"/>
                  </a:lnTo>
                  <a:lnTo>
                    <a:pt x="46610" y="18480"/>
                  </a:lnTo>
                  <a:lnTo>
                    <a:pt x="45951" y="15296"/>
                  </a:lnTo>
                  <a:lnTo>
                    <a:pt x="44520" y="13174"/>
                  </a:lnTo>
                  <a:lnTo>
                    <a:pt x="42574" y="11759"/>
                  </a:lnTo>
                  <a:lnTo>
                    <a:pt x="40285" y="10816"/>
                  </a:lnTo>
                  <a:lnTo>
                    <a:pt x="38758" y="9195"/>
                  </a:lnTo>
                  <a:lnTo>
                    <a:pt x="3570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109"/>
            <p:cNvSpPr/>
            <p:nvPr/>
          </p:nvSpPr>
          <p:spPr>
            <a:xfrm>
              <a:off x="5040477" y="2286522"/>
              <a:ext cx="72104" cy="106635"/>
            </a:xfrm>
            <a:custGeom>
              <a:avLst/>
              <a:gdLst/>
              <a:ahLst/>
              <a:cxnLst/>
              <a:rect l="0" t="0" r="0" b="0"/>
              <a:pathLst>
                <a:path w="72104" h="106635">
                  <a:moveTo>
                    <a:pt x="22656" y="70916"/>
                  </a:moveTo>
                  <a:lnTo>
                    <a:pt x="27396" y="70916"/>
                  </a:lnTo>
                  <a:lnTo>
                    <a:pt x="28793" y="69923"/>
                  </a:lnTo>
                  <a:lnTo>
                    <a:pt x="29724" y="68270"/>
                  </a:lnTo>
                  <a:lnTo>
                    <a:pt x="31217" y="63227"/>
                  </a:lnTo>
                  <a:lnTo>
                    <a:pt x="36217" y="57613"/>
                  </a:lnTo>
                  <a:lnTo>
                    <a:pt x="41251" y="55081"/>
                  </a:lnTo>
                  <a:lnTo>
                    <a:pt x="43982" y="54406"/>
                  </a:lnTo>
                  <a:lnTo>
                    <a:pt x="52567" y="48716"/>
                  </a:lnTo>
                  <a:lnTo>
                    <a:pt x="61394" y="40746"/>
                  </a:lnTo>
                  <a:lnTo>
                    <a:pt x="64678" y="35017"/>
                  </a:lnTo>
                  <a:lnTo>
                    <a:pt x="67129" y="29164"/>
                  </a:lnTo>
                  <a:lnTo>
                    <a:pt x="71526" y="23255"/>
                  </a:lnTo>
                  <a:lnTo>
                    <a:pt x="72103" y="20290"/>
                  </a:lnTo>
                  <a:lnTo>
                    <a:pt x="71496" y="17322"/>
                  </a:lnTo>
                  <a:lnTo>
                    <a:pt x="69167" y="11377"/>
                  </a:lnTo>
                  <a:lnTo>
                    <a:pt x="67550" y="1241"/>
                  </a:lnTo>
                  <a:lnTo>
                    <a:pt x="66476" y="653"/>
                  </a:lnTo>
                  <a:lnTo>
                    <a:pt x="62636" y="0"/>
                  </a:lnTo>
                  <a:lnTo>
                    <a:pt x="57623" y="2356"/>
                  </a:lnTo>
                  <a:lnTo>
                    <a:pt x="52088" y="5718"/>
                  </a:lnTo>
                  <a:lnTo>
                    <a:pt x="43393" y="8603"/>
                  </a:lnTo>
                  <a:lnTo>
                    <a:pt x="19675" y="29367"/>
                  </a:lnTo>
                  <a:lnTo>
                    <a:pt x="8764" y="47311"/>
                  </a:lnTo>
                  <a:lnTo>
                    <a:pt x="4980" y="58189"/>
                  </a:lnTo>
                  <a:lnTo>
                    <a:pt x="578" y="64598"/>
                  </a:lnTo>
                  <a:lnTo>
                    <a:pt x="0" y="68688"/>
                  </a:lnTo>
                  <a:lnTo>
                    <a:pt x="2004" y="78525"/>
                  </a:lnTo>
                  <a:lnTo>
                    <a:pt x="8709" y="90478"/>
                  </a:lnTo>
                  <a:lnTo>
                    <a:pt x="14142" y="94493"/>
                  </a:lnTo>
                  <a:lnTo>
                    <a:pt x="19864" y="97269"/>
                  </a:lnTo>
                  <a:lnTo>
                    <a:pt x="28664" y="103419"/>
                  </a:lnTo>
                  <a:lnTo>
                    <a:pt x="40515" y="1066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110"/>
            <p:cNvSpPr/>
            <p:nvPr/>
          </p:nvSpPr>
          <p:spPr>
            <a:xfrm>
              <a:off x="4813102" y="2277071"/>
              <a:ext cx="160580" cy="107157"/>
            </a:xfrm>
            <a:custGeom>
              <a:avLst/>
              <a:gdLst/>
              <a:ahLst/>
              <a:cxnLst/>
              <a:rect l="0" t="0" r="0" b="0"/>
              <a:pathLst>
                <a:path w="160580" h="107157">
                  <a:moveTo>
                    <a:pt x="0" y="44648"/>
                  </a:moveTo>
                  <a:lnTo>
                    <a:pt x="0" y="36959"/>
                  </a:lnTo>
                  <a:lnTo>
                    <a:pt x="41981" y="14760"/>
                  </a:lnTo>
                  <a:lnTo>
                    <a:pt x="85106" y="4701"/>
                  </a:lnTo>
                  <a:lnTo>
                    <a:pt x="128606" y="183"/>
                  </a:lnTo>
                  <a:lnTo>
                    <a:pt x="133853" y="2"/>
                  </a:lnTo>
                  <a:lnTo>
                    <a:pt x="129177" y="0"/>
                  </a:lnTo>
                  <a:lnTo>
                    <a:pt x="124219" y="2645"/>
                  </a:lnTo>
                  <a:lnTo>
                    <a:pt x="112952" y="12428"/>
                  </a:lnTo>
                  <a:lnTo>
                    <a:pt x="109732" y="18091"/>
                  </a:lnTo>
                  <a:lnTo>
                    <a:pt x="108873" y="20990"/>
                  </a:lnTo>
                  <a:lnTo>
                    <a:pt x="109293" y="23915"/>
                  </a:lnTo>
                  <a:lnTo>
                    <a:pt x="112405" y="29811"/>
                  </a:lnTo>
                  <a:lnTo>
                    <a:pt x="154786" y="74414"/>
                  </a:lnTo>
                  <a:lnTo>
                    <a:pt x="158090" y="80367"/>
                  </a:lnTo>
                  <a:lnTo>
                    <a:pt x="160579" y="96462"/>
                  </a:lnTo>
                  <a:lnTo>
                    <a:pt x="155947" y="102444"/>
                  </a:lnTo>
                  <a:lnTo>
                    <a:pt x="148354" y="105062"/>
                  </a:lnTo>
                  <a:lnTo>
                    <a:pt x="116086"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111"/>
            <p:cNvSpPr/>
            <p:nvPr/>
          </p:nvSpPr>
          <p:spPr>
            <a:xfrm>
              <a:off x="4857750" y="2205633"/>
              <a:ext cx="26790" cy="187524"/>
            </a:xfrm>
            <a:custGeom>
              <a:avLst/>
              <a:gdLst/>
              <a:ahLst/>
              <a:cxnLst/>
              <a:rect l="0" t="0" r="0" b="0"/>
              <a:pathLst>
                <a:path w="26790" h="187524">
                  <a:moveTo>
                    <a:pt x="0" y="0"/>
                  </a:moveTo>
                  <a:lnTo>
                    <a:pt x="0" y="41981"/>
                  </a:lnTo>
                  <a:lnTo>
                    <a:pt x="0" y="84354"/>
                  </a:lnTo>
                  <a:lnTo>
                    <a:pt x="992" y="107345"/>
                  </a:lnTo>
                  <a:lnTo>
                    <a:pt x="11024" y="151641"/>
                  </a:lnTo>
                  <a:lnTo>
                    <a:pt x="19905" y="177795"/>
                  </a:lnTo>
                  <a:lnTo>
                    <a:pt x="26789"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112"/>
            <p:cNvSpPr/>
            <p:nvPr/>
          </p:nvSpPr>
          <p:spPr>
            <a:xfrm>
              <a:off x="4527864" y="2278463"/>
              <a:ext cx="303098" cy="132363"/>
            </a:xfrm>
            <a:custGeom>
              <a:avLst/>
              <a:gdLst/>
              <a:ahLst/>
              <a:cxnLst/>
              <a:rect l="0" t="0" r="0" b="0"/>
              <a:pathLst>
                <a:path w="303098" h="132363">
                  <a:moveTo>
                    <a:pt x="35206" y="25396"/>
                  </a:moveTo>
                  <a:lnTo>
                    <a:pt x="35206" y="38699"/>
                  </a:lnTo>
                  <a:lnTo>
                    <a:pt x="32561" y="43876"/>
                  </a:lnTo>
                  <a:lnTo>
                    <a:pt x="30466" y="46646"/>
                  </a:lnTo>
                  <a:lnTo>
                    <a:pt x="28139" y="55015"/>
                  </a:lnTo>
                  <a:lnTo>
                    <a:pt x="26112" y="64357"/>
                  </a:lnTo>
                  <a:lnTo>
                    <a:pt x="2079" y="107811"/>
                  </a:lnTo>
                  <a:lnTo>
                    <a:pt x="0" y="125240"/>
                  </a:lnTo>
                  <a:lnTo>
                    <a:pt x="821" y="127678"/>
                  </a:lnTo>
                  <a:lnTo>
                    <a:pt x="2361" y="129302"/>
                  </a:lnTo>
                  <a:lnTo>
                    <a:pt x="6718" y="131108"/>
                  </a:lnTo>
                  <a:lnTo>
                    <a:pt x="20492" y="132362"/>
                  </a:lnTo>
                  <a:lnTo>
                    <a:pt x="26351" y="129822"/>
                  </a:lnTo>
                  <a:lnTo>
                    <a:pt x="29303" y="127756"/>
                  </a:lnTo>
                  <a:lnTo>
                    <a:pt x="46789" y="107386"/>
                  </a:lnTo>
                  <a:lnTo>
                    <a:pt x="56229" y="99539"/>
                  </a:lnTo>
                  <a:lnTo>
                    <a:pt x="75641" y="73912"/>
                  </a:lnTo>
                  <a:lnTo>
                    <a:pt x="78606" y="64356"/>
                  </a:lnTo>
                  <a:lnTo>
                    <a:pt x="79840" y="52343"/>
                  </a:lnTo>
                  <a:lnTo>
                    <a:pt x="84591" y="56973"/>
                  </a:lnTo>
                  <a:lnTo>
                    <a:pt x="86921" y="61920"/>
                  </a:lnTo>
                  <a:lnTo>
                    <a:pt x="88416" y="68440"/>
                  </a:lnTo>
                  <a:lnTo>
                    <a:pt x="94848" y="76857"/>
                  </a:lnTo>
                  <a:lnTo>
                    <a:pt x="96441" y="82333"/>
                  </a:lnTo>
                  <a:lnTo>
                    <a:pt x="97858" y="84190"/>
                  </a:lnTo>
                  <a:lnTo>
                    <a:pt x="106525" y="87861"/>
                  </a:lnTo>
                  <a:lnTo>
                    <a:pt x="111349" y="83151"/>
                  </a:lnTo>
                  <a:lnTo>
                    <a:pt x="113696" y="78185"/>
                  </a:lnTo>
                  <a:lnTo>
                    <a:pt x="116318" y="63988"/>
                  </a:lnTo>
                  <a:lnTo>
                    <a:pt x="122592" y="52165"/>
                  </a:lnTo>
                  <a:lnTo>
                    <a:pt x="124126" y="40275"/>
                  </a:lnTo>
                  <a:lnTo>
                    <a:pt x="125243" y="38292"/>
                  </a:lnTo>
                  <a:lnTo>
                    <a:pt x="126981" y="36970"/>
                  </a:lnTo>
                  <a:lnTo>
                    <a:pt x="129132" y="36089"/>
                  </a:lnTo>
                  <a:lnTo>
                    <a:pt x="130566" y="34509"/>
                  </a:lnTo>
                  <a:lnTo>
                    <a:pt x="132583" y="29529"/>
                  </a:lnTo>
                  <a:lnTo>
                    <a:pt x="132867" y="30136"/>
                  </a:lnTo>
                  <a:lnTo>
                    <a:pt x="133055" y="31533"/>
                  </a:lnTo>
                  <a:lnTo>
                    <a:pt x="134173" y="32464"/>
                  </a:lnTo>
                  <a:lnTo>
                    <a:pt x="165621" y="42414"/>
                  </a:lnTo>
                  <a:lnTo>
                    <a:pt x="171882" y="42882"/>
                  </a:lnTo>
                  <a:lnTo>
                    <a:pt x="201052" y="34139"/>
                  </a:lnTo>
                  <a:lnTo>
                    <a:pt x="216666" y="22003"/>
                  </a:lnTo>
                  <a:lnTo>
                    <a:pt x="220035" y="16282"/>
                  </a:lnTo>
                  <a:lnTo>
                    <a:pt x="222375" y="7696"/>
                  </a:lnTo>
                  <a:lnTo>
                    <a:pt x="222683" y="0"/>
                  </a:lnTo>
                  <a:lnTo>
                    <a:pt x="220063" y="1872"/>
                  </a:lnTo>
                  <a:lnTo>
                    <a:pt x="217975" y="3760"/>
                  </a:lnTo>
                  <a:lnTo>
                    <a:pt x="213010" y="5859"/>
                  </a:lnTo>
                  <a:lnTo>
                    <a:pt x="210297" y="6418"/>
                  </a:lnTo>
                  <a:lnTo>
                    <a:pt x="201738" y="11946"/>
                  </a:lnTo>
                  <a:lnTo>
                    <a:pt x="182041" y="39535"/>
                  </a:lnTo>
                  <a:lnTo>
                    <a:pt x="179254" y="48989"/>
                  </a:lnTo>
                  <a:lnTo>
                    <a:pt x="178127" y="65324"/>
                  </a:lnTo>
                  <a:lnTo>
                    <a:pt x="179104" y="66898"/>
                  </a:lnTo>
                  <a:lnTo>
                    <a:pt x="180747" y="67947"/>
                  </a:lnTo>
                  <a:lnTo>
                    <a:pt x="187801" y="69423"/>
                  </a:lnTo>
                  <a:lnTo>
                    <a:pt x="190514" y="69630"/>
                  </a:lnTo>
                  <a:lnTo>
                    <a:pt x="203814" y="65182"/>
                  </a:lnTo>
                  <a:lnTo>
                    <a:pt x="219949" y="55781"/>
                  </a:lnTo>
                  <a:lnTo>
                    <a:pt x="234584" y="52259"/>
                  </a:lnTo>
                  <a:lnTo>
                    <a:pt x="248920" y="45328"/>
                  </a:lnTo>
                  <a:lnTo>
                    <a:pt x="256566" y="43665"/>
                  </a:lnTo>
                  <a:lnTo>
                    <a:pt x="257194" y="44521"/>
                  </a:lnTo>
                  <a:lnTo>
                    <a:pt x="258200" y="53023"/>
                  </a:lnTo>
                  <a:lnTo>
                    <a:pt x="258283" y="55720"/>
                  </a:lnTo>
                  <a:lnTo>
                    <a:pt x="261021" y="61363"/>
                  </a:lnTo>
                  <a:lnTo>
                    <a:pt x="272678" y="76031"/>
                  </a:lnTo>
                  <a:lnTo>
                    <a:pt x="278236" y="87911"/>
                  </a:lnTo>
                  <a:lnTo>
                    <a:pt x="280570" y="90885"/>
                  </a:lnTo>
                  <a:lnTo>
                    <a:pt x="285809" y="94190"/>
                  </a:lnTo>
                  <a:lnTo>
                    <a:pt x="294059" y="96486"/>
                  </a:lnTo>
                  <a:lnTo>
                    <a:pt x="303097" y="968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113"/>
            <p:cNvSpPr/>
            <p:nvPr/>
          </p:nvSpPr>
          <p:spPr>
            <a:xfrm>
              <a:off x="4420195" y="2187928"/>
              <a:ext cx="107108" cy="142721"/>
            </a:xfrm>
            <a:custGeom>
              <a:avLst/>
              <a:gdLst/>
              <a:ahLst/>
              <a:cxnLst/>
              <a:rect l="0" t="0" r="0" b="0"/>
              <a:pathLst>
                <a:path w="107108" h="142721">
                  <a:moveTo>
                    <a:pt x="0" y="62353"/>
                  </a:moveTo>
                  <a:lnTo>
                    <a:pt x="0" y="23644"/>
                  </a:lnTo>
                  <a:lnTo>
                    <a:pt x="2646" y="17699"/>
                  </a:lnTo>
                  <a:lnTo>
                    <a:pt x="12429" y="5797"/>
                  </a:lnTo>
                  <a:lnTo>
                    <a:pt x="20738" y="2491"/>
                  </a:lnTo>
                  <a:lnTo>
                    <a:pt x="52012" y="0"/>
                  </a:lnTo>
                  <a:lnTo>
                    <a:pt x="60489" y="2560"/>
                  </a:lnTo>
                  <a:lnTo>
                    <a:pt x="68556" y="6013"/>
                  </a:lnTo>
                  <a:lnTo>
                    <a:pt x="83262" y="8949"/>
                  </a:lnTo>
                  <a:lnTo>
                    <a:pt x="90914" y="13152"/>
                  </a:lnTo>
                  <a:lnTo>
                    <a:pt x="100800" y="25837"/>
                  </a:lnTo>
                  <a:lnTo>
                    <a:pt x="105273" y="37423"/>
                  </a:lnTo>
                  <a:lnTo>
                    <a:pt x="107107" y="70041"/>
                  </a:lnTo>
                  <a:lnTo>
                    <a:pt x="104489" y="78338"/>
                  </a:lnTo>
                  <a:lnTo>
                    <a:pt x="101010" y="85332"/>
                  </a:lnTo>
                  <a:lnTo>
                    <a:pt x="93853" y="105679"/>
                  </a:lnTo>
                  <a:lnTo>
                    <a:pt x="86031" y="114021"/>
                  </a:lnTo>
                  <a:lnTo>
                    <a:pt x="44649" y="1427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114"/>
            <p:cNvSpPr/>
            <p:nvPr/>
          </p:nvSpPr>
          <p:spPr>
            <a:xfrm>
              <a:off x="4455914" y="2232422"/>
              <a:ext cx="8931" cy="205384"/>
            </a:xfrm>
            <a:custGeom>
              <a:avLst/>
              <a:gdLst/>
              <a:ahLst/>
              <a:cxnLst/>
              <a:rect l="0" t="0" r="0" b="0"/>
              <a:pathLst>
                <a:path w="8931" h="205384">
                  <a:moveTo>
                    <a:pt x="8930" y="0"/>
                  </a:moveTo>
                  <a:lnTo>
                    <a:pt x="8930" y="4740"/>
                  </a:lnTo>
                  <a:lnTo>
                    <a:pt x="7938" y="6137"/>
                  </a:lnTo>
                  <a:lnTo>
                    <a:pt x="6284" y="7068"/>
                  </a:lnTo>
                  <a:lnTo>
                    <a:pt x="4189" y="7688"/>
                  </a:lnTo>
                  <a:lnTo>
                    <a:pt x="2793" y="9094"/>
                  </a:lnTo>
                  <a:lnTo>
                    <a:pt x="1241" y="13302"/>
                  </a:lnTo>
                  <a:lnTo>
                    <a:pt x="49" y="53865"/>
                  </a:lnTo>
                  <a:lnTo>
                    <a:pt x="4" y="96390"/>
                  </a:lnTo>
                  <a:lnTo>
                    <a:pt x="1" y="140024"/>
                  </a:lnTo>
                  <a:lnTo>
                    <a:pt x="0" y="184536"/>
                  </a:lnTo>
                  <a:lnTo>
                    <a:pt x="0"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0" name="SMARTInkShape-Group17"/>
          <p:cNvGrpSpPr/>
          <p:nvPr/>
        </p:nvGrpSpPr>
        <p:grpSpPr>
          <a:xfrm>
            <a:off x="5518547" y="2259211"/>
            <a:ext cx="741165" cy="383978"/>
            <a:chOff x="5518547" y="2259211"/>
            <a:chExt cx="741165" cy="383978"/>
          </a:xfrm>
        </p:grpSpPr>
        <p:sp>
          <p:nvSpPr>
            <p:cNvPr id="194" name="SMARTInkShape-115"/>
            <p:cNvSpPr/>
            <p:nvPr/>
          </p:nvSpPr>
          <p:spPr>
            <a:xfrm>
              <a:off x="6081117" y="2330648"/>
              <a:ext cx="178595" cy="17861"/>
            </a:xfrm>
            <a:custGeom>
              <a:avLst/>
              <a:gdLst/>
              <a:ahLst/>
              <a:cxnLst/>
              <a:rect l="0" t="0" r="0" b="0"/>
              <a:pathLst>
                <a:path w="178595" h="17861">
                  <a:moveTo>
                    <a:pt x="0" y="17860"/>
                  </a:moveTo>
                  <a:lnTo>
                    <a:pt x="0" y="10171"/>
                  </a:lnTo>
                  <a:lnTo>
                    <a:pt x="992" y="9758"/>
                  </a:lnTo>
                  <a:lnTo>
                    <a:pt x="4741" y="9298"/>
                  </a:lnTo>
                  <a:lnTo>
                    <a:pt x="9714" y="6448"/>
                  </a:lnTo>
                  <a:lnTo>
                    <a:pt x="12429" y="4299"/>
                  </a:lnTo>
                  <a:lnTo>
                    <a:pt x="20738" y="1911"/>
                  </a:lnTo>
                  <a:lnTo>
                    <a:pt x="59700" y="112"/>
                  </a:lnTo>
                  <a:lnTo>
                    <a:pt x="101213" y="7"/>
                  </a:lnTo>
                  <a:lnTo>
                    <a:pt x="142067" y="1"/>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116"/>
            <p:cNvSpPr/>
            <p:nvPr/>
          </p:nvSpPr>
          <p:spPr>
            <a:xfrm>
              <a:off x="6152555" y="2259211"/>
              <a:ext cx="8930" cy="133946"/>
            </a:xfrm>
            <a:custGeom>
              <a:avLst/>
              <a:gdLst/>
              <a:ahLst/>
              <a:cxnLst/>
              <a:rect l="0" t="0" r="0" b="0"/>
              <a:pathLst>
                <a:path w="8930" h="133946">
                  <a:moveTo>
                    <a:pt x="8929" y="0"/>
                  </a:moveTo>
                  <a:lnTo>
                    <a:pt x="7937" y="38910"/>
                  </a:lnTo>
                  <a:lnTo>
                    <a:pt x="1861" y="55678"/>
                  </a:lnTo>
                  <a:lnTo>
                    <a:pt x="21" y="96163"/>
                  </a:lnTo>
                  <a:lnTo>
                    <a:pt x="0"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117"/>
            <p:cNvSpPr/>
            <p:nvPr/>
          </p:nvSpPr>
          <p:spPr>
            <a:xfrm>
              <a:off x="5875779" y="2500313"/>
              <a:ext cx="116042" cy="71392"/>
            </a:xfrm>
            <a:custGeom>
              <a:avLst/>
              <a:gdLst/>
              <a:ahLst/>
              <a:cxnLst/>
              <a:rect l="0" t="0" r="0" b="0"/>
              <a:pathLst>
                <a:path w="116042" h="71392">
                  <a:moveTo>
                    <a:pt x="35674" y="17859"/>
                  </a:moveTo>
                  <a:lnTo>
                    <a:pt x="30934" y="17859"/>
                  </a:lnTo>
                  <a:lnTo>
                    <a:pt x="29537" y="18851"/>
                  </a:lnTo>
                  <a:lnTo>
                    <a:pt x="28606" y="20505"/>
                  </a:lnTo>
                  <a:lnTo>
                    <a:pt x="27985" y="22599"/>
                  </a:lnTo>
                  <a:lnTo>
                    <a:pt x="17194" y="35950"/>
                  </a:lnTo>
                  <a:lnTo>
                    <a:pt x="3842" y="50632"/>
                  </a:lnTo>
                  <a:lnTo>
                    <a:pt x="1107" y="59540"/>
                  </a:lnTo>
                  <a:lnTo>
                    <a:pt x="0" y="70915"/>
                  </a:lnTo>
                  <a:lnTo>
                    <a:pt x="12388" y="71391"/>
                  </a:lnTo>
                  <a:lnTo>
                    <a:pt x="18048" y="68771"/>
                  </a:lnTo>
                  <a:lnTo>
                    <a:pt x="35552" y="53696"/>
                  </a:lnTo>
                  <a:lnTo>
                    <a:pt x="40378" y="53613"/>
                  </a:lnTo>
                  <a:lnTo>
                    <a:pt x="41787" y="54593"/>
                  </a:lnTo>
                  <a:lnTo>
                    <a:pt x="42726" y="56239"/>
                  </a:lnTo>
                  <a:lnTo>
                    <a:pt x="44233" y="61269"/>
                  </a:lnTo>
                  <a:lnTo>
                    <a:pt x="49235" y="66881"/>
                  </a:lnTo>
                  <a:lnTo>
                    <a:pt x="54268" y="69412"/>
                  </a:lnTo>
                  <a:lnTo>
                    <a:pt x="60845" y="71037"/>
                  </a:lnTo>
                  <a:lnTo>
                    <a:pt x="61384" y="70178"/>
                  </a:lnTo>
                  <a:lnTo>
                    <a:pt x="63427" y="55616"/>
                  </a:lnTo>
                  <a:lnTo>
                    <a:pt x="68592" y="47347"/>
                  </a:lnTo>
                  <a:lnTo>
                    <a:pt x="70839" y="35663"/>
                  </a:lnTo>
                  <a:lnTo>
                    <a:pt x="71360" y="19620"/>
                  </a:lnTo>
                  <a:lnTo>
                    <a:pt x="84694" y="4602"/>
                  </a:lnTo>
                  <a:lnTo>
                    <a:pt x="89872" y="2045"/>
                  </a:lnTo>
                  <a:lnTo>
                    <a:pt x="11604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118"/>
            <p:cNvSpPr/>
            <p:nvPr/>
          </p:nvSpPr>
          <p:spPr>
            <a:xfrm>
              <a:off x="5607844" y="2509252"/>
              <a:ext cx="178544" cy="89288"/>
            </a:xfrm>
            <a:custGeom>
              <a:avLst/>
              <a:gdLst/>
              <a:ahLst/>
              <a:cxnLst/>
              <a:rect l="0" t="0" r="0" b="0"/>
              <a:pathLst>
                <a:path w="178544" h="89288">
                  <a:moveTo>
                    <a:pt x="0" y="35709"/>
                  </a:moveTo>
                  <a:lnTo>
                    <a:pt x="40138" y="34717"/>
                  </a:lnTo>
                  <a:lnTo>
                    <a:pt x="80949" y="28020"/>
                  </a:lnTo>
                  <a:lnTo>
                    <a:pt x="118024" y="17229"/>
                  </a:lnTo>
                  <a:lnTo>
                    <a:pt x="152868" y="10014"/>
                  </a:lnTo>
                  <a:lnTo>
                    <a:pt x="165239" y="8252"/>
                  </a:lnTo>
                  <a:lnTo>
                    <a:pt x="178543" y="24"/>
                  </a:lnTo>
                  <a:lnTo>
                    <a:pt x="173838" y="0"/>
                  </a:lnTo>
                  <a:lnTo>
                    <a:pt x="168873" y="2641"/>
                  </a:lnTo>
                  <a:lnTo>
                    <a:pt x="139885" y="29802"/>
                  </a:lnTo>
                  <a:lnTo>
                    <a:pt x="128981" y="47808"/>
                  </a:lnTo>
                  <a:lnTo>
                    <a:pt x="125799" y="61948"/>
                  </a:lnTo>
                  <a:lnTo>
                    <a:pt x="125537" y="65108"/>
                  </a:lnTo>
                  <a:lnTo>
                    <a:pt x="127893" y="71265"/>
                  </a:lnTo>
                  <a:lnTo>
                    <a:pt x="131255" y="77308"/>
                  </a:lnTo>
                  <a:lnTo>
                    <a:pt x="132750" y="83302"/>
                  </a:lnTo>
                  <a:lnTo>
                    <a:pt x="134140" y="85297"/>
                  </a:lnTo>
                  <a:lnTo>
                    <a:pt x="136060" y="86627"/>
                  </a:lnTo>
                  <a:lnTo>
                    <a:pt x="142875" y="89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119"/>
            <p:cNvSpPr/>
            <p:nvPr/>
          </p:nvSpPr>
          <p:spPr>
            <a:xfrm>
              <a:off x="5616893" y="2438219"/>
              <a:ext cx="98108" cy="123361"/>
            </a:xfrm>
            <a:custGeom>
              <a:avLst/>
              <a:gdLst/>
              <a:ahLst/>
              <a:cxnLst/>
              <a:rect l="0" t="0" r="0" b="0"/>
              <a:pathLst>
                <a:path w="98108" h="123361">
                  <a:moveTo>
                    <a:pt x="26670" y="115672"/>
                  </a:moveTo>
                  <a:lnTo>
                    <a:pt x="26670" y="123360"/>
                  </a:lnTo>
                  <a:lnTo>
                    <a:pt x="26670" y="102399"/>
                  </a:lnTo>
                  <a:lnTo>
                    <a:pt x="17575" y="74747"/>
                  </a:lnTo>
                  <a:lnTo>
                    <a:pt x="11848" y="64300"/>
                  </a:lnTo>
                  <a:lnTo>
                    <a:pt x="8718" y="50069"/>
                  </a:lnTo>
                  <a:lnTo>
                    <a:pt x="1920" y="35869"/>
                  </a:lnTo>
                  <a:lnTo>
                    <a:pt x="0" y="14502"/>
                  </a:lnTo>
                  <a:lnTo>
                    <a:pt x="952" y="12506"/>
                  </a:lnTo>
                  <a:lnTo>
                    <a:pt x="2579" y="11176"/>
                  </a:lnTo>
                  <a:lnTo>
                    <a:pt x="7033" y="8705"/>
                  </a:lnTo>
                  <a:lnTo>
                    <a:pt x="15118" y="2729"/>
                  </a:lnTo>
                  <a:lnTo>
                    <a:pt x="23798" y="517"/>
                  </a:lnTo>
                  <a:lnTo>
                    <a:pt x="29693" y="0"/>
                  </a:lnTo>
                  <a:lnTo>
                    <a:pt x="35620" y="2415"/>
                  </a:lnTo>
                  <a:lnTo>
                    <a:pt x="41562" y="5804"/>
                  </a:lnTo>
                  <a:lnTo>
                    <a:pt x="61177" y="12899"/>
                  </a:lnTo>
                  <a:lnTo>
                    <a:pt x="79696" y="23914"/>
                  </a:lnTo>
                  <a:lnTo>
                    <a:pt x="98107" y="26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120"/>
            <p:cNvSpPr/>
            <p:nvPr/>
          </p:nvSpPr>
          <p:spPr>
            <a:xfrm>
              <a:off x="5518547" y="2580680"/>
              <a:ext cx="8931" cy="62509"/>
            </a:xfrm>
            <a:custGeom>
              <a:avLst/>
              <a:gdLst/>
              <a:ahLst/>
              <a:cxnLst/>
              <a:rect l="0" t="0" r="0" b="0"/>
              <a:pathLst>
                <a:path w="8931" h="62509">
                  <a:moveTo>
                    <a:pt x="8930" y="0"/>
                  </a:moveTo>
                  <a:lnTo>
                    <a:pt x="8930" y="12429"/>
                  </a:lnTo>
                  <a:lnTo>
                    <a:pt x="7937" y="14239"/>
                  </a:lnTo>
                  <a:lnTo>
                    <a:pt x="6284" y="15446"/>
                  </a:lnTo>
                  <a:lnTo>
                    <a:pt x="4189" y="16250"/>
                  </a:lnTo>
                  <a:lnTo>
                    <a:pt x="2793" y="17778"/>
                  </a:lnTo>
                  <a:lnTo>
                    <a:pt x="1241" y="22123"/>
                  </a:lnTo>
                  <a:lnTo>
                    <a:pt x="0"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5" name="SMARTInkShape-Group18"/>
          <p:cNvGrpSpPr/>
          <p:nvPr/>
        </p:nvGrpSpPr>
        <p:grpSpPr>
          <a:xfrm>
            <a:off x="6292082" y="2152164"/>
            <a:ext cx="690756" cy="275321"/>
            <a:chOff x="6292082" y="2152164"/>
            <a:chExt cx="690756" cy="275321"/>
          </a:xfrm>
        </p:grpSpPr>
        <p:sp>
          <p:nvSpPr>
            <p:cNvPr id="201" name="SMARTInkShape-121"/>
            <p:cNvSpPr/>
            <p:nvPr/>
          </p:nvSpPr>
          <p:spPr>
            <a:xfrm>
              <a:off x="6814027" y="2196725"/>
              <a:ext cx="168811" cy="169643"/>
            </a:xfrm>
            <a:custGeom>
              <a:avLst/>
              <a:gdLst/>
              <a:ahLst/>
              <a:cxnLst/>
              <a:rect l="0" t="0" r="0" b="0"/>
              <a:pathLst>
                <a:path w="168811" h="169643">
                  <a:moveTo>
                    <a:pt x="115411" y="8908"/>
                  </a:moveTo>
                  <a:lnTo>
                    <a:pt x="110670" y="8908"/>
                  </a:lnTo>
                  <a:lnTo>
                    <a:pt x="105697" y="6262"/>
                  </a:lnTo>
                  <a:lnTo>
                    <a:pt x="100180" y="2771"/>
                  </a:lnTo>
                  <a:lnTo>
                    <a:pt x="88553" y="530"/>
                  </a:lnTo>
                  <a:lnTo>
                    <a:pt x="49575" y="0"/>
                  </a:lnTo>
                  <a:lnTo>
                    <a:pt x="31963" y="977"/>
                  </a:lnTo>
                  <a:lnTo>
                    <a:pt x="15169" y="7109"/>
                  </a:lnTo>
                  <a:lnTo>
                    <a:pt x="7028" y="12408"/>
                  </a:lnTo>
                  <a:lnTo>
                    <a:pt x="2748" y="18070"/>
                  </a:lnTo>
                  <a:lnTo>
                    <a:pt x="339" y="26836"/>
                  </a:lnTo>
                  <a:lnTo>
                    <a:pt x="0" y="29790"/>
                  </a:lnTo>
                  <a:lnTo>
                    <a:pt x="2271" y="35717"/>
                  </a:lnTo>
                  <a:lnTo>
                    <a:pt x="4265" y="38687"/>
                  </a:lnTo>
                  <a:lnTo>
                    <a:pt x="16553" y="47607"/>
                  </a:lnTo>
                  <a:lnTo>
                    <a:pt x="53996" y="62486"/>
                  </a:lnTo>
                  <a:lnTo>
                    <a:pt x="96703" y="83506"/>
                  </a:lnTo>
                  <a:lnTo>
                    <a:pt x="141055" y="104905"/>
                  </a:lnTo>
                  <a:lnTo>
                    <a:pt x="166948" y="131782"/>
                  </a:lnTo>
                  <a:lnTo>
                    <a:pt x="168082" y="135618"/>
                  </a:lnTo>
                  <a:lnTo>
                    <a:pt x="168810" y="146164"/>
                  </a:lnTo>
                  <a:lnTo>
                    <a:pt x="166263" y="151931"/>
                  </a:lnTo>
                  <a:lnTo>
                    <a:pt x="164195" y="154859"/>
                  </a:lnTo>
                  <a:lnTo>
                    <a:pt x="159251" y="158111"/>
                  </a:lnTo>
                  <a:lnTo>
                    <a:pt x="152755" y="159556"/>
                  </a:lnTo>
                  <a:lnTo>
                    <a:pt x="137941" y="161362"/>
                  </a:lnTo>
                  <a:lnTo>
                    <a:pt x="104384" y="168784"/>
                  </a:lnTo>
                  <a:lnTo>
                    <a:pt x="64437" y="169609"/>
                  </a:lnTo>
                  <a:lnTo>
                    <a:pt x="35043" y="1696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122"/>
            <p:cNvSpPr/>
            <p:nvPr/>
          </p:nvSpPr>
          <p:spPr>
            <a:xfrm>
              <a:off x="6645084" y="2223492"/>
              <a:ext cx="159339" cy="169665"/>
            </a:xfrm>
            <a:custGeom>
              <a:avLst/>
              <a:gdLst/>
              <a:ahLst/>
              <a:cxnLst/>
              <a:rect l="0" t="0" r="0" b="0"/>
              <a:pathLst>
                <a:path w="159339" h="169665">
                  <a:moveTo>
                    <a:pt x="70041" y="0"/>
                  </a:moveTo>
                  <a:lnTo>
                    <a:pt x="65300" y="4741"/>
                  </a:lnTo>
                  <a:lnTo>
                    <a:pt x="62973" y="9714"/>
                  </a:lnTo>
                  <a:lnTo>
                    <a:pt x="62352" y="12429"/>
                  </a:lnTo>
                  <a:lnTo>
                    <a:pt x="55220" y="24908"/>
                  </a:lnTo>
                  <a:lnTo>
                    <a:pt x="52089" y="38910"/>
                  </a:lnTo>
                  <a:lnTo>
                    <a:pt x="31226" y="77806"/>
                  </a:lnTo>
                  <a:lnTo>
                    <a:pt x="10174" y="117964"/>
                  </a:lnTo>
                  <a:lnTo>
                    <a:pt x="7715" y="127835"/>
                  </a:lnTo>
                  <a:lnTo>
                    <a:pt x="698" y="142256"/>
                  </a:lnTo>
                  <a:lnTo>
                    <a:pt x="0" y="145439"/>
                  </a:lnTo>
                  <a:lnTo>
                    <a:pt x="526" y="148553"/>
                  </a:lnTo>
                  <a:lnTo>
                    <a:pt x="5855" y="160680"/>
                  </a:lnTo>
                  <a:lnTo>
                    <a:pt x="6415" y="163675"/>
                  </a:lnTo>
                  <a:lnTo>
                    <a:pt x="7780" y="165671"/>
                  </a:lnTo>
                  <a:lnTo>
                    <a:pt x="9682" y="167002"/>
                  </a:lnTo>
                  <a:lnTo>
                    <a:pt x="14441" y="168481"/>
                  </a:lnTo>
                  <a:lnTo>
                    <a:pt x="55532" y="169633"/>
                  </a:lnTo>
                  <a:lnTo>
                    <a:pt x="96852" y="169663"/>
                  </a:lnTo>
                  <a:lnTo>
                    <a:pt x="138503" y="169664"/>
                  </a:lnTo>
                  <a:lnTo>
                    <a:pt x="147763" y="167018"/>
                  </a:lnTo>
                  <a:lnTo>
                    <a:pt x="159338"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123"/>
            <p:cNvSpPr/>
            <p:nvPr/>
          </p:nvSpPr>
          <p:spPr>
            <a:xfrm>
              <a:off x="6502357" y="2223892"/>
              <a:ext cx="141332" cy="187125"/>
            </a:xfrm>
            <a:custGeom>
              <a:avLst/>
              <a:gdLst/>
              <a:ahLst/>
              <a:cxnLst/>
              <a:rect l="0" t="0" r="0" b="0"/>
              <a:pathLst>
                <a:path w="141332" h="187125">
                  <a:moveTo>
                    <a:pt x="141331" y="17460"/>
                  </a:moveTo>
                  <a:lnTo>
                    <a:pt x="141331" y="4157"/>
                  </a:lnTo>
                  <a:lnTo>
                    <a:pt x="140338" y="2638"/>
                  </a:lnTo>
                  <a:lnTo>
                    <a:pt x="138685" y="1625"/>
                  </a:lnTo>
                  <a:lnTo>
                    <a:pt x="133642" y="0"/>
                  </a:lnTo>
                  <a:lnTo>
                    <a:pt x="89296" y="34155"/>
                  </a:lnTo>
                  <a:lnTo>
                    <a:pt x="56353" y="55279"/>
                  </a:lnTo>
                  <a:lnTo>
                    <a:pt x="19022" y="94973"/>
                  </a:lnTo>
                  <a:lnTo>
                    <a:pt x="12557" y="106811"/>
                  </a:lnTo>
                  <a:lnTo>
                    <a:pt x="0" y="143691"/>
                  </a:lnTo>
                  <a:lnTo>
                    <a:pt x="1788" y="153268"/>
                  </a:lnTo>
                  <a:lnTo>
                    <a:pt x="8373" y="167170"/>
                  </a:lnTo>
                  <a:lnTo>
                    <a:pt x="19487" y="180757"/>
                  </a:lnTo>
                  <a:lnTo>
                    <a:pt x="27977" y="184294"/>
                  </a:lnTo>
                  <a:lnTo>
                    <a:pt x="70917" y="186875"/>
                  </a:lnTo>
                  <a:lnTo>
                    <a:pt x="96682" y="1871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124"/>
            <p:cNvSpPr/>
            <p:nvPr/>
          </p:nvSpPr>
          <p:spPr>
            <a:xfrm>
              <a:off x="6292082" y="2152164"/>
              <a:ext cx="226482" cy="275321"/>
            </a:xfrm>
            <a:custGeom>
              <a:avLst/>
              <a:gdLst/>
              <a:ahLst/>
              <a:cxnLst/>
              <a:rect l="0" t="0" r="0" b="0"/>
              <a:pathLst>
                <a:path w="226482" h="275321">
                  <a:moveTo>
                    <a:pt x="217660" y="8820"/>
                  </a:moveTo>
                  <a:lnTo>
                    <a:pt x="226481" y="0"/>
                  </a:lnTo>
                  <a:lnTo>
                    <a:pt x="195543" y="885"/>
                  </a:lnTo>
                  <a:lnTo>
                    <a:pt x="155077" y="17982"/>
                  </a:lnTo>
                  <a:lnTo>
                    <a:pt x="137271" y="29394"/>
                  </a:lnTo>
                  <a:lnTo>
                    <a:pt x="96796" y="68274"/>
                  </a:lnTo>
                  <a:lnTo>
                    <a:pt x="88032" y="83101"/>
                  </a:lnTo>
                  <a:lnTo>
                    <a:pt x="84568" y="97503"/>
                  </a:lnTo>
                  <a:lnTo>
                    <a:pt x="84283" y="100684"/>
                  </a:lnTo>
                  <a:lnTo>
                    <a:pt x="86614" y="106865"/>
                  </a:lnTo>
                  <a:lnTo>
                    <a:pt x="88624" y="109902"/>
                  </a:lnTo>
                  <a:lnTo>
                    <a:pt x="90956" y="111927"/>
                  </a:lnTo>
                  <a:lnTo>
                    <a:pt x="117648" y="122807"/>
                  </a:lnTo>
                  <a:lnTo>
                    <a:pt x="143113" y="124783"/>
                  </a:lnTo>
                  <a:lnTo>
                    <a:pt x="144150" y="125817"/>
                  </a:lnTo>
                  <a:lnTo>
                    <a:pt x="145301" y="129610"/>
                  </a:lnTo>
                  <a:lnTo>
                    <a:pt x="144617" y="131019"/>
                  </a:lnTo>
                  <a:lnTo>
                    <a:pt x="143167" y="131958"/>
                  </a:lnTo>
                  <a:lnTo>
                    <a:pt x="141209" y="132584"/>
                  </a:lnTo>
                  <a:lnTo>
                    <a:pt x="99235" y="159535"/>
                  </a:lnTo>
                  <a:lnTo>
                    <a:pt x="59264" y="187662"/>
                  </a:lnTo>
                  <a:lnTo>
                    <a:pt x="45066" y="198439"/>
                  </a:lnTo>
                  <a:lnTo>
                    <a:pt x="22323" y="211076"/>
                  </a:lnTo>
                  <a:lnTo>
                    <a:pt x="12442" y="221412"/>
                  </a:lnTo>
                  <a:lnTo>
                    <a:pt x="1302" y="243128"/>
                  </a:lnTo>
                  <a:lnTo>
                    <a:pt x="0" y="249362"/>
                  </a:lnTo>
                  <a:lnTo>
                    <a:pt x="1198" y="258933"/>
                  </a:lnTo>
                  <a:lnTo>
                    <a:pt x="7451" y="269900"/>
                  </a:lnTo>
                  <a:lnTo>
                    <a:pt x="11044" y="272170"/>
                  </a:lnTo>
                  <a:lnTo>
                    <a:pt x="20328" y="274693"/>
                  </a:lnTo>
                  <a:lnTo>
                    <a:pt x="50579" y="275320"/>
                  </a:lnTo>
                  <a:lnTo>
                    <a:pt x="83378" y="270456"/>
                  </a:lnTo>
                  <a:lnTo>
                    <a:pt x="125173" y="268310"/>
                  </a:lnTo>
                  <a:lnTo>
                    <a:pt x="137293" y="267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8" name="SMARTInkShape-Group19"/>
          <p:cNvGrpSpPr/>
          <p:nvPr/>
        </p:nvGrpSpPr>
        <p:grpSpPr>
          <a:xfrm>
            <a:off x="6304374" y="2527102"/>
            <a:ext cx="366104" cy="919758"/>
            <a:chOff x="6304374" y="2527102"/>
            <a:chExt cx="366104" cy="919758"/>
          </a:xfrm>
        </p:grpSpPr>
        <p:sp>
          <p:nvSpPr>
            <p:cNvPr id="206" name="SMARTInkShape-125"/>
            <p:cNvSpPr/>
            <p:nvPr/>
          </p:nvSpPr>
          <p:spPr>
            <a:xfrm>
              <a:off x="6304374" y="2536080"/>
              <a:ext cx="366104" cy="312491"/>
            </a:xfrm>
            <a:custGeom>
              <a:avLst/>
              <a:gdLst/>
              <a:ahLst/>
              <a:cxnLst/>
              <a:rect l="0" t="0" r="0" b="0"/>
              <a:pathLst>
                <a:path w="366104" h="312491">
                  <a:moveTo>
                    <a:pt x="169649" y="26740"/>
                  </a:moveTo>
                  <a:lnTo>
                    <a:pt x="161961" y="19052"/>
                  </a:lnTo>
                  <a:lnTo>
                    <a:pt x="161547" y="19630"/>
                  </a:lnTo>
                  <a:lnTo>
                    <a:pt x="159734" y="41905"/>
                  </a:lnTo>
                  <a:lnTo>
                    <a:pt x="144497" y="65644"/>
                  </a:lnTo>
                  <a:lnTo>
                    <a:pt x="126794" y="82418"/>
                  </a:lnTo>
                  <a:lnTo>
                    <a:pt x="91841" y="122113"/>
                  </a:lnTo>
                  <a:lnTo>
                    <a:pt x="51555" y="162677"/>
                  </a:lnTo>
                  <a:lnTo>
                    <a:pt x="12822" y="200435"/>
                  </a:lnTo>
                  <a:lnTo>
                    <a:pt x="545" y="205143"/>
                  </a:lnTo>
                  <a:lnTo>
                    <a:pt x="0" y="187286"/>
                  </a:lnTo>
                  <a:lnTo>
                    <a:pt x="4730" y="171654"/>
                  </a:lnTo>
                  <a:lnTo>
                    <a:pt x="12347" y="162915"/>
                  </a:lnTo>
                  <a:lnTo>
                    <a:pt x="21355" y="154731"/>
                  </a:lnTo>
                  <a:lnTo>
                    <a:pt x="54204" y="113217"/>
                  </a:lnTo>
                  <a:lnTo>
                    <a:pt x="82844" y="70534"/>
                  </a:lnTo>
                  <a:lnTo>
                    <a:pt x="123408" y="28376"/>
                  </a:lnTo>
                  <a:lnTo>
                    <a:pt x="144904" y="9488"/>
                  </a:lnTo>
                  <a:lnTo>
                    <a:pt x="158680" y="2777"/>
                  </a:lnTo>
                  <a:lnTo>
                    <a:pt x="178400" y="199"/>
                  </a:lnTo>
                  <a:lnTo>
                    <a:pt x="195191" y="0"/>
                  </a:lnTo>
                  <a:lnTo>
                    <a:pt x="203491" y="2619"/>
                  </a:lnTo>
                  <a:lnTo>
                    <a:pt x="210486" y="6098"/>
                  </a:lnTo>
                  <a:lnTo>
                    <a:pt x="220004" y="9048"/>
                  </a:lnTo>
                  <a:lnTo>
                    <a:pt x="226094" y="13255"/>
                  </a:lnTo>
                  <a:lnTo>
                    <a:pt x="243718" y="33992"/>
                  </a:lnTo>
                  <a:lnTo>
                    <a:pt x="260679" y="47245"/>
                  </a:lnTo>
                  <a:lnTo>
                    <a:pt x="285687" y="89467"/>
                  </a:lnTo>
                  <a:lnTo>
                    <a:pt x="290675" y="101252"/>
                  </a:lnTo>
                  <a:lnTo>
                    <a:pt x="304145" y="142832"/>
                  </a:lnTo>
                  <a:lnTo>
                    <a:pt x="308801" y="154735"/>
                  </a:lnTo>
                  <a:lnTo>
                    <a:pt x="319374" y="196405"/>
                  </a:lnTo>
                  <a:lnTo>
                    <a:pt x="323918" y="232123"/>
                  </a:lnTo>
                  <a:lnTo>
                    <a:pt x="332461" y="258128"/>
                  </a:lnTo>
                  <a:lnTo>
                    <a:pt x="336269" y="264517"/>
                  </a:lnTo>
                  <a:lnTo>
                    <a:pt x="339403" y="273692"/>
                  </a:lnTo>
                  <a:lnTo>
                    <a:pt x="345183" y="282694"/>
                  </a:lnTo>
                  <a:lnTo>
                    <a:pt x="348328" y="291645"/>
                  </a:lnTo>
                  <a:lnTo>
                    <a:pt x="356770" y="303038"/>
                  </a:lnTo>
                  <a:lnTo>
                    <a:pt x="361794" y="303406"/>
                  </a:lnTo>
                  <a:lnTo>
                    <a:pt x="363230" y="304450"/>
                  </a:lnTo>
                  <a:lnTo>
                    <a:pt x="366103" y="3124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126"/>
            <p:cNvSpPr/>
            <p:nvPr/>
          </p:nvSpPr>
          <p:spPr>
            <a:xfrm>
              <a:off x="6456164" y="2527102"/>
              <a:ext cx="80368" cy="919758"/>
            </a:xfrm>
            <a:custGeom>
              <a:avLst/>
              <a:gdLst/>
              <a:ahLst/>
              <a:cxnLst/>
              <a:rect l="0" t="0" r="0" b="0"/>
              <a:pathLst>
                <a:path w="80368" h="919758">
                  <a:moveTo>
                    <a:pt x="80367" y="0"/>
                  </a:moveTo>
                  <a:lnTo>
                    <a:pt x="80367" y="16617"/>
                  </a:lnTo>
                  <a:lnTo>
                    <a:pt x="79375" y="17031"/>
                  </a:lnTo>
                  <a:lnTo>
                    <a:pt x="75626" y="17491"/>
                  </a:lnTo>
                  <a:lnTo>
                    <a:pt x="74230" y="18606"/>
                  </a:lnTo>
                  <a:lnTo>
                    <a:pt x="72679" y="22490"/>
                  </a:lnTo>
                  <a:lnTo>
                    <a:pt x="70518" y="49870"/>
                  </a:lnTo>
                  <a:lnTo>
                    <a:pt x="65322" y="60307"/>
                  </a:lnTo>
                  <a:lnTo>
                    <a:pt x="62878" y="96295"/>
                  </a:lnTo>
                  <a:lnTo>
                    <a:pt x="62581" y="133564"/>
                  </a:lnTo>
                  <a:lnTo>
                    <a:pt x="62523" y="172234"/>
                  </a:lnTo>
                  <a:lnTo>
                    <a:pt x="62511" y="213056"/>
                  </a:lnTo>
                  <a:lnTo>
                    <a:pt x="62509" y="245469"/>
                  </a:lnTo>
                  <a:lnTo>
                    <a:pt x="62509" y="284949"/>
                  </a:lnTo>
                  <a:lnTo>
                    <a:pt x="62508" y="323326"/>
                  </a:lnTo>
                  <a:lnTo>
                    <a:pt x="62508" y="364572"/>
                  </a:lnTo>
                  <a:lnTo>
                    <a:pt x="57767" y="403473"/>
                  </a:lnTo>
                  <a:lnTo>
                    <a:pt x="54819" y="444874"/>
                  </a:lnTo>
                  <a:lnTo>
                    <a:pt x="53946" y="488561"/>
                  </a:lnTo>
                  <a:lnTo>
                    <a:pt x="48947" y="532924"/>
                  </a:lnTo>
                  <a:lnTo>
                    <a:pt x="45922" y="577488"/>
                  </a:lnTo>
                  <a:lnTo>
                    <a:pt x="40285" y="622112"/>
                  </a:lnTo>
                  <a:lnTo>
                    <a:pt x="37071" y="666753"/>
                  </a:lnTo>
                  <a:lnTo>
                    <a:pt x="31380" y="711399"/>
                  </a:lnTo>
                  <a:lnTo>
                    <a:pt x="28149" y="751306"/>
                  </a:lnTo>
                  <a:lnTo>
                    <a:pt x="22451" y="788266"/>
                  </a:lnTo>
                  <a:lnTo>
                    <a:pt x="17775" y="830174"/>
                  </a:lnTo>
                  <a:lnTo>
                    <a:pt x="8325" y="870348"/>
                  </a:lnTo>
                  <a:lnTo>
                    <a:pt x="1097" y="897118"/>
                  </a:lnTo>
                  <a:lnTo>
                    <a:pt x="0" y="9197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4" name="SMARTInkShape-Group20"/>
          <p:cNvGrpSpPr/>
          <p:nvPr/>
        </p:nvGrpSpPr>
        <p:grpSpPr>
          <a:xfrm>
            <a:off x="6108430" y="3447240"/>
            <a:ext cx="669159" cy="267097"/>
            <a:chOff x="6108430" y="3447240"/>
            <a:chExt cx="669159" cy="267097"/>
          </a:xfrm>
        </p:grpSpPr>
        <p:sp>
          <p:nvSpPr>
            <p:cNvPr id="209" name="SMARTInkShape-127"/>
            <p:cNvSpPr/>
            <p:nvPr/>
          </p:nvSpPr>
          <p:spPr>
            <a:xfrm>
              <a:off x="6715125" y="3592937"/>
              <a:ext cx="62464" cy="121400"/>
            </a:xfrm>
            <a:custGeom>
              <a:avLst/>
              <a:gdLst/>
              <a:ahLst/>
              <a:cxnLst/>
              <a:rect l="0" t="0" r="0" b="0"/>
              <a:pathLst>
                <a:path w="62464" h="121400">
                  <a:moveTo>
                    <a:pt x="26789" y="5727"/>
                  </a:moveTo>
                  <a:lnTo>
                    <a:pt x="31530" y="987"/>
                  </a:lnTo>
                  <a:lnTo>
                    <a:pt x="32926" y="582"/>
                  </a:lnTo>
                  <a:lnTo>
                    <a:pt x="33857" y="1305"/>
                  </a:lnTo>
                  <a:lnTo>
                    <a:pt x="34478" y="2779"/>
                  </a:lnTo>
                  <a:lnTo>
                    <a:pt x="34892" y="2770"/>
                  </a:lnTo>
                  <a:lnTo>
                    <a:pt x="35351" y="113"/>
                  </a:lnTo>
                  <a:lnTo>
                    <a:pt x="35474" y="0"/>
                  </a:lnTo>
                  <a:lnTo>
                    <a:pt x="35716" y="5644"/>
                  </a:lnTo>
                  <a:lnTo>
                    <a:pt x="30977" y="5702"/>
                  </a:lnTo>
                  <a:lnTo>
                    <a:pt x="29581" y="6703"/>
                  </a:lnTo>
                  <a:lnTo>
                    <a:pt x="28029" y="10460"/>
                  </a:lnTo>
                  <a:lnTo>
                    <a:pt x="26822" y="40279"/>
                  </a:lnTo>
                  <a:lnTo>
                    <a:pt x="29449" y="48534"/>
                  </a:lnTo>
                  <a:lnTo>
                    <a:pt x="58570" y="91781"/>
                  </a:lnTo>
                  <a:lnTo>
                    <a:pt x="61341" y="100898"/>
                  </a:lnTo>
                  <a:lnTo>
                    <a:pt x="62463" y="117098"/>
                  </a:lnTo>
                  <a:lnTo>
                    <a:pt x="61485" y="118670"/>
                  </a:lnTo>
                  <a:lnTo>
                    <a:pt x="59841" y="119717"/>
                  </a:lnTo>
                  <a:lnTo>
                    <a:pt x="54377" y="120882"/>
                  </a:lnTo>
                  <a:lnTo>
                    <a:pt x="45334" y="121399"/>
                  </a:lnTo>
                  <a:lnTo>
                    <a:pt x="0" y="1128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128"/>
            <p:cNvSpPr/>
            <p:nvPr/>
          </p:nvSpPr>
          <p:spPr>
            <a:xfrm>
              <a:off x="6572763" y="3563313"/>
              <a:ext cx="88736" cy="79584"/>
            </a:xfrm>
            <a:custGeom>
              <a:avLst/>
              <a:gdLst/>
              <a:ahLst/>
              <a:cxnLst/>
              <a:rect l="0" t="0" r="0" b="0"/>
              <a:pathLst>
                <a:path w="88736" h="79584">
                  <a:moveTo>
                    <a:pt x="44135" y="8562"/>
                  </a:moveTo>
                  <a:lnTo>
                    <a:pt x="44135" y="0"/>
                  </a:lnTo>
                  <a:lnTo>
                    <a:pt x="37006" y="5842"/>
                  </a:lnTo>
                  <a:lnTo>
                    <a:pt x="31707" y="7353"/>
                  </a:lnTo>
                  <a:lnTo>
                    <a:pt x="29896" y="8748"/>
                  </a:lnTo>
                  <a:lnTo>
                    <a:pt x="27885" y="12944"/>
                  </a:lnTo>
                  <a:lnTo>
                    <a:pt x="26357" y="14460"/>
                  </a:lnTo>
                  <a:lnTo>
                    <a:pt x="13988" y="21833"/>
                  </a:lnTo>
                  <a:lnTo>
                    <a:pt x="5327" y="29802"/>
                  </a:lnTo>
                  <a:lnTo>
                    <a:pt x="2083" y="38177"/>
                  </a:lnTo>
                  <a:lnTo>
                    <a:pt x="0" y="54981"/>
                  </a:lnTo>
                  <a:lnTo>
                    <a:pt x="2360" y="61604"/>
                  </a:lnTo>
                  <a:lnTo>
                    <a:pt x="4380" y="64759"/>
                  </a:lnTo>
                  <a:lnTo>
                    <a:pt x="6718" y="66863"/>
                  </a:lnTo>
                  <a:lnTo>
                    <a:pt x="24404" y="76837"/>
                  </a:lnTo>
                  <a:lnTo>
                    <a:pt x="45886" y="79583"/>
                  </a:lnTo>
                  <a:lnTo>
                    <a:pt x="75978" y="70881"/>
                  </a:lnTo>
                  <a:lnTo>
                    <a:pt x="82431" y="66686"/>
                  </a:lnTo>
                  <a:lnTo>
                    <a:pt x="85960" y="61515"/>
                  </a:lnTo>
                  <a:lnTo>
                    <a:pt x="88227" y="54851"/>
                  </a:lnTo>
                  <a:lnTo>
                    <a:pt x="88735" y="37978"/>
                  </a:lnTo>
                  <a:lnTo>
                    <a:pt x="81710" y="25983"/>
                  </a:lnTo>
                  <a:lnTo>
                    <a:pt x="81091" y="23153"/>
                  </a:lnTo>
                  <a:lnTo>
                    <a:pt x="79687" y="21265"/>
                  </a:lnTo>
                  <a:lnTo>
                    <a:pt x="77758" y="20008"/>
                  </a:lnTo>
                  <a:lnTo>
                    <a:pt x="70925" y="174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129"/>
            <p:cNvSpPr/>
            <p:nvPr/>
          </p:nvSpPr>
          <p:spPr>
            <a:xfrm>
              <a:off x="6331148" y="3456204"/>
              <a:ext cx="214314" cy="187110"/>
            </a:xfrm>
            <a:custGeom>
              <a:avLst/>
              <a:gdLst/>
              <a:ahLst/>
              <a:cxnLst/>
              <a:rect l="0" t="0" r="0" b="0"/>
              <a:pathLst>
                <a:path w="214314" h="187110">
                  <a:moveTo>
                    <a:pt x="0" y="124601"/>
                  </a:moveTo>
                  <a:lnTo>
                    <a:pt x="0" y="115780"/>
                  </a:lnTo>
                  <a:lnTo>
                    <a:pt x="4741" y="110963"/>
                  </a:lnTo>
                  <a:lnTo>
                    <a:pt x="9714" y="108617"/>
                  </a:lnTo>
                  <a:lnTo>
                    <a:pt x="54141" y="100678"/>
                  </a:lnTo>
                  <a:lnTo>
                    <a:pt x="98198" y="90934"/>
                  </a:lnTo>
                  <a:lnTo>
                    <a:pt x="142700" y="70968"/>
                  </a:lnTo>
                  <a:lnTo>
                    <a:pt x="161913" y="59105"/>
                  </a:lnTo>
                  <a:lnTo>
                    <a:pt x="183450" y="30178"/>
                  </a:lnTo>
                  <a:lnTo>
                    <a:pt x="189365" y="17608"/>
                  </a:lnTo>
                  <a:lnTo>
                    <a:pt x="191727" y="14576"/>
                  </a:lnTo>
                  <a:lnTo>
                    <a:pt x="192311" y="12556"/>
                  </a:lnTo>
                  <a:lnTo>
                    <a:pt x="191707" y="11209"/>
                  </a:lnTo>
                  <a:lnTo>
                    <a:pt x="190313" y="10311"/>
                  </a:lnTo>
                  <a:lnTo>
                    <a:pt x="189383" y="8720"/>
                  </a:lnTo>
                  <a:lnTo>
                    <a:pt x="187597" y="0"/>
                  </a:lnTo>
                  <a:lnTo>
                    <a:pt x="182805" y="4448"/>
                  </a:lnTo>
                  <a:lnTo>
                    <a:pt x="180465" y="9353"/>
                  </a:lnTo>
                  <a:lnTo>
                    <a:pt x="179842" y="12050"/>
                  </a:lnTo>
                  <a:lnTo>
                    <a:pt x="172704" y="24500"/>
                  </a:lnTo>
                  <a:lnTo>
                    <a:pt x="169573" y="38497"/>
                  </a:lnTo>
                  <a:lnTo>
                    <a:pt x="155504" y="66003"/>
                  </a:lnTo>
                  <a:lnTo>
                    <a:pt x="142308" y="106796"/>
                  </a:lnTo>
                  <a:lnTo>
                    <a:pt x="137663" y="118672"/>
                  </a:lnTo>
                  <a:lnTo>
                    <a:pt x="126402" y="161533"/>
                  </a:lnTo>
                  <a:lnTo>
                    <a:pt x="125020" y="178052"/>
                  </a:lnTo>
                  <a:lnTo>
                    <a:pt x="125017" y="165739"/>
                  </a:lnTo>
                  <a:lnTo>
                    <a:pt x="126008" y="163932"/>
                  </a:lnTo>
                  <a:lnTo>
                    <a:pt x="127662" y="162728"/>
                  </a:lnTo>
                  <a:lnTo>
                    <a:pt x="129756" y="161925"/>
                  </a:lnTo>
                  <a:lnTo>
                    <a:pt x="148932" y="138072"/>
                  </a:lnTo>
                  <a:lnTo>
                    <a:pt x="163725" y="129388"/>
                  </a:lnTo>
                  <a:lnTo>
                    <a:pt x="175620" y="119410"/>
                  </a:lnTo>
                  <a:lnTo>
                    <a:pt x="187525" y="113763"/>
                  </a:lnTo>
                  <a:lnTo>
                    <a:pt x="194689" y="108128"/>
                  </a:lnTo>
                  <a:lnTo>
                    <a:pt x="203986" y="106863"/>
                  </a:lnTo>
                  <a:lnTo>
                    <a:pt x="204452" y="107815"/>
                  </a:lnTo>
                  <a:lnTo>
                    <a:pt x="205382" y="151406"/>
                  </a:lnTo>
                  <a:lnTo>
                    <a:pt x="205383" y="163299"/>
                  </a:lnTo>
                  <a:lnTo>
                    <a:pt x="208029" y="169251"/>
                  </a:lnTo>
                  <a:lnTo>
                    <a:pt x="211520" y="175203"/>
                  </a:lnTo>
                  <a:lnTo>
                    <a:pt x="214313" y="1871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130"/>
            <p:cNvSpPr/>
            <p:nvPr/>
          </p:nvSpPr>
          <p:spPr>
            <a:xfrm>
              <a:off x="6375797" y="3464719"/>
              <a:ext cx="26790" cy="187524"/>
            </a:xfrm>
            <a:custGeom>
              <a:avLst/>
              <a:gdLst/>
              <a:ahLst/>
              <a:cxnLst/>
              <a:rect l="0" t="0" r="0" b="0"/>
              <a:pathLst>
                <a:path w="26790" h="187524">
                  <a:moveTo>
                    <a:pt x="26789" y="0"/>
                  </a:moveTo>
                  <a:lnTo>
                    <a:pt x="22049" y="4740"/>
                  </a:lnTo>
                  <a:lnTo>
                    <a:pt x="19721" y="9713"/>
                  </a:lnTo>
                  <a:lnTo>
                    <a:pt x="13151" y="51138"/>
                  </a:lnTo>
                  <a:lnTo>
                    <a:pt x="8185" y="92305"/>
                  </a:lnTo>
                  <a:lnTo>
                    <a:pt x="1273" y="131524"/>
                  </a:lnTo>
                  <a:lnTo>
                    <a:pt x="74" y="173951"/>
                  </a:lnTo>
                  <a:lnTo>
                    <a:pt x="0"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131"/>
            <p:cNvSpPr/>
            <p:nvPr/>
          </p:nvSpPr>
          <p:spPr>
            <a:xfrm>
              <a:off x="6108430" y="3447240"/>
              <a:ext cx="186986" cy="142495"/>
            </a:xfrm>
            <a:custGeom>
              <a:avLst/>
              <a:gdLst/>
              <a:ahLst/>
              <a:cxnLst/>
              <a:rect l="0" t="0" r="0" b="0"/>
              <a:pathLst>
                <a:path w="186986" h="142495">
                  <a:moveTo>
                    <a:pt x="44125" y="79987"/>
                  </a:moveTo>
                  <a:lnTo>
                    <a:pt x="82833" y="79987"/>
                  </a:lnTo>
                  <a:lnTo>
                    <a:pt x="88779" y="77341"/>
                  </a:lnTo>
                  <a:lnTo>
                    <a:pt x="91754" y="75246"/>
                  </a:lnTo>
                  <a:lnTo>
                    <a:pt x="105421" y="72298"/>
                  </a:lnTo>
                  <a:lnTo>
                    <a:pt x="121680" y="70310"/>
                  </a:lnTo>
                  <a:lnTo>
                    <a:pt x="163104" y="56242"/>
                  </a:lnTo>
                  <a:lnTo>
                    <a:pt x="174187" y="53108"/>
                  </a:lnTo>
                  <a:lnTo>
                    <a:pt x="180643" y="48858"/>
                  </a:lnTo>
                  <a:lnTo>
                    <a:pt x="184175" y="43662"/>
                  </a:lnTo>
                  <a:lnTo>
                    <a:pt x="186628" y="35442"/>
                  </a:lnTo>
                  <a:lnTo>
                    <a:pt x="186985" y="14390"/>
                  </a:lnTo>
                  <a:lnTo>
                    <a:pt x="185998" y="12443"/>
                  </a:lnTo>
                  <a:lnTo>
                    <a:pt x="184348" y="11145"/>
                  </a:lnTo>
                  <a:lnTo>
                    <a:pt x="178876" y="9703"/>
                  </a:lnTo>
                  <a:lnTo>
                    <a:pt x="165630" y="7899"/>
                  </a:lnTo>
                  <a:lnTo>
                    <a:pt x="153989" y="2513"/>
                  </a:lnTo>
                  <a:lnTo>
                    <a:pt x="127041" y="0"/>
                  </a:lnTo>
                  <a:lnTo>
                    <a:pt x="85772" y="8736"/>
                  </a:lnTo>
                  <a:lnTo>
                    <a:pt x="51068" y="23710"/>
                  </a:lnTo>
                  <a:lnTo>
                    <a:pt x="32740" y="38351"/>
                  </a:lnTo>
                  <a:lnTo>
                    <a:pt x="3454" y="77758"/>
                  </a:lnTo>
                  <a:lnTo>
                    <a:pt x="0" y="99549"/>
                  </a:lnTo>
                  <a:lnTo>
                    <a:pt x="2355" y="106209"/>
                  </a:lnTo>
                  <a:lnTo>
                    <a:pt x="29292" y="136531"/>
                  </a:lnTo>
                  <a:lnTo>
                    <a:pt x="37863" y="139844"/>
                  </a:lnTo>
                  <a:lnTo>
                    <a:pt x="80464" y="142425"/>
                  </a:lnTo>
                  <a:lnTo>
                    <a:pt x="106633" y="1424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7" name="SMARTInkShape-Group21"/>
          <p:cNvGrpSpPr/>
          <p:nvPr/>
        </p:nvGrpSpPr>
        <p:grpSpPr>
          <a:xfrm>
            <a:off x="5045809" y="2778568"/>
            <a:ext cx="401301" cy="639413"/>
            <a:chOff x="5045809" y="2778568"/>
            <a:chExt cx="401301" cy="639413"/>
          </a:xfrm>
        </p:grpSpPr>
        <p:sp>
          <p:nvSpPr>
            <p:cNvPr id="215" name="SMARTInkShape-132"/>
            <p:cNvSpPr/>
            <p:nvPr/>
          </p:nvSpPr>
          <p:spPr>
            <a:xfrm>
              <a:off x="5045809" y="2778568"/>
              <a:ext cx="401301" cy="239667"/>
            </a:xfrm>
            <a:custGeom>
              <a:avLst/>
              <a:gdLst/>
              <a:ahLst/>
              <a:cxnLst/>
              <a:rect l="0" t="0" r="0" b="0"/>
              <a:pathLst>
                <a:path w="401301" h="239667">
                  <a:moveTo>
                    <a:pt x="169129" y="87862"/>
                  </a:moveTo>
                  <a:lnTo>
                    <a:pt x="169129" y="83121"/>
                  </a:lnTo>
                  <a:lnTo>
                    <a:pt x="168136" y="81725"/>
                  </a:lnTo>
                  <a:lnTo>
                    <a:pt x="166483" y="80794"/>
                  </a:lnTo>
                  <a:lnTo>
                    <a:pt x="164388" y="80173"/>
                  </a:lnTo>
                  <a:lnTo>
                    <a:pt x="162992" y="78767"/>
                  </a:lnTo>
                  <a:lnTo>
                    <a:pt x="161440" y="74559"/>
                  </a:lnTo>
                  <a:lnTo>
                    <a:pt x="160034" y="73040"/>
                  </a:lnTo>
                  <a:lnTo>
                    <a:pt x="155826" y="71353"/>
                  </a:lnTo>
                  <a:lnTo>
                    <a:pt x="154307" y="71895"/>
                  </a:lnTo>
                  <a:lnTo>
                    <a:pt x="153294" y="73248"/>
                  </a:lnTo>
                  <a:lnTo>
                    <a:pt x="152619" y="75143"/>
                  </a:lnTo>
                  <a:lnTo>
                    <a:pt x="118282" y="119006"/>
                  </a:lnTo>
                  <a:lnTo>
                    <a:pt x="85502" y="161482"/>
                  </a:lnTo>
                  <a:lnTo>
                    <a:pt x="44097" y="203901"/>
                  </a:lnTo>
                  <a:lnTo>
                    <a:pt x="11718" y="235347"/>
                  </a:lnTo>
                  <a:lnTo>
                    <a:pt x="5572" y="237747"/>
                  </a:lnTo>
                  <a:lnTo>
                    <a:pt x="3536" y="237394"/>
                  </a:lnTo>
                  <a:lnTo>
                    <a:pt x="2179" y="236167"/>
                  </a:lnTo>
                  <a:lnTo>
                    <a:pt x="0" y="231809"/>
                  </a:lnTo>
                  <a:lnTo>
                    <a:pt x="6700" y="217682"/>
                  </a:lnTo>
                  <a:lnTo>
                    <a:pt x="17577" y="199017"/>
                  </a:lnTo>
                  <a:lnTo>
                    <a:pt x="24382" y="184889"/>
                  </a:lnTo>
                  <a:lnTo>
                    <a:pt x="56377" y="141412"/>
                  </a:lnTo>
                  <a:lnTo>
                    <a:pt x="92762" y="96867"/>
                  </a:lnTo>
                  <a:lnTo>
                    <a:pt x="135562" y="53219"/>
                  </a:lnTo>
                  <a:lnTo>
                    <a:pt x="178010" y="18698"/>
                  </a:lnTo>
                  <a:lnTo>
                    <a:pt x="189943" y="12474"/>
                  </a:lnTo>
                  <a:lnTo>
                    <a:pt x="232848" y="0"/>
                  </a:lnTo>
                  <a:lnTo>
                    <a:pt x="236413" y="514"/>
                  </a:lnTo>
                  <a:lnTo>
                    <a:pt x="252317" y="6379"/>
                  </a:lnTo>
                  <a:lnTo>
                    <a:pt x="258357" y="12290"/>
                  </a:lnTo>
                  <a:lnTo>
                    <a:pt x="285213" y="52820"/>
                  </a:lnTo>
                  <a:lnTo>
                    <a:pt x="305719" y="87921"/>
                  </a:lnTo>
                  <a:lnTo>
                    <a:pt x="332471" y="129537"/>
                  </a:lnTo>
                  <a:lnTo>
                    <a:pt x="350320" y="166368"/>
                  </a:lnTo>
                  <a:lnTo>
                    <a:pt x="381023" y="210852"/>
                  </a:lnTo>
                  <a:lnTo>
                    <a:pt x="401300" y="239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133"/>
            <p:cNvSpPr/>
            <p:nvPr/>
          </p:nvSpPr>
          <p:spPr>
            <a:xfrm>
              <a:off x="5143500" y="2786063"/>
              <a:ext cx="107157" cy="631918"/>
            </a:xfrm>
            <a:custGeom>
              <a:avLst/>
              <a:gdLst/>
              <a:ahLst/>
              <a:cxnLst/>
              <a:rect l="0" t="0" r="0" b="0"/>
              <a:pathLst>
                <a:path w="107157" h="631918">
                  <a:moveTo>
                    <a:pt x="107156" y="0"/>
                  </a:moveTo>
                  <a:lnTo>
                    <a:pt x="102416" y="4740"/>
                  </a:lnTo>
                  <a:lnTo>
                    <a:pt x="100088" y="9713"/>
                  </a:lnTo>
                  <a:lnTo>
                    <a:pt x="92163" y="47030"/>
                  </a:lnTo>
                  <a:lnTo>
                    <a:pt x="84934" y="89610"/>
                  </a:lnTo>
                  <a:lnTo>
                    <a:pt x="75133" y="132206"/>
                  </a:lnTo>
                  <a:lnTo>
                    <a:pt x="72532" y="167054"/>
                  </a:lnTo>
                  <a:lnTo>
                    <a:pt x="71762" y="203506"/>
                  </a:lnTo>
                  <a:lnTo>
                    <a:pt x="70541" y="245286"/>
                  </a:lnTo>
                  <a:lnTo>
                    <a:pt x="65329" y="289084"/>
                  </a:lnTo>
                  <a:lnTo>
                    <a:pt x="63762" y="318651"/>
                  </a:lnTo>
                  <a:lnTo>
                    <a:pt x="60420" y="350974"/>
                  </a:lnTo>
                  <a:lnTo>
                    <a:pt x="55626" y="384191"/>
                  </a:lnTo>
                  <a:lnTo>
                    <a:pt x="50189" y="415491"/>
                  </a:lnTo>
                  <a:lnTo>
                    <a:pt x="46290" y="456263"/>
                  </a:lnTo>
                  <a:lnTo>
                    <a:pt x="40394" y="498219"/>
                  </a:lnTo>
                  <a:lnTo>
                    <a:pt x="32364" y="537329"/>
                  </a:lnTo>
                  <a:lnTo>
                    <a:pt x="21753" y="578971"/>
                  </a:lnTo>
                  <a:lnTo>
                    <a:pt x="17209" y="619621"/>
                  </a:lnTo>
                  <a:lnTo>
                    <a:pt x="10216" y="631917"/>
                  </a:lnTo>
                  <a:lnTo>
                    <a:pt x="8796" y="631621"/>
                  </a:lnTo>
                  <a:lnTo>
                    <a:pt x="0" y="6250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6" name="SMARTInkShape-Group22"/>
          <p:cNvGrpSpPr/>
          <p:nvPr/>
        </p:nvGrpSpPr>
        <p:grpSpPr>
          <a:xfrm>
            <a:off x="4732734" y="3366892"/>
            <a:ext cx="723293" cy="294281"/>
            <a:chOff x="4732734" y="3366892"/>
            <a:chExt cx="723293" cy="294281"/>
          </a:xfrm>
        </p:grpSpPr>
        <p:sp>
          <p:nvSpPr>
            <p:cNvPr id="218" name="SMARTInkShape-134"/>
            <p:cNvSpPr/>
            <p:nvPr/>
          </p:nvSpPr>
          <p:spPr>
            <a:xfrm>
              <a:off x="4822031" y="3464719"/>
              <a:ext cx="8927" cy="196454"/>
            </a:xfrm>
            <a:custGeom>
              <a:avLst/>
              <a:gdLst/>
              <a:ahLst/>
              <a:cxnLst/>
              <a:rect l="0" t="0" r="0" b="0"/>
              <a:pathLst>
                <a:path w="8927" h="196454">
                  <a:moveTo>
                    <a:pt x="0" y="0"/>
                  </a:moveTo>
                  <a:lnTo>
                    <a:pt x="0" y="28679"/>
                  </a:lnTo>
                  <a:lnTo>
                    <a:pt x="8102" y="71906"/>
                  </a:lnTo>
                  <a:lnTo>
                    <a:pt x="8857" y="116049"/>
                  </a:lnTo>
                  <a:lnTo>
                    <a:pt x="8926" y="160558"/>
                  </a:lnTo>
                  <a:lnTo>
                    <a:pt x="7936" y="171570"/>
                  </a:lnTo>
                  <a:lnTo>
                    <a:pt x="0"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135"/>
            <p:cNvSpPr/>
            <p:nvPr/>
          </p:nvSpPr>
          <p:spPr>
            <a:xfrm>
              <a:off x="4732734" y="3393691"/>
              <a:ext cx="203462" cy="160326"/>
            </a:xfrm>
            <a:custGeom>
              <a:avLst/>
              <a:gdLst/>
              <a:ahLst/>
              <a:cxnLst/>
              <a:rect l="0" t="0" r="0" b="0"/>
              <a:pathLst>
                <a:path w="203462" h="160326">
                  <a:moveTo>
                    <a:pt x="0" y="26379"/>
                  </a:moveTo>
                  <a:lnTo>
                    <a:pt x="0" y="13951"/>
                  </a:lnTo>
                  <a:lnTo>
                    <a:pt x="993" y="12140"/>
                  </a:lnTo>
                  <a:lnTo>
                    <a:pt x="2646" y="10933"/>
                  </a:lnTo>
                  <a:lnTo>
                    <a:pt x="7129" y="8601"/>
                  </a:lnTo>
                  <a:lnTo>
                    <a:pt x="12429" y="4256"/>
                  </a:lnTo>
                  <a:lnTo>
                    <a:pt x="20738" y="1664"/>
                  </a:lnTo>
                  <a:lnTo>
                    <a:pt x="46981" y="0"/>
                  </a:lnTo>
                  <a:lnTo>
                    <a:pt x="90743" y="7315"/>
                  </a:lnTo>
                  <a:lnTo>
                    <a:pt x="116515" y="12903"/>
                  </a:lnTo>
                  <a:lnTo>
                    <a:pt x="157273" y="37168"/>
                  </a:lnTo>
                  <a:lnTo>
                    <a:pt x="180483" y="50963"/>
                  </a:lnTo>
                  <a:lnTo>
                    <a:pt x="201058" y="76134"/>
                  </a:lnTo>
                  <a:lnTo>
                    <a:pt x="203461" y="82558"/>
                  </a:lnTo>
                  <a:lnTo>
                    <a:pt x="203110" y="85660"/>
                  </a:lnTo>
                  <a:lnTo>
                    <a:pt x="190039" y="109885"/>
                  </a:lnTo>
                  <a:lnTo>
                    <a:pt x="184343" y="117402"/>
                  </a:lnTo>
                  <a:lnTo>
                    <a:pt x="159924" y="133371"/>
                  </a:lnTo>
                  <a:lnTo>
                    <a:pt x="130863" y="147404"/>
                  </a:lnTo>
                  <a:lnTo>
                    <a:pt x="114070" y="151205"/>
                  </a:lnTo>
                  <a:lnTo>
                    <a:pt x="98227" y="1603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SMARTInkShape-136"/>
            <p:cNvSpPr/>
            <p:nvPr/>
          </p:nvSpPr>
          <p:spPr>
            <a:xfrm>
              <a:off x="4934090" y="3473648"/>
              <a:ext cx="129044" cy="102511"/>
            </a:xfrm>
            <a:custGeom>
              <a:avLst/>
              <a:gdLst/>
              <a:ahLst/>
              <a:cxnLst/>
              <a:rect l="0" t="0" r="0" b="0"/>
              <a:pathLst>
                <a:path w="129044" h="102511">
                  <a:moveTo>
                    <a:pt x="57605" y="0"/>
                  </a:moveTo>
                  <a:lnTo>
                    <a:pt x="57605" y="4741"/>
                  </a:lnTo>
                  <a:lnTo>
                    <a:pt x="56613" y="6137"/>
                  </a:lnTo>
                  <a:lnTo>
                    <a:pt x="54960" y="7068"/>
                  </a:lnTo>
                  <a:lnTo>
                    <a:pt x="52865" y="7689"/>
                  </a:lnTo>
                  <a:lnTo>
                    <a:pt x="39514" y="18480"/>
                  </a:lnTo>
                  <a:lnTo>
                    <a:pt x="10779" y="47834"/>
                  </a:lnTo>
                  <a:lnTo>
                    <a:pt x="176" y="69861"/>
                  </a:lnTo>
                  <a:lnTo>
                    <a:pt x="0" y="83636"/>
                  </a:lnTo>
                  <a:lnTo>
                    <a:pt x="1342" y="91475"/>
                  </a:lnTo>
                  <a:lnTo>
                    <a:pt x="5214" y="96703"/>
                  </a:lnTo>
                  <a:lnTo>
                    <a:pt x="10772" y="100187"/>
                  </a:lnTo>
                  <a:lnTo>
                    <a:pt x="17453" y="102510"/>
                  </a:lnTo>
                  <a:lnTo>
                    <a:pt x="30169" y="102446"/>
                  </a:lnTo>
                  <a:lnTo>
                    <a:pt x="54501" y="94320"/>
                  </a:lnTo>
                  <a:lnTo>
                    <a:pt x="85596" y="69621"/>
                  </a:lnTo>
                  <a:lnTo>
                    <a:pt x="95775" y="55135"/>
                  </a:lnTo>
                  <a:lnTo>
                    <a:pt x="100334" y="43016"/>
                  </a:lnTo>
                  <a:lnTo>
                    <a:pt x="102249" y="18018"/>
                  </a:lnTo>
                  <a:lnTo>
                    <a:pt x="102254" y="60667"/>
                  </a:lnTo>
                  <a:lnTo>
                    <a:pt x="102254" y="64258"/>
                  </a:lnTo>
                  <a:lnTo>
                    <a:pt x="104899" y="70892"/>
                  </a:lnTo>
                  <a:lnTo>
                    <a:pt x="117699" y="89249"/>
                  </a:lnTo>
                  <a:lnTo>
                    <a:pt x="118504" y="92242"/>
                  </a:lnTo>
                  <a:lnTo>
                    <a:pt x="120033" y="94237"/>
                  </a:lnTo>
                  <a:lnTo>
                    <a:pt x="129043"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SMARTInkShape-137"/>
            <p:cNvSpPr/>
            <p:nvPr/>
          </p:nvSpPr>
          <p:spPr>
            <a:xfrm>
              <a:off x="5125641" y="3411141"/>
              <a:ext cx="26790" cy="205383"/>
            </a:xfrm>
            <a:custGeom>
              <a:avLst/>
              <a:gdLst/>
              <a:ahLst/>
              <a:cxnLst/>
              <a:rect l="0" t="0" r="0" b="0"/>
              <a:pathLst>
                <a:path w="26790" h="205383">
                  <a:moveTo>
                    <a:pt x="26789" y="0"/>
                  </a:moveTo>
                  <a:lnTo>
                    <a:pt x="22048" y="0"/>
                  </a:lnTo>
                  <a:lnTo>
                    <a:pt x="17075" y="10583"/>
                  </a:lnTo>
                  <a:lnTo>
                    <a:pt x="10539" y="40234"/>
                  </a:lnTo>
                  <a:lnTo>
                    <a:pt x="4330" y="82005"/>
                  </a:lnTo>
                  <a:lnTo>
                    <a:pt x="570" y="125231"/>
                  </a:lnTo>
                  <a:lnTo>
                    <a:pt x="50" y="168899"/>
                  </a:lnTo>
                  <a:lnTo>
                    <a:pt x="0" y="2053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138"/>
            <p:cNvSpPr/>
            <p:nvPr/>
          </p:nvSpPr>
          <p:spPr>
            <a:xfrm>
              <a:off x="5072063" y="3482578"/>
              <a:ext cx="116086" cy="44650"/>
            </a:xfrm>
            <a:custGeom>
              <a:avLst/>
              <a:gdLst/>
              <a:ahLst/>
              <a:cxnLst/>
              <a:rect l="0" t="0" r="0" b="0"/>
              <a:pathLst>
                <a:path w="116086" h="44650">
                  <a:moveTo>
                    <a:pt x="0" y="44649"/>
                  </a:moveTo>
                  <a:lnTo>
                    <a:pt x="4740" y="44649"/>
                  </a:lnTo>
                  <a:lnTo>
                    <a:pt x="9713" y="42003"/>
                  </a:lnTo>
                  <a:lnTo>
                    <a:pt x="12428" y="39908"/>
                  </a:lnTo>
                  <a:lnTo>
                    <a:pt x="20737" y="37581"/>
                  </a:lnTo>
                  <a:lnTo>
                    <a:pt x="36571" y="33625"/>
                  </a:lnTo>
                  <a:lnTo>
                    <a:pt x="78580" y="10608"/>
                  </a:lnTo>
                  <a:lnTo>
                    <a:pt x="91479" y="4715"/>
                  </a:lnTo>
                  <a:lnTo>
                    <a:pt x="11608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SMARTInkShape-139"/>
            <p:cNvSpPr/>
            <p:nvPr/>
          </p:nvSpPr>
          <p:spPr>
            <a:xfrm>
              <a:off x="5170667" y="3366892"/>
              <a:ext cx="88920" cy="249632"/>
            </a:xfrm>
            <a:custGeom>
              <a:avLst/>
              <a:gdLst/>
              <a:ahLst/>
              <a:cxnLst/>
              <a:rect l="0" t="0" r="0" b="0"/>
              <a:pathLst>
                <a:path w="88920" h="249632">
                  <a:moveTo>
                    <a:pt x="71060" y="17460"/>
                  </a:moveTo>
                  <a:lnTo>
                    <a:pt x="63371" y="9771"/>
                  </a:lnTo>
                  <a:lnTo>
                    <a:pt x="62162" y="0"/>
                  </a:lnTo>
                  <a:lnTo>
                    <a:pt x="57399" y="4459"/>
                  </a:lnTo>
                  <a:lnTo>
                    <a:pt x="55066" y="9366"/>
                  </a:lnTo>
                  <a:lnTo>
                    <a:pt x="54444" y="12064"/>
                  </a:lnTo>
                  <a:lnTo>
                    <a:pt x="47309" y="24515"/>
                  </a:lnTo>
                  <a:lnTo>
                    <a:pt x="37408" y="62650"/>
                  </a:lnTo>
                  <a:lnTo>
                    <a:pt x="28877" y="91062"/>
                  </a:lnTo>
                  <a:lnTo>
                    <a:pt x="20599" y="132838"/>
                  </a:lnTo>
                  <a:lnTo>
                    <a:pt x="16763" y="171917"/>
                  </a:lnTo>
                  <a:lnTo>
                    <a:pt x="7811" y="209587"/>
                  </a:lnTo>
                  <a:lnTo>
                    <a:pt x="6074" y="211029"/>
                  </a:lnTo>
                  <a:lnTo>
                    <a:pt x="0" y="213744"/>
                  </a:lnTo>
                  <a:lnTo>
                    <a:pt x="4474" y="209122"/>
                  </a:lnTo>
                  <a:lnTo>
                    <a:pt x="6739" y="204177"/>
                  </a:lnTo>
                  <a:lnTo>
                    <a:pt x="7344" y="201469"/>
                  </a:lnTo>
                  <a:lnTo>
                    <a:pt x="29511" y="167515"/>
                  </a:lnTo>
                  <a:lnTo>
                    <a:pt x="38042" y="163526"/>
                  </a:lnTo>
                  <a:lnTo>
                    <a:pt x="47455" y="160761"/>
                  </a:lnTo>
                  <a:lnTo>
                    <a:pt x="60001" y="152833"/>
                  </a:lnTo>
                  <a:lnTo>
                    <a:pt x="69631" y="151530"/>
                  </a:lnTo>
                  <a:lnTo>
                    <a:pt x="75377" y="156182"/>
                  </a:lnTo>
                  <a:lnTo>
                    <a:pt x="77939" y="161135"/>
                  </a:lnTo>
                  <a:lnTo>
                    <a:pt x="88068" y="202180"/>
                  </a:lnTo>
                  <a:lnTo>
                    <a:pt x="88913" y="245584"/>
                  </a:lnTo>
                  <a:lnTo>
                    <a:pt x="88919" y="2496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140"/>
            <p:cNvSpPr/>
            <p:nvPr/>
          </p:nvSpPr>
          <p:spPr>
            <a:xfrm>
              <a:off x="5295426" y="3500438"/>
              <a:ext cx="58254" cy="88775"/>
            </a:xfrm>
            <a:custGeom>
              <a:avLst/>
              <a:gdLst/>
              <a:ahLst/>
              <a:cxnLst/>
              <a:rect l="0" t="0" r="0" b="0"/>
              <a:pathLst>
                <a:path w="58254" h="88775">
                  <a:moveTo>
                    <a:pt x="35597" y="26789"/>
                  </a:moveTo>
                  <a:lnTo>
                    <a:pt x="27036" y="26789"/>
                  </a:lnTo>
                  <a:lnTo>
                    <a:pt x="14272" y="39217"/>
                  </a:lnTo>
                  <a:lnTo>
                    <a:pt x="11237" y="44880"/>
                  </a:lnTo>
                  <a:lnTo>
                    <a:pt x="8896" y="50704"/>
                  </a:lnTo>
                  <a:lnTo>
                    <a:pt x="2991" y="59561"/>
                  </a:lnTo>
                  <a:lnTo>
                    <a:pt x="801" y="68469"/>
                  </a:lnTo>
                  <a:lnTo>
                    <a:pt x="0" y="83344"/>
                  </a:lnTo>
                  <a:lnTo>
                    <a:pt x="952" y="85328"/>
                  </a:lnTo>
                  <a:lnTo>
                    <a:pt x="2579" y="86651"/>
                  </a:lnTo>
                  <a:lnTo>
                    <a:pt x="7032" y="88120"/>
                  </a:lnTo>
                  <a:lnTo>
                    <a:pt x="12318" y="88774"/>
                  </a:lnTo>
                  <a:lnTo>
                    <a:pt x="17975" y="86418"/>
                  </a:lnTo>
                  <a:lnTo>
                    <a:pt x="47508" y="59481"/>
                  </a:lnTo>
                  <a:lnTo>
                    <a:pt x="50813" y="53555"/>
                  </a:lnTo>
                  <a:lnTo>
                    <a:pt x="53274" y="47614"/>
                  </a:lnTo>
                  <a:lnTo>
                    <a:pt x="57675" y="41667"/>
                  </a:lnTo>
                  <a:lnTo>
                    <a:pt x="58253" y="38692"/>
                  </a:lnTo>
                  <a:lnTo>
                    <a:pt x="57646" y="35716"/>
                  </a:lnTo>
                  <a:lnTo>
                    <a:pt x="55319" y="29764"/>
                  </a:lnTo>
                  <a:lnTo>
                    <a:pt x="53016" y="20835"/>
                  </a:lnTo>
                  <a:lnTo>
                    <a:pt x="48962" y="14882"/>
                  </a:lnTo>
                  <a:lnTo>
                    <a:pt x="43852" y="11575"/>
                  </a:lnTo>
                  <a:lnTo>
                    <a:pt x="38274" y="9113"/>
                  </a:lnTo>
                  <a:lnTo>
                    <a:pt x="2666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141"/>
            <p:cNvSpPr/>
            <p:nvPr/>
          </p:nvSpPr>
          <p:spPr>
            <a:xfrm>
              <a:off x="5420730" y="3500438"/>
              <a:ext cx="35297" cy="116086"/>
            </a:xfrm>
            <a:custGeom>
              <a:avLst/>
              <a:gdLst/>
              <a:ahLst/>
              <a:cxnLst/>
              <a:rect l="0" t="0" r="0" b="0"/>
              <a:pathLst>
                <a:path w="35297" h="116086">
                  <a:moveTo>
                    <a:pt x="26379" y="0"/>
                  </a:moveTo>
                  <a:lnTo>
                    <a:pt x="13951" y="0"/>
                  </a:lnTo>
                  <a:lnTo>
                    <a:pt x="12140" y="992"/>
                  </a:lnTo>
                  <a:lnTo>
                    <a:pt x="10934" y="2645"/>
                  </a:lnTo>
                  <a:lnTo>
                    <a:pt x="8601" y="7129"/>
                  </a:lnTo>
                  <a:lnTo>
                    <a:pt x="2701" y="15231"/>
                  </a:lnTo>
                  <a:lnTo>
                    <a:pt x="512" y="23915"/>
                  </a:lnTo>
                  <a:lnTo>
                    <a:pt x="0" y="29811"/>
                  </a:lnTo>
                  <a:lnTo>
                    <a:pt x="2418" y="35738"/>
                  </a:lnTo>
                  <a:lnTo>
                    <a:pt x="5808" y="41680"/>
                  </a:lnTo>
                  <a:lnTo>
                    <a:pt x="8708" y="50604"/>
                  </a:lnTo>
                  <a:lnTo>
                    <a:pt x="32718" y="80367"/>
                  </a:lnTo>
                  <a:lnTo>
                    <a:pt x="35157" y="96462"/>
                  </a:lnTo>
                  <a:lnTo>
                    <a:pt x="35296" y="105760"/>
                  </a:lnTo>
                  <a:lnTo>
                    <a:pt x="34308" y="106225"/>
                  </a:lnTo>
                  <a:lnTo>
                    <a:pt x="22879" y="107033"/>
                  </a:lnTo>
                  <a:lnTo>
                    <a:pt x="21069" y="108066"/>
                  </a:lnTo>
                  <a:lnTo>
                    <a:pt x="19863" y="109747"/>
                  </a:lnTo>
                  <a:lnTo>
                    <a:pt x="19058" y="111860"/>
                  </a:lnTo>
                  <a:lnTo>
                    <a:pt x="17530" y="113269"/>
                  </a:lnTo>
                  <a:lnTo>
                    <a:pt x="8520" y="1160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9" name="SMARTInkShape-Group23"/>
          <p:cNvGrpSpPr/>
          <p:nvPr/>
        </p:nvGrpSpPr>
        <p:grpSpPr>
          <a:xfrm>
            <a:off x="7134820" y="2214563"/>
            <a:ext cx="187525" cy="169665"/>
            <a:chOff x="7134820" y="2214563"/>
            <a:chExt cx="187525" cy="169665"/>
          </a:xfrm>
        </p:grpSpPr>
        <p:sp>
          <p:nvSpPr>
            <p:cNvPr id="227" name="SMARTInkShape-142"/>
            <p:cNvSpPr/>
            <p:nvPr/>
          </p:nvSpPr>
          <p:spPr>
            <a:xfrm>
              <a:off x="7224117" y="2214563"/>
              <a:ext cx="35720" cy="169665"/>
            </a:xfrm>
            <a:custGeom>
              <a:avLst/>
              <a:gdLst/>
              <a:ahLst/>
              <a:cxnLst/>
              <a:rect l="0" t="0" r="0" b="0"/>
              <a:pathLst>
                <a:path w="35720" h="169665">
                  <a:moveTo>
                    <a:pt x="35719" y="0"/>
                  </a:moveTo>
                  <a:lnTo>
                    <a:pt x="35719" y="21249"/>
                  </a:lnTo>
                  <a:lnTo>
                    <a:pt x="33073" y="26972"/>
                  </a:lnTo>
                  <a:lnTo>
                    <a:pt x="30978" y="29888"/>
                  </a:lnTo>
                  <a:lnTo>
                    <a:pt x="19210" y="72808"/>
                  </a:lnTo>
                  <a:lnTo>
                    <a:pt x="17134" y="92139"/>
                  </a:lnTo>
                  <a:lnTo>
                    <a:pt x="10844" y="109187"/>
                  </a:lnTo>
                  <a:lnTo>
                    <a:pt x="8979" y="151073"/>
                  </a:lnTo>
                  <a:lnTo>
                    <a:pt x="8963" y="154293"/>
                  </a:lnTo>
                  <a:lnTo>
                    <a:pt x="6299" y="160517"/>
                  </a:lnTo>
                  <a:lnTo>
                    <a:pt x="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143"/>
            <p:cNvSpPr/>
            <p:nvPr/>
          </p:nvSpPr>
          <p:spPr>
            <a:xfrm>
              <a:off x="7134820" y="2303859"/>
              <a:ext cx="187525" cy="17861"/>
            </a:xfrm>
            <a:custGeom>
              <a:avLst/>
              <a:gdLst/>
              <a:ahLst/>
              <a:cxnLst/>
              <a:rect l="0" t="0" r="0" b="0"/>
              <a:pathLst>
                <a:path w="187525" h="17861">
                  <a:moveTo>
                    <a:pt x="0" y="17860"/>
                  </a:moveTo>
                  <a:lnTo>
                    <a:pt x="43115" y="17860"/>
                  </a:lnTo>
                  <a:lnTo>
                    <a:pt x="83429" y="16868"/>
                  </a:lnTo>
                  <a:lnTo>
                    <a:pt x="125207" y="9758"/>
                  </a:lnTo>
                  <a:lnTo>
                    <a:pt x="145026" y="8183"/>
                  </a:lnTo>
                  <a:lnTo>
                    <a:pt x="1875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8" name="SMARTInkShape-Group24"/>
          <p:cNvGrpSpPr/>
          <p:nvPr/>
        </p:nvGrpSpPr>
        <p:grpSpPr>
          <a:xfrm>
            <a:off x="7420808" y="2098477"/>
            <a:ext cx="821295" cy="339329"/>
            <a:chOff x="7420808" y="2098477"/>
            <a:chExt cx="821295" cy="339329"/>
          </a:xfrm>
        </p:grpSpPr>
        <p:sp>
          <p:nvSpPr>
            <p:cNvPr id="230" name="SMARTInkShape-144"/>
            <p:cNvSpPr/>
            <p:nvPr/>
          </p:nvSpPr>
          <p:spPr>
            <a:xfrm>
              <a:off x="7420808" y="2126658"/>
              <a:ext cx="213663" cy="199234"/>
            </a:xfrm>
            <a:custGeom>
              <a:avLst/>
              <a:gdLst/>
              <a:ahLst/>
              <a:cxnLst/>
              <a:rect l="0" t="0" r="0" b="0"/>
              <a:pathLst>
                <a:path w="213663" h="199234">
                  <a:moveTo>
                    <a:pt x="133708" y="43256"/>
                  </a:moveTo>
                  <a:lnTo>
                    <a:pt x="124810" y="43256"/>
                  </a:lnTo>
                  <a:lnTo>
                    <a:pt x="124778" y="13368"/>
                  </a:lnTo>
                  <a:lnTo>
                    <a:pt x="123786" y="11424"/>
                  </a:lnTo>
                  <a:lnTo>
                    <a:pt x="122132" y="10129"/>
                  </a:lnTo>
                  <a:lnTo>
                    <a:pt x="117649" y="7697"/>
                  </a:lnTo>
                  <a:lnTo>
                    <a:pt x="109547" y="1742"/>
                  </a:lnTo>
                  <a:lnTo>
                    <a:pt x="103787" y="0"/>
                  </a:lnTo>
                  <a:lnTo>
                    <a:pt x="100862" y="528"/>
                  </a:lnTo>
                  <a:lnTo>
                    <a:pt x="92005" y="6012"/>
                  </a:lnTo>
                  <a:lnTo>
                    <a:pt x="57143" y="32380"/>
                  </a:lnTo>
                  <a:lnTo>
                    <a:pt x="24848" y="76155"/>
                  </a:lnTo>
                  <a:lnTo>
                    <a:pt x="3805" y="117679"/>
                  </a:lnTo>
                  <a:lnTo>
                    <a:pt x="0" y="159342"/>
                  </a:lnTo>
                  <a:lnTo>
                    <a:pt x="860" y="170256"/>
                  </a:lnTo>
                  <a:lnTo>
                    <a:pt x="4550" y="178414"/>
                  </a:lnTo>
                  <a:lnTo>
                    <a:pt x="12205" y="188585"/>
                  </a:lnTo>
                  <a:lnTo>
                    <a:pt x="17860" y="192183"/>
                  </a:lnTo>
                  <a:lnTo>
                    <a:pt x="34315" y="199233"/>
                  </a:lnTo>
                  <a:lnTo>
                    <a:pt x="47862" y="199230"/>
                  </a:lnTo>
                  <a:lnTo>
                    <a:pt x="91223" y="185713"/>
                  </a:lnTo>
                  <a:lnTo>
                    <a:pt x="133001" y="165056"/>
                  </a:lnTo>
                  <a:lnTo>
                    <a:pt x="152460" y="153208"/>
                  </a:lnTo>
                  <a:lnTo>
                    <a:pt x="180080" y="121362"/>
                  </a:lnTo>
                  <a:lnTo>
                    <a:pt x="184083" y="113358"/>
                  </a:lnTo>
                  <a:lnTo>
                    <a:pt x="186653" y="100135"/>
                  </a:lnTo>
                  <a:lnTo>
                    <a:pt x="187261" y="88440"/>
                  </a:lnTo>
                  <a:lnTo>
                    <a:pt x="182538" y="88063"/>
                  </a:lnTo>
                  <a:lnTo>
                    <a:pt x="181144" y="89002"/>
                  </a:lnTo>
                  <a:lnTo>
                    <a:pt x="180215" y="90621"/>
                  </a:lnTo>
                  <a:lnTo>
                    <a:pt x="179595" y="92692"/>
                  </a:lnTo>
                  <a:lnTo>
                    <a:pt x="171451" y="106003"/>
                  </a:lnTo>
                  <a:lnTo>
                    <a:pt x="170777" y="108899"/>
                  </a:lnTo>
                  <a:lnTo>
                    <a:pt x="162536" y="123644"/>
                  </a:lnTo>
                  <a:lnTo>
                    <a:pt x="160900" y="135534"/>
                  </a:lnTo>
                  <a:lnTo>
                    <a:pt x="161758" y="137517"/>
                  </a:lnTo>
                  <a:lnTo>
                    <a:pt x="163321" y="138839"/>
                  </a:lnTo>
                  <a:lnTo>
                    <a:pt x="167706" y="140308"/>
                  </a:lnTo>
                  <a:lnTo>
                    <a:pt x="190311" y="141437"/>
                  </a:lnTo>
                  <a:lnTo>
                    <a:pt x="196237" y="138816"/>
                  </a:lnTo>
                  <a:lnTo>
                    <a:pt x="199207" y="136729"/>
                  </a:lnTo>
                  <a:lnTo>
                    <a:pt x="202506" y="131763"/>
                  </a:lnTo>
                  <a:lnTo>
                    <a:pt x="204965" y="126249"/>
                  </a:lnTo>
                  <a:lnTo>
                    <a:pt x="210934" y="117566"/>
                  </a:lnTo>
                  <a:lnTo>
                    <a:pt x="213145" y="108710"/>
                  </a:lnTo>
                  <a:lnTo>
                    <a:pt x="213662" y="102774"/>
                  </a:lnTo>
                  <a:lnTo>
                    <a:pt x="211245" y="96828"/>
                  </a:lnTo>
                  <a:lnTo>
                    <a:pt x="209212" y="93854"/>
                  </a:lnTo>
                  <a:lnTo>
                    <a:pt x="206864" y="91871"/>
                  </a:lnTo>
                  <a:lnTo>
                    <a:pt x="187286" y="789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145"/>
            <p:cNvSpPr/>
            <p:nvPr/>
          </p:nvSpPr>
          <p:spPr>
            <a:xfrm>
              <a:off x="7670602" y="2205788"/>
              <a:ext cx="116087" cy="62341"/>
            </a:xfrm>
            <a:custGeom>
              <a:avLst/>
              <a:gdLst/>
              <a:ahLst/>
              <a:cxnLst/>
              <a:rect l="0" t="0" r="0" b="0"/>
              <a:pathLst>
                <a:path w="116087" h="62341">
                  <a:moveTo>
                    <a:pt x="0" y="35564"/>
                  </a:moveTo>
                  <a:lnTo>
                    <a:pt x="7688" y="43252"/>
                  </a:lnTo>
                  <a:lnTo>
                    <a:pt x="8561" y="48866"/>
                  </a:lnTo>
                  <a:lnTo>
                    <a:pt x="8928" y="62340"/>
                  </a:lnTo>
                  <a:lnTo>
                    <a:pt x="8929" y="49923"/>
                  </a:lnTo>
                  <a:lnTo>
                    <a:pt x="11575" y="44260"/>
                  </a:lnTo>
                  <a:lnTo>
                    <a:pt x="15066" y="38437"/>
                  </a:lnTo>
                  <a:lnTo>
                    <a:pt x="18023" y="29580"/>
                  </a:lnTo>
                  <a:lnTo>
                    <a:pt x="23750" y="20672"/>
                  </a:lnTo>
                  <a:lnTo>
                    <a:pt x="26881" y="11748"/>
                  </a:lnTo>
                  <a:lnTo>
                    <a:pt x="34359" y="1608"/>
                  </a:lnTo>
                  <a:lnTo>
                    <a:pt x="37760" y="629"/>
                  </a:lnTo>
                  <a:lnTo>
                    <a:pt x="43287" y="0"/>
                  </a:lnTo>
                  <a:lnTo>
                    <a:pt x="44612" y="21713"/>
                  </a:lnTo>
                  <a:lnTo>
                    <a:pt x="44637" y="29916"/>
                  </a:lnTo>
                  <a:lnTo>
                    <a:pt x="45632" y="31799"/>
                  </a:lnTo>
                  <a:lnTo>
                    <a:pt x="47289" y="33054"/>
                  </a:lnTo>
                  <a:lnTo>
                    <a:pt x="52335" y="35068"/>
                  </a:lnTo>
                  <a:lnTo>
                    <a:pt x="57950" y="35417"/>
                  </a:lnTo>
                  <a:lnTo>
                    <a:pt x="63128" y="32852"/>
                  </a:lnTo>
                  <a:lnTo>
                    <a:pt x="83380" y="14569"/>
                  </a:lnTo>
                  <a:lnTo>
                    <a:pt x="86667" y="8704"/>
                  </a:lnTo>
                  <a:lnTo>
                    <a:pt x="87543" y="5751"/>
                  </a:lnTo>
                  <a:lnTo>
                    <a:pt x="89120" y="3782"/>
                  </a:lnTo>
                  <a:lnTo>
                    <a:pt x="96831" y="363"/>
                  </a:lnTo>
                  <a:lnTo>
                    <a:pt x="102553" y="4739"/>
                  </a:lnTo>
                  <a:lnTo>
                    <a:pt x="105110" y="9627"/>
                  </a:lnTo>
                  <a:lnTo>
                    <a:pt x="106976" y="26709"/>
                  </a:lnTo>
                  <a:lnTo>
                    <a:pt x="107120" y="38555"/>
                  </a:lnTo>
                  <a:lnTo>
                    <a:pt x="109786" y="44500"/>
                  </a:lnTo>
                  <a:lnTo>
                    <a:pt x="116086" y="534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146"/>
            <p:cNvSpPr/>
            <p:nvPr/>
          </p:nvSpPr>
          <p:spPr>
            <a:xfrm>
              <a:off x="7750969" y="2098477"/>
              <a:ext cx="133946" cy="339329"/>
            </a:xfrm>
            <a:custGeom>
              <a:avLst/>
              <a:gdLst/>
              <a:ahLst/>
              <a:cxnLst/>
              <a:rect l="0" t="0" r="0" b="0"/>
              <a:pathLst>
                <a:path w="133946" h="339329">
                  <a:moveTo>
                    <a:pt x="133945" y="0"/>
                  </a:moveTo>
                  <a:lnTo>
                    <a:pt x="133945" y="12428"/>
                  </a:lnTo>
                  <a:lnTo>
                    <a:pt x="121516" y="42240"/>
                  </a:lnTo>
                  <a:lnTo>
                    <a:pt x="93070" y="84369"/>
                  </a:lnTo>
                  <a:lnTo>
                    <a:pt x="72755" y="125542"/>
                  </a:lnTo>
                  <a:lnTo>
                    <a:pt x="57402" y="161830"/>
                  </a:lnTo>
                  <a:lnTo>
                    <a:pt x="44816" y="203541"/>
                  </a:lnTo>
                  <a:lnTo>
                    <a:pt x="32775" y="240738"/>
                  </a:lnTo>
                  <a:lnTo>
                    <a:pt x="17864" y="283056"/>
                  </a:lnTo>
                  <a:lnTo>
                    <a:pt x="11577" y="302811"/>
                  </a:lnTo>
                  <a:lnTo>
                    <a:pt x="8286" y="331285"/>
                  </a:lnTo>
                  <a:lnTo>
                    <a:pt x="6516" y="333966"/>
                  </a:lnTo>
                  <a:lnTo>
                    <a:pt x="0" y="3393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147"/>
            <p:cNvSpPr/>
            <p:nvPr/>
          </p:nvSpPr>
          <p:spPr>
            <a:xfrm>
              <a:off x="7849718" y="2277073"/>
              <a:ext cx="70807" cy="116084"/>
            </a:xfrm>
            <a:custGeom>
              <a:avLst/>
              <a:gdLst/>
              <a:ahLst/>
              <a:cxnLst/>
              <a:rect l="0" t="0" r="0" b="0"/>
              <a:pathLst>
                <a:path w="70807" h="116084">
                  <a:moveTo>
                    <a:pt x="61985" y="8927"/>
                  </a:moveTo>
                  <a:lnTo>
                    <a:pt x="61985" y="1239"/>
                  </a:lnTo>
                  <a:lnTo>
                    <a:pt x="62977" y="825"/>
                  </a:lnTo>
                  <a:lnTo>
                    <a:pt x="70806" y="7"/>
                  </a:lnTo>
                  <a:lnTo>
                    <a:pt x="66142" y="0"/>
                  </a:lnTo>
                  <a:lnTo>
                    <a:pt x="61187" y="2644"/>
                  </a:lnTo>
                  <a:lnTo>
                    <a:pt x="41102" y="20988"/>
                  </a:lnTo>
                  <a:lnTo>
                    <a:pt x="11383" y="65423"/>
                  </a:lnTo>
                  <a:lnTo>
                    <a:pt x="3446" y="76489"/>
                  </a:lnTo>
                  <a:lnTo>
                    <a:pt x="1242" y="82941"/>
                  </a:lnTo>
                  <a:lnTo>
                    <a:pt x="0" y="96893"/>
                  </a:lnTo>
                  <a:lnTo>
                    <a:pt x="818" y="100313"/>
                  </a:lnTo>
                  <a:lnTo>
                    <a:pt x="2355" y="102593"/>
                  </a:lnTo>
                  <a:lnTo>
                    <a:pt x="14739" y="112690"/>
                  </a:lnTo>
                  <a:lnTo>
                    <a:pt x="26266" y="1160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148"/>
            <p:cNvSpPr/>
            <p:nvPr/>
          </p:nvSpPr>
          <p:spPr>
            <a:xfrm>
              <a:off x="7947467" y="2321719"/>
              <a:ext cx="44604" cy="35569"/>
            </a:xfrm>
            <a:custGeom>
              <a:avLst/>
              <a:gdLst/>
              <a:ahLst/>
              <a:cxnLst/>
              <a:rect l="0" t="0" r="0" b="0"/>
              <a:pathLst>
                <a:path w="44604" h="35569">
                  <a:moveTo>
                    <a:pt x="44603" y="0"/>
                  </a:moveTo>
                  <a:lnTo>
                    <a:pt x="39863" y="0"/>
                  </a:lnTo>
                  <a:lnTo>
                    <a:pt x="38466" y="992"/>
                  </a:lnTo>
                  <a:lnTo>
                    <a:pt x="37536" y="2646"/>
                  </a:lnTo>
                  <a:lnTo>
                    <a:pt x="36915" y="4740"/>
                  </a:lnTo>
                  <a:lnTo>
                    <a:pt x="35509" y="6137"/>
                  </a:lnTo>
                  <a:lnTo>
                    <a:pt x="31300" y="7688"/>
                  </a:lnTo>
                  <a:lnTo>
                    <a:pt x="20515" y="9676"/>
                  </a:lnTo>
                  <a:lnTo>
                    <a:pt x="5872" y="21326"/>
                  </a:lnTo>
                  <a:lnTo>
                    <a:pt x="2584" y="27007"/>
                  </a:lnTo>
                  <a:lnTo>
                    <a:pt x="0" y="35568"/>
                  </a:lnTo>
                  <a:lnTo>
                    <a:pt x="4709" y="30933"/>
                  </a:lnTo>
                  <a:lnTo>
                    <a:pt x="7029" y="25985"/>
                  </a:lnTo>
                  <a:lnTo>
                    <a:pt x="7647" y="23276"/>
                  </a:lnTo>
                  <a:lnTo>
                    <a:pt x="16914" y="9082"/>
                  </a:lnTo>
                  <a:lnTo>
                    <a:pt x="17696" y="1392"/>
                  </a:lnTo>
                  <a:lnTo>
                    <a:pt x="16743" y="928"/>
                  </a:lnTo>
                  <a:lnTo>
                    <a:pt x="888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149"/>
            <p:cNvSpPr/>
            <p:nvPr/>
          </p:nvSpPr>
          <p:spPr>
            <a:xfrm>
              <a:off x="8027799" y="2330803"/>
              <a:ext cx="71429" cy="44495"/>
            </a:xfrm>
            <a:custGeom>
              <a:avLst/>
              <a:gdLst/>
              <a:ahLst/>
              <a:cxnLst/>
              <a:rect l="0" t="0" r="0" b="0"/>
              <a:pathLst>
                <a:path w="71429" h="44495">
                  <a:moveTo>
                    <a:pt x="8920" y="35564"/>
                  </a:moveTo>
                  <a:lnTo>
                    <a:pt x="4179" y="35564"/>
                  </a:lnTo>
                  <a:lnTo>
                    <a:pt x="2783" y="36556"/>
                  </a:lnTo>
                  <a:lnTo>
                    <a:pt x="1852" y="38210"/>
                  </a:lnTo>
                  <a:lnTo>
                    <a:pt x="99" y="44126"/>
                  </a:lnTo>
                  <a:lnTo>
                    <a:pt x="0" y="32033"/>
                  </a:lnTo>
                  <a:lnTo>
                    <a:pt x="2640" y="26388"/>
                  </a:lnTo>
                  <a:lnTo>
                    <a:pt x="6128" y="20572"/>
                  </a:lnTo>
                  <a:lnTo>
                    <a:pt x="9085" y="11719"/>
                  </a:lnTo>
                  <a:lnTo>
                    <a:pt x="13293" y="5784"/>
                  </a:lnTo>
                  <a:lnTo>
                    <a:pt x="18470" y="2485"/>
                  </a:lnTo>
                  <a:lnTo>
                    <a:pt x="33981" y="0"/>
                  </a:lnTo>
                  <a:lnTo>
                    <a:pt x="45195" y="9579"/>
                  </a:lnTo>
                  <a:lnTo>
                    <a:pt x="49847" y="15086"/>
                  </a:lnTo>
                  <a:lnTo>
                    <a:pt x="55479" y="26705"/>
                  </a:lnTo>
                  <a:lnTo>
                    <a:pt x="61111" y="33814"/>
                  </a:lnTo>
                  <a:lnTo>
                    <a:pt x="62087" y="39786"/>
                  </a:lnTo>
                  <a:lnTo>
                    <a:pt x="63216" y="41355"/>
                  </a:lnTo>
                  <a:lnTo>
                    <a:pt x="64961" y="42401"/>
                  </a:lnTo>
                  <a:lnTo>
                    <a:pt x="71428" y="444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150"/>
            <p:cNvSpPr/>
            <p:nvPr/>
          </p:nvSpPr>
          <p:spPr>
            <a:xfrm>
              <a:off x="8126016" y="2196703"/>
              <a:ext cx="8930" cy="151806"/>
            </a:xfrm>
            <a:custGeom>
              <a:avLst/>
              <a:gdLst/>
              <a:ahLst/>
              <a:cxnLst/>
              <a:rect l="0" t="0" r="0" b="0"/>
              <a:pathLst>
                <a:path w="8930" h="151806">
                  <a:moveTo>
                    <a:pt x="0" y="0"/>
                  </a:moveTo>
                  <a:lnTo>
                    <a:pt x="0" y="39147"/>
                  </a:lnTo>
                  <a:lnTo>
                    <a:pt x="0" y="81597"/>
                  </a:lnTo>
                  <a:lnTo>
                    <a:pt x="0" y="122960"/>
                  </a:lnTo>
                  <a:lnTo>
                    <a:pt x="2646" y="136669"/>
                  </a:lnTo>
                  <a:lnTo>
                    <a:pt x="8929"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151"/>
            <p:cNvSpPr/>
            <p:nvPr/>
          </p:nvSpPr>
          <p:spPr>
            <a:xfrm>
              <a:off x="8099227" y="2277143"/>
              <a:ext cx="142876" cy="8858"/>
            </a:xfrm>
            <a:custGeom>
              <a:avLst/>
              <a:gdLst/>
              <a:ahLst/>
              <a:cxnLst/>
              <a:rect l="0" t="0" r="0" b="0"/>
              <a:pathLst>
                <a:path w="142876" h="8858">
                  <a:moveTo>
                    <a:pt x="0" y="8857"/>
                  </a:moveTo>
                  <a:lnTo>
                    <a:pt x="4740" y="4116"/>
                  </a:lnTo>
                  <a:lnTo>
                    <a:pt x="9713" y="1789"/>
                  </a:lnTo>
                  <a:lnTo>
                    <a:pt x="48996" y="0"/>
                  </a:lnTo>
                  <a:lnTo>
                    <a:pt x="81226" y="2587"/>
                  </a:lnTo>
                  <a:lnTo>
                    <a:pt x="124307" y="8307"/>
                  </a:lnTo>
                  <a:lnTo>
                    <a:pt x="142875" y="88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6" name="SMARTInkShape-Group25"/>
          <p:cNvGrpSpPr/>
          <p:nvPr/>
        </p:nvGrpSpPr>
        <p:grpSpPr>
          <a:xfrm>
            <a:off x="7366992" y="2609279"/>
            <a:ext cx="517880" cy="891160"/>
            <a:chOff x="7366992" y="2609279"/>
            <a:chExt cx="517880" cy="891160"/>
          </a:xfrm>
        </p:grpSpPr>
        <p:sp>
          <p:nvSpPr>
            <p:cNvPr id="239" name="SMARTInkShape-152"/>
            <p:cNvSpPr/>
            <p:nvPr/>
          </p:nvSpPr>
          <p:spPr>
            <a:xfrm>
              <a:off x="7652742" y="2643188"/>
              <a:ext cx="44650" cy="375047"/>
            </a:xfrm>
            <a:custGeom>
              <a:avLst/>
              <a:gdLst/>
              <a:ahLst/>
              <a:cxnLst/>
              <a:rect l="0" t="0" r="0" b="0"/>
              <a:pathLst>
                <a:path w="44650" h="375047">
                  <a:moveTo>
                    <a:pt x="44649" y="0"/>
                  </a:moveTo>
                  <a:lnTo>
                    <a:pt x="44649" y="40642"/>
                  </a:lnTo>
                  <a:lnTo>
                    <a:pt x="44649" y="81015"/>
                  </a:lnTo>
                  <a:lnTo>
                    <a:pt x="42003" y="118859"/>
                  </a:lnTo>
                  <a:lnTo>
                    <a:pt x="36960" y="159518"/>
                  </a:lnTo>
                  <a:lnTo>
                    <a:pt x="29828" y="196213"/>
                  </a:lnTo>
                  <a:lnTo>
                    <a:pt x="24744" y="234770"/>
                  </a:lnTo>
                  <a:lnTo>
                    <a:pt x="19219" y="275569"/>
                  </a:lnTo>
                  <a:lnTo>
                    <a:pt x="8324" y="314236"/>
                  </a:lnTo>
                  <a:lnTo>
                    <a:pt x="1096" y="349289"/>
                  </a:lnTo>
                  <a:lnTo>
                    <a:pt x="0" y="3750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153"/>
            <p:cNvSpPr/>
            <p:nvPr/>
          </p:nvSpPr>
          <p:spPr>
            <a:xfrm>
              <a:off x="7531963" y="2609279"/>
              <a:ext cx="326163" cy="166036"/>
            </a:xfrm>
            <a:custGeom>
              <a:avLst/>
              <a:gdLst/>
              <a:ahLst/>
              <a:cxnLst/>
              <a:rect l="0" t="0" r="0" b="0"/>
              <a:pathLst>
                <a:path w="326163" h="166036">
                  <a:moveTo>
                    <a:pt x="183287" y="24979"/>
                  </a:moveTo>
                  <a:lnTo>
                    <a:pt x="174726" y="16417"/>
                  </a:lnTo>
                  <a:lnTo>
                    <a:pt x="161961" y="16081"/>
                  </a:lnTo>
                  <a:lnTo>
                    <a:pt x="159147" y="18055"/>
                  </a:lnTo>
                  <a:lnTo>
                    <a:pt x="119990" y="61387"/>
                  </a:lnTo>
                  <a:lnTo>
                    <a:pt x="84991" y="99123"/>
                  </a:lnTo>
                  <a:lnTo>
                    <a:pt x="55286" y="133300"/>
                  </a:lnTo>
                  <a:lnTo>
                    <a:pt x="12410" y="161714"/>
                  </a:lnTo>
                  <a:lnTo>
                    <a:pt x="6980" y="166035"/>
                  </a:lnTo>
                  <a:lnTo>
                    <a:pt x="5225" y="165649"/>
                  </a:lnTo>
                  <a:lnTo>
                    <a:pt x="630" y="162574"/>
                  </a:lnTo>
                  <a:lnTo>
                    <a:pt x="0" y="160366"/>
                  </a:lnTo>
                  <a:lnTo>
                    <a:pt x="573" y="157901"/>
                  </a:lnTo>
                  <a:lnTo>
                    <a:pt x="6118" y="149691"/>
                  </a:lnTo>
                  <a:lnTo>
                    <a:pt x="30353" y="111972"/>
                  </a:lnTo>
                  <a:lnTo>
                    <a:pt x="47539" y="85231"/>
                  </a:lnTo>
                  <a:lnTo>
                    <a:pt x="86556" y="42880"/>
                  </a:lnTo>
                  <a:lnTo>
                    <a:pt x="103363" y="27637"/>
                  </a:lnTo>
                  <a:lnTo>
                    <a:pt x="144426" y="2262"/>
                  </a:lnTo>
                  <a:lnTo>
                    <a:pt x="154770" y="0"/>
                  </a:lnTo>
                  <a:lnTo>
                    <a:pt x="163336" y="1640"/>
                  </a:lnTo>
                  <a:lnTo>
                    <a:pt x="173737" y="8142"/>
                  </a:lnTo>
                  <a:lnTo>
                    <a:pt x="213377" y="38101"/>
                  </a:lnTo>
                  <a:lnTo>
                    <a:pt x="257389" y="81274"/>
                  </a:lnTo>
                  <a:lnTo>
                    <a:pt x="291603" y="122571"/>
                  </a:lnTo>
                  <a:lnTo>
                    <a:pt x="304897" y="141979"/>
                  </a:lnTo>
                  <a:lnTo>
                    <a:pt x="326162" y="1589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154"/>
            <p:cNvSpPr/>
            <p:nvPr/>
          </p:nvSpPr>
          <p:spPr>
            <a:xfrm>
              <a:off x="7366992" y="3178969"/>
              <a:ext cx="62509" cy="223243"/>
            </a:xfrm>
            <a:custGeom>
              <a:avLst/>
              <a:gdLst/>
              <a:ahLst/>
              <a:cxnLst/>
              <a:rect l="0" t="0" r="0" b="0"/>
              <a:pathLst>
                <a:path w="62509" h="223243">
                  <a:moveTo>
                    <a:pt x="62508" y="0"/>
                  </a:moveTo>
                  <a:lnTo>
                    <a:pt x="62508" y="4740"/>
                  </a:lnTo>
                  <a:lnTo>
                    <a:pt x="59862" y="9713"/>
                  </a:lnTo>
                  <a:lnTo>
                    <a:pt x="50079" y="25731"/>
                  </a:lnTo>
                  <a:lnTo>
                    <a:pt x="33004" y="63544"/>
                  </a:lnTo>
                  <a:lnTo>
                    <a:pt x="16111" y="98431"/>
                  </a:lnTo>
                  <a:lnTo>
                    <a:pt x="4212" y="140122"/>
                  </a:lnTo>
                  <a:lnTo>
                    <a:pt x="555" y="182420"/>
                  </a:lnTo>
                  <a:lnTo>
                    <a:pt x="0"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155"/>
            <p:cNvSpPr/>
            <p:nvPr/>
          </p:nvSpPr>
          <p:spPr>
            <a:xfrm>
              <a:off x="7519208" y="3268375"/>
              <a:ext cx="44238" cy="62344"/>
            </a:xfrm>
            <a:custGeom>
              <a:avLst/>
              <a:gdLst/>
              <a:ahLst/>
              <a:cxnLst/>
              <a:rect l="0" t="0" r="0" b="0"/>
              <a:pathLst>
                <a:path w="44238" h="62344">
                  <a:moveTo>
                    <a:pt x="44237" y="8820"/>
                  </a:moveTo>
                  <a:lnTo>
                    <a:pt x="35676" y="258"/>
                  </a:lnTo>
                  <a:lnTo>
                    <a:pt x="30676" y="0"/>
                  </a:lnTo>
                  <a:lnTo>
                    <a:pt x="29244" y="955"/>
                  </a:lnTo>
                  <a:lnTo>
                    <a:pt x="28288" y="2585"/>
                  </a:lnTo>
                  <a:lnTo>
                    <a:pt x="27652" y="4663"/>
                  </a:lnTo>
                  <a:lnTo>
                    <a:pt x="16832" y="17986"/>
                  </a:lnTo>
                  <a:lnTo>
                    <a:pt x="12214" y="23809"/>
                  </a:lnTo>
                  <a:lnTo>
                    <a:pt x="0" y="60268"/>
                  </a:lnTo>
                  <a:lnTo>
                    <a:pt x="855" y="60978"/>
                  </a:lnTo>
                  <a:lnTo>
                    <a:pt x="7313" y="62212"/>
                  </a:lnTo>
                  <a:lnTo>
                    <a:pt x="12902" y="62343"/>
                  </a:lnTo>
                  <a:lnTo>
                    <a:pt x="18074" y="59728"/>
                  </a:lnTo>
                  <a:lnTo>
                    <a:pt x="20842" y="57642"/>
                  </a:lnTo>
                  <a:lnTo>
                    <a:pt x="23918" y="52677"/>
                  </a:lnTo>
                  <a:lnTo>
                    <a:pt x="26277" y="47164"/>
                  </a:lnTo>
                  <a:lnTo>
                    <a:pt x="32191" y="38482"/>
                  </a:lnTo>
                  <a:lnTo>
                    <a:pt x="34384" y="29625"/>
                  </a:lnTo>
                  <a:lnTo>
                    <a:pt x="35297" y="9343"/>
                  </a:lnTo>
                  <a:lnTo>
                    <a:pt x="26378" y="88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156"/>
            <p:cNvSpPr/>
            <p:nvPr/>
          </p:nvSpPr>
          <p:spPr>
            <a:xfrm>
              <a:off x="7590234" y="3259336"/>
              <a:ext cx="98217" cy="241103"/>
            </a:xfrm>
            <a:custGeom>
              <a:avLst/>
              <a:gdLst/>
              <a:ahLst/>
              <a:cxnLst/>
              <a:rect l="0" t="0" r="0" b="0"/>
              <a:pathLst>
                <a:path w="98217" h="241103">
                  <a:moveTo>
                    <a:pt x="89297" y="0"/>
                  </a:moveTo>
                  <a:lnTo>
                    <a:pt x="84556" y="4740"/>
                  </a:lnTo>
                  <a:lnTo>
                    <a:pt x="79584" y="7068"/>
                  </a:lnTo>
                  <a:lnTo>
                    <a:pt x="76869" y="7689"/>
                  </a:lnTo>
                  <a:lnTo>
                    <a:pt x="71206" y="13670"/>
                  </a:lnTo>
                  <a:lnTo>
                    <a:pt x="38363" y="53546"/>
                  </a:lnTo>
                  <a:lnTo>
                    <a:pt x="36242" y="60737"/>
                  </a:lnTo>
                  <a:lnTo>
                    <a:pt x="41243" y="61721"/>
                  </a:lnTo>
                  <a:lnTo>
                    <a:pt x="70026" y="62462"/>
                  </a:lnTo>
                  <a:lnTo>
                    <a:pt x="78417" y="59842"/>
                  </a:lnTo>
                  <a:lnTo>
                    <a:pt x="87148" y="54815"/>
                  </a:lnTo>
                  <a:lnTo>
                    <a:pt x="88857" y="55395"/>
                  </a:lnTo>
                  <a:lnTo>
                    <a:pt x="96798" y="61375"/>
                  </a:lnTo>
                  <a:lnTo>
                    <a:pt x="97591" y="64650"/>
                  </a:lnTo>
                  <a:lnTo>
                    <a:pt x="98216" y="104739"/>
                  </a:lnTo>
                  <a:lnTo>
                    <a:pt x="89132" y="145884"/>
                  </a:lnTo>
                  <a:lnTo>
                    <a:pt x="74138" y="186718"/>
                  </a:lnTo>
                  <a:lnTo>
                    <a:pt x="50591" y="224714"/>
                  </a:lnTo>
                  <a:lnTo>
                    <a:pt x="44644" y="228857"/>
                  </a:lnTo>
                  <a:lnTo>
                    <a:pt x="38693" y="231691"/>
                  </a:lnTo>
                  <a:lnTo>
                    <a:pt x="29765" y="237872"/>
                  </a:lnTo>
                  <a:lnTo>
                    <a:pt x="20836" y="240145"/>
                  </a:lnTo>
                  <a:lnTo>
                    <a:pt x="0"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SMARTInkShape-157"/>
            <p:cNvSpPr/>
            <p:nvPr/>
          </p:nvSpPr>
          <p:spPr>
            <a:xfrm>
              <a:off x="7715772" y="3268266"/>
              <a:ext cx="70752" cy="70915"/>
            </a:xfrm>
            <a:custGeom>
              <a:avLst/>
              <a:gdLst/>
              <a:ahLst/>
              <a:cxnLst/>
              <a:rect l="0" t="0" r="0" b="0"/>
              <a:pathLst>
                <a:path w="70752" h="70915">
                  <a:moveTo>
                    <a:pt x="53056" y="8929"/>
                  </a:moveTo>
                  <a:lnTo>
                    <a:pt x="53056" y="1241"/>
                  </a:lnTo>
                  <a:lnTo>
                    <a:pt x="52064" y="827"/>
                  </a:lnTo>
                  <a:lnTo>
                    <a:pt x="39753" y="32"/>
                  </a:lnTo>
                  <a:lnTo>
                    <a:pt x="34576" y="2660"/>
                  </a:lnTo>
                  <a:lnTo>
                    <a:pt x="31806" y="4750"/>
                  </a:lnTo>
                  <a:lnTo>
                    <a:pt x="3439" y="41457"/>
                  </a:lnTo>
                  <a:lnTo>
                    <a:pt x="652" y="50538"/>
                  </a:lnTo>
                  <a:lnTo>
                    <a:pt x="0" y="56526"/>
                  </a:lnTo>
                  <a:lnTo>
                    <a:pt x="2355" y="62495"/>
                  </a:lnTo>
                  <a:lnTo>
                    <a:pt x="4373" y="65475"/>
                  </a:lnTo>
                  <a:lnTo>
                    <a:pt x="6710" y="67463"/>
                  </a:lnTo>
                  <a:lnTo>
                    <a:pt x="11953" y="69671"/>
                  </a:lnTo>
                  <a:lnTo>
                    <a:pt x="20482" y="70914"/>
                  </a:lnTo>
                  <a:lnTo>
                    <a:pt x="26341" y="68559"/>
                  </a:lnTo>
                  <a:lnTo>
                    <a:pt x="47297" y="57167"/>
                  </a:lnTo>
                  <a:lnTo>
                    <a:pt x="58184" y="53649"/>
                  </a:lnTo>
                  <a:lnTo>
                    <a:pt x="64596" y="49310"/>
                  </a:lnTo>
                  <a:lnTo>
                    <a:pt x="68106" y="44074"/>
                  </a:lnTo>
                  <a:lnTo>
                    <a:pt x="70083" y="35548"/>
                  </a:lnTo>
                  <a:lnTo>
                    <a:pt x="70751" y="23778"/>
                  </a:lnTo>
                  <a:lnTo>
                    <a:pt x="68196" y="17844"/>
                  </a:lnTo>
                  <a:lnTo>
                    <a:pt x="530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SMARTInkShape-158"/>
            <p:cNvSpPr/>
            <p:nvPr/>
          </p:nvSpPr>
          <p:spPr>
            <a:xfrm>
              <a:off x="7858493" y="3232547"/>
              <a:ext cx="26379" cy="107157"/>
            </a:xfrm>
            <a:custGeom>
              <a:avLst/>
              <a:gdLst/>
              <a:ahLst/>
              <a:cxnLst/>
              <a:rect l="0" t="0" r="0" b="0"/>
              <a:pathLst>
                <a:path w="26379" h="107157">
                  <a:moveTo>
                    <a:pt x="8562" y="0"/>
                  </a:moveTo>
                  <a:lnTo>
                    <a:pt x="873" y="7688"/>
                  </a:lnTo>
                  <a:lnTo>
                    <a:pt x="0" y="13302"/>
                  </a:lnTo>
                  <a:lnTo>
                    <a:pt x="8748" y="40926"/>
                  </a:lnTo>
                  <a:lnTo>
                    <a:pt x="22730" y="60458"/>
                  </a:lnTo>
                  <a:lnTo>
                    <a:pt x="26277" y="87163"/>
                  </a:lnTo>
                  <a:lnTo>
                    <a:pt x="26378" y="93405"/>
                  </a:lnTo>
                  <a:lnTo>
                    <a:pt x="23757" y="98730"/>
                  </a:lnTo>
                  <a:lnTo>
                    <a:pt x="17491"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1" name="SMARTInkShape-Group26"/>
          <p:cNvGrpSpPr/>
          <p:nvPr/>
        </p:nvGrpSpPr>
        <p:grpSpPr>
          <a:xfrm>
            <a:off x="5233492" y="1875267"/>
            <a:ext cx="3446010" cy="482172"/>
            <a:chOff x="5233492" y="1875267"/>
            <a:chExt cx="3446010" cy="482172"/>
          </a:xfrm>
        </p:grpSpPr>
        <p:sp>
          <p:nvSpPr>
            <p:cNvPr id="247" name="SMARTInkShape-159"/>
            <p:cNvSpPr/>
            <p:nvPr/>
          </p:nvSpPr>
          <p:spPr>
            <a:xfrm>
              <a:off x="8322469" y="2196703"/>
              <a:ext cx="98227" cy="35720"/>
            </a:xfrm>
            <a:custGeom>
              <a:avLst/>
              <a:gdLst/>
              <a:ahLst/>
              <a:cxnLst/>
              <a:rect l="0" t="0" r="0" b="0"/>
              <a:pathLst>
                <a:path w="98227" h="35720">
                  <a:moveTo>
                    <a:pt x="0" y="35719"/>
                  </a:moveTo>
                  <a:lnTo>
                    <a:pt x="0" y="30978"/>
                  </a:lnTo>
                  <a:lnTo>
                    <a:pt x="992" y="29582"/>
                  </a:lnTo>
                  <a:lnTo>
                    <a:pt x="2646" y="28651"/>
                  </a:lnTo>
                  <a:lnTo>
                    <a:pt x="4741" y="28030"/>
                  </a:lnTo>
                  <a:lnTo>
                    <a:pt x="6137" y="26624"/>
                  </a:lnTo>
                  <a:lnTo>
                    <a:pt x="7689" y="22417"/>
                  </a:lnTo>
                  <a:lnTo>
                    <a:pt x="9095" y="20897"/>
                  </a:lnTo>
                  <a:lnTo>
                    <a:pt x="21249" y="13519"/>
                  </a:lnTo>
                  <a:lnTo>
                    <a:pt x="24327" y="8324"/>
                  </a:lnTo>
                  <a:lnTo>
                    <a:pt x="25148" y="5549"/>
                  </a:lnTo>
                  <a:lnTo>
                    <a:pt x="26686" y="3700"/>
                  </a:lnTo>
                  <a:lnTo>
                    <a:pt x="31043" y="1644"/>
                  </a:lnTo>
                  <a:lnTo>
                    <a:pt x="74375" y="29"/>
                  </a:lnTo>
                  <a:lnTo>
                    <a:pt x="982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160"/>
            <p:cNvSpPr/>
            <p:nvPr/>
          </p:nvSpPr>
          <p:spPr>
            <a:xfrm>
              <a:off x="8313539" y="2312789"/>
              <a:ext cx="62509" cy="1"/>
            </a:xfrm>
            <a:custGeom>
              <a:avLst/>
              <a:gdLst/>
              <a:ahLst/>
              <a:cxnLst/>
              <a:rect l="0" t="0" r="0" b="0"/>
              <a:pathLst>
                <a:path w="62509" h="1">
                  <a:moveTo>
                    <a:pt x="0" y="0"/>
                  </a:moveTo>
                  <a:lnTo>
                    <a:pt x="41867" y="0"/>
                  </a:lnTo>
                  <a:lnTo>
                    <a:pt x="6250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161"/>
            <p:cNvSpPr/>
            <p:nvPr/>
          </p:nvSpPr>
          <p:spPr>
            <a:xfrm>
              <a:off x="8384977" y="2160984"/>
              <a:ext cx="142339" cy="196455"/>
            </a:xfrm>
            <a:custGeom>
              <a:avLst/>
              <a:gdLst/>
              <a:ahLst/>
              <a:cxnLst/>
              <a:rect l="0" t="0" r="0" b="0"/>
              <a:pathLst>
                <a:path w="142339" h="196455">
                  <a:moveTo>
                    <a:pt x="0" y="0"/>
                  </a:moveTo>
                  <a:lnTo>
                    <a:pt x="20991" y="0"/>
                  </a:lnTo>
                  <a:lnTo>
                    <a:pt x="62746" y="11024"/>
                  </a:lnTo>
                  <a:lnTo>
                    <a:pt x="104193" y="29888"/>
                  </a:lnTo>
                  <a:lnTo>
                    <a:pt x="124233" y="37597"/>
                  </a:lnTo>
                  <a:lnTo>
                    <a:pt x="136766" y="47996"/>
                  </a:lnTo>
                  <a:lnTo>
                    <a:pt x="140161" y="53743"/>
                  </a:lnTo>
                  <a:lnTo>
                    <a:pt x="142338" y="65517"/>
                  </a:lnTo>
                  <a:lnTo>
                    <a:pt x="141776" y="85519"/>
                  </a:lnTo>
                  <a:lnTo>
                    <a:pt x="134722" y="108683"/>
                  </a:lnTo>
                  <a:lnTo>
                    <a:pt x="107637" y="152972"/>
                  </a:lnTo>
                  <a:lnTo>
                    <a:pt x="89339" y="177913"/>
                  </a:lnTo>
                  <a:lnTo>
                    <a:pt x="84354" y="184244"/>
                  </a:lnTo>
                  <a:lnTo>
                    <a:pt x="80367" y="1964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162"/>
            <p:cNvSpPr/>
            <p:nvPr/>
          </p:nvSpPr>
          <p:spPr>
            <a:xfrm>
              <a:off x="5233492" y="1875267"/>
              <a:ext cx="3446010" cy="410734"/>
            </a:xfrm>
            <a:custGeom>
              <a:avLst/>
              <a:gdLst/>
              <a:ahLst/>
              <a:cxnLst/>
              <a:rect l="0" t="0" r="0" b="0"/>
              <a:pathLst>
                <a:path w="3446010" h="410734">
                  <a:moveTo>
                    <a:pt x="3365797" y="410733"/>
                  </a:moveTo>
                  <a:lnTo>
                    <a:pt x="3365797" y="405992"/>
                  </a:lnTo>
                  <a:lnTo>
                    <a:pt x="3366789" y="404596"/>
                  </a:lnTo>
                  <a:lnTo>
                    <a:pt x="3368443" y="403665"/>
                  </a:lnTo>
                  <a:lnTo>
                    <a:pt x="3373487" y="402171"/>
                  </a:lnTo>
                  <a:lnTo>
                    <a:pt x="3381611" y="395739"/>
                  </a:lnTo>
                  <a:lnTo>
                    <a:pt x="3389886" y="392730"/>
                  </a:lnTo>
                  <a:lnTo>
                    <a:pt x="3434259" y="351195"/>
                  </a:lnTo>
                  <a:lnTo>
                    <a:pt x="3440211" y="345246"/>
                  </a:lnTo>
                  <a:lnTo>
                    <a:pt x="3443518" y="336648"/>
                  </a:lnTo>
                  <a:lnTo>
                    <a:pt x="3446009" y="305157"/>
                  </a:lnTo>
                  <a:lnTo>
                    <a:pt x="3441378" y="288280"/>
                  </a:lnTo>
                  <a:lnTo>
                    <a:pt x="3412741" y="248198"/>
                  </a:lnTo>
                  <a:lnTo>
                    <a:pt x="3373853" y="214827"/>
                  </a:lnTo>
                  <a:lnTo>
                    <a:pt x="3334095" y="185835"/>
                  </a:lnTo>
                  <a:lnTo>
                    <a:pt x="3299739" y="164951"/>
                  </a:lnTo>
                  <a:lnTo>
                    <a:pt x="3259683" y="146196"/>
                  </a:lnTo>
                  <a:lnTo>
                    <a:pt x="3216395" y="128071"/>
                  </a:lnTo>
                  <a:lnTo>
                    <a:pt x="3184303" y="118749"/>
                  </a:lnTo>
                  <a:lnTo>
                    <a:pt x="3149203" y="110306"/>
                  </a:lnTo>
                  <a:lnTo>
                    <a:pt x="3110453" y="99939"/>
                  </a:lnTo>
                  <a:lnTo>
                    <a:pt x="3072725" y="91363"/>
                  </a:lnTo>
                  <a:lnTo>
                    <a:pt x="3035121" y="85236"/>
                  </a:lnTo>
                  <a:lnTo>
                    <a:pt x="2995257" y="82513"/>
                  </a:lnTo>
                  <a:lnTo>
                    <a:pt x="2951742" y="81303"/>
                  </a:lnTo>
                  <a:lnTo>
                    <a:pt x="2929027" y="80980"/>
                  </a:lnTo>
                  <a:lnTo>
                    <a:pt x="2905945" y="80765"/>
                  </a:lnTo>
                  <a:lnTo>
                    <a:pt x="2882620" y="80621"/>
                  </a:lnTo>
                  <a:lnTo>
                    <a:pt x="2859132" y="80526"/>
                  </a:lnTo>
                  <a:lnTo>
                    <a:pt x="2835536" y="81454"/>
                  </a:lnTo>
                  <a:lnTo>
                    <a:pt x="2811867" y="83065"/>
                  </a:lnTo>
                  <a:lnTo>
                    <a:pt x="2788152" y="85132"/>
                  </a:lnTo>
                  <a:lnTo>
                    <a:pt x="2764403" y="87501"/>
                  </a:lnTo>
                  <a:lnTo>
                    <a:pt x="2740633" y="90074"/>
                  </a:lnTo>
                  <a:lnTo>
                    <a:pt x="2716849" y="92780"/>
                  </a:lnTo>
                  <a:lnTo>
                    <a:pt x="2692064" y="95577"/>
                  </a:lnTo>
                  <a:lnTo>
                    <a:pt x="2666610" y="98434"/>
                  </a:lnTo>
                  <a:lnTo>
                    <a:pt x="2640712" y="101330"/>
                  </a:lnTo>
                  <a:lnTo>
                    <a:pt x="2615508" y="104254"/>
                  </a:lnTo>
                  <a:lnTo>
                    <a:pt x="2590768" y="107195"/>
                  </a:lnTo>
                  <a:lnTo>
                    <a:pt x="2566338" y="110147"/>
                  </a:lnTo>
                  <a:lnTo>
                    <a:pt x="2541121" y="113108"/>
                  </a:lnTo>
                  <a:lnTo>
                    <a:pt x="2515381" y="116074"/>
                  </a:lnTo>
                  <a:lnTo>
                    <a:pt x="2489290" y="119044"/>
                  </a:lnTo>
                  <a:lnTo>
                    <a:pt x="2463959" y="122016"/>
                  </a:lnTo>
                  <a:lnTo>
                    <a:pt x="2439134" y="124989"/>
                  </a:lnTo>
                  <a:lnTo>
                    <a:pt x="2414647" y="127964"/>
                  </a:lnTo>
                  <a:lnTo>
                    <a:pt x="2390385" y="130939"/>
                  </a:lnTo>
                  <a:lnTo>
                    <a:pt x="2366272" y="133914"/>
                  </a:lnTo>
                  <a:lnTo>
                    <a:pt x="2342260" y="136890"/>
                  </a:lnTo>
                  <a:lnTo>
                    <a:pt x="2318314" y="139867"/>
                  </a:lnTo>
                  <a:lnTo>
                    <a:pt x="2294413" y="142843"/>
                  </a:lnTo>
                  <a:lnTo>
                    <a:pt x="2270541" y="145819"/>
                  </a:lnTo>
                  <a:lnTo>
                    <a:pt x="2246689" y="148796"/>
                  </a:lnTo>
                  <a:lnTo>
                    <a:pt x="2222850" y="151772"/>
                  </a:lnTo>
                  <a:lnTo>
                    <a:pt x="2199020" y="154749"/>
                  </a:lnTo>
                  <a:lnTo>
                    <a:pt x="2174203" y="157725"/>
                  </a:lnTo>
                  <a:lnTo>
                    <a:pt x="2148729" y="160702"/>
                  </a:lnTo>
                  <a:lnTo>
                    <a:pt x="2122817" y="163678"/>
                  </a:lnTo>
                  <a:lnTo>
                    <a:pt x="2097605" y="166655"/>
                  </a:lnTo>
                  <a:lnTo>
                    <a:pt x="2072859" y="169631"/>
                  </a:lnTo>
                  <a:lnTo>
                    <a:pt x="2048425" y="172608"/>
                  </a:lnTo>
                  <a:lnTo>
                    <a:pt x="2023205" y="175585"/>
                  </a:lnTo>
                  <a:lnTo>
                    <a:pt x="1997462" y="178561"/>
                  </a:lnTo>
                  <a:lnTo>
                    <a:pt x="1971371" y="181538"/>
                  </a:lnTo>
                  <a:lnTo>
                    <a:pt x="1946039" y="184514"/>
                  </a:lnTo>
                  <a:lnTo>
                    <a:pt x="1921213" y="187491"/>
                  </a:lnTo>
                  <a:lnTo>
                    <a:pt x="1896725" y="190467"/>
                  </a:lnTo>
                  <a:lnTo>
                    <a:pt x="1871471" y="193444"/>
                  </a:lnTo>
                  <a:lnTo>
                    <a:pt x="1845705" y="196421"/>
                  </a:lnTo>
                  <a:lnTo>
                    <a:pt x="1819597" y="199397"/>
                  </a:lnTo>
                  <a:lnTo>
                    <a:pt x="1794255" y="202374"/>
                  </a:lnTo>
                  <a:lnTo>
                    <a:pt x="1769422" y="205350"/>
                  </a:lnTo>
                  <a:lnTo>
                    <a:pt x="1744930" y="208327"/>
                  </a:lnTo>
                  <a:lnTo>
                    <a:pt x="1720664" y="211303"/>
                  </a:lnTo>
                  <a:lnTo>
                    <a:pt x="1696549" y="214280"/>
                  </a:lnTo>
                  <a:lnTo>
                    <a:pt x="1672536" y="217256"/>
                  </a:lnTo>
                  <a:lnTo>
                    <a:pt x="1647597" y="220233"/>
                  </a:lnTo>
                  <a:lnTo>
                    <a:pt x="1622041" y="223210"/>
                  </a:lnTo>
                  <a:lnTo>
                    <a:pt x="1596074" y="226186"/>
                  </a:lnTo>
                  <a:lnTo>
                    <a:pt x="1570826" y="229163"/>
                  </a:lnTo>
                  <a:lnTo>
                    <a:pt x="1546055" y="232139"/>
                  </a:lnTo>
                  <a:lnTo>
                    <a:pt x="1521605" y="235116"/>
                  </a:lnTo>
                  <a:lnTo>
                    <a:pt x="1497367" y="237100"/>
                  </a:lnTo>
                  <a:lnTo>
                    <a:pt x="1473271" y="238423"/>
                  </a:lnTo>
                  <a:lnTo>
                    <a:pt x="1449269" y="239305"/>
                  </a:lnTo>
                  <a:lnTo>
                    <a:pt x="1425331" y="240885"/>
                  </a:lnTo>
                  <a:lnTo>
                    <a:pt x="1401434" y="242931"/>
                  </a:lnTo>
                  <a:lnTo>
                    <a:pt x="1377566" y="245287"/>
                  </a:lnTo>
                  <a:lnTo>
                    <a:pt x="1352723" y="247850"/>
                  </a:lnTo>
                  <a:lnTo>
                    <a:pt x="1327232" y="250550"/>
                  </a:lnTo>
                  <a:lnTo>
                    <a:pt x="1301308" y="253343"/>
                  </a:lnTo>
                  <a:lnTo>
                    <a:pt x="1276089" y="255205"/>
                  </a:lnTo>
                  <a:lnTo>
                    <a:pt x="1251338" y="256446"/>
                  </a:lnTo>
                  <a:lnTo>
                    <a:pt x="1226900" y="257273"/>
                  </a:lnTo>
                  <a:lnTo>
                    <a:pt x="1202670" y="258817"/>
                  </a:lnTo>
                  <a:lnTo>
                    <a:pt x="1178580" y="260838"/>
                  </a:lnTo>
                  <a:lnTo>
                    <a:pt x="1154582" y="263178"/>
                  </a:lnTo>
                  <a:lnTo>
                    <a:pt x="1131638" y="264738"/>
                  </a:lnTo>
                  <a:lnTo>
                    <a:pt x="1087624" y="266471"/>
                  </a:lnTo>
                  <a:lnTo>
                    <a:pt x="1044911" y="267242"/>
                  </a:lnTo>
                  <a:lnTo>
                    <a:pt x="1001784" y="267584"/>
                  </a:lnTo>
                  <a:lnTo>
                    <a:pt x="979171" y="267675"/>
                  </a:lnTo>
                  <a:lnTo>
                    <a:pt x="956159" y="267736"/>
                  </a:lnTo>
                  <a:lnTo>
                    <a:pt x="912068" y="267804"/>
                  </a:lnTo>
                  <a:lnTo>
                    <a:pt x="869321" y="267834"/>
                  </a:lnTo>
                  <a:lnTo>
                    <a:pt x="827171" y="267847"/>
                  </a:lnTo>
                  <a:lnTo>
                    <a:pt x="782642" y="267853"/>
                  </a:lnTo>
                  <a:lnTo>
                    <a:pt x="759655" y="267855"/>
                  </a:lnTo>
                  <a:lnTo>
                    <a:pt x="715592" y="267856"/>
                  </a:lnTo>
                  <a:lnTo>
                    <a:pt x="671865" y="267857"/>
                  </a:lnTo>
                  <a:lnTo>
                    <a:pt x="649092" y="267858"/>
                  </a:lnTo>
                  <a:lnTo>
                    <a:pt x="625974" y="267858"/>
                  </a:lnTo>
                  <a:lnTo>
                    <a:pt x="581765" y="267858"/>
                  </a:lnTo>
                  <a:lnTo>
                    <a:pt x="538965" y="267858"/>
                  </a:lnTo>
                  <a:lnTo>
                    <a:pt x="496792" y="267858"/>
                  </a:lnTo>
                  <a:lnTo>
                    <a:pt x="457543" y="265212"/>
                  </a:lnTo>
                  <a:lnTo>
                    <a:pt x="420255" y="261721"/>
                  </a:lnTo>
                  <a:lnTo>
                    <a:pt x="383839" y="260170"/>
                  </a:lnTo>
                  <a:lnTo>
                    <a:pt x="347811" y="259480"/>
                  </a:lnTo>
                  <a:lnTo>
                    <a:pt x="311954" y="259173"/>
                  </a:lnTo>
                  <a:lnTo>
                    <a:pt x="276174" y="259037"/>
                  </a:lnTo>
                  <a:lnTo>
                    <a:pt x="240429" y="256331"/>
                  </a:lnTo>
                  <a:lnTo>
                    <a:pt x="205689" y="251821"/>
                  </a:lnTo>
                  <a:lnTo>
                    <a:pt x="173714" y="246509"/>
                  </a:lnTo>
                  <a:lnTo>
                    <a:pt x="132562" y="237940"/>
                  </a:lnTo>
                  <a:lnTo>
                    <a:pt x="95233" y="224377"/>
                  </a:lnTo>
                  <a:lnTo>
                    <a:pt x="55185" y="202016"/>
                  </a:lnTo>
                  <a:lnTo>
                    <a:pt x="15643" y="166623"/>
                  </a:lnTo>
                  <a:lnTo>
                    <a:pt x="7228" y="154735"/>
                  </a:lnTo>
                  <a:lnTo>
                    <a:pt x="1652" y="136885"/>
                  </a:lnTo>
                  <a:lnTo>
                    <a:pt x="0" y="119029"/>
                  </a:lnTo>
                  <a:lnTo>
                    <a:pt x="7054" y="88052"/>
                  </a:lnTo>
                  <a:lnTo>
                    <a:pt x="17366" y="73140"/>
                  </a:lnTo>
                  <a:lnTo>
                    <a:pt x="32491" y="57453"/>
                  </a:lnTo>
                  <a:lnTo>
                    <a:pt x="56205" y="44800"/>
                  </a:lnTo>
                  <a:lnTo>
                    <a:pt x="97039" y="29418"/>
                  </a:lnTo>
                  <a:lnTo>
                    <a:pt x="141383" y="26826"/>
                  </a:lnTo>
                  <a:lnTo>
                    <a:pt x="150941" y="26758"/>
                  </a:lnTo>
                  <a:lnTo>
                    <a:pt x="151060" y="22016"/>
                  </a:lnTo>
                  <a:lnTo>
                    <a:pt x="150084" y="20620"/>
                  </a:lnTo>
                  <a:lnTo>
                    <a:pt x="148442" y="19689"/>
                  </a:lnTo>
                  <a:lnTo>
                    <a:pt x="138676" y="18195"/>
                  </a:lnTo>
                  <a:lnTo>
                    <a:pt x="97279" y="17841"/>
                  </a:lnTo>
                  <a:lnTo>
                    <a:pt x="55844" y="17828"/>
                  </a:lnTo>
                  <a:lnTo>
                    <a:pt x="51881" y="16835"/>
                  </a:lnTo>
                  <a:lnTo>
                    <a:pt x="49238" y="15181"/>
                  </a:lnTo>
                  <a:lnTo>
                    <a:pt x="47477" y="13087"/>
                  </a:lnTo>
                  <a:lnTo>
                    <a:pt x="42873" y="10759"/>
                  </a:lnTo>
                  <a:lnTo>
                    <a:pt x="40257" y="10138"/>
                  </a:lnTo>
                  <a:lnTo>
                    <a:pt x="39505" y="9725"/>
                  </a:lnTo>
                  <a:lnTo>
                    <a:pt x="39995" y="9449"/>
                  </a:lnTo>
                  <a:lnTo>
                    <a:pt x="47912" y="9006"/>
                  </a:lnTo>
                  <a:lnTo>
                    <a:pt x="53319" y="6300"/>
                  </a:lnTo>
                  <a:lnTo>
                    <a:pt x="56151" y="4189"/>
                  </a:lnTo>
                  <a:lnTo>
                    <a:pt x="81089" y="801"/>
                  </a:lnTo>
                  <a:lnTo>
                    <a:pt x="125472" y="0"/>
                  </a:lnTo>
                  <a:lnTo>
                    <a:pt x="132439" y="2628"/>
                  </a:lnTo>
                  <a:lnTo>
                    <a:pt x="135686" y="4717"/>
                  </a:lnTo>
                  <a:lnTo>
                    <a:pt x="137851" y="7103"/>
                  </a:lnTo>
                  <a:lnTo>
                    <a:pt x="140256" y="12399"/>
                  </a:lnTo>
                  <a:lnTo>
                    <a:pt x="142180" y="356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2" name="SMARTInkShape-163"/>
          <p:cNvSpPr/>
          <p:nvPr/>
        </p:nvSpPr>
        <p:spPr>
          <a:xfrm>
            <a:off x="6197203" y="456143"/>
            <a:ext cx="2229050" cy="919029"/>
          </a:xfrm>
          <a:custGeom>
            <a:avLst/>
            <a:gdLst/>
            <a:ahLst/>
            <a:cxnLst/>
            <a:rect l="0" t="0" r="0" b="0"/>
            <a:pathLst>
              <a:path w="2229050" h="919029">
                <a:moveTo>
                  <a:pt x="0" y="901170"/>
                </a:moveTo>
                <a:lnTo>
                  <a:pt x="42317" y="901170"/>
                </a:lnTo>
                <a:lnTo>
                  <a:pt x="79870" y="902162"/>
                </a:lnTo>
                <a:lnTo>
                  <a:pt x="113844" y="907306"/>
                </a:lnTo>
                <a:lnTo>
                  <a:pt x="150038" y="910264"/>
                </a:lnTo>
                <a:lnTo>
                  <a:pt x="192733" y="915991"/>
                </a:lnTo>
                <a:lnTo>
                  <a:pt x="225557" y="917679"/>
                </a:lnTo>
                <a:lnTo>
                  <a:pt x="262636" y="918429"/>
                </a:lnTo>
                <a:lnTo>
                  <a:pt x="301274" y="918762"/>
                </a:lnTo>
                <a:lnTo>
                  <a:pt x="338290" y="918910"/>
                </a:lnTo>
                <a:lnTo>
                  <a:pt x="379877" y="918976"/>
                </a:lnTo>
                <a:lnTo>
                  <a:pt x="402079" y="918994"/>
                </a:lnTo>
                <a:lnTo>
                  <a:pt x="424819" y="919005"/>
                </a:lnTo>
                <a:lnTo>
                  <a:pt x="447915" y="919013"/>
                </a:lnTo>
                <a:lnTo>
                  <a:pt x="471251" y="919018"/>
                </a:lnTo>
                <a:lnTo>
                  <a:pt x="495738" y="919022"/>
                </a:lnTo>
                <a:lnTo>
                  <a:pt x="520992" y="919024"/>
                </a:lnTo>
                <a:lnTo>
                  <a:pt x="546758" y="919026"/>
                </a:lnTo>
                <a:lnTo>
                  <a:pt x="572864" y="919027"/>
                </a:lnTo>
                <a:lnTo>
                  <a:pt x="599199" y="919028"/>
                </a:lnTo>
                <a:lnTo>
                  <a:pt x="625684" y="919028"/>
                </a:lnTo>
                <a:lnTo>
                  <a:pt x="653264" y="918036"/>
                </a:lnTo>
                <a:lnTo>
                  <a:pt x="681572" y="916383"/>
                </a:lnTo>
                <a:lnTo>
                  <a:pt x="710365" y="914288"/>
                </a:lnTo>
                <a:lnTo>
                  <a:pt x="739484" y="912892"/>
                </a:lnTo>
                <a:lnTo>
                  <a:pt x="768817" y="911961"/>
                </a:lnTo>
                <a:lnTo>
                  <a:pt x="798295" y="911340"/>
                </a:lnTo>
                <a:lnTo>
                  <a:pt x="827868" y="910927"/>
                </a:lnTo>
                <a:lnTo>
                  <a:pt x="857506" y="910651"/>
                </a:lnTo>
                <a:lnTo>
                  <a:pt x="887186" y="910467"/>
                </a:lnTo>
                <a:lnTo>
                  <a:pt x="916895" y="909352"/>
                </a:lnTo>
                <a:lnTo>
                  <a:pt x="946623" y="907617"/>
                </a:lnTo>
                <a:lnTo>
                  <a:pt x="976363" y="905468"/>
                </a:lnTo>
                <a:lnTo>
                  <a:pt x="1006112" y="904035"/>
                </a:lnTo>
                <a:lnTo>
                  <a:pt x="1035866" y="903080"/>
                </a:lnTo>
                <a:lnTo>
                  <a:pt x="1065625" y="902443"/>
                </a:lnTo>
                <a:lnTo>
                  <a:pt x="1095385" y="902018"/>
                </a:lnTo>
                <a:lnTo>
                  <a:pt x="1125148" y="901735"/>
                </a:lnTo>
                <a:lnTo>
                  <a:pt x="1154911" y="901547"/>
                </a:lnTo>
                <a:lnTo>
                  <a:pt x="1185667" y="900429"/>
                </a:lnTo>
                <a:lnTo>
                  <a:pt x="1217086" y="898691"/>
                </a:lnTo>
                <a:lnTo>
                  <a:pt x="1248945" y="896541"/>
                </a:lnTo>
                <a:lnTo>
                  <a:pt x="1280106" y="894115"/>
                </a:lnTo>
                <a:lnTo>
                  <a:pt x="1310802" y="891506"/>
                </a:lnTo>
                <a:lnTo>
                  <a:pt x="1341190" y="888774"/>
                </a:lnTo>
                <a:lnTo>
                  <a:pt x="1371368" y="885960"/>
                </a:lnTo>
                <a:lnTo>
                  <a:pt x="1401410" y="883093"/>
                </a:lnTo>
                <a:lnTo>
                  <a:pt x="1431359" y="880189"/>
                </a:lnTo>
                <a:lnTo>
                  <a:pt x="1461247" y="876268"/>
                </a:lnTo>
                <a:lnTo>
                  <a:pt x="1491094" y="871670"/>
                </a:lnTo>
                <a:lnTo>
                  <a:pt x="1520915" y="866620"/>
                </a:lnTo>
                <a:lnTo>
                  <a:pt x="1550716" y="861270"/>
                </a:lnTo>
                <a:lnTo>
                  <a:pt x="1580507" y="855718"/>
                </a:lnTo>
                <a:lnTo>
                  <a:pt x="1610288" y="850033"/>
                </a:lnTo>
                <a:lnTo>
                  <a:pt x="1639072" y="844258"/>
                </a:lnTo>
                <a:lnTo>
                  <a:pt x="1667191" y="838424"/>
                </a:lnTo>
                <a:lnTo>
                  <a:pt x="1694867" y="832550"/>
                </a:lnTo>
                <a:lnTo>
                  <a:pt x="1722247" y="825658"/>
                </a:lnTo>
                <a:lnTo>
                  <a:pt x="1749431" y="818086"/>
                </a:lnTo>
                <a:lnTo>
                  <a:pt x="1776482" y="810062"/>
                </a:lnTo>
                <a:lnTo>
                  <a:pt x="1802454" y="801736"/>
                </a:lnTo>
                <a:lnTo>
                  <a:pt x="1827707" y="793208"/>
                </a:lnTo>
                <a:lnTo>
                  <a:pt x="1852479" y="784547"/>
                </a:lnTo>
                <a:lnTo>
                  <a:pt x="1876931" y="776788"/>
                </a:lnTo>
                <a:lnTo>
                  <a:pt x="1901170" y="769631"/>
                </a:lnTo>
                <a:lnTo>
                  <a:pt x="1925267" y="762876"/>
                </a:lnTo>
                <a:lnTo>
                  <a:pt x="1949270" y="755396"/>
                </a:lnTo>
                <a:lnTo>
                  <a:pt x="1973208" y="747432"/>
                </a:lnTo>
                <a:lnTo>
                  <a:pt x="1997105" y="739147"/>
                </a:lnTo>
                <a:lnTo>
                  <a:pt x="2039531" y="722003"/>
                </a:lnTo>
                <a:lnTo>
                  <a:pt x="2077239" y="703470"/>
                </a:lnTo>
                <a:lnTo>
                  <a:pt x="2110535" y="682003"/>
                </a:lnTo>
                <a:lnTo>
                  <a:pt x="2152431" y="647606"/>
                </a:lnTo>
                <a:lnTo>
                  <a:pt x="2189980" y="612278"/>
                </a:lnTo>
                <a:lnTo>
                  <a:pt x="2206283" y="585911"/>
                </a:lnTo>
                <a:lnTo>
                  <a:pt x="2221039" y="543176"/>
                </a:lnTo>
                <a:lnTo>
                  <a:pt x="2229049" y="499095"/>
                </a:lnTo>
                <a:lnTo>
                  <a:pt x="2228938" y="468470"/>
                </a:lnTo>
                <a:lnTo>
                  <a:pt x="2222275" y="435015"/>
                </a:lnTo>
                <a:lnTo>
                  <a:pt x="2210053" y="402948"/>
                </a:lnTo>
                <a:lnTo>
                  <a:pt x="2192714" y="371167"/>
                </a:lnTo>
                <a:lnTo>
                  <a:pt x="2168472" y="337199"/>
                </a:lnTo>
                <a:lnTo>
                  <a:pt x="2138515" y="302258"/>
                </a:lnTo>
                <a:lnTo>
                  <a:pt x="2104365" y="267877"/>
                </a:lnTo>
                <a:lnTo>
                  <a:pt x="2066037" y="236060"/>
                </a:lnTo>
                <a:lnTo>
                  <a:pt x="2023205" y="205383"/>
                </a:lnTo>
                <a:lnTo>
                  <a:pt x="2000670" y="190257"/>
                </a:lnTo>
                <a:lnTo>
                  <a:pt x="1976718" y="175212"/>
                </a:lnTo>
                <a:lnTo>
                  <a:pt x="1951820" y="160222"/>
                </a:lnTo>
                <a:lnTo>
                  <a:pt x="1926291" y="145267"/>
                </a:lnTo>
                <a:lnTo>
                  <a:pt x="1899351" y="131328"/>
                </a:lnTo>
                <a:lnTo>
                  <a:pt x="1871469" y="118067"/>
                </a:lnTo>
                <a:lnTo>
                  <a:pt x="1842958" y="105257"/>
                </a:lnTo>
                <a:lnTo>
                  <a:pt x="1814030" y="93741"/>
                </a:lnTo>
                <a:lnTo>
                  <a:pt x="1784822" y="83087"/>
                </a:lnTo>
                <a:lnTo>
                  <a:pt x="1755429" y="73008"/>
                </a:lnTo>
                <a:lnTo>
                  <a:pt x="1724918" y="63312"/>
                </a:lnTo>
                <a:lnTo>
                  <a:pt x="1693664" y="53871"/>
                </a:lnTo>
                <a:lnTo>
                  <a:pt x="1661914" y="44601"/>
                </a:lnTo>
                <a:lnTo>
                  <a:pt x="1629833" y="36436"/>
                </a:lnTo>
                <a:lnTo>
                  <a:pt x="1597532" y="29009"/>
                </a:lnTo>
                <a:lnTo>
                  <a:pt x="1565084" y="22073"/>
                </a:lnTo>
                <a:lnTo>
                  <a:pt x="1531545" y="16457"/>
                </a:lnTo>
                <a:lnTo>
                  <a:pt x="1497280" y="11720"/>
                </a:lnTo>
                <a:lnTo>
                  <a:pt x="1462531" y="7571"/>
                </a:lnTo>
                <a:lnTo>
                  <a:pt x="1427458" y="4804"/>
                </a:lnTo>
                <a:lnTo>
                  <a:pt x="1392169" y="2960"/>
                </a:lnTo>
                <a:lnTo>
                  <a:pt x="1356738" y="1730"/>
                </a:lnTo>
                <a:lnTo>
                  <a:pt x="1321211" y="910"/>
                </a:lnTo>
                <a:lnTo>
                  <a:pt x="1285620" y="364"/>
                </a:lnTo>
                <a:lnTo>
                  <a:pt x="1249986" y="0"/>
                </a:lnTo>
                <a:lnTo>
                  <a:pt x="1214324" y="749"/>
                </a:lnTo>
                <a:lnTo>
                  <a:pt x="1178643" y="2241"/>
                </a:lnTo>
                <a:lnTo>
                  <a:pt x="1142950" y="4227"/>
                </a:lnTo>
                <a:lnTo>
                  <a:pt x="1108240" y="7536"/>
                </a:lnTo>
                <a:lnTo>
                  <a:pt x="1074186" y="11727"/>
                </a:lnTo>
                <a:lnTo>
                  <a:pt x="1040569" y="16504"/>
                </a:lnTo>
                <a:lnTo>
                  <a:pt x="1007244" y="22666"/>
                </a:lnTo>
                <a:lnTo>
                  <a:pt x="974114" y="29751"/>
                </a:lnTo>
                <a:lnTo>
                  <a:pt x="941112" y="37450"/>
                </a:lnTo>
                <a:lnTo>
                  <a:pt x="908197" y="45560"/>
                </a:lnTo>
                <a:lnTo>
                  <a:pt x="875340" y="53943"/>
                </a:lnTo>
                <a:lnTo>
                  <a:pt x="842521" y="62508"/>
                </a:lnTo>
                <a:lnTo>
                  <a:pt x="809727" y="71195"/>
                </a:lnTo>
                <a:lnTo>
                  <a:pt x="776951" y="79962"/>
                </a:lnTo>
                <a:lnTo>
                  <a:pt x="744186" y="88784"/>
                </a:lnTo>
                <a:lnTo>
                  <a:pt x="712421" y="98634"/>
                </a:lnTo>
                <a:lnTo>
                  <a:pt x="681323" y="109169"/>
                </a:lnTo>
                <a:lnTo>
                  <a:pt x="650668" y="120161"/>
                </a:lnTo>
                <a:lnTo>
                  <a:pt x="619317" y="132451"/>
                </a:lnTo>
                <a:lnTo>
                  <a:pt x="587504" y="145604"/>
                </a:lnTo>
                <a:lnTo>
                  <a:pt x="555380" y="159334"/>
                </a:lnTo>
                <a:lnTo>
                  <a:pt x="524043" y="173449"/>
                </a:lnTo>
                <a:lnTo>
                  <a:pt x="493229" y="187819"/>
                </a:lnTo>
                <a:lnTo>
                  <a:pt x="462764" y="202360"/>
                </a:lnTo>
                <a:lnTo>
                  <a:pt x="433526" y="217016"/>
                </a:lnTo>
                <a:lnTo>
                  <a:pt x="405103" y="231747"/>
                </a:lnTo>
                <a:lnTo>
                  <a:pt x="377225" y="246528"/>
                </a:lnTo>
                <a:lnTo>
                  <a:pt x="349710" y="261344"/>
                </a:lnTo>
                <a:lnTo>
                  <a:pt x="322437" y="276181"/>
                </a:lnTo>
                <a:lnTo>
                  <a:pt x="295325" y="291034"/>
                </a:lnTo>
                <a:lnTo>
                  <a:pt x="270305" y="306889"/>
                </a:lnTo>
                <a:lnTo>
                  <a:pt x="246680" y="323412"/>
                </a:lnTo>
                <a:lnTo>
                  <a:pt x="202901" y="357646"/>
                </a:lnTo>
                <a:lnTo>
                  <a:pt x="163600" y="392705"/>
                </a:lnTo>
                <a:lnTo>
                  <a:pt x="131581" y="428131"/>
                </a:lnTo>
                <a:lnTo>
                  <a:pt x="105113" y="463719"/>
                </a:lnTo>
                <a:lnTo>
                  <a:pt x="83428" y="499380"/>
                </a:lnTo>
                <a:lnTo>
                  <a:pt x="66514" y="535073"/>
                </a:lnTo>
                <a:lnTo>
                  <a:pt x="53374" y="569788"/>
                </a:lnTo>
                <a:lnTo>
                  <a:pt x="44227" y="601753"/>
                </a:lnTo>
                <a:lnTo>
                  <a:pt x="42146" y="635143"/>
                </a:lnTo>
                <a:lnTo>
                  <a:pt x="44529" y="668834"/>
                </a:lnTo>
                <a:lnTo>
                  <a:pt x="48895" y="700344"/>
                </a:lnTo>
                <a:lnTo>
                  <a:pt x="59434" y="730885"/>
                </a:lnTo>
                <a:lnTo>
                  <a:pt x="82102" y="773324"/>
                </a:lnTo>
                <a:lnTo>
                  <a:pt x="105025" y="808388"/>
                </a:lnTo>
                <a:lnTo>
                  <a:pt x="125016" y="8386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71" name="SMARTInkShape-Group28"/>
          <p:cNvGrpSpPr/>
          <p:nvPr/>
        </p:nvGrpSpPr>
        <p:grpSpPr>
          <a:xfrm>
            <a:off x="429270" y="3036094"/>
            <a:ext cx="2586685" cy="517923"/>
            <a:chOff x="429270" y="3036094"/>
            <a:chExt cx="2586685" cy="517923"/>
          </a:xfrm>
        </p:grpSpPr>
        <p:sp>
          <p:nvSpPr>
            <p:cNvPr id="253" name="SMARTInkShape-164"/>
            <p:cNvSpPr/>
            <p:nvPr/>
          </p:nvSpPr>
          <p:spPr>
            <a:xfrm>
              <a:off x="429270" y="3178969"/>
              <a:ext cx="115442" cy="330399"/>
            </a:xfrm>
            <a:custGeom>
              <a:avLst/>
              <a:gdLst/>
              <a:ahLst/>
              <a:cxnLst/>
              <a:rect l="0" t="0" r="0" b="0"/>
              <a:pathLst>
                <a:path w="115442" h="330399">
                  <a:moveTo>
                    <a:pt x="115441" y="0"/>
                  </a:moveTo>
                  <a:lnTo>
                    <a:pt x="110700" y="0"/>
                  </a:lnTo>
                  <a:lnTo>
                    <a:pt x="109304" y="992"/>
                  </a:lnTo>
                  <a:lnTo>
                    <a:pt x="108373" y="2646"/>
                  </a:lnTo>
                  <a:lnTo>
                    <a:pt x="107753" y="4740"/>
                  </a:lnTo>
                  <a:lnTo>
                    <a:pt x="70376" y="47595"/>
                  </a:lnTo>
                  <a:lnTo>
                    <a:pt x="37683" y="91417"/>
                  </a:lnTo>
                  <a:lnTo>
                    <a:pt x="18942" y="130175"/>
                  </a:lnTo>
                  <a:lnTo>
                    <a:pt x="4253" y="168919"/>
                  </a:lnTo>
                  <a:lnTo>
                    <a:pt x="323" y="205235"/>
                  </a:lnTo>
                  <a:lnTo>
                    <a:pt x="0" y="214214"/>
                  </a:lnTo>
                  <a:lnTo>
                    <a:pt x="7579" y="232128"/>
                  </a:lnTo>
                  <a:lnTo>
                    <a:pt x="17893" y="249019"/>
                  </a:lnTo>
                  <a:lnTo>
                    <a:pt x="38686" y="293521"/>
                  </a:lnTo>
                  <a:lnTo>
                    <a:pt x="50255" y="307455"/>
                  </a:lnTo>
                  <a:lnTo>
                    <a:pt x="79722" y="330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165"/>
            <p:cNvSpPr/>
            <p:nvPr/>
          </p:nvSpPr>
          <p:spPr>
            <a:xfrm>
              <a:off x="616267" y="3303984"/>
              <a:ext cx="330281" cy="158814"/>
            </a:xfrm>
            <a:custGeom>
              <a:avLst/>
              <a:gdLst/>
              <a:ahLst/>
              <a:cxnLst/>
              <a:rect l="0" t="0" r="0" b="0"/>
              <a:pathLst>
                <a:path w="330281" h="158814">
                  <a:moveTo>
                    <a:pt x="17741" y="0"/>
                  </a:moveTo>
                  <a:lnTo>
                    <a:pt x="17741" y="4741"/>
                  </a:lnTo>
                  <a:lnTo>
                    <a:pt x="15095" y="9714"/>
                  </a:lnTo>
                  <a:lnTo>
                    <a:pt x="11604" y="15232"/>
                  </a:lnTo>
                  <a:lnTo>
                    <a:pt x="1232" y="51138"/>
                  </a:lnTo>
                  <a:lnTo>
                    <a:pt x="0" y="94056"/>
                  </a:lnTo>
                  <a:lnTo>
                    <a:pt x="4657" y="112756"/>
                  </a:lnTo>
                  <a:lnTo>
                    <a:pt x="19673" y="151007"/>
                  </a:lnTo>
                  <a:lnTo>
                    <a:pt x="25288" y="158813"/>
                  </a:lnTo>
                  <a:lnTo>
                    <a:pt x="26741" y="158462"/>
                  </a:lnTo>
                  <a:lnTo>
                    <a:pt x="47625" y="139694"/>
                  </a:lnTo>
                  <a:lnTo>
                    <a:pt x="50867" y="131209"/>
                  </a:lnTo>
                  <a:lnTo>
                    <a:pt x="53299" y="121815"/>
                  </a:lnTo>
                  <a:lnTo>
                    <a:pt x="62946" y="107700"/>
                  </a:lnTo>
                  <a:lnTo>
                    <a:pt x="87785" y="72946"/>
                  </a:lnTo>
                  <a:lnTo>
                    <a:pt x="88249" y="73435"/>
                  </a:lnTo>
                  <a:lnTo>
                    <a:pt x="89124" y="89589"/>
                  </a:lnTo>
                  <a:lnTo>
                    <a:pt x="89142" y="92468"/>
                  </a:lnTo>
                  <a:lnTo>
                    <a:pt x="93908" y="106002"/>
                  </a:lnTo>
                  <a:lnTo>
                    <a:pt x="105400" y="122215"/>
                  </a:lnTo>
                  <a:lnTo>
                    <a:pt x="130053" y="146937"/>
                  </a:lnTo>
                  <a:lnTo>
                    <a:pt x="136449" y="149642"/>
                  </a:lnTo>
                  <a:lnTo>
                    <a:pt x="159372" y="151615"/>
                  </a:lnTo>
                  <a:lnTo>
                    <a:pt x="167670" y="149075"/>
                  </a:lnTo>
                  <a:lnTo>
                    <a:pt x="171272" y="147008"/>
                  </a:lnTo>
                  <a:lnTo>
                    <a:pt x="195012" y="113640"/>
                  </a:lnTo>
                  <a:lnTo>
                    <a:pt x="220888" y="69659"/>
                  </a:lnTo>
                  <a:lnTo>
                    <a:pt x="261320" y="35792"/>
                  </a:lnTo>
                  <a:lnTo>
                    <a:pt x="285065" y="20512"/>
                  </a:lnTo>
                  <a:lnTo>
                    <a:pt x="302958" y="17905"/>
                  </a:lnTo>
                  <a:lnTo>
                    <a:pt x="303444" y="30293"/>
                  </a:lnTo>
                  <a:lnTo>
                    <a:pt x="300824" y="35953"/>
                  </a:lnTo>
                  <a:lnTo>
                    <a:pt x="273437" y="74772"/>
                  </a:lnTo>
                  <a:lnTo>
                    <a:pt x="252716" y="106393"/>
                  </a:lnTo>
                  <a:lnTo>
                    <a:pt x="250466" y="118912"/>
                  </a:lnTo>
                  <a:lnTo>
                    <a:pt x="251274" y="120947"/>
                  </a:lnTo>
                  <a:lnTo>
                    <a:pt x="252805" y="122303"/>
                  </a:lnTo>
                  <a:lnTo>
                    <a:pt x="254817" y="123208"/>
                  </a:lnTo>
                  <a:lnTo>
                    <a:pt x="256159" y="122818"/>
                  </a:lnTo>
                  <a:lnTo>
                    <a:pt x="257053" y="121566"/>
                  </a:lnTo>
                  <a:lnTo>
                    <a:pt x="257650" y="119740"/>
                  </a:lnTo>
                  <a:lnTo>
                    <a:pt x="296333" y="78615"/>
                  </a:lnTo>
                  <a:lnTo>
                    <a:pt x="300310" y="69336"/>
                  </a:lnTo>
                  <a:lnTo>
                    <a:pt x="303408" y="27519"/>
                  </a:lnTo>
                  <a:lnTo>
                    <a:pt x="303489" y="18027"/>
                  </a:lnTo>
                  <a:lnTo>
                    <a:pt x="304483" y="59728"/>
                  </a:lnTo>
                  <a:lnTo>
                    <a:pt x="319304" y="104079"/>
                  </a:lnTo>
                  <a:lnTo>
                    <a:pt x="330280"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166"/>
            <p:cNvSpPr/>
            <p:nvPr/>
          </p:nvSpPr>
          <p:spPr>
            <a:xfrm>
              <a:off x="1000493" y="3295091"/>
              <a:ext cx="330031" cy="97669"/>
            </a:xfrm>
            <a:custGeom>
              <a:avLst/>
              <a:gdLst/>
              <a:ahLst/>
              <a:cxnLst/>
              <a:rect l="0" t="0" r="0" b="0"/>
              <a:pathLst>
                <a:path w="330031" h="97669">
                  <a:moveTo>
                    <a:pt x="8562" y="35682"/>
                  </a:moveTo>
                  <a:lnTo>
                    <a:pt x="3821" y="35682"/>
                  </a:lnTo>
                  <a:lnTo>
                    <a:pt x="2425" y="36675"/>
                  </a:lnTo>
                  <a:lnTo>
                    <a:pt x="1494" y="38328"/>
                  </a:lnTo>
                  <a:lnTo>
                    <a:pt x="0" y="48111"/>
                  </a:lnTo>
                  <a:lnTo>
                    <a:pt x="2441" y="53774"/>
                  </a:lnTo>
                  <a:lnTo>
                    <a:pt x="5842" y="59598"/>
                  </a:lnTo>
                  <a:lnTo>
                    <a:pt x="8748" y="68455"/>
                  </a:lnTo>
                  <a:lnTo>
                    <a:pt x="14460" y="77363"/>
                  </a:lnTo>
                  <a:lnTo>
                    <a:pt x="17585" y="86287"/>
                  </a:lnTo>
                  <a:lnTo>
                    <a:pt x="21833" y="92238"/>
                  </a:lnTo>
                  <a:lnTo>
                    <a:pt x="27028" y="95545"/>
                  </a:lnTo>
                  <a:lnTo>
                    <a:pt x="38447" y="97668"/>
                  </a:lnTo>
                  <a:lnTo>
                    <a:pt x="44334" y="95312"/>
                  </a:lnTo>
                  <a:lnTo>
                    <a:pt x="56197" y="85715"/>
                  </a:lnTo>
                  <a:lnTo>
                    <a:pt x="59499" y="77432"/>
                  </a:lnTo>
                  <a:lnTo>
                    <a:pt x="70139" y="33585"/>
                  </a:lnTo>
                  <a:lnTo>
                    <a:pt x="71066" y="499"/>
                  </a:lnTo>
                  <a:lnTo>
                    <a:pt x="71069" y="13280"/>
                  </a:lnTo>
                  <a:lnTo>
                    <a:pt x="73715" y="18450"/>
                  </a:lnTo>
                  <a:lnTo>
                    <a:pt x="75810" y="21217"/>
                  </a:lnTo>
                  <a:lnTo>
                    <a:pt x="80783" y="24293"/>
                  </a:lnTo>
                  <a:lnTo>
                    <a:pt x="86301" y="26652"/>
                  </a:lnTo>
                  <a:lnTo>
                    <a:pt x="105621" y="39038"/>
                  </a:lnTo>
                  <a:lnTo>
                    <a:pt x="122207" y="42960"/>
                  </a:lnTo>
                  <a:lnTo>
                    <a:pt x="133816" y="41232"/>
                  </a:lnTo>
                  <a:lnTo>
                    <a:pt x="176138" y="28759"/>
                  </a:lnTo>
                  <a:lnTo>
                    <a:pt x="179810" y="28090"/>
                  </a:lnTo>
                  <a:lnTo>
                    <a:pt x="182259" y="26652"/>
                  </a:lnTo>
                  <a:lnTo>
                    <a:pt x="183891" y="24701"/>
                  </a:lnTo>
                  <a:lnTo>
                    <a:pt x="185705" y="19888"/>
                  </a:lnTo>
                  <a:lnTo>
                    <a:pt x="186964" y="10537"/>
                  </a:lnTo>
                  <a:lnTo>
                    <a:pt x="186036" y="9989"/>
                  </a:lnTo>
                  <a:lnTo>
                    <a:pt x="182358" y="9381"/>
                  </a:lnTo>
                  <a:lnTo>
                    <a:pt x="180981" y="10210"/>
                  </a:lnTo>
                  <a:lnTo>
                    <a:pt x="180062" y="11756"/>
                  </a:lnTo>
                  <a:lnTo>
                    <a:pt x="179450" y="13778"/>
                  </a:lnTo>
                  <a:lnTo>
                    <a:pt x="168673" y="27004"/>
                  </a:lnTo>
                  <a:lnTo>
                    <a:pt x="148424" y="47603"/>
                  </a:lnTo>
                  <a:lnTo>
                    <a:pt x="145137" y="56194"/>
                  </a:lnTo>
                  <a:lnTo>
                    <a:pt x="143026" y="73138"/>
                  </a:lnTo>
                  <a:lnTo>
                    <a:pt x="145384" y="79780"/>
                  </a:lnTo>
                  <a:lnTo>
                    <a:pt x="147401" y="82940"/>
                  </a:lnTo>
                  <a:lnTo>
                    <a:pt x="149739" y="85047"/>
                  </a:lnTo>
                  <a:lnTo>
                    <a:pt x="154981" y="87388"/>
                  </a:lnTo>
                  <a:lnTo>
                    <a:pt x="172323" y="89096"/>
                  </a:lnTo>
                  <a:lnTo>
                    <a:pt x="178248" y="86542"/>
                  </a:lnTo>
                  <a:lnTo>
                    <a:pt x="181217" y="84471"/>
                  </a:lnTo>
                  <a:lnTo>
                    <a:pt x="194877" y="81558"/>
                  </a:lnTo>
                  <a:lnTo>
                    <a:pt x="198256" y="79164"/>
                  </a:lnTo>
                  <a:lnTo>
                    <a:pt x="200509" y="75585"/>
                  </a:lnTo>
                  <a:lnTo>
                    <a:pt x="204004" y="67307"/>
                  </a:lnTo>
                  <a:lnTo>
                    <a:pt x="210558" y="57069"/>
                  </a:lnTo>
                  <a:lnTo>
                    <a:pt x="224910" y="18384"/>
                  </a:lnTo>
                  <a:lnTo>
                    <a:pt x="236141" y="4708"/>
                  </a:lnTo>
                  <a:lnTo>
                    <a:pt x="241338" y="2072"/>
                  </a:lnTo>
                  <a:lnTo>
                    <a:pt x="261833" y="241"/>
                  </a:lnTo>
                  <a:lnTo>
                    <a:pt x="279072" y="0"/>
                  </a:lnTo>
                  <a:lnTo>
                    <a:pt x="285223" y="2626"/>
                  </a:lnTo>
                  <a:lnTo>
                    <a:pt x="306209" y="20955"/>
                  </a:lnTo>
                  <a:lnTo>
                    <a:pt x="309521" y="26822"/>
                  </a:lnTo>
                  <a:lnTo>
                    <a:pt x="319705" y="55281"/>
                  </a:lnTo>
                  <a:lnTo>
                    <a:pt x="321162" y="57678"/>
                  </a:lnTo>
                  <a:lnTo>
                    <a:pt x="323126" y="59276"/>
                  </a:lnTo>
                  <a:lnTo>
                    <a:pt x="325427" y="60341"/>
                  </a:lnTo>
                  <a:lnTo>
                    <a:pt x="326962" y="62043"/>
                  </a:lnTo>
                  <a:lnTo>
                    <a:pt x="330030" y="714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167"/>
            <p:cNvSpPr/>
            <p:nvPr/>
          </p:nvSpPr>
          <p:spPr>
            <a:xfrm>
              <a:off x="1339453" y="3277195"/>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168"/>
            <p:cNvSpPr/>
            <p:nvPr/>
          </p:nvSpPr>
          <p:spPr>
            <a:xfrm>
              <a:off x="1384102" y="3304142"/>
              <a:ext cx="71438" cy="98070"/>
            </a:xfrm>
            <a:custGeom>
              <a:avLst/>
              <a:gdLst/>
              <a:ahLst/>
              <a:cxnLst/>
              <a:rect l="0" t="0" r="0" b="0"/>
              <a:pathLst>
                <a:path w="71438" h="98070">
                  <a:moveTo>
                    <a:pt x="0" y="89139"/>
                  </a:moveTo>
                  <a:lnTo>
                    <a:pt x="4740" y="84399"/>
                  </a:lnTo>
                  <a:lnTo>
                    <a:pt x="7067" y="79426"/>
                  </a:lnTo>
                  <a:lnTo>
                    <a:pt x="8897" y="37128"/>
                  </a:lnTo>
                  <a:lnTo>
                    <a:pt x="8927" y="15124"/>
                  </a:lnTo>
                  <a:lnTo>
                    <a:pt x="11574" y="8950"/>
                  </a:lnTo>
                  <a:lnTo>
                    <a:pt x="13669" y="5914"/>
                  </a:lnTo>
                  <a:lnTo>
                    <a:pt x="18643" y="2541"/>
                  </a:lnTo>
                  <a:lnTo>
                    <a:pt x="27021" y="642"/>
                  </a:lnTo>
                  <a:lnTo>
                    <a:pt x="38741" y="0"/>
                  </a:lnTo>
                  <a:lnTo>
                    <a:pt x="40710" y="940"/>
                  </a:lnTo>
                  <a:lnTo>
                    <a:pt x="42023" y="2558"/>
                  </a:lnTo>
                  <a:lnTo>
                    <a:pt x="44473" y="7003"/>
                  </a:lnTo>
                  <a:lnTo>
                    <a:pt x="48870" y="12285"/>
                  </a:lnTo>
                  <a:lnTo>
                    <a:pt x="51485" y="20586"/>
                  </a:lnTo>
                  <a:lnTo>
                    <a:pt x="56040" y="46606"/>
                  </a:lnTo>
                  <a:lnTo>
                    <a:pt x="61230" y="63981"/>
                  </a:lnTo>
                  <a:lnTo>
                    <a:pt x="62474" y="92954"/>
                  </a:lnTo>
                  <a:lnTo>
                    <a:pt x="63477" y="94659"/>
                  </a:lnTo>
                  <a:lnTo>
                    <a:pt x="65138" y="95796"/>
                  </a:lnTo>
                  <a:lnTo>
                    <a:pt x="71437" y="980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169"/>
            <p:cNvSpPr/>
            <p:nvPr/>
          </p:nvSpPr>
          <p:spPr>
            <a:xfrm>
              <a:off x="1491776" y="3321844"/>
              <a:ext cx="76235" cy="232173"/>
            </a:xfrm>
            <a:custGeom>
              <a:avLst/>
              <a:gdLst/>
              <a:ahLst/>
              <a:cxnLst/>
              <a:rect l="0" t="0" r="0" b="0"/>
              <a:pathLst>
                <a:path w="76235" h="232173">
                  <a:moveTo>
                    <a:pt x="35201" y="0"/>
                  </a:moveTo>
                  <a:lnTo>
                    <a:pt x="30460" y="0"/>
                  </a:lnTo>
                  <a:lnTo>
                    <a:pt x="25487" y="2645"/>
                  </a:lnTo>
                  <a:lnTo>
                    <a:pt x="1232" y="25071"/>
                  </a:lnTo>
                  <a:lnTo>
                    <a:pt x="260" y="28671"/>
                  </a:lnTo>
                  <a:lnTo>
                    <a:pt x="0" y="31020"/>
                  </a:lnTo>
                  <a:lnTo>
                    <a:pt x="820" y="32586"/>
                  </a:lnTo>
                  <a:lnTo>
                    <a:pt x="2358" y="33631"/>
                  </a:lnTo>
                  <a:lnTo>
                    <a:pt x="9264" y="35100"/>
                  </a:lnTo>
                  <a:lnTo>
                    <a:pt x="11956" y="35306"/>
                  </a:lnTo>
                  <a:lnTo>
                    <a:pt x="49848" y="26035"/>
                  </a:lnTo>
                  <a:lnTo>
                    <a:pt x="60195" y="19132"/>
                  </a:lnTo>
                  <a:lnTo>
                    <a:pt x="60793" y="19700"/>
                  </a:lnTo>
                  <a:lnTo>
                    <a:pt x="61635" y="25239"/>
                  </a:lnTo>
                  <a:lnTo>
                    <a:pt x="61943" y="38883"/>
                  </a:lnTo>
                  <a:lnTo>
                    <a:pt x="54297" y="73740"/>
                  </a:lnTo>
                  <a:lnTo>
                    <a:pt x="61547" y="90320"/>
                  </a:lnTo>
                  <a:lnTo>
                    <a:pt x="71715" y="106618"/>
                  </a:lnTo>
                  <a:lnTo>
                    <a:pt x="76234" y="120477"/>
                  </a:lnTo>
                  <a:lnTo>
                    <a:pt x="72305" y="161312"/>
                  </a:lnTo>
                  <a:lnTo>
                    <a:pt x="68395" y="204649"/>
                  </a:lnTo>
                  <a:lnTo>
                    <a:pt x="61242" y="220379"/>
                  </a:lnTo>
                  <a:lnTo>
                    <a:pt x="54676" y="229842"/>
                  </a:lnTo>
                  <a:lnTo>
                    <a:pt x="37825" y="231967"/>
                  </a:lnTo>
                  <a:lnTo>
                    <a:pt x="26271"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170"/>
            <p:cNvSpPr/>
            <p:nvPr/>
          </p:nvSpPr>
          <p:spPr>
            <a:xfrm>
              <a:off x="1666494" y="3196828"/>
              <a:ext cx="35220" cy="267892"/>
            </a:xfrm>
            <a:custGeom>
              <a:avLst/>
              <a:gdLst/>
              <a:ahLst/>
              <a:cxnLst/>
              <a:rect l="0" t="0" r="0" b="0"/>
              <a:pathLst>
                <a:path w="35220" h="267892">
                  <a:moveTo>
                    <a:pt x="21217" y="0"/>
                  </a:moveTo>
                  <a:lnTo>
                    <a:pt x="28905" y="7689"/>
                  </a:lnTo>
                  <a:lnTo>
                    <a:pt x="35219" y="31217"/>
                  </a:lnTo>
                  <a:lnTo>
                    <a:pt x="30531" y="74168"/>
                  </a:lnTo>
                  <a:lnTo>
                    <a:pt x="27615" y="99036"/>
                  </a:lnTo>
                  <a:lnTo>
                    <a:pt x="15923" y="142982"/>
                  </a:lnTo>
                  <a:lnTo>
                    <a:pt x="8025" y="187538"/>
                  </a:lnTo>
                  <a:lnTo>
                    <a:pt x="0" y="209576"/>
                  </a:lnTo>
                  <a:lnTo>
                    <a:pt x="1119" y="217108"/>
                  </a:lnTo>
                  <a:lnTo>
                    <a:pt x="19060" y="253878"/>
                  </a:lnTo>
                  <a:lnTo>
                    <a:pt x="21217" y="267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171"/>
            <p:cNvSpPr/>
            <p:nvPr/>
          </p:nvSpPr>
          <p:spPr>
            <a:xfrm>
              <a:off x="1777008" y="3277346"/>
              <a:ext cx="89298" cy="133641"/>
            </a:xfrm>
            <a:custGeom>
              <a:avLst/>
              <a:gdLst/>
              <a:ahLst/>
              <a:cxnLst/>
              <a:rect l="0" t="0" r="0" b="0"/>
              <a:pathLst>
                <a:path w="89298" h="133641">
                  <a:moveTo>
                    <a:pt x="89297" y="26638"/>
                  </a:moveTo>
                  <a:lnTo>
                    <a:pt x="84556" y="26638"/>
                  </a:lnTo>
                  <a:lnTo>
                    <a:pt x="83160" y="25646"/>
                  </a:lnTo>
                  <a:lnTo>
                    <a:pt x="82229" y="23993"/>
                  </a:lnTo>
                  <a:lnTo>
                    <a:pt x="81608" y="21898"/>
                  </a:lnTo>
                  <a:lnTo>
                    <a:pt x="70817" y="8547"/>
                  </a:lnTo>
                  <a:lnTo>
                    <a:pt x="68047" y="5647"/>
                  </a:lnTo>
                  <a:lnTo>
                    <a:pt x="59678" y="2427"/>
                  </a:lnTo>
                  <a:lnTo>
                    <a:pt x="28359" y="0"/>
                  </a:lnTo>
                  <a:lnTo>
                    <a:pt x="19880" y="2562"/>
                  </a:lnTo>
                  <a:lnTo>
                    <a:pt x="6352" y="12291"/>
                  </a:lnTo>
                  <a:lnTo>
                    <a:pt x="2823" y="17947"/>
                  </a:lnTo>
                  <a:lnTo>
                    <a:pt x="836" y="29355"/>
                  </a:lnTo>
                  <a:lnTo>
                    <a:pt x="165" y="46247"/>
                  </a:lnTo>
                  <a:lnTo>
                    <a:pt x="5365" y="55528"/>
                  </a:lnTo>
                  <a:lnTo>
                    <a:pt x="35626" y="97346"/>
                  </a:lnTo>
                  <a:lnTo>
                    <a:pt x="40638" y="103705"/>
                  </a:lnTo>
                  <a:lnTo>
                    <a:pt x="43460" y="112863"/>
                  </a:lnTo>
                  <a:lnTo>
                    <a:pt x="44492" y="127829"/>
                  </a:lnTo>
                  <a:lnTo>
                    <a:pt x="43552" y="129817"/>
                  </a:lnTo>
                  <a:lnTo>
                    <a:pt x="41933" y="131143"/>
                  </a:lnTo>
                  <a:lnTo>
                    <a:pt x="37488" y="132616"/>
                  </a:lnTo>
                  <a:lnTo>
                    <a:pt x="23653" y="133640"/>
                  </a:lnTo>
                  <a:lnTo>
                    <a:pt x="17789" y="131080"/>
                  </a:lnTo>
                  <a:lnTo>
                    <a:pt x="11875" y="127627"/>
                  </a:lnTo>
                  <a:lnTo>
                    <a:pt x="0" y="1248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172"/>
            <p:cNvSpPr/>
            <p:nvPr/>
          </p:nvSpPr>
          <p:spPr>
            <a:xfrm>
              <a:off x="1884164" y="3303984"/>
              <a:ext cx="89298" cy="80217"/>
            </a:xfrm>
            <a:custGeom>
              <a:avLst/>
              <a:gdLst/>
              <a:ahLst/>
              <a:cxnLst/>
              <a:rect l="0" t="0" r="0" b="0"/>
              <a:pathLst>
                <a:path w="89298" h="80217">
                  <a:moveTo>
                    <a:pt x="0" y="44649"/>
                  </a:moveTo>
                  <a:lnTo>
                    <a:pt x="0" y="57951"/>
                  </a:lnTo>
                  <a:lnTo>
                    <a:pt x="2646" y="63128"/>
                  </a:lnTo>
                  <a:lnTo>
                    <a:pt x="6137" y="68737"/>
                  </a:lnTo>
                  <a:lnTo>
                    <a:pt x="7688" y="74537"/>
                  </a:lnTo>
                  <a:lnTo>
                    <a:pt x="9094" y="76481"/>
                  </a:lnTo>
                  <a:lnTo>
                    <a:pt x="11024" y="77776"/>
                  </a:lnTo>
                  <a:lnTo>
                    <a:pt x="18480" y="79599"/>
                  </a:lnTo>
                  <a:lnTo>
                    <a:pt x="29888" y="80216"/>
                  </a:lnTo>
                  <a:lnTo>
                    <a:pt x="43472" y="75582"/>
                  </a:lnTo>
                  <a:lnTo>
                    <a:pt x="61961" y="62270"/>
                  </a:lnTo>
                  <a:lnTo>
                    <a:pt x="74306" y="50555"/>
                  </a:lnTo>
                  <a:lnTo>
                    <a:pt x="77673" y="44628"/>
                  </a:lnTo>
                  <a:lnTo>
                    <a:pt x="80162" y="38686"/>
                  </a:lnTo>
                  <a:lnTo>
                    <a:pt x="86149" y="29763"/>
                  </a:lnTo>
                  <a:lnTo>
                    <a:pt x="88364" y="19843"/>
                  </a:lnTo>
                  <a:lnTo>
                    <a:pt x="8929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SMARTInkShape-173"/>
            <p:cNvSpPr/>
            <p:nvPr/>
          </p:nvSpPr>
          <p:spPr>
            <a:xfrm>
              <a:off x="2001054" y="3299270"/>
              <a:ext cx="123677" cy="191871"/>
            </a:xfrm>
            <a:custGeom>
              <a:avLst/>
              <a:gdLst/>
              <a:ahLst/>
              <a:cxnLst/>
              <a:rect l="0" t="0" r="0" b="0"/>
              <a:pathLst>
                <a:path w="123677" h="191871">
                  <a:moveTo>
                    <a:pt x="43844" y="183308"/>
                  </a:moveTo>
                  <a:lnTo>
                    <a:pt x="43844" y="191870"/>
                  </a:lnTo>
                  <a:lnTo>
                    <a:pt x="43844" y="151120"/>
                  </a:lnTo>
                  <a:lnTo>
                    <a:pt x="39876" y="144982"/>
                  </a:lnTo>
                  <a:lnTo>
                    <a:pt x="8350" y="114896"/>
                  </a:lnTo>
                  <a:lnTo>
                    <a:pt x="3265" y="100317"/>
                  </a:lnTo>
                  <a:lnTo>
                    <a:pt x="0" y="71444"/>
                  </a:lnTo>
                  <a:lnTo>
                    <a:pt x="8337" y="34737"/>
                  </a:lnTo>
                  <a:lnTo>
                    <a:pt x="12519" y="24341"/>
                  </a:lnTo>
                  <a:lnTo>
                    <a:pt x="20331" y="15752"/>
                  </a:lnTo>
                  <a:lnTo>
                    <a:pt x="30418" y="9620"/>
                  </a:lnTo>
                  <a:lnTo>
                    <a:pt x="50416" y="3038"/>
                  </a:lnTo>
                  <a:lnTo>
                    <a:pt x="54178" y="620"/>
                  </a:lnTo>
                  <a:lnTo>
                    <a:pt x="58671" y="0"/>
                  </a:lnTo>
                  <a:lnTo>
                    <a:pt x="90734" y="5162"/>
                  </a:lnTo>
                  <a:lnTo>
                    <a:pt x="102276" y="11682"/>
                  </a:lnTo>
                  <a:lnTo>
                    <a:pt x="118114" y="25684"/>
                  </a:lnTo>
                  <a:lnTo>
                    <a:pt x="121502" y="34209"/>
                  </a:lnTo>
                  <a:lnTo>
                    <a:pt x="123676" y="51110"/>
                  </a:lnTo>
                  <a:lnTo>
                    <a:pt x="121328" y="57746"/>
                  </a:lnTo>
                  <a:lnTo>
                    <a:pt x="117969" y="64003"/>
                  </a:lnTo>
                  <a:lnTo>
                    <a:pt x="116476" y="70091"/>
                  </a:lnTo>
                  <a:lnTo>
                    <a:pt x="115086" y="72111"/>
                  </a:lnTo>
                  <a:lnTo>
                    <a:pt x="113167" y="73458"/>
                  </a:lnTo>
                  <a:lnTo>
                    <a:pt x="108389" y="75946"/>
                  </a:lnTo>
                  <a:lnTo>
                    <a:pt x="102958" y="80360"/>
                  </a:lnTo>
                  <a:lnTo>
                    <a:pt x="94591" y="82983"/>
                  </a:lnTo>
                  <a:lnTo>
                    <a:pt x="61704" y="850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3" name="SMARTInkShape-174"/>
            <p:cNvSpPr/>
            <p:nvPr/>
          </p:nvSpPr>
          <p:spPr>
            <a:xfrm>
              <a:off x="2134725" y="3288022"/>
              <a:ext cx="115000" cy="183854"/>
            </a:xfrm>
            <a:custGeom>
              <a:avLst/>
              <a:gdLst/>
              <a:ahLst/>
              <a:cxnLst/>
              <a:rect l="0" t="0" r="0" b="0"/>
              <a:pathLst>
                <a:path w="115000" h="183854">
                  <a:moveTo>
                    <a:pt x="8400" y="114189"/>
                  </a:moveTo>
                  <a:lnTo>
                    <a:pt x="8400" y="126618"/>
                  </a:lnTo>
                  <a:lnTo>
                    <a:pt x="52936" y="158306"/>
                  </a:lnTo>
                  <a:lnTo>
                    <a:pt x="57959" y="164554"/>
                  </a:lnTo>
                  <a:lnTo>
                    <a:pt x="60787" y="173650"/>
                  </a:lnTo>
                  <a:lnTo>
                    <a:pt x="61821" y="183853"/>
                  </a:lnTo>
                  <a:lnTo>
                    <a:pt x="60881" y="183452"/>
                  </a:lnTo>
                  <a:lnTo>
                    <a:pt x="57191" y="180360"/>
                  </a:lnTo>
                  <a:lnTo>
                    <a:pt x="54890" y="175679"/>
                  </a:lnTo>
                  <a:lnTo>
                    <a:pt x="53412" y="159849"/>
                  </a:lnTo>
                  <a:lnTo>
                    <a:pt x="39981" y="149034"/>
                  </a:lnTo>
                  <a:lnTo>
                    <a:pt x="22436" y="137613"/>
                  </a:lnTo>
                  <a:lnTo>
                    <a:pt x="14638" y="125923"/>
                  </a:lnTo>
                  <a:lnTo>
                    <a:pt x="3495" y="96112"/>
                  </a:lnTo>
                  <a:lnTo>
                    <a:pt x="0" y="59210"/>
                  </a:lnTo>
                  <a:lnTo>
                    <a:pt x="2352" y="47421"/>
                  </a:lnTo>
                  <a:lnTo>
                    <a:pt x="18251" y="11019"/>
                  </a:lnTo>
                  <a:lnTo>
                    <a:pt x="26338" y="4505"/>
                  </a:lnTo>
                  <a:lnTo>
                    <a:pt x="33901" y="948"/>
                  </a:lnTo>
                  <a:lnTo>
                    <a:pt x="37307" y="0"/>
                  </a:lnTo>
                  <a:lnTo>
                    <a:pt x="40570" y="360"/>
                  </a:lnTo>
                  <a:lnTo>
                    <a:pt x="55581" y="5420"/>
                  </a:lnTo>
                  <a:lnTo>
                    <a:pt x="65088" y="7309"/>
                  </a:lnTo>
                  <a:lnTo>
                    <a:pt x="99321" y="27996"/>
                  </a:lnTo>
                  <a:lnTo>
                    <a:pt x="109202" y="36836"/>
                  </a:lnTo>
                  <a:lnTo>
                    <a:pt x="112732" y="42768"/>
                  </a:lnTo>
                  <a:lnTo>
                    <a:pt x="114999" y="54661"/>
                  </a:lnTo>
                  <a:lnTo>
                    <a:pt x="112663" y="60612"/>
                  </a:lnTo>
                  <a:lnTo>
                    <a:pt x="110651" y="63588"/>
                  </a:lnTo>
                  <a:lnTo>
                    <a:pt x="108317" y="65573"/>
                  </a:lnTo>
                  <a:lnTo>
                    <a:pt x="90639" y="75329"/>
                  </a:lnTo>
                  <a:lnTo>
                    <a:pt x="53048" y="784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SMARTInkShape-175"/>
            <p:cNvSpPr/>
            <p:nvPr/>
          </p:nvSpPr>
          <p:spPr>
            <a:xfrm>
              <a:off x="2259365" y="3295055"/>
              <a:ext cx="87336" cy="78451"/>
            </a:xfrm>
            <a:custGeom>
              <a:avLst/>
              <a:gdLst/>
              <a:ahLst/>
              <a:cxnLst/>
              <a:rect l="0" t="0" r="0" b="0"/>
              <a:pathLst>
                <a:path w="87336" h="78451">
                  <a:moveTo>
                    <a:pt x="35565" y="26789"/>
                  </a:moveTo>
                  <a:lnTo>
                    <a:pt x="30824" y="26789"/>
                  </a:lnTo>
                  <a:lnTo>
                    <a:pt x="25851" y="29434"/>
                  </a:lnTo>
                  <a:lnTo>
                    <a:pt x="1596" y="51860"/>
                  </a:lnTo>
                  <a:lnTo>
                    <a:pt x="624" y="55460"/>
                  </a:lnTo>
                  <a:lnTo>
                    <a:pt x="0" y="65856"/>
                  </a:lnTo>
                  <a:lnTo>
                    <a:pt x="941" y="67716"/>
                  </a:lnTo>
                  <a:lnTo>
                    <a:pt x="2560" y="68957"/>
                  </a:lnTo>
                  <a:lnTo>
                    <a:pt x="27657" y="78287"/>
                  </a:lnTo>
                  <a:lnTo>
                    <a:pt x="38995" y="78450"/>
                  </a:lnTo>
                  <a:lnTo>
                    <a:pt x="55543" y="72964"/>
                  </a:lnTo>
                  <a:lnTo>
                    <a:pt x="76900" y="56427"/>
                  </a:lnTo>
                  <a:lnTo>
                    <a:pt x="83040" y="50545"/>
                  </a:lnTo>
                  <a:lnTo>
                    <a:pt x="86431" y="41977"/>
                  </a:lnTo>
                  <a:lnTo>
                    <a:pt x="87335" y="36914"/>
                  </a:lnTo>
                  <a:lnTo>
                    <a:pt x="85693" y="28643"/>
                  </a:lnTo>
                  <a:lnTo>
                    <a:pt x="7128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176"/>
            <p:cNvSpPr/>
            <p:nvPr/>
          </p:nvSpPr>
          <p:spPr>
            <a:xfrm>
              <a:off x="2384227" y="3295102"/>
              <a:ext cx="107157" cy="62462"/>
            </a:xfrm>
            <a:custGeom>
              <a:avLst/>
              <a:gdLst/>
              <a:ahLst/>
              <a:cxnLst/>
              <a:rect l="0" t="0" r="0" b="0"/>
              <a:pathLst>
                <a:path w="107157" h="62462">
                  <a:moveTo>
                    <a:pt x="0" y="62461"/>
                  </a:moveTo>
                  <a:lnTo>
                    <a:pt x="4740" y="62461"/>
                  </a:lnTo>
                  <a:lnTo>
                    <a:pt x="6136" y="61468"/>
                  </a:lnTo>
                  <a:lnTo>
                    <a:pt x="7067" y="59815"/>
                  </a:lnTo>
                  <a:lnTo>
                    <a:pt x="8684" y="53366"/>
                  </a:lnTo>
                  <a:lnTo>
                    <a:pt x="9900" y="32235"/>
                  </a:lnTo>
                  <a:lnTo>
                    <a:pt x="16052" y="21534"/>
                  </a:lnTo>
                  <a:lnTo>
                    <a:pt x="23166" y="12080"/>
                  </a:lnTo>
                  <a:lnTo>
                    <a:pt x="25179" y="6004"/>
                  </a:lnTo>
                  <a:lnTo>
                    <a:pt x="26708" y="3987"/>
                  </a:lnTo>
                  <a:lnTo>
                    <a:pt x="31052" y="1746"/>
                  </a:lnTo>
                  <a:lnTo>
                    <a:pt x="56588" y="0"/>
                  </a:lnTo>
                  <a:lnTo>
                    <a:pt x="75596" y="954"/>
                  </a:lnTo>
                  <a:lnTo>
                    <a:pt x="107156" y="8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177"/>
            <p:cNvSpPr/>
            <p:nvPr/>
          </p:nvSpPr>
          <p:spPr>
            <a:xfrm>
              <a:off x="2553891" y="3134320"/>
              <a:ext cx="8930" cy="223244"/>
            </a:xfrm>
            <a:custGeom>
              <a:avLst/>
              <a:gdLst/>
              <a:ahLst/>
              <a:cxnLst/>
              <a:rect l="0" t="0" r="0" b="0"/>
              <a:pathLst>
                <a:path w="8930" h="223244">
                  <a:moveTo>
                    <a:pt x="8929" y="0"/>
                  </a:moveTo>
                  <a:lnTo>
                    <a:pt x="4189" y="0"/>
                  </a:lnTo>
                  <a:lnTo>
                    <a:pt x="2792" y="993"/>
                  </a:lnTo>
                  <a:lnTo>
                    <a:pt x="1862" y="2646"/>
                  </a:lnTo>
                  <a:lnTo>
                    <a:pt x="367" y="12429"/>
                  </a:lnTo>
                  <a:lnTo>
                    <a:pt x="14" y="53831"/>
                  </a:lnTo>
                  <a:lnTo>
                    <a:pt x="1" y="90506"/>
                  </a:lnTo>
                  <a:lnTo>
                    <a:pt x="0" y="134105"/>
                  </a:lnTo>
                  <a:lnTo>
                    <a:pt x="0" y="175969"/>
                  </a:lnTo>
                  <a:lnTo>
                    <a:pt x="0" y="2232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178"/>
            <p:cNvSpPr/>
            <p:nvPr/>
          </p:nvSpPr>
          <p:spPr>
            <a:xfrm>
              <a:off x="2437805" y="3277195"/>
              <a:ext cx="205333" cy="71439"/>
            </a:xfrm>
            <a:custGeom>
              <a:avLst/>
              <a:gdLst/>
              <a:ahLst/>
              <a:cxnLst/>
              <a:rect l="0" t="0" r="0" b="0"/>
              <a:pathLst>
                <a:path w="205333" h="71439">
                  <a:moveTo>
                    <a:pt x="0" y="0"/>
                  </a:moveTo>
                  <a:lnTo>
                    <a:pt x="31044" y="993"/>
                  </a:lnTo>
                  <a:lnTo>
                    <a:pt x="59122" y="7068"/>
                  </a:lnTo>
                  <a:lnTo>
                    <a:pt x="102298" y="8562"/>
                  </a:lnTo>
                  <a:lnTo>
                    <a:pt x="140923" y="8857"/>
                  </a:lnTo>
                  <a:lnTo>
                    <a:pt x="184589" y="8926"/>
                  </a:lnTo>
                  <a:lnTo>
                    <a:pt x="203447" y="8930"/>
                  </a:lnTo>
                  <a:lnTo>
                    <a:pt x="204092" y="9922"/>
                  </a:lnTo>
                  <a:lnTo>
                    <a:pt x="205213" y="16618"/>
                  </a:lnTo>
                  <a:lnTo>
                    <a:pt x="205332" y="26973"/>
                  </a:lnTo>
                  <a:lnTo>
                    <a:pt x="202714" y="34478"/>
                  </a:lnTo>
                  <a:lnTo>
                    <a:pt x="199236" y="41120"/>
                  </a:lnTo>
                  <a:lnTo>
                    <a:pt x="187523"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179"/>
            <p:cNvSpPr/>
            <p:nvPr/>
          </p:nvSpPr>
          <p:spPr>
            <a:xfrm>
              <a:off x="2598648" y="3196828"/>
              <a:ext cx="8822" cy="8931"/>
            </a:xfrm>
            <a:custGeom>
              <a:avLst/>
              <a:gdLst/>
              <a:ahLst/>
              <a:cxnLst/>
              <a:rect l="0" t="0" r="0" b="0"/>
              <a:pathLst>
                <a:path w="8822" h="8931">
                  <a:moveTo>
                    <a:pt x="8821" y="8930"/>
                  </a:moveTo>
                  <a:lnTo>
                    <a:pt x="0" y="109"/>
                  </a:lnTo>
                  <a:lnTo>
                    <a:pt x="882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180"/>
            <p:cNvSpPr/>
            <p:nvPr/>
          </p:nvSpPr>
          <p:spPr>
            <a:xfrm>
              <a:off x="2661047" y="3259372"/>
              <a:ext cx="177165" cy="98192"/>
            </a:xfrm>
            <a:custGeom>
              <a:avLst/>
              <a:gdLst/>
              <a:ahLst/>
              <a:cxnLst/>
              <a:rect l="0" t="0" r="0" b="0"/>
              <a:pathLst>
                <a:path w="177165" h="98192">
                  <a:moveTo>
                    <a:pt x="0" y="26753"/>
                  </a:moveTo>
                  <a:lnTo>
                    <a:pt x="992" y="68620"/>
                  </a:lnTo>
                  <a:lnTo>
                    <a:pt x="7688" y="86151"/>
                  </a:lnTo>
                  <a:lnTo>
                    <a:pt x="13302" y="93080"/>
                  </a:lnTo>
                  <a:lnTo>
                    <a:pt x="18480" y="95919"/>
                  </a:lnTo>
                  <a:lnTo>
                    <a:pt x="32824" y="97891"/>
                  </a:lnTo>
                  <a:lnTo>
                    <a:pt x="38732" y="98058"/>
                  </a:lnTo>
                  <a:lnTo>
                    <a:pt x="44665" y="95485"/>
                  </a:lnTo>
                  <a:lnTo>
                    <a:pt x="65485" y="77196"/>
                  </a:lnTo>
                  <a:lnTo>
                    <a:pt x="68792" y="71331"/>
                  </a:lnTo>
                  <a:lnTo>
                    <a:pt x="71254" y="65417"/>
                  </a:lnTo>
                  <a:lnTo>
                    <a:pt x="77226" y="56509"/>
                  </a:lnTo>
                  <a:lnTo>
                    <a:pt x="79436" y="47586"/>
                  </a:lnTo>
                  <a:lnTo>
                    <a:pt x="80364" y="27167"/>
                  </a:lnTo>
                  <a:lnTo>
                    <a:pt x="88055" y="34477"/>
                  </a:lnTo>
                  <a:lnTo>
                    <a:pt x="93669" y="35326"/>
                  </a:lnTo>
                  <a:lnTo>
                    <a:pt x="119328" y="36654"/>
                  </a:lnTo>
                  <a:lnTo>
                    <a:pt x="136565" y="43369"/>
                  </a:lnTo>
                  <a:lnTo>
                    <a:pt x="162438" y="36814"/>
                  </a:lnTo>
                  <a:lnTo>
                    <a:pt x="164847" y="35445"/>
                  </a:lnTo>
                  <a:lnTo>
                    <a:pt x="166453" y="33540"/>
                  </a:lnTo>
                  <a:lnTo>
                    <a:pt x="169229" y="28777"/>
                  </a:lnTo>
                  <a:lnTo>
                    <a:pt x="175378" y="20518"/>
                  </a:lnTo>
                  <a:lnTo>
                    <a:pt x="177164" y="14721"/>
                  </a:lnTo>
                  <a:lnTo>
                    <a:pt x="176649" y="12779"/>
                  </a:lnTo>
                  <a:lnTo>
                    <a:pt x="175312" y="11483"/>
                  </a:lnTo>
                  <a:lnTo>
                    <a:pt x="173430" y="10620"/>
                  </a:lnTo>
                  <a:lnTo>
                    <a:pt x="172175" y="9053"/>
                  </a:lnTo>
                  <a:lnTo>
                    <a:pt x="170780" y="4665"/>
                  </a:lnTo>
                  <a:lnTo>
                    <a:pt x="169416" y="3098"/>
                  </a:lnTo>
                  <a:lnTo>
                    <a:pt x="165254" y="1357"/>
                  </a:lnTo>
                  <a:lnTo>
                    <a:pt x="132173" y="0"/>
                  </a:lnTo>
                  <a:lnTo>
                    <a:pt x="125551" y="2626"/>
                  </a:lnTo>
                  <a:lnTo>
                    <a:pt x="104211" y="20956"/>
                  </a:lnTo>
                  <a:lnTo>
                    <a:pt x="100886" y="26822"/>
                  </a:lnTo>
                  <a:lnTo>
                    <a:pt x="98752" y="38673"/>
                  </a:lnTo>
                  <a:lnTo>
                    <a:pt x="98382" y="52334"/>
                  </a:lnTo>
                  <a:lnTo>
                    <a:pt x="100315" y="56705"/>
                  </a:lnTo>
                  <a:lnTo>
                    <a:pt x="128698" y="83246"/>
                  </a:lnTo>
                  <a:lnTo>
                    <a:pt x="145068" y="93322"/>
                  </a:lnTo>
                  <a:lnTo>
                    <a:pt x="160734" y="981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181"/>
            <p:cNvSpPr/>
            <p:nvPr/>
          </p:nvSpPr>
          <p:spPr>
            <a:xfrm>
              <a:off x="2812852" y="3036094"/>
              <a:ext cx="203103" cy="348259"/>
            </a:xfrm>
            <a:custGeom>
              <a:avLst/>
              <a:gdLst/>
              <a:ahLst/>
              <a:cxnLst/>
              <a:rect l="0" t="0" r="0" b="0"/>
              <a:pathLst>
                <a:path w="203103" h="348259">
                  <a:moveTo>
                    <a:pt x="0" y="0"/>
                  </a:moveTo>
                  <a:lnTo>
                    <a:pt x="40139" y="40139"/>
                  </a:lnTo>
                  <a:lnTo>
                    <a:pt x="72310" y="74956"/>
                  </a:lnTo>
                  <a:lnTo>
                    <a:pt x="107328" y="115017"/>
                  </a:lnTo>
                  <a:lnTo>
                    <a:pt x="141916" y="157730"/>
                  </a:lnTo>
                  <a:lnTo>
                    <a:pt x="168886" y="195860"/>
                  </a:lnTo>
                  <a:lnTo>
                    <a:pt x="192198" y="240031"/>
                  </a:lnTo>
                  <a:lnTo>
                    <a:pt x="202484" y="267091"/>
                  </a:lnTo>
                  <a:lnTo>
                    <a:pt x="203102" y="278449"/>
                  </a:lnTo>
                  <a:lnTo>
                    <a:pt x="192784" y="301827"/>
                  </a:lnTo>
                  <a:lnTo>
                    <a:pt x="184341" y="314105"/>
                  </a:lnTo>
                  <a:lnTo>
                    <a:pt x="159923" y="330213"/>
                  </a:lnTo>
                  <a:lnTo>
                    <a:pt x="133945" y="348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0" name="SMARTInkShape-Group29"/>
          <p:cNvGrpSpPr/>
          <p:nvPr/>
        </p:nvGrpSpPr>
        <p:grpSpPr>
          <a:xfrm>
            <a:off x="795983" y="3817195"/>
            <a:ext cx="4552901" cy="735424"/>
            <a:chOff x="795983" y="3817195"/>
            <a:chExt cx="4552901" cy="735424"/>
          </a:xfrm>
        </p:grpSpPr>
        <p:sp>
          <p:nvSpPr>
            <p:cNvPr id="272" name="SMARTInkShape-182"/>
            <p:cNvSpPr/>
            <p:nvPr/>
          </p:nvSpPr>
          <p:spPr>
            <a:xfrm>
              <a:off x="982266" y="3929063"/>
              <a:ext cx="26790" cy="321469"/>
            </a:xfrm>
            <a:custGeom>
              <a:avLst/>
              <a:gdLst/>
              <a:ahLst/>
              <a:cxnLst/>
              <a:rect l="0" t="0" r="0" b="0"/>
              <a:pathLst>
                <a:path w="26790" h="321469">
                  <a:moveTo>
                    <a:pt x="0" y="0"/>
                  </a:moveTo>
                  <a:lnTo>
                    <a:pt x="0" y="12428"/>
                  </a:lnTo>
                  <a:lnTo>
                    <a:pt x="8102" y="54140"/>
                  </a:lnTo>
                  <a:lnTo>
                    <a:pt x="8820" y="90742"/>
                  </a:lnTo>
                  <a:lnTo>
                    <a:pt x="8908" y="131438"/>
                  </a:lnTo>
                  <a:lnTo>
                    <a:pt x="11571" y="171814"/>
                  </a:lnTo>
                  <a:lnTo>
                    <a:pt x="16617" y="212973"/>
                  </a:lnTo>
                  <a:lnTo>
                    <a:pt x="17614" y="249766"/>
                  </a:lnTo>
                  <a:lnTo>
                    <a:pt x="17827" y="289904"/>
                  </a:lnTo>
                  <a:lnTo>
                    <a:pt x="20491" y="300164"/>
                  </a:lnTo>
                  <a:lnTo>
                    <a:pt x="24923" y="311518"/>
                  </a:lnTo>
                  <a:lnTo>
                    <a:pt x="26789" y="3214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183"/>
            <p:cNvSpPr/>
            <p:nvPr/>
          </p:nvSpPr>
          <p:spPr>
            <a:xfrm>
              <a:off x="795983" y="3817195"/>
              <a:ext cx="328831" cy="245814"/>
            </a:xfrm>
            <a:custGeom>
              <a:avLst/>
              <a:gdLst/>
              <a:ahLst/>
              <a:cxnLst/>
              <a:rect l="0" t="0" r="0" b="0"/>
              <a:pathLst>
                <a:path w="328831" h="245814">
                  <a:moveTo>
                    <a:pt x="7689" y="94008"/>
                  </a:moveTo>
                  <a:lnTo>
                    <a:pt x="7689" y="89268"/>
                  </a:lnTo>
                  <a:lnTo>
                    <a:pt x="5043" y="84294"/>
                  </a:lnTo>
                  <a:lnTo>
                    <a:pt x="1552" y="78777"/>
                  </a:lnTo>
                  <a:lnTo>
                    <a:pt x="0" y="73017"/>
                  </a:lnTo>
                  <a:lnTo>
                    <a:pt x="3867" y="54716"/>
                  </a:lnTo>
                  <a:lnTo>
                    <a:pt x="11297" y="39922"/>
                  </a:lnTo>
                  <a:lnTo>
                    <a:pt x="29826" y="19898"/>
                  </a:lnTo>
                  <a:lnTo>
                    <a:pt x="41009" y="12122"/>
                  </a:lnTo>
                  <a:lnTo>
                    <a:pt x="82632" y="3041"/>
                  </a:lnTo>
                  <a:lnTo>
                    <a:pt x="105489" y="0"/>
                  </a:lnTo>
                  <a:lnTo>
                    <a:pt x="145256" y="3866"/>
                  </a:lnTo>
                  <a:lnTo>
                    <a:pt x="182615" y="11296"/>
                  </a:lnTo>
                  <a:lnTo>
                    <a:pt x="218820" y="20773"/>
                  </a:lnTo>
                  <a:lnTo>
                    <a:pt x="253691" y="34716"/>
                  </a:lnTo>
                  <a:lnTo>
                    <a:pt x="289997" y="51465"/>
                  </a:lnTo>
                  <a:lnTo>
                    <a:pt x="310278" y="70489"/>
                  </a:lnTo>
                  <a:lnTo>
                    <a:pt x="320767" y="85540"/>
                  </a:lnTo>
                  <a:lnTo>
                    <a:pt x="326672" y="105169"/>
                  </a:lnTo>
                  <a:lnTo>
                    <a:pt x="328830" y="135582"/>
                  </a:lnTo>
                  <a:lnTo>
                    <a:pt x="323720" y="147543"/>
                  </a:lnTo>
                  <a:lnTo>
                    <a:pt x="294856" y="189255"/>
                  </a:lnTo>
                  <a:lnTo>
                    <a:pt x="252871" y="217288"/>
                  </a:lnTo>
                  <a:lnTo>
                    <a:pt x="240352" y="223213"/>
                  </a:lnTo>
                  <a:lnTo>
                    <a:pt x="199763" y="234605"/>
                  </a:lnTo>
                  <a:lnTo>
                    <a:pt x="191282" y="236863"/>
                  </a:lnTo>
                  <a:lnTo>
                    <a:pt x="177353" y="245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184"/>
            <p:cNvSpPr/>
            <p:nvPr/>
          </p:nvSpPr>
          <p:spPr>
            <a:xfrm>
              <a:off x="1116211" y="4037618"/>
              <a:ext cx="133346" cy="159336"/>
            </a:xfrm>
            <a:custGeom>
              <a:avLst/>
              <a:gdLst/>
              <a:ahLst/>
              <a:cxnLst/>
              <a:rect l="0" t="0" r="0" b="0"/>
              <a:pathLst>
                <a:path w="133346" h="159336">
                  <a:moveTo>
                    <a:pt x="0" y="52179"/>
                  </a:moveTo>
                  <a:lnTo>
                    <a:pt x="0" y="56919"/>
                  </a:lnTo>
                  <a:lnTo>
                    <a:pt x="992" y="58316"/>
                  </a:lnTo>
                  <a:lnTo>
                    <a:pt x="2646" y="59247"/>
                  </a:lnTo>
                  <a:lnTo>
                    <a:pt x="4740" y="59868"/>
                  </a:lnTo>
                  <a:lnTo>
                    <a:pt x="18092" y="70659"/>
                  </a:lnTo>
                  <a:lnTo>
                    <a:pt x="23916" y="75275"/>
                  </a:lnTo>
                  <a:lnTo>
                    <a:pt x="29811" y="77327"/>
                  </a:lnTo>
                  <a:lnTo>
                    <a:pt x="60058" y="78824"/>
                  </a:lnTo>
                  <a:lnTo>
                    <a:pt x="77547" y="74185"/>
                  </a:lnTo>
                  <a:lnTo>
                    <a:pt x="100037" y="61786"/>
                  </a:lnTo>
                  <a:lnTo>
                    <a:pt x="127106" y="32905"/>
                  </a:lnTo>
                  <a:lnTo>
                    <a:pt x="130906" y="26084"/>
                  </a:lnTo>
                  <a:lnTo>
                    <a:pt x="133345" y="13621"/>
                  </a:lnTo>
                  <a:lnTo>
                    <a:pt x="132553" y="11591"/>
                  </a:lnTo>
                  <a:lnTo>
                    <a:pt x="131032" y="10237"/>
                  </a:lnTo>
                  <a:lnTo>
                    <a:pt x="126698" y="7741"/>
                  </a:lnTo>
                  <a:lnTo>
                    <a:pt x="121464" y="3324"/>
                  </a:lnTo>
                  <a:lnTo>
                    <a:pt x="113184" y="700"/>
                  </a:lnTo>
                  <a:lnTo>
                    <a:pt x="108198" y="0"/>
                  </a:lnTo>
                  <a:lnTo>
                    <a:pt x="100013" y="1869"/>
                  </a:lnTo>
                  <a:lnTo>
                    <a:pt x="59252" y="23533"/>
                  </a:lnTo>
                  <a:lnTo>
                    <a:pt x="24780" y="55515"/>
                  </a:lnTo>
                  <a:lnTo>
                    <a:pt x="6473" y="84968"/>
                  </a:lnTo>
                  <a:lnTo>
                    <a:pt x="1918" y="102795"/>
                  </a:lnTo>
                  <a:lnTo>
                    <a:pt x="3498" y="112047"/>
                  </a:lnTo>
                  <a:lnTo>
                    <a:pt x="12597" y="130812"/>
                  </a:lnTo>
                  <a:lnTo>
                    <a:pt x="20812" y="139382"/>
                  </a:lnTo>
                  <a:lnTo>
                    <a:pt x="31078" y="145507"/>
                  </a:lnTo>
                  <a:lnTo>
                    <a:pt x="51191" y="152084"/>
                  </a:lnTo>
                  <a:lnTo>
                    <a:pt x="62508" y="1593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185"/>
            <p:cNvSpPr/>
            <p:nvPr/>
          </p:nvSpPr>
          <p:spPr>
            <a:xfrm>
              <a:off x="1285875" y="4036352"/>
              <a:ext cx="151806" cy="178462"/>
            </a:xfrm>
            <a:custGeom>
              <a:avLst/>
              <a:gdLst/>
              <a:ahLst/>
              <a:cxnLst/>
              <a:rect l="0" t="0" r="0" b="0"/>
              <a:pathLst>
                <a:path w="151806" h="178462">
                  <a:moveTo>
                    <a:pt x="0" y="178461"/>
                  </a:moveTo>
                  <a:lnTo>
                    <a:pt x="7688" y="178461"/>
                  </a:lnTo>
                  <a:lnTo>
                    <a:pt x="8102" y="177468"/>
                  </a:lnTo>
                  <a:lnTo>
                    <a:pt x="8897" y="160418"/>
                  </a:lnTo>
                  <a:lnTo>
                    <a:pt x="6270" y="152912"/>
                  </a:lnTo>
                  <a:lnTo>
                    <a:pt x="4180" y="149522"/>
                  </a:lnTo>
                  <a:lnTo>
                    <a:pt x="1238" y="135270"/>
                  </a:lnTo>
                  <a:lnTo>
                    <a:pt x="109" y="100937"/>
                  </a:lnTo>
                  <a:lnTo>
                    <a:pt x="9101" y="59390"/>
                  </a:lnTo>
                  <a:lnTo>
                    <a:pt x="15816" y="42528"/>
                  </a:lnTo>
                  <a:lnTo>
                    <a:pt x="32824" y="15906"/>
                  </a:lnTo>
                  <a:lnTo>
                    <a:pt x="50609" y="3284"/>
                  </a:lnTo>
                  <a:lnTo>
                    <a:pt x="59533" y="879"/>
                  </a:lnTo>
                  <a:lnTo>
                    <a:pt x="79155" y="0"/>
                  </a:lnTo>
                  <a:lnTo>
                    <a:pt x="101552" y="7022"/>
                  </a:lnTo>
                  <a:lnTo>
                    <a:pt x="125084" y="15318"/>
                  </a:lnTo>
                  <a:lnTo>
                    <a:pt x="135960" y="17648"/>
                  </a:lnTo>
                  <a:lnTo>
                    <a:pt x="151805" y="26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186"/>
            <p:cNvSpPr/>
            <p:nvPr/>
          </p:nvSpPr>
          <p:spPr>
            <a:xfrm>
              <a:off x="1518120" y="3875484"/>
              <a:ext cx="151733" cy="330400"/>
            </a:xfrm>
            <a:custGeom>
              <a:avLst/>
              <a:gdLst/>
              <a:ahLst/>
              <a:cxnLst/>
              <a:rect l="0" t="0" r="0" b="0"/>
              <a:pathLst>
                <a:path w="151733" h="330400">
                  <a:moveTo>
                    <a:pt x="8857" y="330399"/>
                  </a:moveTo>
                  <a:lnTo>
                    <a:pt x="8857" y="290260"/>
                  </a:lnTo>
                  <a:lnTo>
                    <a:pt x="7864" y="245859"/>
                  </a:lnTo>
                  <a:lnTo>
                    <a:pt x="1789" y="206616"/>
                  </a:lnTo>
                  <a:lnTo>
                    <a:pt x="295" y="169908"/>
                  </a:lnTo>
                  <a:lnTo>
                    <a:pt x="0" y="133994"/>
                  </a:lnTo>
                  <a:lnTo>
                    <a:pt x="2587" y="98236"/>
                  </a:lnTo>
                  <a:lnTo>
                    <a:pt x="18020" y="54363"/>
                  </a:lnTo>
                  <a:lnTo>
                    <a:pt x="29431" y="35952"/>
                  </a:lnTo>
                  <a:lnTo>
                    <a:pt x="45380" y="20574"/>
                  </a:lnTo>
                  <a:lnTo>
                    <a:pt x="73287" y="6490"/>
                  </a:lnTo>
                  <a:lnTo>
                    <a:pt x="116266" y="855"/>
                  </a:lnTo>
                  <a:lnTo>
                    <a:pt x="15173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187"/>
            <p:cNvSpPr/>
            <p:nvPr/>
          </p:nvSpPr>
          <p:spPr>
            <a:xfrm>
              <a:off x="1428750" y="4001896"/>
              <a:ext cx="285751" cy="159339"/>
            </a:xfrm>
            <a:custGeom>
              <a:avLst/>
              <a:gdLst/>
              <a:ahLst/>
              <a:cxnLst/>
              <a:rect l="0" t="0" r="0" b="0"/>
              <a:pathLst>
                <a:path w="285751" h="159339">
                  <a:moveTo>
                    <a:pt x="0" y="61112"/>
                  </a:moveTo>
                  <a:lnTo>
                    <a:pt x="0" y="68800"/>
                  </a:lnTo>
                  <a:lnTo>
                    <a:pt x="41475" y="69993"/>
                  </a:lnTo>
                  <a:lnTo>
                    <a:pt x="84481" y="65291"/>
                  </a:lnTo>
                  <a:lnTo>
                    <a:pt x="119399" y="57610"/>
                  </a:lnTo>
                  <a:lnTo>
                    <a:pt x="154881" y="53791"/>
                  </a:lnTo>
                  <a:lnTo>
                    <a:pt x="190529" y="47918"/>
                  </a:lnTo>
                  <a:lnTo>
                    <a:pt x="230010" y="37045"/>
                  </a:lnTo>
                  <a:lnTo>
                    <a:pt x="255300" y="25343"/>
                  </a:lnTo>
                  <a:lnTo>
                    <a:pt x="274842" y="9295"/>
                  </a:lnTo>
                  <a:lnTo>
                    <a:pt x="275941" y="5670"/>
                  </a:lnTo>
                  <a:lnTo>
                    <a:pt x="276234" y="3315"/>
                  </a:lnTo>
                  <a:lnTo>
                    <a:pt x="275437" y="1745"/>
                  </a:lnTo>
                  <a:lnTo>
                    <a:pt x="273914" y="698"/>
                  </a:lnTo>
                  <a:lnTo>
                    <a:pt x="271906" y="0"/>
                  </a:lnTo>
                  <a:lnTo>
                    <a:pt x="269576" y="527"/>
                  </a:lnTo>
                  <a:lnTo>
                    <a:pt x="261555" y="6009"/>
                  </a:lnTo>
                  <a:lnTo>
                    <a:pt x="236915" y="22544"/>
                  </a:lnTo>
                  <a:lnTo>
                    <a:pt x="214074" y="36994"/>
                  </a:lnTo>
                  <a:lnTo>
                    <a:pt x="199028" y="52974"/>
                  </a:lnTo>
                  <a:lnTo>
                    <a:pt x="182902" y="81060"/>
                  </a:lnTo>
                  <a:lnTo>
                    <a:pt x="179870" y="94693"/>
                  </a:lnTo>
                  <a:lnTo>
                    <a:pt x="179964" y="114718"/>
                  </a:lnTo>
                  <a:lnTo>
                    <a:pt x="183502" y="123963"/>
                  </a:lnTo>
                  <a:lnTo>
                    <a:pt x="195813" y="139486"/>
                  </a:lnTo>
                  <a:lnTo>
                    <a:pt x="206421" y="145554"/>
                  </a:lnTo>
                  <a:lnTo>
                    <a:pt x="248261" y="157050"/>
                  </a:lnTo>
                  <a:lnTo>
                    <a:pt x="285750" y="1593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188"/>
            <p:cNvSpPr/>
            <p:nvPr/>
          </p:nvSpPr>
          <p:spPr>
            <a:xfrm>
              <a:off x="1768730" y="4071938"/>
              <a:ext cx="106505" cy="96453"/>
            </a:xfrm>
            <a:custGeom>
              <a:avLst/>
              <a:gdLst/>
              <a:ahLst/>
              <a:cxnLst/>
              <a:rect l="0" t="0" r="0" b="0"/>
              <a:pathLst>
                <a:path w="106505" h="96453">
                  <a:moveTo>
                    <a:pt x="106504" y="0"/>
                  </a:moveTo>
                  <a:lnTo>
                    <a:pt x="80514" y="0"/>
                  </a:lnTo>
                  <a:lnTo>
                    <a:pt x="72464" y="2645"/>
                  </a:lnTo>
                  <a:lnTo>
                    <a:pt x="38938" y="20737"/>
                  </a:lnTo>
                  <a:lnTo>
                    <a:pt x="24638" y="33925"/>
                  </a:lnTo>
                  <a:lnTo>
                    <a:pt x="14557" y="41867"/>
                  </a:lnTo>
                  <a:lnTo>
                    <a:pt x="4295" y="56502"/>
                  </a:lnTo>
                  <a:lnTo>
                    <a:pt x="814" y="67563"/>
                  </a:lnTo>
                  <a:lnTo>
                    <a:pt x="0" y="74015"/>
                  </a:lnTo>
                  <a:lnTo>
                    <a:pt x="2284" y="80189"/>
                  </a:lnTo>
                  <a:lnTo>
                    <a:pt x="4282" y="83225"/>
                  </a:lnTo>
                  <a:lnTo>
                    <a:pt x="16575" y="92238"/>
                  </a:lnTo>
                  <a:lnTo>
                    <a:pt x="32785" y="96452"/>
                  </a:lnTo>
                  <a:lnTo>
                    <a:pt x="71661" y="90925"/>
                  </a:lnTo>
                  <a:lnTo>
                    <a:pt x="87050" y="89028"/>
                  </a:lnTo>
                  <a:lnTo>
                    <a:pt x="106504"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189"/>
            <p:cNvSpPr/>
            <p:nvPr/>
          </p:nvSpPr>
          <p:spPr>
            <a:xfrm>
              <a:off x="2028378" y="3920133"/>
              <a:ext cx="52240" cy="285751"/>
            </a:xfrm>
            <a:custGeom>
              <a:avLst/>
              <a:gdLst/>
              <a:ahLst/>
              <a:cxnLst/>
              <a:rect l="0" t="0" r="0" b="0"/>
              <a:pathLst>
                <a:path w="52240" h="285751">
                  <a:moveTo>
                    <a:pt x="52239" y="0"/>
                  </a:moveTo>
                  <a:lnTo>
                    <a:pt x="52239" y="4740"/>
                  </a:lnTo>
                  <a:lnTo>
                    <a:pt x="49593" y="9714"/>
                  </a:lnTo>
                  <a:lnTo>
                    <a:pt x="39810" y="20991"/>
                  </a:lnTo>
                  <a:lnTo>
                    <a:pt x="36793" y="29503"/>
                  </a:lnTo>
                  <a:lnTo>
                    <a:pt x="24878" y="72460"/>
                  </a:lnTo>
                  <a:lnTo>
                    <a:pt x="10492" y="116220"/>
                  </a:lnTo>
                  <a:lnTo>
                    <a:pt x="415" y="160752"/>
                  </a:lnTo>
                  <a:lnTo>
                    <a:pt x="0" y="196456"/>
                  </a:lnTo>
                  <a:lnTo>
                    <a:pt x="6395" y="241102"/>
                  </a:lnTo>
                  <a:lnTo>
                    <a:pt x="11977" y="263150"/>
                  </a:lnTo>
                  <a:lnTo>
                    <a:pt x="2545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SMARTInkShape-190"/>
            <p:cNvSpPr/>
            <p:nvPr/>
          </p:nvSpPr>
          <p:spPr>
            <a:xfrm>
              <a:off x="1919883" y="4054078"/>
              <a:ext cx="258962" cy="35720"/>
            </a:xfrm>
            <a:custGeom>
              <a:avLst/>
              <a:gdLst/>
              <a:ahLst/>
              <a:cxnLst/>
              <a:rect l="0" t="0" r="0" b="0"/>
              <a:pathLst>
                <a:path w="258962" h="35720">
                  <a:moveTo>
                    <a:pt x="0" y="35719"/>
                  </a:moveTo>
                  <a:lnTo>
                    <a:pt x="0" y="28030"/>
                  </a:lnTo>
                  <a:lnTo>
                    <a:pt x="4740" y="22417"/>
                  </a:lnTo>
                  <a:lnTo>
                    <a:pt x="9714" y="19885"/>
                  </a:lnTo>
                  <a:lnTo>
                    <a:pt x="46981" y="10289"/>
                  </a:lnTo>
                  <a:lnTo>
                    <a:pt x="87957" y="9198"/>
                  </a:lnTo>
                  <a:lnTo>
                    <a:pt x="131623" y="8983"/>
                  </a:lnTo>
                  <a:lnTo>
                    <a:pt x="173946" y="8940"/>
                  </a:lnTo>
                  <a:lnTo>
                    <a:pt x="213394" y="2795"/>
                  </a:lnTo>
                  <a:lnTo>
                    <a:pt x="25896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SMARTInkShape-191"/>
            <p:cNvSpPr/>
            <p:nvPr/>
          </p:nvSpPr>
          <p:spPr>
            <a:xfrm>
              <a:off x="2143125" y="4018359"/>
              <a:ext cx="133946" cy="142837"/>
            </a:xfrm>
            <a:custGeom>
              <a:avLst/>
              <a:gdLst/>
              <a:ahLst/>
              <a:cxnLst/>
              <a:rect l="0" t="0" r="0" b="0"/>
              <a:pathLst>
                <a:path w="133946" h="142837">
                  <a:moveTo>
                    <a:pt x="133945" y="0"/>
                  </a:moveTo>
                  <a:lnTo>
                    <a:pt x="91527" y="0"/>
                  </a:lnTo>
                  <a:lnTo>
                    <a:pt x="67579" y="993"/>
                  </a:lnTo>
                  <a:lnTo>
                    <a:pt x="51332" y="7129"/>
                  </a:lnTo>
                  <a:lnTo>
                    <a:pt x="33230" y="20991"/>
                  </a:lnTo>
                  <a:lnTo>
                    <a:pt x="29652" y="29504"/>
                  </a:lnTo>
                  <a:lnTo>
                    <a:pt x="28697" y="34553"/>
                  </a:lnTo>
                  <a:lnTo>
                    <a:pt x="30283" y="45453"/>
                  </a:lnTo>
                  <a:lnTo>
                    <a:pt x="39386" y="68620"/>
                  </a:lnTo>
                  <a:lnTo>
                    <a:pt x="47601" y="77792"/>
                  </a:lnTo>
                  <a:lnTo>
                    <a:pt x="89441" y="108741"/>
                  </a:lnTo>
                  <a:lnTo>
                    <a:pt x="106783" y="129255"/>
                  </a:lnTo>
                  <a:lnTo>
                    <a:pt x="109884" y="130818"/>
                  </a:lnTo>
                  <a:lnTo>
                    <a:pt x="110959" y="132853"/>
                  </a:lnTo>
                  <a:lnTo>
                    <a:pt x="110684" y="135201"/>
                  </a:lnTo>
                  <a:lnTo>
                    <a:pt x="109508" y="137759"/>
                  </a:lnTo>
                  <a:lnTo>
                    <a:pt x="107732" y="139465"/>
                  </a:lnTo>
                  <a:lnTo>
                    <a:pt x="103113" y="141360"/>
                  </a:lnTo>
                  <a:lnTo>
                    <a:pt x="60194" y="142836"/>
                  </a:lnTo>
                  <a:lnTo>
                    <a:pt x="16415" y="135184"/>
                  </a:lnTo>
                  <a:lnTo>
                    <a:pt x="0"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SMARTInkShape-192"/>
            <p:cNvSpPr/>
            <p:nvPr/>
          </p:nvSpPr>
          <p:spPr>
            <a:xfrm>
              <a:off x="2455664" y="3894294"/>
              <a:ext cx="204696" cy="302469"/>
            </a:xfrm>
            <a:custGeom>
              <a:avLst/>
              <a:gdLst/>
              <a:ahLst/>
              <a:cxnLst/>
              <a:rect l="0" t="0" r="0" b="0"/>
              <a:pathLst>
                <a:path w="204696" h="302469">
                  <a:moveTo>
                    <a:pt x="0" y="222292"/>
                  </a:moveTo>
                  <a:lnTo>
                    <a:pt x="7129" y="230413"/>
                  </a:lnTo>
                  <a:lnTo>
                    <a:pt x="14239" y="244652"/>
                  </a:lnTo>
                  <a:lnTo>
                    <a:pt x="17779" y="260447"/>
                  </a:lnTo>
                  <a:lnTo>
                    <a:pt x="33243" y="291662"/>
                  </a:lnTo>
                  <a:lnTo>
                    <a:pt x="35676" y="302468"/>
                  </a:lnTo>
                  <a:lnTo>
                    <a:pt x="34726" y="263509"/>
                  </a:lnTo>
                  <a:lnTo>
                    <a:pt x="26624" y="221076"/>
                  </a:lnTo>
                  <a:lnTo>
                    <a:pt x="19210" y="177483"/>
                  </a:lnTo>
                  <a:lnTo>
                    <a:pt x="18126" y="135756"/>
                  </a:lnTo>
                  <a:lnTo>
                    <a:pt x="17912" y="97822"/>
                  </a:lnTo>
                  <a:lnTo>
                    <a:pt x="18859" y="53692"/>
                  </a:lnTo>
                  <a:lnTo>
                    <a:pt x="24991" y="33981"/>
                  </a:lnTo>
                  <a:lnTo>
                    <a:pt x="38597" y="15284"/>
                  </a:lnTo>
                  <a:lnTo>
                    <a:pt x="43591" y="9872"/>
                  </a:lnTo>
                  <a:lnTo>
                    <a:pt x="54431" y="3860"/>
                  </a:lnTo>
                  <a:lnTo>
                    <a:pt x="77559" y="0"/>
                  </a:lnTo>
                  <a:lnTo>
                    <a:pt x="107373" y="6366"/>
                  </a:lnTo>
                  <a:lnTo>
                    <a:pt x="144276" y="24806"/>
                  </a:lnTo>
                  <a:lnTo>
                    <a:pt x="184147" y="58752"/>
                  </a:lnTo>
                  <a:lnTo>
                    <a:pt x="197547" y="76491"/>
                  </a:lnTo>
                  <a:lnTo>
                    <a:pt x="203061" y="94315"/>
                  </a:lnTo>
                  <a:lnTo>
                    <a:pt x="204695" y="107423"/>
                  </a:lnTo>
                  <a:lnTo>
                    <a:pt x="202431" y="114354"/>
                  </a:lnTo>
                  <a:lnTo>
                    <a:pt x="200439" y="117591"/>
                  </a:lnTo>
                  <a:lnTo>
                    <a:pt x="188153" y="126888"/>
                  </a:lnTo>
                  <a:lnTo>
                    <a:pt x="171945" y="135926"/>
                  </a:lnTo>
                  <a:lnTo>
                    <a:pt x="129172" y="146138"/>
                  </a:lnTo>
                  <a:lnTo>
                    <a:pt x="80367" y="1508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193"/>
            <p:cNvSpPr/>
            <p:nvPr/>
          </p:nvSpPr>
          <p:spPr>
            <a:xfrm>
              <a:off x="2692888" y="4036221"/>
              <a:ext cx="575379" cy="133944"/>
            </a:xfrm>
            <a:custGeom>
              <a:avLst/>
              <a:gdLst/>
              <a:ahLst/>
              <a:cxnLst/>
              <a:rect l="0" t="0" r="0" b="0"/>
              <a:pathLst>
                <a:path w="575379" h="133944">
                  <a:moveTo>
                    <a:pt x="57456" y="8927"/>
                  </a:moveTo>
                  <a:lnTo>
                    <a:pt x="57456" y="1239"/>
                  </a:lnTo>
                  <a:lnTo>
                    <a:pt x="58448" y="825"/>
                  </a:lnTo>
                  <a:lnTo>
                    <a:pt x="66277" y="7"/>
                  </a:lnTo>
                  <a:lnTo>
                    <a:pt x="61613" y="0"/>
                  </a:lnTo>
                  <a:lnTo>
                    <a:pt x="32963" y="12427"/>
                  </a:lnTo>
                  <a:lnTo>
                    <a:pt x="24080" y="20735"/>
                  </a:lnTo>
                  <a:lnTo>
                    <a:pt x="1038" y="52009"/>
                  </a:lnTo>
                  <a:lnTo>
                    <a:pt x="0" y="56500"/>
                  </a:lnTo>
                  <a:lnTo>
                    <a:pt x="301" y="60486"/>
                  </a:lnTo>
                  <a:lnTo>
                    <a:pt x="2818" y="73482"/>
                  </a:lnTo>
                  <a:lnTo>
                    <a:pt x="3171" y="78753"/>
                  </a:lnTo>
                  <a:lnTo>
                    <a:pt x="5391" y="83259"/>
                  </a:lnTo>
                  <a:lnTo>
                    <a:pt x="13149" y="90912"/>
                  </a:lnTo>
                  <a:lnTo>
                    <a:pt x="23212" y="94975"/>
                  </a:lnTo>
                  <a:lnTo>
                    <a:pt x="28673" y="96058"/>
                  </a:lnTo>
                  <a:lnTo>
                    <a:pt x="40033" y="94616"/>
                  </a:lnTo>
                  <a:lnTo>
                    <a:pt x="72708" y="87116"/>
                  </a:lnTo>
                  <a:lnTo>
                    <a:pt x="76553" y="84865"/>
                  </a:lnTo>
                  <a:lnTo>
                    <a:pt x="99026" y="56303"/>
                  </a:lnTo>
                  <a:lnTo>
                    <a:pt x="107035" y="41706"/>
                  </a:lnTo>
                  <a:lnTo>
                    <a:pt x="110683" y="27235"/>
                  </a:lnTo>
                  <a:lnTo>
                    <a:pt x="110988" y="19288"/>
                  </a:lnTo>
                  <a:lnTo>
                    <a:pt x="129123" y="59828"/>
                  </a:lnTo>
                  <a:lnTo>
                    <a:pt x="144799" y="82180"/>
                  </a:lnTo>
                  <a:lnTo>
                    <a:pt x="172992" y="95946"/>
                  </a:lnTo>
                  <a:lnTo>
                    <a:pt x="198557" y="98185"/>
                  </a:lnTo>
                  <a:lnTo>
                    <a:pt x="204546" y="93472"/>
                  </a:lnTo>
                  <a:lnTo>
                    <a:pt x="207165" y="85860"/>
                  </a:lnTo>
                  <a:lnTo>
                    <a:pt x="209321" y="76854"/>
                  </a:lnTo>
                  <a:lnTo>
                    <a:pt x="216144" y="62988"/>
                  </a:lnTo>
                  <a:lnTo>
                    <a:pt x="216826" y="59851"/>
                  </a:lnTo>
                  <a:lnTo>
                    <a:pt x="222526" y="50695"/>
                  </a:lnTo>
                  <a:lnTo>
                    <a:pt x="227724" y="47334"/>
                  </a:lnTo>
                  <a:lnTo>
                    <a:pt x="233342" y="44849"/>
                  </a:lnTo>
                  <a:lnTo>
                    <a:pt x="239145" y="40437"/>
                  </a:lnTo>
                  <a:lnTo>
                    <a:pt x="243074" y="39855"/>
                  </a:lnTo>
                  <a:lnTo>
                    <a:pt x="280935" y="46924"/>
                  </a:lnTo>
                  <a:lnTo>
                    <a:pt x="298628" y="51605"/>
                  </a:lnTo>
                  <a:lnTo>
                    <a:pt x="316438" y="55638"/>
                  </a:lnTo>
                  <a:lnTo>
                    <a:pt x="329324" y="59453"/>
                  </a:lnTo>
                  <a:lnTo>
                    <a:pt x="371152" y="62238"/>
                  </a:lnTo>
                  <a:lnTo>
                    <a:pt x="379770" y="62386"/>
                  </a:lnTo>
                  <a:lnTo>
                    <a:pt x="386907" y="59807"/>
                  </a:lnTo>
                  <a:lnTo>
                    <a:pt x="393386" y="56345"/>
                  </a:lnTo>
                  <a:lnTo>
                    <a:pt x="399573" y="54807"/>
                  </a:lnTo>
                  <a:lnTo>
                    <a:pt x="401620" y="53405"/>
                  </a:lnTo>
                  <a:lnTo>
                    <a:pt x="402985" y="51477"/>
                  </a:lnTo>
                  <a:lnTo>
                    <a:pt x="404500" y="46690"/>
                  </a:lnTo>
                  <a:lnTo>
                    <a:pt x="405175" y="41255"/>
                  </a:lnTo>
                  <a:lnTo>
                    <a:pt x="402828" y="35532"/>
                  </a:lnTo>
                  <a:lnTo>
                    <a:pt x="393237" y="23774"/>
                  </a:lnTo>
                  <a:lnTo>
                    <a:pt x="384955" y="20487"/>
                  </a:lnTo>
                  <a:lnTo>
                    <a:pt x="368209" y="18376"/>
                  </a:lnTo>
                  <a:lnTo>
                    <a:pt x="353701" y="22751"/>
                  </a:lnTo>
                  <a:lnTo>
                    <a:pt x="338150" y="33119"/>
                  </a:lnTo>
                  <a:lnTo>
                    <a:pt x="331698" y="38861"/>
                  </a:lnTo>
                  <a:lnTo>
                    <a:pt x="328169" y="47367"/>
                  </a:lnTo>
                  <a:lnTo>
                    <a:pt x="325904" y="68996"/>
                  </a:lnTo>
                  <a:lnTo>
                    <a:pt x="330252" y="86477"/>
                  </a:lnTo>
                  <a:lnTo>
                    <a:pt x="337824" y="99484"/>
                  </a:lnTo>
                  <a:lnTo>
                    <a:pt x="351092" y="114362"/>
                  </a:lnTo>
                  <a:lnTo>
                    <a:pt x="361924" y="120280"/>
                  </a:lnTo>
                  <a:lnTo>
                    <a:pt x="398047" y="132425"/>
                  </a:lnTo>
                  <a:lnTo>
                    <a:pt x="407598" y="130623"/>
                  </a:lnTo>
                  <a:lnTo>
                    <a:pt x="447496" y="112913"/>
                  </a:lnTo>
                  <a:lnTo>
                    <a:pt x="456695" y="104422"/>
                  </a:lnTo>
                  <a:lnTo>
                    <a:pt x="465083" y="95026"/>
                  </a:lnTo>
                  <a:lnTo>
                    <a:pt x="491105" y="75646"/>
                  </a:lnTo>
                  <a:lnTo>
                    <a:pt x="500688" y="72683"/>
                  </a:lnTo>
                  <a:lnTo>
                    <a:pt x="524765" y="71484"/>
                  </a:lnTo>
                  <a:lnTo>
                    <a:pt x="530724" y="74103"/>
                  </a:lnTo>
                  <a:lnTo>
                    <a:pt x="533703" y="76190"/>
                  </a:lnTo>
                  <a:lnTo>
                    <a:pt x="537011" y="81155"/>
                  </a:lnTo>
                  <a:lnTo>
                    <a:pt x="548650" y="112310"/>
                  </a:lnTo>
                  <a:lnTo>
                    <a:pt x="560895" y="127885"/>
                  </a:lnTo>
                  <a:lnTo>
                    <a:pt x="566626" y="131251"/>
                  </a:lnTo>
                  <a:lnTo>
                    <a:pt x="575378" y="1339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SMARTInkShape-194"/>
            <p:cNvSpPr/>
            <p:nvPr/>
          </p:nvSpPr>
          <p:spPr>
            <a:xfrm>
              <a:off x="3384463" y="3946922"/>
              <a:ext cx="26679" cy="232173"/>
            </a:xfrm>
            <a:custGeom>
              <a:avLst/>
              <a:gdLst/>
              <a:ahLst/>
              <a:cxnLst/>
              <a:rect l="0" t="0" r="0" b="0"/>
              <a:pathLst>
                <a:path w="26679" h="232173">
                  <a:moveTo>
                    <a:pt x="17748" y="0"/>
                  </a:moveTo>
                  <a:lnTo>
                    <a:pt x="17748" y="4740"/>
                  </a:lnTo>
                  <a:lnTo>
                    <a:pt x="15102" y="9714"/>
                  </a:lnTo>
                  <a:lnTo>
                    <a:pt x="11611" y="15231"/>
                  </a:lnTo>
                  <a:lnTo>
                    <a:pt x="9646" y="24908"/>
                  </a:lnTo>
                  <a:lnTo>
                    <a:pt x="8071" y="39902"/>
                  </a:lnTo>
                  <a:lnTo>
                    <a:pt x="1162" y="73360"/>
                  </a:lnTo>
                  <a:lnTo>
                    <a:pt x="0" y="117496"/>
                  </a:lnTo>
                  <a:lnTo>
                    <a:pt x="2549" y="160920"/>
                  </a:lnTo>
                  <a:lnTo>
                    <a:pt x="15336" y="204615"/>
                  </a:lnTo>
                  <a:lnTo>
                    <a:pt x="17668" y="215956"/>
                  </a:lnTo>
                  <a:lnTo>
                    <a:pt x="26678"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SMARTInkShape-195"/>
            <p:cNvSpPr/>
            <p:nvPr/>
          </p:nvSpPr>
          <p:spPr>
            <a:xfrm>
              <a:off x="3314155" y="4018974"/>
              <a:ext cx="204109" cy="97613"/>
            </a:xfrm>
            <a:custGeom>
              <a:avLst/>
              <a:gdLst/>
              <a:ahLst/>
              <a:cxnLst/>
              <a:rect l="0" t="0" r="0" b="0"/>
              <a:pathLst>
                <a:path w="204109" h="97613">
                  <a:moveTo>
                    <a:pt x="7689" y="26174"/>
                  </a:moveTo>
                  <a:lnTo>
                    <a:pt x="2948" y="26174"/>
                  </a:lnTo>
                  <a:lnTo>
                    <a:pt x="1552" y="25182"/>
                  </a:lnTo>
                  <a:lnTo>
                    <a:pt x="621" y="23529"/>
                  </a:lnTo>
                  <a:lnTo>
                    <a:pt x="0" y="21434"/>
                  </a:lnTo>
                  <a:lnTo>
                    <a:pt x="579" y="19045"/>
                  </a:lnTo>
                  <a:lnTo>
                    <a:pt x="3867" y="13746"/>
                  </a:lnTo>
                  <a:lnTo>
                    <a:pt x="6133" y="11935"/>
                  </a:lnTo>
                  <a:lnTo>
                    <a:pt x="29263" y="4051"/>
                  </a:lnTo>
                  <a:lnTo>
                    <a:pt x="73332" y="0"/>
                  </a:lnTo>
                  <a:lnTo>
                    <a:pt x="106844" y="2213"/>
                  </a:lnTo>
                  <a:lnTo>
                    <a:pt x="148983" y="7110"/>
                  </a:lnTo>
                  <a:lnTo>
                    <a:pt x="190619" y="8245"/>
                  </a:lnTo>
                  <a:lnTo>
                    <a:pt x="197470" y="8284"/>
                  </a:lnTo>
                  <a:lnTo>
                    <a:pt x="199694" y="7302"/>
                  </a:lnTo>
                  <a:lnTo>
                    <a:pt x="201177" y="5656"/>
                  </a:lnTo>
                  <a:lnTo>
                    <a:pt x="202165" y="3565"/>
                  </a:lnTo>
                  <a:lnTo>
                    <a:pt x="201832" y="3164"/>
                  </a:lnTo>
                  <a:lnTo>
                    <a:pt x="196280" y="7441"/>
                  </a:lnTo>
                  <a:lnTo>
                    <a:pt x="194431" y="15271"/>
                  </a:lnTo>
                  <a:lnTo>
                    <a:pt x="190565" y="20667"/>
                  </a:lnTo>
                  <a:lnTo>
                    <a:pt x="190130" y="23495"/>
                  </a:lnTo>
                  <a:lnTo>
                    <a:pt x="190832" y="26373"/>
                  </a:lnTo>
                  <a:lnTo>
                    <a:pt x="193265" y="32216"/>
                  </a:lnTo>
                  <a:lnTo>
                    <a:pt x="195628" y="41084"/>
                  </a:lnTo>
                  <a:lnTo>
                    <a:pt x="201178" y="49995"/>
                  </a:lnTo>
                  <a:lnTo>
                    <a:pt x="203264" y="59911"/>
                  </a:lnTo>
                  <a:lnTo>
                    <a:pt x="204108" y="83603"/>
                  </a:lnTo>
                  <a:lnTo>
                    <a:pt x="203127" y="85296"/>
                  </a:lnTo>
                  <a:lnTo>
                    <a:pt x="201481" y="86425"/>
                  </a:lnTo>
                  <a:lnTo>
                    <a:pt x="197006" y="88671"/>
                  </a:lnTo>
                  <a:lnTo>
                    <a:pt x="188909" y="94522"/>
                  </a:lnTo>
                  <a:lnTo>
                    <a:pt x="183150" y="96239"/>
                  </a:lnTo>
                  <a:lnTo>
                    <a:pt x="159493" y="976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196"/>
            <p:cNvSpPr/>
            <p:nvPr/>
          </p:nvSpPr>
          <p:spPr>
            <a:xfrm>
              <a:off x="3714750" y="4045148"/>
              <a:ext cx="89298" cy="8931"/>
            </a:xfrm>
            <a:custGeom>
              <a:avLst/>
              <a:gdLst/>
              <a:ahLst/>
              <a:cxnLst/>
              <a:rect l="0" t="0" r="0" b="0"/>
              <a:pathLst>
                <a:path w="89298" h="8931">
                  <a:moveTo>
                    <a:pt x="0" y="0"/>
                  </a:moveTo>
                  <a:lnTo>
                    <a:pt x="39147" y="993"/>
                  </a:lnTo>
                  <a:lnTo>
                    <a:pt x="77748" y="8378"/>
                  </a:lnTo>
                  <a:lnTo>
                    <a:pt x="89297"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197"/>
            <p:cNvSpPr/>
            <p:nvPr/>
          </p:nvSpPr>
          <p:spPr>
            <a:xfrm>
              <a:off x="3679031" y="4080867"/>
              <a:ext cx="116087" cy="26790"/>
            </a:xfrm>
            <a:custGeom>
              <a:avLst/>
              <a:gdLst/>
              <a:ahLst/>
              <a:cxnLst/>
              <a:rect l="0" t="0" r="0" b="0"/>
              <a:pathLst>
                <a:path w="116087" h="26790">
                  <a:moveTo>
                    <a:pt x="0" y="0"/>
                  </a:moveTo>
                  <a:lnTo>
                    <a:pt x="0" y="4741"/>
                  </a:lnTo>
                  <a:lnTo>
                    <a:pt x="2646" y="9714"/>
                  </a:lnTo>
                  <a:lnTo>
                    <a:pt x="4741" y="12429"/>
                  </a:lnTo>
                  <a:lnTo>
                    <a:pt x="9714" y="15446"/>
                  </a:lnTo>
                  <a:lnTo>
                    <a:pt x="44509" y="24715"/>
                  </a:lnTo>
                  <a:lnTo>
                    <a:pt x="80326" y="26175"/>
                  </a:lnTo>
                  <a:lnTo>
                    <a:pt x="116086"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198"/>
            <p:cNvSpPr/>
            <p:nvPr/>
          </p:nvSpPr>
          <p:spPr>
            <a:xfrm>
              <a:off x="3946922" y="3964781"/>
              <a:ext cx="98227" cy="205384"/>
            </a:xfrm>
            <a:custGeom>
              <a:avLst/>
              <a:gdLst/>
              <a:ahLst/>
              <a:cxnLst/>
              <a:rect l="0" t="0" r="0" b="0"/>
              <a:pathLst>
                <a:path w="98227" h="205384">
                  <a:moveTo>
                    <a:pt x="98226" y="0"/>
                  </a:moveTo>
                  <a:lnTo>
                    <a:pt x="76977" y="0"/>
                  </a:lnTo>
                  <a:lnTo>
                    <a:pt x="63598" y="4741"/>
                  </a:lnTo>
                  <a:lnTo>
                    <a:pt x="51807" y="12429"/>
                  </a:lnTo>
                  <a:lnTo>
                    <a:pt x="32848" y="37500"/>
                  </a:lnTo>
                  <a:lnTo>
                    <a:pt x="29482" y="46763"/>
                  </a:lnTo>
                  <a:lnTo>
                    <a:pt x="28584" y="52011"/>
                  </a:lnTo>
                  <a:lnTo>
                    <a:pt x="34635" y="94133"/>
                  </a:lnTo>
                  <a:lnTo>
                    <a:pt x="49894" y="136857"/>
                  </a:lnTo>
                  <a:lnTo>
                    <a:pt x="58399" y="171643"/>
                  </a:lnTo>
                  <a:lnTo>
                    <a:pt x="54409" y="189977"/>
                  </a:lnTo>
                  <a:lnTo>
                    <a:pt x="51301" y="196221"/>
                  </a:lnTo>
                  <a:lnTo>
                    <a:pt x="49084" y="199275"/>
                  </a:lnTo>
                  <a:lnTo>
                    <a:pt x="43974" y="202668"/>
                  </a:lnTo>
                  <a:lnTo>
                    <a:pt x="35519" y="204579"/>
                  </a:lnTo>
                  <a:lnTo>
                    <a:pt x="0"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199"/>
            <p:cNvSpPr/>
            <p:nvPr/>
          </p:nvSpPr>
          <p:spPr>
            <a:xfrm>
              <a:off x="4063008" y="4071938"/>
              <a:ext cx="107157" cy="53566"/>
            </a:xfrm>
            <a:custGeom>
              <a:avLst/>
              <a:gdLst/>
              <a:ahLst/>
              <a:cxnLst/>
              <a:rect l="0" t="0" r="0" b="0"/>
              <a:pathLst>
                <a:path w="107157" h="53566">
                  <a:moveTo>
                    <a:pt x="0" y="26789"/>
                  </a:moveTo>
                  <a:lnTo>
                    <a:pt x="0" y="34477"/>
                  </a:lnTo>
                  <a:lnTo>
                    <a:pt x="16250" y="51936"/>
                  </a:lnTo>
                  <a:lnTo>
                    <a:pt x="19790" y="52848"/>
                  </a:lnTo>
                  <a:lnTo>
                    <a:pt x="52399" y="53565"/>
                  </a:lnTo>
                  <a:lnTo>
                    <a:pt x="60661" y="50926"/>
                  </a:lnTo>
                  <a:lnTo>
                    <a:pt x="77147" y="38346"/>
                  </a:lnTo>
                  <a:lnTo>
                    <a:pt x="92241" y="23766"/>
                  </a:lnTo>
                  <a:lnTo>
                    <a:pt x="95566" y="17839"/>
                  </a:lnTo>
                  <a:lnTo>
                    <a:pt x="98036" y="11897"/>
                  </a:lnTo>
                  <a:lnTo>
                    <a:pt x="107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200"/>
            <p:cNvSpPr/>
            <p:nvPr/>
          </p:nvSpPr>
          <p:spPr>
            <a:xfrm>
              <a:off x="4206408" y="4027289"/>
              <a:ext cx="79843" cy="116087"/>
            </a:xfrm>
            <a:custGeom>
              <a:avLst/>
              <a:gdLst/>
              <a:ahLst/>
              <a:cxnLst/>
              <a:rect l="0" t="0" r="0" b="0"/>
              <a:pathLst>
                <a:path w="79843" h="116087">
                  <a:moveTo>
                    <a:pt x="79842" y="0"/>
                  </a:moveTo>
                  <a:lnTo>
                    <a:pt x="75102" y="4740"/>
                  </a:lnTo>
                  <a:lnTo>
                    <a:pt x="70128" y="7068"/>
                  </a:lnTo>
                  <a:lnTo>
                    <a:pt x="67413" y="7689"/>
                  </a:lnTo>
                  <a:lnTo>
                    <a:pt x="54934" y="14822"/>
                  </a:lnTo>
                  <a:lnTo>
                    <a:pt x="40932" y="17952"/>
                  </a:lnTo>
                  <a:lnTo>
                    <a:pt x="26810" y="27395"/>
                  </a:lnTo>
                  <a:lnTo>
                    <a:pt x="20553" y="34004"/>
                  </a:lnTo>
                  <a:lnTo>
                    <a:pt x="3465" y="64864"/>
                  </a:lnTo>
                  <a:lnTo>
                    <a:pt x="657" y="77317"/>
                  </a:lnTo>
                  <a:lnTo>
                    <a:pt x="0" y="87611"/>
                  </a:lnTo>
                  <a:lnTo>
                    <a:pt x="2354" y="96154"/>
                  </a:lnTo>
                  <a:lnTo>
                    <a:pt x="11950" y="109723"/>
                  </a:lnTo>
                  <a:lnTo>
                    <a:pt x="17587" y="113258"/>
                  </a:lnTo>
                  <a:lnTo>
                    <a:pt x="26264"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SMARTInkShape-201"/>
            <p:cNvSpPr/>
            <p:nvPr/>
          </p:nvSpPr>
          <p:spPr>
            <a:xfrm>
              <a:off x="4304264" y="4045516"/>
              <a:ext cx="62354" cy="115719"/>
            </a:xfrm>
            <a:custGeom>
              <a:avLst/>
              <a:gdLst/>
              <a:ahLst/>
              <a:cxnLst/>
              <a:rect l="0" t="0" r="0" b="0"/>
              <a:pathLst>
                <a:path w="62354" h="115719">
                  <a:moveTo>
                    <a:pt x="62353" y="8562"/>
                  </a:moveTo>
                  <a:lnTo>
                    <a:pt x="54665" y="873"/>
                  </a:lnTo>
                  <a:lnTo>
                    <a:pt x="49051" y="0"/>
                  </a:lnTo>
                  <a:lnTo>
                    <a:pt x="43873" y="2442"/>
                  </a:lnTo>
                  <a:lnTo>
                    <a:pt x="38265" y="5842"/>
                  </a:lnTo>
                  <a:lnTo>
                    <a:pt x="29529" y="8748"/>
                  </a:lnTo>
                  <a:lnTo>
                    <a:pt x="5795" y="29521"/>
                  </a:lnTo>
                  <a:lnTo>
                    <a:pt x="2490" y="35406"/>
                  </a:lnTo>
                  <a:lnTo>
                    <a:pt x="629" y="46943"/>
                  </a:lnTo>
                  <a:lnTo>
                    <a:pt x="0" y="63879"/>
                  </a:lnTo>
                  <a:lnTo>
                    <a:pt x="4632" y="78420"/>
                  </a:lnTo>
                  <a:lnTo>
                    <a:pt x="26634" y="115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202"/>
            <p:cNvSpPr/>
            <p:nvPr/>
          </p:nvSpPr>
          <p:spPr>
            <a:xfrm>
              <a:off x="4384477" y="4063018"/>
              <a:ext cx="114398" cy="107147"/>
            </a:xfrm>
            <a:custGeom>
              <a:avLst/>
              <a:gdLst/>
              <a:ahLst/>
              <a:cxnLst/>
              <a:rect l="0" t="0" r="0" b="0"/>
              <a:pathLst>
                <a:path w="114398" h="107147">
                  <a:moveTo>
                    <a:pt x="0" y="62498"/>
                  </a:moveTo>
                  <a:lnTo>
                    <a:pt x="0" y="54809"/>
                  </a:lnTo>
                  <a:lnTo>
                    <a:pt x="992" y="54395"/>
                  </a:lnTo>
                  <a:lnTo>
                    <a:pt x="21125" y="50936"/>
                  </a:lnTo>
                  <a:lnTo>
                    <a:pt x="34040" y="46504"/>
                  </a:lnTo>
                  <a:lnTo>
                    <a:pt x="46797" y="42545"/>
                  </a:lnTo>
                  <a:lnTo>
                    <a:pt x="60498" y="37734"/>
                  </a:lnTo>
                  <a:lnTo>
                    <a:pt x="67568" y="35617"/>
                  </a:lnTo>
                  <a:lnTo>
                    <a:pt x="107540" y="10998"/>
                  </a:lnTo>
                  <a:lnTo>
                    <a:pt x="110388" y="10305"/>
                  </a:lnTo>
                  <a:lnTo>
                    <a:pt x="112287" y="8851"/>
                  </a:lnTo>
                  <a:lnTo>
                    <a:pt x="114397" y="4590"/>
                  </a:lnTo>
                  <a:lnTo>
                    <a:pt x="113968" y="3056"/>
                  </a:lnTo>
                  <a:lnTo>
                    <a:pt x="112690" y="2034"/>
                  </a:lnTo>
                  <a:lnTo>
                    <a:pt x="108249" y="394"/>
                  </a:lnTo>
                  <a:lnTo>
                    <a:pt x="86194" y="0"/>
                  </a:lnTo>
                  <a:lnTo>
                    <a:pt x="80311" y="2640"/>
                  </a:lnTo>
                  <a:lnTo>
                    <a:pt x="63709" y="12420"/>
                  </a:lnTo>
                  <a:lnTo>
                    <a:pt x="60332" y="16214"/>
                  </a:lnTo>
                  <a:lnTo>
                    <a:pt x="48033" y="41857"/>
                  </a:lnTo>
                  <a:lnTo>
                    <a:pt x="46153" y="52001"/>
                  </a:lnTo>
                  <a:lnTo>
                    <a:pt x="47963" y="60478"/>
                  </a:lnTo>
                  <a:lnTo>
                    <a:pt x="71437" y="1071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203"/>
            <p:cNvSpPr/>
            <p:nvPr/>
          </p:nvSpPr>
          <p:spPr>
            <a:xfrm>
              <a:off x="4554141" y="4039114"/>
              <a:ext cx="79919" cy="139933"/>
            </a:xfrm>
            <a:custGeom>
              <a:avLst/>
              <a:gdLst/>
              <a:ahLst/>
              <a:cxnLst/>
              <a:rect l="0" t="0" r="0" b="0"/>
              <a:pathLst>
                <a:path w="79919" h="139933">
                  <a:moveTo>
                    <a:pt x="71437" y="50683"/>
                  </a:moveTo>
                  <a:lnTo>
                    <a:pt x="47522" y="27759"/>
                  </a:lnTo>
                  <a:lnTo>
                    <a:pt x="27988" y="19662"/>
                  </a:lnTo>
                  <a:lnTo>
                    <a:pt x="19715" y="11760"/>
                  </a:lnTo>
                  <a:lnTo>
                    <a:pt x="11060" y="0"/>
                  </a:lnTo>
                  <a:lnTo>
                    <a:pt x="9358" y="27"/>
                  </a:lnTo>
                  <a:lnTo>
                    <a:pt x="4820" y="2703"/>
                  </a:lnTo>
                  <a:lnTo>
                    <a:pt x="3213" y="4806"/>
                  </a:lnTo>
                  <a:lnTo>
                    <a:pt x="1428" y="9788"/>
                  </a:lnTo>
                  <a:lnTo>
                    <a:pt x="3280" y="17955"/>
                  </a:lnTo>
                  <a:lnTo>
                    <a:pt x="18147" y="58013"/>
                  </a:lnTo>
                  <a:lnTo>
                    <a:pt x="29520" y="76998"/>
                  </a:lnTo>
                  <a:lnTo>
                    <a:pt x="55679" y="110503"/>
                  </a:lnTo>
                  <a:lnTo>
                    <a:pt x="64434" y="117949"/>
                  </a:lnTo>
                  <a:lnTo>
                    <a:pt x="79918" y="139443"/>
                  </a:lnTo>
                  <a:lnTo>
                    <a:pt x="67899" y="139932"/>
                  </a:lnTo>
                  <a:lnTo>
                    <a:pt x="54624" y="135225"/>
                  </a:lnTo>
                  <a:lnTo>
                    <a:pt x="38497" y="125738"/>
                  </a:lnTo>
                  <a:lnTo>
                    <a:pt x="28354" y="123728"/>
                  </a:lnTo>
                  <a:lnTo>
                    <a:pt x="23864" y="120215"/>
                  </a:lnTo>
                  <a:lnTo>
                    <a:pt x="9528" y="101129"/>
                  </a:lnTo>
                  <a:lnTo>
                    <a:pt x="0" y="953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204"/>
            <p:cNvSpPr/>
            <p:nvPr/>
          </p:nvSpPr>
          <p:spPr>
            <a:xfrm>
              <a:off x="4661297" y="4098794"/>
              <a:ext cx="71438" cy="89098"/>
            </a:xfrm>
            <a:custGeom>
              <a:avLst/>
              <a:gdLst/>
              <a:ahLst/>
              <a:cxnLst/>
              <a:rect l="0" t="0" r="0" b="0"/>
              <a:pathLst>
                <a:path w="71438" h="89098">
                  <a:moveTo>
                    <a:pt x="71437" y="26722"/>
                  </a:moveTo>
                  <a:lnTo>
                    <a:pt x="71437" y="21981"/>
                  </a:lnTo>
                  <a:lnTo>
                    <a:pt x="70445" y="20585"/>
                  </a:lnTo>
                  <a:lnTo>
                    <a:pt x="68792" y="19654"/>
                  </a:lnTo>
                  <a:lnTo>
                    <a:pt x="66697" y="19033"/>
                  </a:lnTo>
                  <a:lnTo>
                    <a:pt x="65301" y="16635"/>
                  </a:lnTo>
                  <a:lnTo>
                    <a:pt x="62343" y="5763"/>
                  </a:lnTo>
                  <a:lnTo>
                    <a:pt x="60413" y="3820"/>
                  </a:lnTo>
                  <a:lnTo>
                    <a:pt x="55624" y="1660"/>
                  </a:lnTo>
                  <a:lnTo>
                    <a:pt x="32706" y="0"/>
                  </a:lnTo>
                  <a:lnTo>
                    <a:pt x="26773" y="2608"/>
                  </a:lnTo>
                  <a:lnTo>
                    <a:pt x="23802" y="4693"/>
                  </a:lnTo>
                  <a:lnTo>
                    <a:pt x="20501" y="9655"/>
                  </a:lnTo>
                  <a:lnTo>
                    <a:pt x="19620" y="12367"/>
                  </a:lnTo>
                  <a:lnTo>
                    <a:pt x="20025" y="15168"/>
                  </a:lnTo>
                  <a:lnTo>
                    <a:pt x="36019" y="42740"/>
                  </a:lnTo>
                  <a:lnTo>
                    <a:pt x="47684" y="56124"/>
                  </a:lnTo>
                  <a:lnTo>
                    <a:pt x="50958" y="64925"/>
                  </a:lnTo>
                  <a:lnTo>
                    <a:pt x="53425" y="84140"/>
                  </a:lnTo>
                  <a:lnTo>
                    <a:pt x="52483" y="85837"/>
                  </a:lnTo>
                  <a:lnTo>
                    <a:pt x="50864" y="86968"/>
                  </a:lnTo>
                  <a:lnTo>
                    <a:pt x="45876" y="88783"/>
                  </a:lnTo>
                  <a:lnTo>
                    <a:pt x="40271" y="89097"/>
                  </a:lnTo>
                  <a:lnTo>
                    <a:pt x="35097" y="86525"/>
                  </a:lnTo>
                  <a:lnTo>
                    <a:pt x="29489" y="83066"/>
                  </a:lnTo>
                  <a:lnTo>
                    <a:pt x="17805" y="80846"/>
                  </a:lnTo>
                  <a:lnTo>
                    <a:pt x="0" y="80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205"/>
            <p:cNvSpPr/>
            <p:nvPr/>
          </p:nvSpPr>
          <p:spPr>
            <a:xfrm>
              <a:off x="4822031" y="3964977"/>
              <a:ext cx="151806" cy="294485"/>
            </a:xfrm>
            <a:custGeom>
              <a:avLst/>
              <a:gdLst/>
              <a:ahLst/>
              <a:cxnLst/>
              <a:rect l="0" t="0" r="0" b="0"/>
              <a:pathLst>
                <a:path w="151806" h="294485">
                  <a:moveTo>
                    <a:pt x="0" y="294484"/>
                  </a:moveTo>
                  <a:lnTo>
                    <a:pt x="4741" y="294484"/>
                  </a:lnTo>
                  <a:lnTo>
                    <a:pt x="6137" y="293492"/>
                  </a:lnTo>
                  <a:lnTo>
                    <a:pt x="7068" y="291838"/>
                  </a:lnTo>
                  <a:lnTo>
                    <a:pt x="7689" y="289744"/>
                  </a:lnTo>
                  <a:lnTo>
                    <a:pt x="18480" y="276393"/>
                  </a:lnTo>
                  <a:lnTo>
                    <a:pt x="21250" y="273493"/>
                  </a:lnTo>
                  <a:lnTo>
                    <a:pt x="24327" y="264980"/>
                  </a:lnTo>
                  <a:lnTo>
                    <a:pt x="26645" y="221124"/>
                  </a:lnTo>
                  <a:lnTo>
                    <a:pt x="20624" y="185956"/>
                  </a:lnTo>
                  <a:lnTo>
                    <a:pt x="15760" y="144466"/>
                  </a:lnTo>
                  <a:lnTo>
                    <a:pt x="5539" y="107313"/>
                  </a:lnTo>
                  <a:lnTo>
                    <a:pt x="1094" y="71312"/>
                  </a:lnTo>
                  <a:lnTo>
                    <a:pt x="1089" y="30936"/>
                  </a:lnTo>
                  <a:lnTo>
                    <a:pt x="7158" y="15202"/>
                  </a:lnTo>
                  <a:lnTo>
                    <a:pt x="12442" y="7309"/>
                  </a:lnTo>
                  <a:lnTo>
                    <a:pt x="18098" y="3140"/>
                  </a:lnTo>
                  <a:lnTo>
                    <a:pt x="24911" y="1287"/>
                  </a:lnTo>
                  <a:lnTo>
                    <a:pt x="51138" y="0"/>
                  </a:lnTo>
                  <a:lnTo>
                    <a:pt x="68620" y="4602"/>
                  </a:lnTo>
                  <a:lnTo>
                    <a:pt x="111883" y="28489"/>
                  </a:lnTo>
                  <a:lnTo>
                    <a:pt x="121825" y="37688"/>
                  </a:lnTo>
                  <a:lnTo>
                    <a:pt x="130543" y="47399"/>
                  </a:lnTo>
                  <a:lnTo>
                    <a:pt x="151805" y="62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206"/>
            <p:cNvSpPr/>
            <p:nvPr/>
          </p:nvSpPr>
          <p:spPr>
            <a:xfrm>
              <a:off x="4732734" y="4018359"/>
              <a:ext cx="285751" cy="133727"/>
            </a:xfrm>
            <a:custGeom>
              <a:avLst/>
              <a:gdLst/>
              <a:ahLst/>
              <a:cxnLst/>
              <a:rect l="0" t="0" r="0" b="0"/>
              <a:pathLst>
                <a:path w="285751" h="133727">
                  <a:moveTo>
                    <a:pt x="0" y="0"/>
                  </a:moveTo>
                  <a:lnTo>
                    <a:pt x="0" y="20991"/>
                  </a:lnTo>
                  <a:lnTo>
                    <a:pt x="4741" y="34553"/>
                  </a:lnTo>
                  <a:lnTo>
                    <a:pt x="33420" y="68620"/>
                  </a:lnTo>
                  <a:lnTo>
                    <a:pt x="72311" y="91180"/>
                  </a:lnTo>
                  <a:lnTo>
                    <a:pt x="107329" y="108741"/>
                  </a:lnTo>
                  <a:lnTo>
                    <a:pt x="149182" y="117765"/>
                  </a:lnTo>
                  <a:lnTo>
                    <a:pt x="187362" y="130198"/>
                  </a:lnTo>
                  <a:lnTo>
                    <a:pt x="231989" y="133726"/>
                  </a:lnTo>
                  <a:lnTo>
                    <a:pt x="243997" y="132856"/>
                  </a:lnTo>
                  <a:lnTo>
                    <a:pt x="255949" y="129161"/>
                  </a:lnTo>
                  <a:lnTo>
                    <a:pt x="285750"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207"/>
            <p:cNvSpPr/>
            <p:nvPr/>
          </p:nvSpPr>
          <p:spPr>
            <a:xfrm>
              <a:off x="5098963" y="3991570"/>
              <a:ext cx="115976" cy="142719"/>
            </a:xfrm>
            <a:custGeom>
              <a:avLst/>
              <a:gdLst/>
              <a:ahLst/>
              <a:cxnLst/>
              <a:rect l="0" t="0" r="0" b="0"/>
              <a:pathLst>
                <a:path w="115976" h="142719">
                  <a:moveTo>
                    <a:pt x="17748" y="0"/>
                  </a:moveTo>
                  <a:lnTo>
                    <a:pt x="17748" y="4741"/>
                  </a:lnTo>
                  <a:lnTo>
                    <a:pt x="15102" y="9714"/>
                  </a:lnTo>
                  <a:lnTo>
                    <a:pt x="13008" y="12429"/>
                  </a:lnTo>
                  <a:lnTo>
                    <a:pt x="10680" y="20738"/>
                  </a:lnTo>
                  <a:lnTo>
                    <a:pt x="8071" y="40875"/>
                  </a:lnTo>
                  <a:lnTo>
                    <a:pt x="2754" y="51358"/>
                  </a:lnTo>
                  <a:lnTo>
                    <a:pt x="0" y="90656"/>
                  </a:lnTo>
                  <a:lnTo>
                    <a:pt x="8989" y="121117"/>
                  </a:lnTo>
                  <a:lnTo>
                    <a:pt x="21139" y="136800"/>
                  </a:lnTo>
                  <a:lnTo>
                    <a:pt x="26862" y="140175"/>
                  </a:lnTo>
                  <a:lnTo>
                    <a:pt x="38308" y="142075"/>
                  </a:lnTo>
                  <a:lnTo>
                    <a:pt x="55212" y="142718"/>
                  </a:lnTo>
                  <a:lnTo>
                    <a:pt x="64495" y="137513"/>
                  </a:lnTo>
                  <a:lnTo>
                    <a:pt x="74243" y="128586"/>
                  </a:lnTo>
                  <a:lnTo>
                    <a:pt x="100973" y="90940"/>
                  </a:lnTo>
                  <a:lnTo>
                    <a:pt x="112827" y="48559"/>
                  </a:lnTo>
                  <a:lnTo>
                    <a:pt x="115852" y="4690"/>
                  </a:lnTo>
                  <a:lnTo>
                    <a:pt x="1159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8" name="SMARTInkShape-208"/>
            <p:cNvSpPr/>
            <p:nvPr/>
          </p:nvSpPr>
          <p:spPr>
            <a:xfrm>
              <a:off x="5295305" y="3866555"/>
              <a:ext cx="53579" cy="321469"/>
            </a:xfrm>
            <a:custGeom>
              <a:avLst/>
              <a:gdLst/>
              <a:ahLst/>
              <a:cxnLst/>
              <a:rect l="0" t="0" r="0" b="0"/>
              <a:pathLst>
                <a:path w="53579" h="321469">
                  <a:moveTo>
                    <a:pt x="0" y="0"/>
                  </a:moveTo>
                  <a:lnTo>
                    <a:pt x="0" y="7688"/>
                  </a:lnTo>
                  <a:lnTo>
                    <a:pt x="4740" y="13302"/>
                  </a:lnTo>
                  <a:lnTo>
                    <a:pt x="7068" y="21126"/>
                  </a:lnTo>
                  <a:lnTo>
                    <a:pt x="11023" y="36686"/>
                  </a:lnTo>
                  <a:lnTo>
                    <a:pt x="15834" y="53865"/>
                  </a:lnTo>
                  <a:lnTo>
                    <a:pt x="24721" y="91503"/>
                  </a:lnTo>
                  <a:lnTo>
                    <a:pt x="35898" y="134969"/>
                  </a:lnTo>
                  <a:lnTo>
                    <a:pt x="42056" y="169967"/>
                  </a:lnTo>
                  <a:lnTo>
                    <a:pt x="46526" y="205472"/>
                  </a:lnTo>
                  <a:lnTo>
                    <a:pt x="51488" y="241128"/>
                  </a:lnTo>
                  <a:lnTo>
                    <a:pt x="53165" y="283991"/>
                  </a:lnTo>
                  <a:lnTo>
                    <a:pt x="53578" y="3214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SMARTInkShape-209"/>
            <p:cNvSpPr/>
            <p:nvPr/>
          </p:nvSpPr>
          <p:spPr>
            <a:xfrm>
              <a:off x="1607344" y="4304142"/>
              <a:ext cx="116087" cy="142840"/>
            </a:xfrm>
            <a:custGeom>
              <a:avLst/>
              <a:gdLst/>
              <a:ahLst/>
              <a:cxnLst/>
              <a:rect l="0" t="0" r="0" b="0"/>
              <a:pathLst>
                <a:path w="116087" h="142840">
                  <a:moveTo>
                    <a:pt x="116086" y="8897"/>
                  </a:moveTo>
                  <a:lnTo>
                    <a:pt x="116086" y="4157"/>
                  </a:lnTo>
                  <a:lnTo>
                    <a:pt x="115094" y="2760"/>
                  </a:lnTo>
                  <a:lnTo>
                    <a:pt x="113440" y="1829"/>
                  </a:lnTo>
                  <a:lnTo>
                    <a:pt x="103657" y="336"/>
                  </a:lnTo>
                  <a:lnTo>
                    <a:pt x="81534" y="0"/>
                  </a:lnTo>
                  <a:lnTo>
                    <a:pt x="52206" y="7659"/>
                  </a:lnTo>
                  <a:lnTo>
                    <a:pt x="45362" y="13639"/>
                  </a:lnTo>
                  <a:lnTo>
                    <a:pt x="32883" y="28906"/>
                  </a:lnTo>
                  <a:lnTo>
                    <a:pt x="31844" y="32158"/>
                  </a:lnTo>
                  <a:lnTo>
                    <a:pt x="32143" y="35318"/>
                  </a:lnTo>
                  <a:lnTo>
                    <a:pt x="34129" y="42468"/>
                  </a:lnTo>
                  <a:lnTo>
                    <a:pt x="36240" y="56657"/>
                  </a:lnTo>
                  <a:lnTo>
                    <a:pt x="40250" y="64189"/>
                  </a:lnTo>
                  <a:lnTo>
                    <a:pt x="58037" y="83245"/>
                  </a:lnTo>
                  <a:lnTo>
                    <a:pt x="73861" y="95308"/>
                  </a:lnTo>
                  <a:lnTo>
                    <a:pt x="93948" y="121100"/>
                  </a:lnTo>
                  <a:lnTo>
                    <a:pt x="97663" y="132029"/>
                  </a:lnTo>
                  <a:lnTo>
                    <a:pt x="98059" y="138095"/>
                  </a:lnTo>
                  <a:lnTo>
                    <a:pt x="97123" y="139678"/>
                  </a:lnTo>
                  <a:lnTo>
                    <a:pt x="95506" y="140732"/>
                  </a:lnTo>
                  <a:lnTo>
                    <a:pt x="88491" y="142218"/>
                  </a:lnTo>
                  <a:lnTo>
                    <a:pt x="44395" y="142826"/>
                  </a:lnTo>
                  <a:lnTo>
                    <a:pt x="25526" y="142839"/>
                  </a:lnTo>
                  <a:lnTo>
                    <a:pt x="18621" y="140195"/>
                  </a:lnTo>
                  <a:lnTo>
                    <a:pt x="12245" y="136705"/>
                  </a:lnTo>
                  <a:lnTo>
                    <a:pt x="0" y="1339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210"/>
            <p:cNvSpPr/>
            <p:nvPr/>
          </p:nvSpPr>
          <p:spPr>
            <a:xfrm>
              <a:off x="1741408" y="4366617"/>
              <a:ext cx="88503" cy="88101"/>
            </a:xfrm>
            <a:custGeom>
              <a:avLst/>
              <a:gdLst/>
              <a:ahLst/>
              <a:cxnLst/>
              <a:rect l="0" t="0" r="0" b="0"/>
              <a:pathLst>
                <a:path w="88503" h="88101">
                  <a:moveTo>
                    <a:pt x="17740" y="17860"/>
                  </a:moveTo>
                  <a:lnTo>
                    <a:pt x="13000" y="22600"/>
                  </a:lnTo>
                  <a:lnTo>
                    <a:pt x="10673" y="27573"/>
                  </a:lnTo>
                  <a:lnTo>
                    <a:pt x="10052" y="30288"/>
                  </a:lnTo>
                  <a:lnTo>
                    <a:pt x="2919" y="42767"/>
                  </a:lnTo>
                  <a:lnTo>
                    <a:pt x="0" y="74051"/>
                  </a:lnTo>
                  <a:lnTo>
                    <a:pt x="2580" y="80205"/>
                  </a:lnTo>
                  <a:lnTo>
                    <a:pt x="4657" y="83236"/>
                  </a:lnTo>
                  <a:lnTo>
                    <a:pt x="8026" y="85256"/>
                  </a:lnTo>
                  <a:lnTo>
                    <a:pt x="22248" y="88100"/>
                  </a:lnTo>
                  <a:lnTo>
                    <a:pt x="39030" y="87950"/>
                  </a:lnTo>
                  <a:lnTo>
                    <a:pt x="73343" y="79179"/>
                  </a:lnTo>
                  <a:lnTo>
                    <a:pt x="81479" y="71240"/>
                  </a:lnTo>
                  <a:lnTo>
                    <a:pt x="85756" y="63744"/>
                  </a:lnTo>
                  <a:lnTo>
                    <a:pt x="88502" y="50846"/>
                  </a:lnTo>
                  <a:lnTo>
                    <a:pt x="86232" y="44757"/>
                  </a:lnTo>
                  <a:lnTo>
                    <a:pt x="64258" y="14703"/>
                  </a:lnTo>
                  <a:lnTo>
                    <a:pt x="445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211"/>
            <p:cNvSpPr/>
            <p:nvPr/>
          </p:nvSpPr>
          <p:spPr>
            <a:xfrm>
              <a:off x="1982500" y="4375547"/>
              <a:ext cx="214204" cy="124375"/>
            </a:xfrm>
            <a:custGeom>
              <a:avLst/>
              <a:gdLst/>
              <a:ahLst/>
              <a:cxnLst/>
              <a:rect l="0" t="0" r="0" b="0"/>
              <a:pathLst>
                <a:path w="214204" h="124375">
                  <a:moveTo>
                    <a:pt x="8820" y="0"/>
                  </a:moveTo>
                  <a:lnTo>
                    <a:pt x="8820" y="12429"/>
                  </a:lnTo>
                  <a:lnTo>
                    <a:pt x="258" y="54959"/>
                  </a:lnTo>
                  <a:lnTo>
                    <a:pt x="0" y="69752"/>
                  </a:lnTo>
                  <a:lnTo>
                    <a:pt x="2585" y="78295"/>
                  </a:lnTo>
                  <a:lnTo>
                    <a:pt x="6049" y="85399"/>
                  </a:lnTo>
                  <a:lnTo>
                    <a:pt x="7589" y="91864"/>
                  </a:lnTo>
                  <a:lnTo>
                    <a:pt x="8991" y="93985"/>
                  </a:lnTo>
                  <a:lnTo>
                    <a:pt x="10919" y="95399"/>
                  </a:lnTo>
                  <a:lnTo>
                    <a:pt x="16698" y="96970"/>
                  </a:lnTo>
                  <a:lnTo>
                    <a:pt x="25881" y="97668"/>
                  </a:lnTo>
                  <a:lnTo>
                    <a:pt x="33932" y="95332"/>
                  </a:lnTo>
                  <a:lnTo>
                    <a:pt x="74588" y="74301"/>
                  </a:lnTo>
                  <a:lnTo>
                    <a:pt x="99367" y="59516"/>
                  </a:lnTo>
                  <a:lnTo>
                    <a:pt x="115409" y="45171"/>
                  </a:lnTo>
                  <a:lnTo>
                    <a:pt x="116936" y="59910"/>
                  </a:lnTo>
                  <a:lnTo>
                    <a:pt x="122104" y="69565"/>
                  </a:lnTo>
                  <a:lnTo>
                    <a:pt x="125068" y="83561"/>
                  </a:lnTo>
                  <a:lnTo>
                    <a:pt x="137226" y="105580"/>
                  </a:lnTo>
                  <a:lnTo>
                    <a:pt x="145595" y="114062"/>
                  </a:lnTo>
                  <a:lnTo>
                    <a:pt x="154937" y="120148"/>
                  </a:lnTo>
                  <a:lnTo>
                    <a:pt x="162397" y="122852"/>
                  </a:lnTo>
                  <a:lnTo>
                    <a:pt x="176915" y="124374"/>
                  </a:lnTo>
                  <a:lnTo>
                    <a:pt x="214203"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212"/>
            <p:cNvSpPr/>
            <p:nvPr/>
          </p:nvSpPr>
          <p:spPr>
            <a:xfrm>
              <a:off x="2232590" y="4295180"/>
              <a:ext cx="115919" cy="160198"/>
            </a:xfrm>
            <a:custGeom>
              <a:avLst/>
              <a:gdLst/>
              <a:ahLst/>
              <a:cxnLst/>
              <a:rect l="0" t="0" r="0" b="0"/>
              <a:pathLst>
                <a:path w="115919" h="160198">
                  <a:moveTo>
                    <a:pt x="17691" y="0"/>
                  </a:moveTo>
                  <a:lnTo>
                    <a:pt x="10003" y="0"/>
                  </a:lnTo>
                  <a:lnTo>
                    <a:pt x="9589" y="992"/>
                  </a:lnTo>
                  <a:lnTo>
                    <a:pt x="6279" y="12359"/>
                  </a:lnTo>
                  <a:lnTo>
                    <a:pt x="2697" y="22360"/>
                  </a:lnTo>
                  <a:lnTo>
                    <a:pt x="0" y="62597"/>
                  </a:lnTo>
                  <a:lnTo>
                    <a:pt x="2527" y="83039"/>
                  </a:lnTo>
                  <a:lnTo>
                    <a:pt x="7941" y="120223"/>
                  </a:lnTo>
                  <a:lnTo>
                    <a:pt x="9511" y="146967"/>
                  </a:lnTo>
                  <a:lnTo>
                    <a:pt x="11245" y="151556"/>
                  </a:lnTo>
                  <a:lnTo>
                    <a:pt x="17314" y="160197"/>
                  </a:lnTo>
                  <a:lnTo>
                    <a:pt x="18677" y="130672"/>
                  </a:lnTo>
                  <a:lnTo>
                    <a:pt x="35782" y="100245"/>
                  </a:lnTo>
                  <a:lnTo>
                    <a:pt x="42599" y="93170"/>
                  </a:lnTo>
                  <a:lnTo>
                    <a:pt x="56601" y="84602"/>
                  </a:lnTo>
                  <a:lnTo>
                    <a:pt x="70724" y="81203"/>
                  </a:lnTo>
                  <a:lnTo>
                    <a:pt x="73882" y="80925"/>
                  </a:lnTo>
                  <a:lnTo>
                    <a:pt x="75988" y="81731"/>
                  </a:lnTo>
                  <a:lnTo>
                    <a:pt x="77391" y="83260"/>
                  </a:lnTo>
                  <a:lnTo>
                    <a:pt x="78327" y="85273"/>
                  </a:lnTo>
                  <a:lnTo>
                    <a:pt x="79943" y="86614"/>
                  </a:lnTo>
                  <a:lnTo>
                    <a:pt x="89666" y="91412"/>
                  </a:lnTo>
                  <a:lnTo>
                    <a:pt x="92464" y="93684"/>
                  </a:lnTo>
                  <a:lnTo>
                    <a:pt x="95572" y="98853"/>
                  </a:lnTo>
                  <a:lnTo>
                    <a:pt x="97945" y="104458"/>
                  </a:lnTo>
                  <a:lnTo>
                    <a:pt x="103868" y="113192"/>
                  </a:lnTo>
                  <a:lnTo>
                    <a:pt x="106064" y="122063"/>
                  </a:lnTo>
                  <a:lnTo>
                    <a:pt x="106577" y="128003"/>
                  </a:lnTo>
                  <a:lnTo>
                    <a:pt x="109451" y="133950"/>
                  </a:lnTo>
                  <a:lnTo>
                    <a:pt x="115918"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213"/>
            <p:cNvSpPr/>
            <p:nvPr/>
          </p:nvSpPr>
          <p:spPr>
            <a:xfrm>
              <a:off x="2397558" y="4339828"/>
              <a:ext cx="156334" cy="98228"/>
            </a:xfrm>
            <a:custGeom>
              <a:avLst/>
              <a:gdLst/>
              <a:ahLst/>
              <a:cxnLst/>
              <a:rect l="0" t="0" r="0" b="0"/>
              <a:pathLst>
                <a:path w="156334" h="98228">
                  <a:moveTo>
                    <a:pt x="75965" y="0"/>
                  </a:moveTo>
                  <a:lnTo>
                    <a:pt x="66485" y="0"/>
                  </a:lnTo>
                  <a:lnTo>
                    <a:pt x="59184" y="2646"/>
                  </a:lnTo>
                  <a:lnTo>
                    <a:pt x="15057" y="29811"/>
                  </a:lnTo>
                  <a:lnTo>
                    <a:pt x="9207" y="35739"/>
                  </a:lnTo>
                  <a:lnTo>
                    <a:pt x="3269" y="44654"/>
                  </a:lnTo>
                  <a:lnTo>
                    <a:pt x="712" y="47629"/>
                  </a:lnTo>
                  <a:lnTo>
                    <a:pt x="0" y="51596"/>
                  </a:lnTo>
                  <a:lnTo>
                    <a:pt x="1854" y="61296"/>
                  </a:lnTo>
                  <a:lnTo>
                    <a:pt x="3737" y="64677"/>
                  </a:lnTo>
                  <a:lnTo>
                    <a:pt x="5985" y="66931"/>
                  </a:lnTo>
                  <a:lnTo>
                    <a:pt x="11129" y="69435"/>
                  </a:lnTo>
                  <a:lnTo>
                    <a:pt x="16722" y="70548"/>
                  </a:lnTo>
                  <a:lnTo>
                    <a:pt x="30190" y="66433"/>
                  </a:lnTo>
                  <a:lnTo>
                    <a:pt x="68962" y="50424"/>
                  </a:lnTo>
                  <a:lnTo>
                    <a:pt x="99578" y="35696"/>
                  </a:lnTo>
                  <a:lnTo>
                    <a:pt x="129461" y="11575"/>
                  </a:lnTo>
                  <a:lnTo>
                    <a:pt x="132465" y="10693"/>
                  </a:lnTo>
                  <a:lnTo>
                    <a:pt x="134468" y="11098"/>
                  </a:lnTo>
                  <a:lnTo>
                    <a:pt x="135803" y="12359"/>
                  </a:lnTo>
                  <a:lnTo>
                    <a:pt x="137946" y="16773"/>
                  </a:lnTo>
                  <a:lnTo>
                    <a:pt x="138317" y="22278"/>
                  </a:lnTo>
                  <a:lnTo>
                    <a:pt x="135758" y="27430"/>
                  </a:lnTo>
                  <a:lnTo>
                    <a:pt x="132306" y="33027"/>
                  </a:lnTo>
                  <a:lnTo>
                    <a:pt x="130362" y="42749"/>
                  </a:lnTo>
                  <a:lnTo>
                    <a:pt x="130778" y="57756"/>
                  </a:lnTo>
                  <a:lnTo>
                    <a:pt x="136745" y="73778"/>
                  </a:lnTo>
                  <a:lnTo>
                    <a:pt x="156333"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SMARTInkShape-214"/>
            <p:cNvSpPr/>
            <p:nvPr/>
          </p:nvSpPr>
          <p:spPr>
            <a:xfrm>
              <a:off x="2645080" y="4223742"/>
              <a:ext cx="15968" cy="232173"/>
            </a:xfrm>
            <a:custGeom>
              <a:avLst/>
              <a:gdLst/>
              <a:ahLst/>
              <a:cxnLst/>
              <a:rect l="0" t="0" r="0" b="0"/>
              <a:pathLst>
                <a:path w="15968" h="232173">
                  <a:moveTo>
                    <a:pt x="15967" y="0"/>
                  </a:moveTo>
                  <a:lnTo>
                    <a:pt x="14975" y="22943"/>
                  </a:lnTo>
                  <a:lnTo>
                    <a:pt x="8899" y="47710"/>
                  </a:lnTo>
                  <a:lnTo>
                    <a:pt x="2665" y="85713"/>
                  </a:lnTo>
                  <a:lnTo>
                    <a:pt x="0" y="124308"/>
                  </a:lnTo>
                  <a:lnTo>
                    <a:pt x="5353" y="160594"/>
                  </a:lnTo>
                  <a:lnTo>
                    <a:pt x="7807" y="203380"/>
                  </a:lnTo>
                  <a:lnTo>
                    <a:pt x="15967" y="232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215"/>
            <p:cNvSpPr/>
            <p:nvPr/>
          </p:nvSpPr>
          <p:spPr>
            <a:xfrm>
              <a:off x="2616398" y="4313039"/>
              <a:ext cx="125017" cy="17860"/>
            </a:xfrm>
            <a:custGeom>
              <a:avLst/>
              <a:gdLst/>
              <a:ahLst/>
              <a:cxnLst/>
              <a:rect l="0" t="0" r="0" b="0"/>
              <a:pathLst>
                <a:path w="125017" h="17860">
                  <a:moveTo>
                    <a:pt x="0" y="0"/>
                  </a:moveTo>
                  <a:lnTo>
                    <a:pt x="25901" y="992"/>
                  </a:lnTo>
                  <a:lnTo>
                    <a:pt x="68308" y="7689"/>
                  </a:lnTo>
                  <a:lnTo>
                    <a:pt x="109699" y="14822"/>
                  </a:lnTo>
                  <a:lnTo>
                    <a:pt x="125016"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216"/>
            <p:cNvSpPr/>
            <p:nvPr/>
          </p:nvSpPr>
          <p:spPr>
            <a:xfrm>
              <a:off x="2911110" y="4313207"/>
              <a:ext cx="124852" cy="239412"/>
            </a:xfrm>
            <a:custGeom>
              <a:avLst/>
              <a:gdLst/>
              <a:ahLst/>
              <a:cxnLst/>
              <a:rect l="0" t="0" r="0" b="0"/>
              <a:pathLst>
                <a:path w="124852" h="239412">
                  <a:moveTo>
                    <a:pt x="8898" y="8762"/>
                  </a:moveTo>
                  <a:lnTo>
                    <a:pt x="4157" y="13502"/>
                  </a:lnTo>
                  <a:lnTo>
                    <a:pt x="1830" y="18475"/>
                  </a:lnTo>
                  <a:lnTo>
                    <a:pt x="0" y="60773"/>
                  </a:lnTo>
                  <a:lnTo>
                    <a:pt x="967" y="82462"/>
                  </a:lnTo>
                  <a:lnTo>
                    <a:pt x="4711" y="90465"/>
                  </a:lnTo>
                  <a:lnTo>
                    <a:pt x="7099" y="92997"/>
                  </a:lnTo>
                  <a:lnTo>
                    <a:pt x="12398" y="95809"/>
                  </a:lnTo>
                  <a:lnTo>
                    <a:pt x="20959" y="97392"/>
                  </a:lnTo>
                  <a:lnTo>
                    <a:pt x="26826" y="95116"/>
                  </a:lnTo>
                  <a:lnTo>
                    <a:pt x="47786" y="81796"/>
                  </a:lnTo>
                  <a:lnTo>
                    <a:pt x="64572" y="64125"/>
                  </a:lnTo>
                  <a:lnTo>
                    <a:pt x="74321" y="56188"/>
                  </a:lnTo>
                  <a:lnTo>
                    <a:pt x="100663" y="20151"/>
                  </a:lnTo>
                  <a:lnTo>
                    <a:pt x="109213" y="12832"/>
                  </a:lnTo>
                  <a:lnTo>
                    <a:pt x="115020" y="4125"/>
                  </a:lnTo>
                  <a:lnTo>
                    <a:pt x="124537" y="0"/>
                  </a:lnTo>
                  <a:lnTo>
                    <a:pt x="124851" y="4622"/>
                  </a:lnTo>
                  <a:lnTo>
                    <a:pt x="113955" y="44784"/>
                  </a:lnTo>
                  <a:lnTo>
                    <a:pt x="100656" y="87294"/>
                  </a:lnTo>
                  <a:lnTo>
                    <a:pt x="91390" y="125782"/>
                  </a:lnTo>
                  <a:lnTo>
                    <a:pt x="77247" y="169619"/>
                  </a:lnTo>
                  <a:lnTo>
                    <a:pt x="62461" y="201802"/>
                  </a:lnTo>
                  <a:lnTo>
                    <a:pt x="59489" y="205916"/>
                  </a:lnTo>
                  <a:lnTo>
                    <a:pt x="56188" y="215779"/>
                  </a:lnTo>
                  <a:lnTo>
                    <a:pt x="55307" y="221188"/>
                  </a:lnTo>
                  <a:lnTo>
                    <a:pt x="53728" y="224793"/>
                  </a:lnTo>
                  <a:lnTo>
                    <a:pt x="51683" y="227196"/>
                  </a:lnTo>
                  <a:lnTo>
                    <a:pt x="49328" y="228799"/>
                  </a:lnTo>
                  <a:lnTo>
                    <a:pt x="47757" y="230859"/>
                  </a:lnTo>
                  <a:lnTo>
                    <a:pt x="46012" y="235795"/>
                  </a:lnTo>
                  <a:lnTo>
                    <a:pt x="44555" y="237507"/>
                  </a:lnTo>
                  <a:lnTo>
                    <a:pt x="40290" y="239411"/>
                  </a:lnTo>
                  <a:lnTo>
                    <a:pt x="38756" y="238926"/>
                  </a:lnTo>
                  <a:lnTo>
                    <a:pt x="37733" y="237611"/>
                  </a:lnTo>
                  <a:lnTo>
                    <a:pt x="35687" y="2320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SMARTInkShape-217"/>
            <p:cNvSpPr/>
            <p:nvPr/>
          </p:nvSpPr>
          <p:spPr>
            <a:xfrm>
              <a:off x="3073054" y="4334756"/>
              <a:ext cx="141635" cy="93848"/>
            </a:xfrm>
            <a:custGeom>
              <a:avLst/>
              <a:gdLst/>
              <a:ahLst/>
              <a:cxnLst/>
              <a:rect l="0" t="0" r="0" b="0"/>
              <a:pathLst>
                <a:path w="141635" h="93848">
                  <a:moveTo>
                    <a:pt x="7688" y="14002"/>
                  </a:moveTo>
                  <a:lnTo>
                    <a:pt x="7688" y="0"/>
                  </a:lnTo>
                  <a:lnTo>
                    <a:pt x="7688" y="4208"/>
                  </a:lnTo>
                  <a:lnTo>
                    <a:pt x="1551" y="20152"/>
                  </a:lnTo>
                  <a:lnTo>
                    <a:pt x="0" y="34594"/>
                  </a:lnTo>
                  <a:lnTo>
                    <a:pt x="1956" y="45644"/>
                  </a:lnTo>
                  <a:lnTo>
                    <a:pt x="8635" y="57443"/>
                  </a:lnTo>
                  <a:lnTo>
                    <a:pt x="19782" y="70318"/>
                  </a:lnTo>
                  <a:lnTo>
                    <a:pt x="25631" y="73758"/>
                  </a:lnTo>
                  <a:lnTo>
                    <a:pt x="28580" y="74675"/>
                  </a:lnTo>
                  <a:lnTo>
                    <a:pt x="31538" y="74294"/>
                  </a:lnTo>
                  <a:lnTo>
                    <a:pt x="52339" y="65414"/>
                  </a:lnTo>
                  <a:lnTo>
                    <a:pt x="68432" y="51358"/>
                  </a:lnTo>
                  <a:lnTo>
                    <a:pt x="69412" y="47803"/>
                  </a:lnTo>
                  <a:lnTo>
                    <a:pt x="70150" y="41201"/>
                  </a:lnTo>
                  <a:lnTo>
                    <a:pt x="70196" y="62044"/>
                  </a:lnTo>
                  <a:lnTo>
                    <a:pt x="72842" y="67765"/>
                  </a:lnTo>
                  <a:lnTo>
                    <a:pt x="91187" y="88427"/>
                  </a:lnTo>
                  <a:lnTo>
                    <a:pt x="97054" y="91728"/>
                  </a:lnTo>
                  <a:lnTo>
                    <a:pt x="108905" y="93847"/>
                  </a:lnTo>
                  <a:lnTo>
                    <a:pt x="114851" y="91491"/>
                  </a:lnTo>
                  <a:lnTo>
                    <a:pt x="127992" y="81053"/>
                  </a:lnTo>
                  <a:lnTo>
                    <a:pt x="130610" y="75883"/>
                  </a:lnTo>
                  <a:lnTo>
                    <a:pt x="131308" y="73115"/>
                  </a:lnTo>
                  <a:lnTo>
                    <a:pt x="139588" y="58596"/>
                  </a:lnTo>
                  <a:lnTo>
                    <a:pt x="141634" y="497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SMARTInkShape-218"/>
            <p:cNvSpPr/>
            <p:nvPr/>
          </p:nvSpPr>
          <p:spPr>
            <a:xfrm>
              <a:off x="3368653" y="4214813"/>
              <a:ext cx="113816" cy="205229"/>
            </a:xfrm>
            <a:custGeom>
              <a:avLst/>
              <a:gdLst/>
              <a:ahLst/>
              <a:cxnLst/>
              <a:rect l="0" t="0" r="0" b="0"/>
              <a:pathLst>
                <a:path w="113816" h="205229">
                  <a:moveTo>
                    <a:pt x="69277" y="151804"/>
                  </a:moveTo>
                  <a:lnTo>
                    <a:pt x="64536" y="151804"/>
                  </a:lnTo>
                  <a:lnTo>
                    <a:pt x="63140" y="152796"/>
                  </a:lnTo>
                  <a:lnTo>
                    <a:pt x="62209" y="154450"/>
                  </a:lnTo>
                  <a:lnTo>
                    <a:pt x="61588" y="156545"/>
                  </a:lnTo>
                  <a:lnTo>
                    <a:pt x="60182" y="157941"/>
                  </a:lnTo>
                  <a:lnTo>
                    <a:pt x="55974" y="159493"/>
                  </a:lnTo>
                  <a:lnTo>
                    <a:pt x="39051" y="161481"/>
                  </a:lnTo>
                  <a:lnTo>
                    <a:pt x="8778" y="178811"/>
                  </a:lnTo>
                  <a:lnTo>
                    <a:pt x="2701" y="184643"/>
                  </a:lnTo>
                  <a:lnTo>
                    <a:pt x="0" y="190543"/>
                  </a:lnTo>
                  <a:lnTo>
                    <a:pt x="272" y="193505"/>
                  </a:lnTo>
                  <a:lnTo>
                    <a:pt x="5717" y="203622"/>
                  </a:lnTo>
                  <a:lnTo>
                    <a:pt x="8947" y="204600"/>
                  </a:lnTo>
                  <a:lnTo>
                    <a:pt x="23846" y="205228"/>
                  </a:lnTo>
                  <a:lnTo>
                    <a:pt x="45897" y="198223"/>
                  </a:lnTo>
                  <a:lnTo>
                    <a:pt x="57563" y="192940"/>
                  </a:lnTo>
                  <a:lnTo>
                    <a:pt x="66716" y="184639"/>
                  </a:lnTo>
                  <a:lnTo>
                    <a:pt x="97651" y="145682"/>
                  </a:lnTo>
                  <a:lnTo>
                    <a:pt x="107560" y="127942"/>
                  </a:lnTo>
                  <a:lnTo>
                    <a:pt x="112668" y="98032"/>
                  </a:lnTo>
                  <a:lnTo>
                    <a:pt x="113815" y="53638"/>
                  </a:lnTo>
                  <a:lnTo>
                    <a:pt x="112900" y="34634"/>
                  </a:lnTo>
                  <a:lnTo>
                    <a:pt x="109170" y="25976"/>
                  </a:lnTo>
                  <a:lnTo>
                    <a:pt x="8713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9" name="SMARTInkShape-219"/>
            <p:cNvSpPr/>
            <p:nvPr/>
          </p:nvSpPr>
          <p:spPr>
            <a:xfrm>
              <a:off x="3527381" y="4295180"/>
              <a:ext cx="97649" cy="107002"/>
            </a:xfrm>
            <a:custGeom>
              <a:avLst/>
              <a:gdLst/>
              <a:ahLst/>
              <a:cxnLst/>
              <a:rect l="0" t="0" r="0" b="0"/>
              <a:pathLst>
                <a:path w="97649" h="107002">
                  <a:moveTo>
                    <a:pt x="44494" y="44648"/>
                  </a:moveTo>
                  <a:lnTo>
                    <a:pt x="32065" y="44648"/>
                  </a:lnTo>
                  <a:lnTo>
                    <a:pt x="26402" y="47294"/>
                  </a:lnTo>
                  <a:lnTo>
                    <a:pt x="5785" y="65639"/>
                  </a:lnTo>
                  <a:lnTo>
                    <a:pt x="2486" y="71506"/>
                  </a:lnTo>
                  <a:lnTo>
                    <a:pt x="367" y="83357"/>
                  </a:lnTo>
                  <a:lnTo>
                    <a:pt x="0" y="92277"/>
                  </a:lnTo>
                  <a:lnTo>
                    <a:pt x="2560" y="98228"/>
                  </a:lnTo>
                  <a:lnTo>
                    <a:pt x="4632" y="101204"/>
                  </a:lnTo>
                  <a:lnTo>
                    <a:pt x="9579" y="104511"/>
                  </a:lnTo>
                  <a:lnTo>
                    <a:pt x="16078" y="105980"/>
                  </a:lnTo>
                  <a:lnTo>
                    <a:pt x="42087" y="107001"/>
                  </a:lnTo>
                  <a:lnTo>
                    <a:pt x="51031" y="104441"/>
                  </a:lnTo>
                  <a:lnTo>
                    <a:pt x="81808" y="86161"/>
                  </a:lnTo>
                  <a:lnTo>
                    <a:pt x="85883" y="77650"/>
                  </a:lnTo>
                  <a:lnTo>
                    <a:pt x="97436" y="33786"/>
                  </a:lnTo>
                  <a:lnTo>
                    <a:pt x="97648" y="28477"/>
                  </a:lnTo>
                  <a:lnTo>
                    <a:pt x="95238" y="19932"/>
                  </a:lnTo>
                  <a:lnTo>
                    <a:pt x="802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24" name="SMARTInkShape-Group30"/>
          <p:cNvGrpSpPr/>
          <p:nvPr/>
        </p:nvGrpSpPr>
        <p:grpSpPr>
          <a:xfrm>
            <a:off x="3741539" y="4223742"/>
            <a:ext cx="1946673" cy="267892"/>
            <a:chOff x="3741539" y="4223742"/>
            <a:chExt cx="1946673" cy="267892"/>
          </a:xfrm>
        </p:grpSpPr>
        <p:sp>
          <p:nvSpPr>
            <p:cNvPr id="311" name="SMARTInkShape-220"/>
            <p:cNvSpPr/>
            <p:nvPr/>
          </p:nvSpPr>
          <p:spPr>
            <a:xfrm>
              <a:off x="3741539" y="4438055"/>
              <a:ext cx="26790" cy="53579"/>
            </a:xfrm>
            <a:custGeom>
              <a:avLst/>
              <a:gdLst/>
              <a:ahLst/>
              <a:cxnLst/>
              <a:rect l="0" t="0" r="0" b="0"/>
              <a:pathLst>
                <a:path w="26790" h="53579">
                  <a:moveTo>
                    <a:pt x="26789" y="0"/>
                  </a:moveTo>
                  <a:lnTo>
                    <a:pt x="26789" y="4740"/>
                  </a:lnTo>
                  <a:lnTo>
                    <a:pt x="24144" y="9713"/>
                  </a:lnTo>
                  <a:lnTo>
                    <a:pt x="20652" y="15231"/>
                  </a:lnTo>
                  <a:lnTo>
                    <a:pt x="17695" y="23915"/>
                  </a:lnTo>
                  <a:lnTo>
                    <a:pt x="0"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221"/>
            <p:cNvSpPr/>
            <p:nvPr/>
          </p:nvSpPr>
          <p:spPr>
            <a:xfrm>
              <a:off x="3904192" y="4232672"/>
              <a:ext cx="183783" cy="212536"/>
            </a:xfrm>
            <a:custGeom>
              <a:avLst/>
              <a:gdLst/>
              <a:ahLst/>
              <a:cxnLst/>
              <a:rect l="0" t="0" r="0" b="0"/>
              <a:pathLst>
                <a:path w="183783" h="212536">
                  <a:moveTo>
                    <a:pt x="123097" y="125016"/>
                  </a:moveTo>
                  <a:lnTo>
                    <a:pt x="123097" y="120275"/>
                  </a:lnTo>
                  <a:lnTo>
                    <a:pt x="122105" y="118879"/>
                  </a:lnTo>
                  <a:lnTo>
                    <a:pt x="120451" y="117948"/>
                  </a:lnTo>
                  <a:lnTo>
                    <a:pt x="118357" y="117327"/>
                  </a:lnTo>
                  <a:lnTo>
                    <a:pt x="106874" y="110194"/>
                  </a:lnTo>
                  <a:lnTo>
                    <a:pt x="80857" y="107556"/>
                  </a:lnTo>
                  <a:lnTo>
                    <a:pt x="63398" y="112015"/>
                  </a:lnTo>
                  <a:lnTo>
                    <a:pt x="39720" y="123403"/>
                  </a:lnTo>
                  <a:lnTo>
                    <a:pt x="22876" y="138208"/>
                  </a:lnTo>
                  <a:lnTo>
                    <a:pt x="4556" y="166856"/>
                  </a:lnTo>
                  <a:lnTo>
                    <a:pt x="0" y="179856"/>
                  </a:lnTo>
                  <a:lnTo>
                    <a:pt x="353" y="183404"/>
                  </a:lnTo>
                  <a:lnTo>
                    <a:pt x="3390" y="189992"/>
                  </a:lnTo>
                  <a:lnTo>
                    <a:pt x="10679" y="199279"/>
                  </a:lnTo>
                  <a:lnTo>
                    <a:pt x="23863" y="208315"/>
                  </a:lnTo>
                  <a:lnTo>
                    <a:pt x="45077" y="212535"/>
                  </a:lnTo>
                  <a:lnTo>
                    <a:pt x="78912" y="206832"/>
                  </a:lnTo>
                  <a:lnTo>
                    <a:pt x="123158" y="193275"/>
                  </a:lnTo>
                  <a:lnTo>
                    <a:pt x="138338" y="182142"/>
                  </a:lnTo>
                  <a:lnTo>
                    <a:pt x="159511" y="155482"/>
                  </a:lnTo>
                  <a:lnTo>
                    <a:pt x="179451" y="111436"/>
                  </a:lnTo>
                  <a:lnTo>
                    <a:pt x="183782" y="87919"/>
                  </a:lnTo>
                  <a:lnTo>
                    <a:pt x="180324" y="66840"/>
                  </a:lnTo>
                  <a:lnTo>
                    <a:pt x="170267" y="42932"/>
                  </a:lnTo>
                  <a:lnTo>
                    <a:pt x="152823" y="16063"/>
                  </a:lnTo>
                  <a:lnTo>
                    <a:pt x="1320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SMARTInkShape-222"/>
            <p:cNvSpPr/>
            <p:nvPr/>
          </p:nvSpPr>
          <p:spPr>
            <a:xfrm>
              <a:off x="4109420" y="4323486"/>
              <a:ext cx="221027" cy="150288"/>
            </a:xfrm>
            <a:custGeom>
              <a:avLst/>
              <a:gdLst/>
              <a:ahLst/>
              <a:cxnLst/>
              <a:rect l="0" t="0" r="0" b="0"/>
              <a:pathLst>
                <a:path w="221027" h="150288">
                  <a:moveTo>
                    <a:pt x="60744" y="25272"/>
                  </a:moveTo>
                  <a:lnTo>
                    <a:pt x="60744" y="30012"/>
                  </a:lnTo>
                  <a:lnTo>
                    <a:pt x="58098" y="34986"/>
                  </a:lnTo>
                  <a:lnTo>
                    <a:pt x="19063" y="76868"/>
                  </a:lnTo>
                  <a:lnTo>
                    <a:pt x="10140" y="89948"/>
                  </a:lnTo>
                  <a:lnTo>
                    <a:pt x="2204" y="95699"/>
                  </a:lnTo>
                  <a:lnTo>
                    <a:pt x="0" y="100559"/>
                  </a:lnTo>
                  <a:lnTo>
                    <a:pt x="404" y="103245"/>
                  </a:lnTo>
                  <a:lnTo>
                    <a:pt x="3499" y="108874"/>
                  </a:lnTo>
                  <a:lnTo>
                    <a:pt x="5714" y="110772"/>
                  </a:lnTo>
                  <a:lnTo>
                    <a:pt x="10820" y="112882"/>
                  </a:lnTo>
                  <a:lnTo>
                    <a:pt x="13571" y="112452"/>
                  </a:lnTo>
                  <a:lnTo>
                    <a:pt x="23175" y="108099"/>
                  </a:lnTo>
                  <a:lnTo>
                    <a:pt x="49378" y="101223"/>
                  </a:lnTo>
                  <a:lnTo>
                    <a:pt x="58338" y="93424"/>
                  </a:lnTo>
                  <a:lnTo>
                    <a:pt x="81439" y="62533"/>
                  </a:lnTo>
                  <a:lnTo>
                    <a:pt x="85727" y="45683"/>
                  </a:lnTo>
                  <a:lnTo>
                    <a:pt x="86998" y="32863"/>
                  </a:lnTo>
                  <a:lnTo>
                    <a:pt x="79798" y="10561"/>
                  </a:lnTo>
                  <a:lnTo>
                    <a:pt x="71020" y="0"/>
                  </a:lnTo>
                  <a:lnTo>
                    <a:pt x="70571" y="487"/>
                  </a:lnTo>
                  <a:lnTo>
                    <a:pt x="70073" y="3673"/>
                  </a:lnTo>
                  <a:lnTo>
                    <a:pt x="72497" y="8396"/>
                  </a:lnTo>
                  <a:lnTo>
                    <a:pt x="75889" y="13803"/>
                  </a:lnTo>
                  <a:lnTo>
                    <a:pt x="78791" y="22425"/>
                  </a:lnTo>
                  <a:lnTo>
                    <a:pt x="82987" y="28306"/>
                  </a:lnTo>
                  <a:lnTo>
                    <a:pt x="117730" y="49088"/>
                  </a:lnTo>
                  <a:lnTo>
                    <a:pt x="135286" y="57023"/>
                  </a:lnTo>
                  <a:lnTo>
                    <a:pt x="176033" y="60642"/>
                  </a:lnTo>
                  <a:lnTo>
                    <a:pt x="190705" y="59895"/>
                  </a:lnTo>
                  <a:lnTo>
                    <a:pt x="201518" y="56204"/>
                  </a:lnTo>
                  <a:lnTo>
                    <a:pt x="205195" y="53831"/>
                  </a:lnTo>
                  <a:lnTo>
                    <a:pt x="219950" y="35918"/>
                  </a:lnTo>
                  <a:lnTo>
                    <a:pt x="221026" y="29970"/>
                  </a:lnTo>
                  <a:lnTo>
                    <a:pt x="220184" y="28404"/>
                  </a:lnTo>
                  <a:lnTo>
                    <a:pt x="218631" y="27360"/>
                  </a:lnTo>
                  <a:lnTo>
                    <a:pt x="211705" y="25890"/>
                  </a:lnTo>
                  <a:lnTo>
                    <a:pt x="209010" y="25684"/>
                  </a:lnTo>
                  <a:lnTo>
                    <a:pt x="203369" y="28101"/>
                  </a:lnTo>
                  <a:lnTo>
                    <a:pt x="175080" y="46274"/>
                  </a:lnTo>
                  <a:lnTo>
                    <a:pt x="165287" y="59827"/>
                  </a:lnTo>
                  <a:lnTo>
                    <a:pt x="160842" y="76411"/>
                  </a:lnTo>
                  <a:lnTo>
                    <a:pt x="159135" y="111639"/>
                  </a:lnTo>
                  <a:lnTo>
                    <a:pt x="163760" y="129465"/>
                  </a:lnTo>
                  <a:lnTo>
                    <a:pt x="176830" y="1502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4" name="SMARTInkShape-223"/>
            <p:cNvSpPr/>
            <p:nvPr/>
          </p:nvSpPr>
          <p:spPr>
            <a:xfrm>
              <a:off x="4384477" y="4349158"/>
              <a:ext cx="78605" cy="97668"/>
            </a:xfrm>
            <a:custGeom>
              <a:avLst/>
              <a:gdLst/>
              <a:ahLst/>
              <a:cxnLst/>
              <a:rect l="0" t="0" r="0" b="0"/>
              <a:pathLst>
                <a:path w="78605" h="97668">
                  <a:moveTo>
                    <a:pt x="44648" y="17459"/>
                  </a:moveTo>
                  <a:lnTo>
                    <a:pt x="44648" y="9771"/>
                  </a:lnTo>
                  <a:lnTo>
                    <a:pt x="36959" y="950"/>
                  </a:lnTo>
                  <a:lnTo>
                    <a:pt x="31346" y="0"/>
                  </a:lnTo>
                  <a:lnTo>
                    <a:pt x="29826" y="859"/>
                  </a:lnTo>
                  <a:lnTo>
                    <a:pt x="28814" y="2423"/>
                  </a:lnTo>
                  <a:lnTo>
                    <a:pt x="27689" y="7800"/>
                  </a:lnTo>
                  <a:lnTo>
                    <a:pt x="27189" y="16804"/>
                  </a:lnTo>
                  <a:lnTo>
                    <a:pt x="29612" y="24775"/>
                  </a:lnTo>
                  <a:lnTo>
                    <a:pt x="53651" y="68582"/>
                  </a:lnTo>
                  <a:lnTo>
                    <a:pt x="78604" y="96020"/>
                  </a:lnTo>
                  <a:lnTo>
                    <a:pt x="78199" y="96622"/>
                  </a:lnTo>
                  <a:lnTo>
                    <a:pt x="75104" y="97291"/>
                  </a:lnTo>
                  <a:lnTo>
                    <a:pt x="67783" y="97667"/>
                  </a:lnTo>
                  <a:lnTo>
                    <a:pt x="62207" y="95110"/>
                  </a:lnTo>
                  <a:lnTo>
                    <a:pt x="20265" y="63899"/>
                  </a:lnTo>
                  <a:lnTo>
                    <a:pt x="12975" y="57943"/>
                  </a:lnTo>
                  <a:lnTo>
                    <a:pt x="0" y="531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SMARTInkShape-224"/>
            <p:cNvSpPr/>
            <p:nvPr/>
          </p:nvSpPr>
          <p:spPr>
            <a:xfrm>
              <a:off x="4491633" y="4377320"/>
              <a:ext cx="107157" cy="114314"/>
            </a:xfrm>
            <a:custGeom>
              <a:avLst/>
              <a:gdLst/>
              <a:ahLst/>
              <a:cxnLst/>
              <a:rect l="0" t="0" r="0" b="0"/>
              <a:pathLst>
                <a:path w="107157" h="114314">
                  <a:moveTo>
                    <a:pt x="0" y="33946"/>
                  </a:moveTo>
                  <a:lnTo>
                    <a:pt x="0" y="38686"/>
                  </a:lnTo>
                  <a:lnTo>
                    <a:pt x="992" y="40082"/>
                  </a:lnTo>
                  <a:lnTo>
                    <a:pt x="2645" y="41013"/>
                  </a:lnTo>
                  <a:lnTo>
                    <a:pt x="4740" y="41634"/>
                  </a:lnTo>
                  <a:lnTo>
                    <a:pt x="6137" y="43040"/>
                  </a:lnTo>
                  <a:lnTo>
                    <a:pt x="7688" y="47248"/>
                  </a:lnTo>
                  <a:lnTo>
                    <a:pt x="8929" y="78181"/>
                  </a:lnTo>
                  <a:lnTo>
                    <a:pt x="8930" y="66129"/>
                  </a:lnTo>
                  <a:lnTo>
                    <a:pt x="11575" y="60486"/>
                  </a:lnTo>
                  <a:lnTo>
                    <a:pt x="13670" y="57592"/>
                  </a:lnTo>
                  <a:lnTo>
                    <a:pt x="22232" y="32196"/>
                  </a:lnTo>
                  <a:lnTo>
                    <a:pt x="59310" y="2217"/>
                  </a:lnTo>
                  <a:lnTo>
                    <a:pt x="65386" y="0"/>
                  </a:lnTo>
                  <a:lnTo>
                    <a:pt x="68395" y="1393"/>
                  </a:lnTo>
                  <a:lnTo>
                    <a:pt x="93514" y="29184"/>
                  </a:lnTo>
                  <a:lnTo>
                    <a:pt x="96132" y="34475"/>
                  </a:lnTo>
                  <a:lnTo>
                    <a:pt x="97950" y="56027"/>
                  </a:lnTo>
                  <a:lnTo>
                    <a:pt x="98223" y="99290"/>
                  </a:lnTo>
                  <a:lnTo>
                    <a:pt x="100871" y="105321"/>
                  </a:lnTo>
                  <a:lnTo>
                    <a:pt x="107156" y="1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6" name="SMARTInkShape-225"/>
            <p:cNvSpPr/>
            <p:nvPr/>
          </p:nvSpPr>
          <p:spPr>
            <a:xfrm>
              <a:off x="4706064" y="4286250"/>
              <a:ext cx="26671" cy="205384"/>
            </a:xfrm>
            <a:custGeom>
              <a:avLst/>
              <a:gdLst/>
              <a:ahLst/>
              <a:cxnLst/>
              <a:rect l="0" t="0" r="0" b="0"/>
              <a:pathLst>
                <a:path w="26671" h="205384">
                  <a:moveTo>
                    <a:pt x="8811" y="0"/>
                  </a:moveTo>
                  <a:lnTo>
                    <a:pt x="8811" y="4740"/>
                  </a:lnTo>
                  <a:lnTo>
                    <a:pt x="11457" y="9714"/>
                  </a:lnTo>
                  <a:lnTo>
                    <a:pt x="14948" y="15231"/>
                  </a:lnTo>
                  <a:lnTo>
                    <a:pt x="17189" y="26858"/>
                  </a:lnTo>
                  <a:lnTo>
                    <a:pt x="17709" y="60058"/>
                  </a:lnTo>
                  <a:lnTo>
                    <a:pt x="15080" y="69026"/>
                  </a:lnTo>
                  <a:lnTo>
                    <a:pt x="11598" y="77311"/>
                  </a:lnTo>
                  <a:lnTo>
                    <a:pt x="1906" y="116255"/>
                  </a:lnTo>
                  <a:lnTo>
                    <a:pt x="0" y="157768"/>
                  </a:lnTo>
                  <a:lnTo>
                    <a:pt x="897" y="180580"/>
                  </a:lnTo>
                  <a:lnTo>
                    <a:pt x="7017" y="192301"/>
                  </a:lnTo>
                  <a:lnTo>
                    <a:pt x="12313" y="198907"/>
                  </a:lnTo>
                  <a:lnTo>
                    <a:pt x="17974" y="202505"/>
                  </a:lnTo>
                  <a:lnTo>
                    <a:pt x="26670"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7" name="SMARTInkShape-226"/>
            <p:cNvSpPr/>
            <p:nvPr/>
          </p:nvSpPr>
          <p:spPr>
            <a:xfrm>
              <a:off x="4679156" y="4339937"/>
              <a:ext cx="80368" cy="26681"/>
            </a:xfrm>
            <a:custGeom>
              <a:avLst/>
              <a:gdLst/>
              <a:ahLst/>
              <a:cxnLst/>
              <a:rect l="0" t="0" r="0" b="0"/>
              <a:pathLst>
                <a:path w="80368" h="26681">
                  <a:moveTo>
                    <a:pt x="0" y="8821"/>
                  </a:moveTo>
                  <a:lnTo>
                    <a:pt x="0" y="259"/>
                  </a:lnTo>
                  <a:lnTo>
                    <a:pt x="4741" y="0"/>
                  </a:lnTo>
                  <a:lnTo>
                    <a:pt x="45284" y="15129"/>
                  </a:lnTo>
                  <a:lnTo>
                    <a:pt x="80367" y="266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227"/>
            <p:cNvSpPr/>
            <p:nvPr/>
          </p:nvSpPr>
          <p:spPr>
            <a:xfrm>
              <a:off x="4911338" y="4321969"/>
              <a:ext cx="151796" cy="111930"/>
            </a:xfrm>
            <a:custGeom>
              <a:avLst/>
              <a:gdLst/>
              <a:ahLst/>
              <a:cxnLst/>
              <a:rect l="0" t="0" r="0" b="0"/>
              <a:pathLst>
                <a:path w="151796" h="111930">
                  <a:moveTo>
                    <a:pt x="17850" y="0"/>
                  </a:moveTo>
                  <a:lnTo>
                    <a:pt x="17850" y="34629"/>
                  </a:lnTo>
                  <a:lnTo>
                    <a:pt x="15204" y="42841"/>
                  </a:lnTo>
                  <a:lnTo>
                    <a:pt x="11713" y="50790"/>
                  </a:lnTo>
                  <a:lnTo>
                    <a:pt x="1264" y="95102"/>
                  </a:lnTo>
                  <a:lnTo>
                    <a:pt x="102" y="105641"/>
                  </a:lnTo>
                  <a:lnTo>
                    <a:pt x="0" y="99334"/>
                  </a:lnTo>
                  <a:lnTo>
                    <a:pt x="6129" y="91316"/>
                  </a:lnTo>
                  <a:lnTo>
                    <a:pt x="9085" y="83060"/>
                  </a:lnTo>
                  <a:lnTo>
                    <a:pt x="38722" y="42036"/>
                  </a:lnTo>
                  <a:lnTo>
                    <a:pt x="44655" y="38526"/>
                  </a:lnTo>
                  <a:lnTo>
                    <a:pt x="51807" y="36273"/>
                  </a:lnTo>
                  <a:lnTo>
                    <a:pt x="62527" y="35883"/>
                  </a:lnTo>
                  <a:lnTo>
                    <a:pt x="65494" y="36820"/>
                  </a:lnTo>
                  <a:lnTo>
                    <a:pt x="67472" y="38437"/>
                  </a:lnTo>
                  <a:lnTo>
                    <a:pt x="70646" y="43421"/>
                  </a:lnTo>
                  <a:lnTo>
                    <a:pt x="71418" y="87326"/>
                  </a:lnTo>
                  <a:lnTo>
                    <a:pt x="71421" y="90959"/>
                  </a:lnTo>
                  <a:lnTo>
                    <a:pt x="68779" y="97643"/>
                  </a:lnTo>
                  <a:lnTo>
                    <a:pt x="63739" y="105277"/>
                  </a:lnTo>
                  <a:lnTo>
                    <a:pt x="62743" y="111929"/>
                  </a:lnTo>
                  <a:lnTo>
                    <a:pt x="62606" y="109939"/>
                  </a:lnTo>
                  <a:lnTo>
                    <a:pt x="65192" y="105747"/>
                  </a:lnTo>
                  <a:lnTo>
                    <a:pt x="68656" y="100577"/>
                  </a:lnTo>
                  <a:lnTo>
                    <a:pt x="78313" y="77152"/>
                  </a:lnTo>
                  <a:lnTo>
                    <a:pt x="92386" y="55151"/>
                  </a:lnTo>
                  <a:lnTo>
                    <a:pt x="96314" y="51650"/>
                  </a:lnTo>
                  <a:lnTo>
                    <a:pt x="109338" y="45731"/>
                  </a:lnTo>
                  <a:lnTo>
                    <a:pt x="111584" y="43385"/>
                  </a:lnTo>
                  <a:lnTo>
                    <a:pt x="113082" y="40829"/>
                  </a:lnTo>
                  <a:lnTo>
                    <a:pt x="115072" y="39126"/>
                  </a:lnTo>
                  <a:lnTo>
                    <a:pt x="119929" y="37233"/>
                  </a:lnTo>
                  <a:lnTo>
                    <a:pt x="121621" y="35736"/>
                  </a:lnTo>
                  <a:lnTo>
                    <a:pt x="123502" y="31427"/>
                  </a:lnTo>
                  <a:lnTo>
                    <a:pt x="124995" y="30873"/>
                  </a:lnTo>
                  <a:lnTo>
                    <a:pt x="126983" y="31496"/>
                  </a:lnTo>
                  <a:lnTo>
                    <a:pt x="132562" y="34884"/>
                  </a:lnTo>
                  <a:lnTo>
                    <a:pt x="133325" y="37994"/>
                  </a:lnTo>
                  <a:lnTo>
                    <a:pt x="133528" y="40212"/>
                  </a:lnTo>
                  <a:lnTo>
                    <a:pt x="136400" y="45322"/>
                  </a:lnTo>
                  <a:lnTo>
                    <a:pt x="138555" y="48074"/>
                  </a:lnTo>
                  <a:lnTo>
                    <a:pt x="140950" y="56423"/>
                  </a:lnTo>
                  <a:lnTo>
                    <a:pt x="144943" y="72280"/>
                  </a:lnTo>
                  <a:lnTo>
                    <a:pt x="151394" y="95989"/>
                  </a:lnTo>
                  <a:lnTo>
                    <a:pt x="151795"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228"/>
            <p:cNvSpPr/>
            <p:nvPr/>
          </p:nvSpPr>
          <p:spPr>
            <a:xfrm>
              <a:off x="5107936" y="4352543"/>
              <a:ext cx="98073" cy="49794"/>
            </a:xfrm>
            <a:custGeom>
              <a:avLst/>
              <a:gdLst/>
              <a:ahLst/>
              <a:cxnLst/>
              <a:rect l="0" t="0" r="0" b="0"/>
              <a:pathLst>
                <a:path w="98073" h="49794">
                  <a:moveTo>
                    <a:pt x="44494" y="5145"/>
                  </a:moveTo>
                  <a:lnTo>
                    <a:pt x="44494" y="0"/>
                  </a:lnTo>
                  <a:lnTo>
                    <a:pt x="44494" y="4271"/>
                  </a:lnTo>
                  <a:lnTo>
                    <a:pt x="39753" y="9626"/>
                  </a:lnTo>
                  <a:lnTo>
                    <a:pt x="34780" y="12097"/>
                  </a:lnTo>
                  <a:lnTo>
                    <a:pt x="32065" y="12756"/>
                  </a:lnTo>
                  <a:lnTo>
                    <a:pt x="23503" y="18424"/>
                  </a:lnTo>
                  <a:lnTo>
                    <a:pt x="5785" y="35030"/>
                  </a:lnTo>
                  <a:lnTo>
                    <a:pt x="2485" y="40917"/>
                  </a:lnTo>
                  <a:lnTo>
                    <a:pt x="0" y="49274"/>
                  </a:lnTo>
                  <a:lnTo>
                    <a:pt x="4632" y="49639"/>
                  </a:lnTo>
                  <a:lnTo>
                    <a:pt x="9579" y="47079"/>
                  </a:lnTo>
                  <a:lnTo>
                    <a:pt x="53170" y="14249"/>
                  </a:lnTo>
                  <a:lnTo>
                    <a:pt x="61937" y="5558"/>
                  </a:lnTo>
                  <a:lnTo>
                    <a:pt x="66970" y="5267"/>
                  </a:lnTo>
                  <a:lnTo>
                    <a:pt x="68407" y="6218"/>
                  </a:lnTo>
                  <a:lnTo>
                    <a:pt x="69366" y="7845"/>
                  </a:lnTo>
                  <a:lnTo>
                    <a:pt x="70715" y="14875"/>
                  </a:lnTo>
                  <a:lnTo>
                    <a:pt x="70904" y="17584"/>
                  </a:lnTo>
                  <a:lnTo>
                    <a:pt x="73761" y="23241"/>
                  </a:lnTo>
                  <a:lnTo>
                    <a:pt x="77344" y="29062"/>
                  </a:lnTo>
                  <a:lnTo>
                    <a:pt x="80355" y="37918"/>
                  </a:lnTo>
                  <a:lnTo>
                    <a:pt x="84575" y="43854"/>
                  </a:lnTo>
                  <a:lnTo>
                    <a:pt x="89758" y="47153"/>
                  </a:lnTo>
                  <a:lnTo>
                    <a:pt x="98072" y="497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229"/>
            <p:cNvSpPr/>
            <p:nvPr/>
          </p:nvSpPr>
          <p:spPr>
            <a:xfrm>
              <a:off x="5277445" y="4223742"/>
              <a:ext cx="17861" cy="133947"/>
            </a:xfrm>
            <a:custGeom>
              <a:avLst/>
              <a:gdLst/>
              <a:ahLst/>
              <a:cxnLst/>
              <a:rect l="0" t="0" r="0" b="0"/>
              <a:pathLst>
                <a:path w="17861" h="133947">
                  <a:moveTo>
                    <a:pt x="0" y="0"/>
                  </a:moveTo>
                  <a:lnTo>
                    <a:pt x="4741" y="0"/>
                  </a:lnTo>
                  <a:lnTo>
                    <a:pt x="6137" y="992"/>
                  </a:lnTo>
                  <a:lnTo>
                    <a:pt x="7068" y="2646"/>
                  </a:lnTo>
                  <a:lnTo>
                    <a:pt x="8562" y="12429"/>
                  </a:lnTo>
                  <a:lnTo>
                    <a:pt x="8924" y="56912"/>
                  </a:lnTo>
                  <a:lnTo>
                    <a:pt x="8929" y="98248"/>
                  </a:lnTo>
                  <a:lnTo>
                    <a:pt x="9922" y="109150"/>
                  </a:lnTo>
                  <a:lnTo>
                    <a:pt x="17860"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230"/>
            <p:cNvSpPr/>
            <p:nvPr/>
          </p:nvSpPr>
          <p:spPr>
            <a:xfrm>
              <a:off x="5223867" y="4277320"/>
              <a:ext cx="133947" cy="44650"/>
            </a:xfrm>
            <a:custGeom>
              <a:avLst/>
              <a:gdLst/>
              <a:ahLst/>
              <a:cxnLst/>
              <a:rect l="0" t="0" r="0" b="0"/>
              <a:pathLst>
                <a:path w="133947" h="44650">
                  <a:moveTo>
                    <a:pt x="0" y="0"/>
                  </a:moveTo>
                  <a:lnTo>
                    <a:pt x="8121" y="7129"/>
                  </a:lnTo>
                  <a:lnTo>
                    <a:pt x="47596" y="26858"/>
                  </a:lnTo>
                  <a:lnTo>
                    <a:pt x="72311" y="33094"/>
                  </a:lnTo>
                  <a:lnTo>
                    <a:pt x="95840" y="37587"/>
                  </a:lnTo>
                  <a:lnTo>
                    <a:pt x="133946" y="446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231"/>
            <p:cNvSpPr/>
            <p:nvPr/>
          </p:nvSpPr>
          <p:spPr>
            <a:xfrm>
              <a:off x="5438180" y="4241602"/>
              <a:ext cx="17860" cy="142876"/>
            </a:xfrm>
            <a:custGeom>
              <a:avLst/>
              <a:gdLst/>
              <a:ahLst/>
              <a:cxnLst/>
              <a:rect l="0" t="0" r="0" b="0"/>
              <a:pathLst>
                <a:path w="17860" h="142876">
                  <a:moveTo>
                    <a:pt x="17859" y="0"/>
                  </a:moveTo>
                  <a:lnTo>
                    <a:pt x="17859" y="41108"/>
                  </a:lnTo>
                  <a:lnTo>
                    <a:pt x="10170" y="82081"/>
                  </a:lnTo>
                  <a:lnTo>
                    <a:pt x="8182" y="108303"/>
                  </a:lnTo>
                  <a:lnTo>
                    <a:pt x="1273" y="127358"/>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232"/>
            <p:cNvSpPr/>
            <p:nvPr/>
          </p:nvSpPr>
          <p:spPr>
            <a:xfrm>
              <a:off x="5384602" y="4304109"/>
              <a:ext cx="303610" cy="89141"/>
            </a:xfrm>
            <a:custGeom>
              <a:avLst/>
              <a:gdLst/>
              <a:ahLst/>
              <a:cxnLst/>
              <a:rect l="0" t="0" r="0" b="0"/>
              <a:pathLst>
                <a:path w="303610" h="89141">
                  <a:moveTo>
                    <a:pt x="0" y="0"/>
                  </a:moveTo>
                  <a:lnTo>
                    <a:pt x="4740" y="4741"/>
                  </a:lnTo>
                  <a:lnTo>
                    <a:pt x="9713" y="7068"/>
                  </a:lnTo>
                  <a:lnTo>
                    <a:pt x="12428" y="7689"/>
                  </a:lnTo>
                  <a:lnTo>
                    <a:pt x="52520" y="26974"/>
                  </a:lnTo>
                  <a:lnTo>
                    <a:pt x="89341" y="40704"/>
                  </a:lnTo>
                  <a:lnTo>
                    <a:pt x="133774" y="44418"/>
                  </a:lnTo>
                  <a:lnTo>
                    <a:pt x="144783" y="43554"/>
                  </a:lnTo>
                  <a:lnTo>
                    <a:pt x="152983" y="39863"/>
                  </a:lnTo>
                  <a:lnTo>
                    <a:pt x="169426" y="29197"/>
                  </a:lnTo>
                  <a:lnTo>
                    <a:pt x="172482" y="28394"/>
                  </a:lnTo>
                  <a:lnTo>
                    <a:pt x="174519" y="26867"/>
                  </a:lnTo>
                  <a:lnTo>
                    <a:pt x="178057" y="19242"/>
                  </a:lnTo>
                  <a:lnTo>
                    <a:pt x="177243" y="18781"/>
                  </a:lnTo>
                  <a:lnTo>
                    <a:pt x="162329" y="17895"/>
                  </a:lnTo>
                  <a:lnTo>
                    <a:pt x="148445" y="30292"/>
                  </a:lnTo>
                  <a:lnTo>
                    <a:pt x="145350" y="35952"/>
                  </a:lnTo>
                  <a:lnTo>
                    <a:pt x="143608" y="47364"/>
                  </a:lnTo>
                  <a:lnTo>
                    <a:pt x="143020" y="64257"/>
                  </a:lnTo>
                  <a:lnTo>
                    <a:pt x="145585" y="70892"/>
                  </a:lnTo>
                  <a:lnTo>
                    <a:pt x="149040" y="77148"/>
                  </a:lnTo>
                  <a:lnTo>
                    <a:pt x="150576" y="83236"/>
                  </a:lnTo>
                  <a:lnTo>
                    <a:pt x="151977" y="85256"/>
                  </a:lnTo>
                  <a:lnTo>
                    <a:pt x="153904" y="86604"/>
                  </a:lnTo>
                  <a:lnTo>
                    <a:pt x="158691" y="88100"/>
                  </a:lnTo>
                  <a:lnTo>
                    <a:pt x="172763" y="89140"/>
                  </a:lnTo>
                  <a:lnTo>
                    <a:pt x="178648" y="86582"/>
                  </a:lnTo>
                  <a:lnTo>
                    <a:pt x="181606" y="84510"/>
                  </a:lnTo>
                  <a:lnTo>
                    <a:pt x="211336" y="41702"/>
                  </a:lnTo>
                  <a:lnTo>
                    <a:pt x="228203" y="21100"/>
                  </a:lnTo>
                  <a:lnTo>
                    <a:pt x="230408" y="15000"/>
                  </a:lnTo>
                  <a:lnTo>
                    <a:pt x="231988" y="12977"/>
                  </a:lnTo>
                  <a:lnTo>
                    <a:pt x="236389" y="10729"/>
                  </a:lnTo>
                  <a:lnTo>
                    <a:pt x="261655" y="9001"/>
                  </a:lnTo>
                  <a:lnTo>
                    <a:pt x="266710" y="8977"/>
                  </a:lnTo>
                  <a:lnTo>
                    <a:pt x="274972" y="11597"/>
                  </a:lnTo>
                  <a:lnTo>
                    <a:pt x="303609"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1" name="SMARTInkShape-Group31"/>
          <p:cNvGrpSpPr/>
          <p:nvPr/>
        </p:nvGrpSpPr>
        <p:grpSpPr>
          <a:xfrm>
            <a:off x="669727" y="3098602"/>
            <a:ext cx="2571751" cy="2259212"/>
            <a:chOff x="669727" y="3098602"/>
            <a:chExt cx="2571751" cy="2259212"/>
          </a:xfrm>
        </p:grpSpPr>
        <p:sp>
          <p:nvSpPr>
            <p:cNvPr id="325" name="SMARTInkShape-233"/>
            <p:cNvSpPr/>
            <p:nvPr/>
          </p:nvSpPr>
          <p:spPr>
            <a:xfrm>
              <a:off x="669727" y="3232547"/>
              <a:ext cx="1500188" cy="401837"/>
            </a:xfrm>
            <a:custGeom>
              <a:avLst/>
              <a:gdLst/>
              <a:ahLst/>
              <a:cxnLst/>
              <a:rect l="0" t="0" r="0" b="0"/>
              <a:pathLst>
                <a:path w="1500188" h="401837">
                  <a:moveTo>
                    <a:pt x="0" y="0"/>
                  </a:moveTo>
                  <a:lnTo>
                    <a:pt x="4740" y="4740"/>
                  </a:lnTo>
                  <a:lnTo>
                    <a:pt x="42810" y="20737"/>
                  </a:lnTo>
                  <a:lnTo>
                    <a:pt x="85114" y="36571"/>
                  </a:lnTo>
                  <a:lnTo>
                    <a:pt x="120180" y="48004"/>
                  </a:lnTo>
                  <a:lnTo>
                    <a:pt x="162223" y="59699"/>
                  </a:lnTo>
                  <a:lnTo>
                    <a:pt x="185539" y="65597"/>
                  </a:lnTo>
                  <a:lnTo>
                    <a:pt x="210013" y="71513"/>
                  </a:lnTo>
                  <a:lnTo>
                    <a:pt x="235258" y="77440"/>
                  </a:lnTo>
                  <a:lnTo>
                    <a:pt x="263003" y="84369"/>
                  </a:lnTo>
                  <a:lnTo>
                    <a:pt x="292413" y="91965"/>
                  </a:lnTo>
                  <a:lnTo>
                    <a:pt x="322934" y="100005"/>
                  </a:lnTo>
                  <a:lnTo>
                    <a:pt x="355188" y="109334"/>
                  </a:lnTo>
                  <a:lnTo>
                    <a:pt x="388596" y="119522"/>
                  </a:lnTo>
                  <a:lnTo>
                    <a:pt x="422775" y="130283"/>
                  </a:lnTo>
                  <a:lnTo>
                    <a:pt x="458459" y="140434"/>
                  </a:lnTo>
                  <a:lnTo>
                    <a:pt x="495147" y="150177"/>
                  </a:lnTo>
                  <a:lnTo>
                    <a:pt x="532504" y="159649"/>
                  </a:lnTo>
                  <a:lnTo>
                    <a:pt x="573284" y="170925"/>
                  </a:lnTo>
                  <a:lnTo>
                    <a:pt x="616345" y="183403"/>
                  </a:lnTo>
                  <a:lnTo>
                    <a:pt x="660928" y="196683"/>
                  </a:lnTo>
                  <a:lnTo>
                    <a:pt x="705533" y="209505"/>
                  </a:lnTo>
                  <a:lnTo>
                    <a:pt x="750152" y="222021"/>
                  </a:lnTo>
                  <a:lnTo>
                    <a:pt x="794781" y="234334"/>
                  </a:lnTo>
                  <a:lnTo>
                    <a:pt x="839416" y="246512"/>
                  </a:lnTo>
                  <a:lnTo>
                    <a:pt x="884056" y="258599"/>
                  </a:lnTo>
                  <a:lnTo>
                    <a:pt x="928698" y="270626"/>
                  </a:lnTo>
                  <a:lnTo>
                    <a:pt x="973343" y="282612"/>
                  </a:lnTo>
                  <a:lnTo>
                    <a:pt x="1017989" y="294573"/>
                  </a:lnTo>
                  <a:lnTo>
                    <a:pt x="1062636" y="306514"/>
                  </a:lnTo>
                  <a:lnTo>
                    <a:pt x="1105299" y="317452"/>
                  </a:lnTo>
                  <a:lnTo>
                    <a:pt x="1146639" y="327721"/>
                  </a:lnTo>
                  <a:lnTo>
                    <a:pt x="1187098" y="337543"/>
                  </a:lnTo>
                  <a:lnTo>
                    <a:pt x="1225976" y="347068"/>
                  </a:lnTo>
                  <a:lnTo>
                    <a:pt x="1263802" y="356394"/>
                  </a:lnTo>
                  <a:lnTo>
                    <a:pt x="1300925" y="365588"/>
                  </a:lnTo>
                  <a:lnTo>
                    <a:pt x="1334604" y="372710"/>
                  </a:lnTo>
                  <a:lnTo>
                    <a:pt x="1365986" y="378450"/>
                  </a:lnTo>
                  <a:lnTo>
                    <a:pt x="1395836" y="383268"/>
                  </a:lnTo>
                  <a:lnTo>
                    <a:pt x="1420698" y="387473"/>
                  </a:lnTo>
                  <a:lnTo>
                    <a:pt x="1461551" y="394791"/>
                  </a:lnTo>
                  <a:lnTo>
                    <a:pt x="1500187" y="4018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234"/>
            <p:cNvSpPr/>
            <p:nvPr/>
          </p:nvSpPr>
          <p:spPr>
            <a:xfrm>
              <a:off x="875109" y="3098602"/>
              <a:ext cx="1634134" cy="696516"/>
            </a:xfrm>
            <a:custGeom>
              <a:avLst/>
              <a:gdLst/>
              <a:ahLst/>
              <a:cxnLst/>
              <a:rect l="0" t="0" r="0" b="0"/>
              <a:pathLst>
                <a:path w="1634134" h="696516">
                  <a:moveTo>
                    <a:pt x="1634133" y="0"/>
                  </a:moveTo>
                  <a:lnTo>
                    <a:pt x="1629393" y="0"/>
                  </a:lnTo>
                  <a:lnTo>
                    <a:pt x="1586865" y="16223"/>
                  </a:lnTo>
                  <a:lnTo>
                    <a:pt x="1552108" y="31044"/>
                  </a:lnTo>
                  <a:lnTo>
                    <a:pt x="1517972" y="42240"/>
                  </a:lnTo>
                  <a:lnTo>
                    <a:pt x="1479649" y="56476"/>
                  </a:lnTo>
                  <a:lnTo>
                    <a:pt x="1437481" y="72725"/>
                  </a:lnTo>
                  <a:lnTo>
                    <a:pt x="1413735" y="81225"/>
                  </a:lnTo>
                  <a:lnTo>
                    <a:pt x="1388975" y="89869"/>
                  </a:lnTo>
                  <a:lnTo>
                    <a:pt x="1361554" y="99600"/>
                  </a:lnTo>
                  <a:lnTo>
                    <a:pt x="1332359" y="110056"/>
                  </a:lnTo>
                  <a:lnTo>
                    <a:pt x="1301982" y="120996"/>
                  </a:lnTo>
                  <a:lnTo>
                    <a:pt x="1270816" y="132257"/>
                  </a:lnTo>
                  <a:lnTo>
                    <a:pt x="1239125" y="143734"/>
                  </a:lnTo>
                  <a:lnTo>
                    <a:pt x="1207083" y="155354"/>
                  </a:lnTo>
                  <a:lnTo>
                    <a:pt x="1172824" y="168061"/>
                  </a:lnTo>
                  <a:lnTo>
                    <a:pt x="1137086" y="181494"/>
                  </a:lnTo>
                  <a:lnTo>
                    <a:pt x="1100362" y="195410"/>
                  </a:lnTo>
                  <a:lnTo>
                    <a:pt x="1063973" y="208656"/>
                  </a:lnTo>
                  <a:lnTo>
                    <a:pt x="1027808" y="221455"/>
                  </a:lnTo>
                  <a:lnTo>
                    <a:pt x="991791" y="233957"/>
                  </a:lnTo>
                  <a:lnTo>
                    <a:pt x="953890" y="248244"/>
                  </a:lnTo>
                  <a:lnTo>
                    <a:pt x="914731" y="263723"/>
                  </a:lnTo>
                  <a:lnTo>
                    <a:pt x="874735" y="279995"/>
                  </a:lnTo>
                  <a:lnTo>
                    <a:pt x="837157" y="296796"/>
                  </a:lnTo>
                  <a:lnTo>
                    <a:pt x="801191" y="313949"/>
                  </a:lnTo>
                  <a:lnTo>
                    <a:pt x="766299" y="331339"/>
                  </a:lnTo>
                  <a:lnTo>
                    <a:pt x="728155" y="349877"/>
                  </a:lnTo>
                  <a:lnTo>
                    <a:pt x="687843" y="369181"/>
                  </a:lnTo>
                  <a:lnTo>
                    <a:pt x="646086" y="388995"/>
                  </a:lnTo>
                  <a:lnTo>
                    <a:pt x="604357" y="409151"/>
                  </a:lnTo>
                  <a:lnTo>
                    <a:pt x="562647" y="429532"/>
                  </a:lnTo>
                  <a:lnTo>
                    <a:pt x="520950" y="450066"/>
                  </a:lnTo>
                  <a:lnTo>
                    <a:pt x="479261" y="469708"/>
                  </a:lnTo>
                  <a:lnTo>
                    <a:pt x="437578" y="488755"/>
                  </a:lnTo>
                  <a:lnTo>
                    <a:pt x="395898" y="507407"/>
                  </a:lnTo>
                  <a:lnTo>
                    <a:pt x="355214" y="525795"/>
                  </a:lnTo>
                  <a:lnTo>
                    <a:pt x="315192" y="544007"/>
                  </a:lnTo>
                  <a:lnTo>
                    <a:pt x="275612" y="562101"/>
                  </a:lnTo>
                  <a:lnTo>
                    <a:pt x="239304" y="580116"/>
                  </a:lnTo>
                  <a:lnTo>
                    <a:pt x="205177" y="598080"/>
                  </a:lnTo>
                  <a:lnTo>
                    <a:pt x="172504" y="616009"/>
                  </a:lnTo>
                  <a:lnTo>
                    <a:pt x="142784" y="630938"/>
                  </a:lnTo>
                  <a:lnTo>
                    <a:pt x="115033" y="643868"/>
                  </a:lnTo>
                  <a:lnTo>
                    <a:pt x="88595" y="655463"/>
                  </a:lnTo>
                  <a:lnTo>
                    <a:pt x="0" y="6965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235"/>
            <p:cNvSpPr/>
            <p:nvPr/>
          </p:nvSpPr>
          <p:spPr>
            <a:xfrm>
              <a:off x="1527022" y="3464719"/>
              <a:ext cx="61912" cy="1268016"/>
            </a:xfrm>
            <a:custGeom>
              <a:avLst/>
              <a:gdLst/>
              <a:ahLst/>
              <a:cxnLst/>
              <a:rect l="0" t="0" r="0" b="0"/>
              <a:pathLst>
                <a:path w="61912" h="1268016">
                  <a:moveTo>
                    <a:pt x="53533" y="0"/>
                  </a:moveTo>
                  <a:lnTo>
                    <a:pt x="53533" y="39166"/>
                  </a:lnTo>
                  <a:lnTo>
                    <a:pt x="54525" y="71356"/>
                  </a:lnTo>
                  <a:lnTo>
                    <a:pt x="59670" y="112865"/>
                  </a:lnTo>
                  <a:lnTo>
                    <a:pt x="61221" y="145412"/>
                  </a:lnTo>
                  <a:lnTo>
                    <a:pt x="61911" y="185012"/>
                  </a:lnTo>
                  <a:lnTo>
                    <a:pt x="61225" y="229071"/>
                  </a:lnTo>
                  <a:lnTo>
                    <a:pt x="59653" y="251933"/>
                  </a:lnTo>
                  <a:lnTo>
                    <a:pt x="57613" y="275112"/>
                  </a:lnTo>
                  <a:lnTo>
                    <a:pt x="56253" y="300486"/>
                  </a:lnTo>
                  <a:lnTo>
                    <a:pt x="55346" y="327324"/>
                  </a:lnTo>
                  <a:lnTo>
                    <a:pt x="54742" y="355138"/>
                  </a:lnTo>
                  <a:lnTo>
                    <a:pt x="54339" y="382610"/>
                  </a:lnTo>
                  <a:lnTo>
                    <a:pt x="54070" y="409855"/>
                  </a:lnTo>
                  <a:lnTo>
                    <a:pt x="53891" y="436947"/>
                  </a:lnTo>
                  <a:lnTo>
                    <a:pt x="52779" y="465923"/>
                  </a:lnTo>
                  <a:lnTo>
                    <a:pt x="51046" y="496154"/>
                  </a:lnTo>
                  <a:lnTo>
                    <a:pt x="48898" y="527223"/>
                  </a:lnTo>
                  <a:lnTo>
                    <a:pt x="46474" y="557857"/>
                  </a:lnTo>
                  <a:lnTo>
                    <a:pt x="43866" y="588201"/>
                  </a:lnTo>
                  <a:lnTo>
                    <a:pt x="41135" y="618353"/>
                  </a:lnTo>
                  <a:lnTo>
                    <a:pt x="38322" y="648376"/>
                  </a:lnTo>
                  <a:lnTo>
                    <a:pt x="35455" y="678313"/>
                  </a:lnTo>
                  <a:lnTo>
                    <a:pt x="32551" y="708193"/>
                  </a:lnTo>
                  <a:lnTo>
                    <a:pt x="29623" y="738035"/>
                  </a:lnTo>
                  <a:lnTo>
                    <a:pt x="26679" y="767851"/>
                  </a:lnTo>
                  <a:lnTo>
                    <a:pt x="23724" y="797651"/>
                  </a:lnTo>
                  <a:lnTo>
                    <a:pt x="20762" y="826447"/>
                  </a:lnTo>
                  <a:lnTo>
                    <a:pt x="17795" y="854574"/>
                  </a:lnTo>
                  <a:lnTo>
                    <a:pt x="14825" y="882254"/>
                  </a:lnTo>
                  <a:lnTo>
                    <a:pt x="11852" y="909638"/>
                  </a:lnTo>
                  <a:lnTo>
                    <a:pt x="8879" y="936824"/>
                  </a:lnTo>
                  <a:lnTo>
                    <a:pt x="5904" y="963877"/>
                  </a:lnTo>
                  <a:lnTo>
                    <a:pt x="3921" y="989850"/>
                  </a:lnTo>
                  <a:lnTo>
                    <a:pt x="2599" y="1015104"/>
                  </a:lnTo>
                  <a:lnTo>
                    <a:pt x="1717" y="1039876"/>
                  </a:lnTo>
                  <a:lnTo>
                    <a:pt x="738" y="1083277"/>
                  </a:lnTo>
                  <a:lnTo>
                    <a:pt x="303" y="1121417"/>
                  </a:lnTo>
                  <a:lnTo>
                    <a:pt x="109" y="1154905"/>
                  </a:lnTo>
                  <a:lnTo>
                    <a:pt x="0" y="1196908"/>
                  </a:lnTo>
                  <a:lnTo>
                    <a:pt x="6101" y="1237544"/>
                  </a:lnTo>
                  <a:lnTo>
                    <a:pt x="9051" y="1253254"/>
                  </a:lnTo>
                  <a:lnTo>
                    <a:pt x="17814" y="1268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236"/>
            <p:cNvSpPr/>
            <p:nvPr/>
          </p:nvSpPr>
          <p:spPr>
            <a:xfrm>
              <a:off x="1294805" y="4375547"/>
              <a:ext cx="410766" cy="511702"/>
            </a:xfrm>
            <a:custGeom>
              <a:avLst/>
              <a:gdLst/>
              <a:ahLst/>
              <a:cxnLst/>
              <a:rect l="0" t="0" r="0" b="0"/>
              <a:pathLst>
                <a:path w="410766" h="511702">
                  <a:moveTo>
                    <a:pt x="0" y="0"/>
                  </a:moveTo>
                  <a:lnTo>
                    <a:pt x="7067" y="29141"/>
                  </a:lnTo>
                  <a:lnTo>
                    <a:pt x="13302" y="72453"/>
                  </a:lnTo>
                  <a:lnTo>
                    <a:pt x="21125" y="102647"/>
                  </a:lnTo>
                  <a:lnTo>
                    <a:pt x="30225" y="135910"/>
                  </a:lnTo>
                  <a:lnTo>
                    <a:pt x="37576" y="170537"/>
                  </a:lnTo>
                  <a:lnTo>
                    <a:pt x="46797" y="205771"/>
                  </a:lnTo>
                  <a:lnTo>
                    <a:pt x="56517" y="240282"/>
                  </a:lnTo>
                  <a:lnTo>
                    <a:pt x="64145" y="272157"/>
                  </a:lnTo>
                  <a:lnTo>
                    <a:pt x="73488" y="305505"/>
                  </a:lnTo>
                  <a:lnTo>
                    <a:pt x="84255" y="339178"/>
                  </a:lnTo>
                  <a:lnTo>
                    <a:pt x="95655" y="370681"/>
                  </a:lnTo>
                  <a:lnTo>
                    <a:pt x="108489" y="411567"/>
                  </a:lnTo>
                  <a:lnTo>
                    <a:pt x="118575" y="448816"/>
                  </a:lnTo>
                  <a:lnTo>
                    <a:pt x="131865" y="482700"/>
                  </a:lnTo>
                  <a:lnTo>
                    <a:pt x="153527" y="509878"/>
                  </a:lnTo>
                  <a:lnTo>
                    <a:pt x="155929" y="511567"/>
                  </a:lnTo>
                  <a:lnTo>
                    <a:pt x="157531" y="511701"/>
                  </a:lnTo>
                  <a:lnTo>
                    <a:pt x="177234" y="496871"/>
                  </a:lnTo>
                  <a:lnTo>
                    <a:pt x="211339" y="454350"/>
                  </a:lnTo>
                  <a:lnTo>
                    <a:pt x="254184" y="414745"/>
                  </a:lnTo>
                  <a:lnTo>
                    <a:pt x="289075" y="385155"/>
                  </a:lnTo>
                  <a:lnTo>
                    <a:pt x="329289" y="357537"/>
                  </a:lnTo>
                  <a:lnTo>
                    <a:pt x="367883" y="330502"/>
                  </a:lnTo>
                  <a:lnTo>
                    <a:pt x="410765" y="3036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237"/>
            <p:cNvSpPr/>
            <p:nvPr/>
          </p:nvSpPr>
          <p:spPr>
            <a:xfrm>
              <a:off x="964406" y="4688086"/>
              <a:ext cx="107158" cy="392907"/>
            </a:xfrm>
            <a:custGeom>
              <a:avLst/>
              <a:gdLst/>
              <a:ahLst/>
              <a:cxnLst/>
              <a:rect l="0" t="0" r="0" b="0"/>
              <a:pathLst>
                <a:path w="107158" h="392907">
                  <a:moveTo>
                    <a:pt x="107157" y="0"/>
                  </a:moveTo>
                  <a:lnTo>
                    <a:pt x="89065" y="41475"/>
                  </a:lnTo>
                  <a:lnTo>
                    <a:pt x="77653" y="78435"/>
                  </a:lnTo>
                  <a:lnTo>
                    <a:pt x="67255" y="110266"/>
                  </a:lnTo>
                  <a:lnTo>
                    <a:pt x="56019" y="144257"/>
                  </a:lnTo>
                  <a:lnTo>
                    <a:pt x="44410" y="179208"/>
                  </a:lnTo>
                  <a:lnTo>
                    <a:pt x="33629" y="214586"/>
                  </a:lnTo>
                  <a:lnTo>
                    <a:pt x="25530" y="250153"/>
                  </a:lnTo>
                  <a:lnTo>
                    <a:pt x="15392" y="294165"/>
                  </a:lnTo>
                  <a:lnTo>
                    <a:pt x="10845" y="332341"/>
                  </a:lnTo>
                  <a:lnTo>
                    <a:pt x="6536" y="373342"/>
                  </a:lnTo>
                  <a:lnTo>
                    <a:pt x="0" y="392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238"/>
            <p:cNvSpPr/>
            <p:nvPr/>
          </p:nvSpPr>
          <p:spPr>
            <a:xfrm>
              <a:off x="1017984" y="4857750"/>
              <a:ext cx="294681" cy="52783"/>
            </a:xfrm>
            <a:custGeom>
              <a:avLst/>
              <a:gdLst/>
              <a:ahLst/>
              <a:cxnLst/>
              <a:rect l="0" t="0" r="0" b="0"/>
              <a:pathLst>
                <a:path w="294681" h="52783">
                  <a:moveTo>
                    <a:pt x="0" y="0"/>
                  </a:moveTo>
                  <a:lnTo>
                    <a:pt x="4741" y="0"/>
                  </a:lnTo>
                  <a:lnTo>
                    <a:pt x="6137" y="992"/>
                  </a:lnTo>
                  <a:lnTo>
                    <a:pt x="7068" y="2646"/>
                  </a:lnTo>
                  <a:lnTo>
                    <a:pt x="7689" y="4740"/>
                  </a:lnTo>
                  <a:lnTo>
                    <a:pt x="18043" y="17169"/>
                  </a:lnTo>
                  <a:lnTo>
                    <a:pt x="33679" y="28679"/>
                  </a:lnTo>
                  <a:lnTo>
                    <a:pt x="70998" y="41457"/>
                  </a:lnTo>
                  <a:lnTo>
                    <a:pt x="106916" y="49546"/>
                  </a:lnTo>
                  <a:lnTo>
                    <a:pt x="137807" y="51786"/>
                  </a:lnTo>
                  <a:lnTo>
                    <a:pt x="171381" y="52782"/>
                  </a:lnTo>
                  <a:lnTo>
                    <a:pt x="204162" y="52232"/>
                  </a:lnTo>
                  <a:lnTo>
                    <a:pt x="244929" y="47337"/>
                  </a:lnTo>
                  <a:lnTo>
                    <a:pt x="294680"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SMARTInkShape-239"/>
            <p:cNvSpPr/>
            <p:nvPr/>
          </p:nvSpPr>
          <p:spPr>
            <a:xfrm>
              <a:off x="1224813" y="4741664"/>
              <a:ext cx="132501" cy="419696"/>
            </a:xfrm>
            <a:custGeom>
              <a:avLst/>
              <a:gdLst/>
              <a:ahLst/>
              <a:cxnLst/>
              <a:rect l="0" t="0" r="0" b="0"/>
              <a:pathLst>
                <a:path w="132501" h="419696">
                  <a:moveTo>
                    <a:pt x="132500" y="0"/>
                  </a:moveTo>
                  <a:lnTo>
                    <a:pt x="125370" y="8121"/>
                  </a:lnTo>
                  <a:lnTo>
                    <a:pt x="94326" y="48261"/>
                  </a:lnTo>
                  <a:lnTo>
                    <a:pt x="70256" y="86178"/>
                  </a:lnTo>
                  <a:lnTo>
                    <a:pt x="50116" y="128832"/>
                  </a:lnTo>
                  <a:lnTo>
                    <a:pt x="31581" y="172890"/>
                  </a:lnTo>
                  <a:lnTo>
                    <a:pt x="14513" y="217363"/>
                  </a:lnTo>
                  <a:lnTo>
                    <a:pt x="3724" y="261960"/>
                  </a:lnTo>
                  <a:lnTo>
                    <a:pt x="86" y="305600"/>
                  </a:lnTo>
                  <a:lnTo>
                    <a:pt x="0" y="343115"/>
                  </a:lnTo>
                  <a:lnTo>
                    <a:pt x="11043" y="387489"/>
                  </a:lnTo>
                  <a:lnTo>
                    <a:pt x="25343" y="4196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240"/>
            <p:cNvSpPr/>
            <p:nvPr/>
          </p:nvSpPr>
          <p:spPr>
            <a:xfrm>
              <a:off x="1396711" y="4902398"/>
              <a:ext cx="216562" cy="168876"/>
            </a:xfrm>
            <a:custGeom>
              <a:avLst/>
              <a:gdLst/>
              <a:ahLst/>
              <a:cxnLst/>
              <a:rect l="0" t="0" r="0" b="0"/>
              <a:pathLst>
                <a:path w="216562" h="168876">
                  <a:moveTo>
                    <a:pt x="121336" y="44649"/>
                  </a:moveTo>
                  <a:lnTo>
                    <a:pt x="85127" y="44649"/>
                  </a:lnTo>
                  <a:lnTo>
                    <a:pt x="58683" y="47294"/>
                  </a:lnTo>
                  <a:lnTo>
                    <a:pt x="41896" y="52770"/>
                  </a:lnTo>
                  <a:lnTo>
                    <a:pt x="27821" y="61818"/>
                  </a:lnTo>
                  <a:lnTo>
                    <a:pt x="8741" y="82809"/>
                  </a:lnTo>
                  <a:lnTo>
                    <a:pt x="1840" y="96666"/>
                  </a:lnTo>
                  <a:lnTo>
                    <a:pt x="0" y="103139"/>
                  </a:lnTo>
                  <a:lnTo>
                    <a:pt x="602" y="115624"/>
                  </a:lnTo>
                  <a:lnTo>
                    <a:pt x="2151" y="121731"/>
                  </a:lnTo>
                  <a:lnTo>
                    <a:pt x="18553" y="144548"/>
                  </a:lnTo>
                  <a:lnTo>
                    <a:pt x="42265" y="160679"/>
                  </a:lnTo>
                  <a:lnTo>
                    <a:pt x="77623" y="167003"/>
                  </a:lnTo>
                  <a:lnTo>
                    <a:pt x="119518" y="168875"/>
                  </a:lnTo>
                  <a:lnTo>
                    <a:pt x="158611" y="164690"/>
                  </a:lnTo>
                  <a:lnTo>
                    <a:pt x="190589" y="152426"/>
                  </a:lnTo>
                  <a:lnTo>
                    <a:pt x="204370" y="139183"/>
                  </a:lnTo>
                  <a:lnTo>
                    <a:pt x="212810" y="123375"/>
                  </a:lnTo>
                  <a:lnTo>
                    <a:pt x="216561" y="106427"/>
                  </a:lnTo>
                  <a:lnTo>
                    <a:pt x="213933" y="80151"/>
                  </a:lnTo>
                  <a:lnTo>
                    <a:pt x="197389" y="53515"/>
                  </a:lnTo>
                  <a:lnTo>
                    <a:pt x="1481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241"/>
            <p:cNvSpPr/>
            <p:nvPr/>
          </p:nvSpPr>
          <p:spPr>
            <a:xfrm>
              <a:off x="1696641" y="4893469"/>
              <a:ext cx="174917" cy="226760"/>
            </a:xfrm>
            <a:custGeom>
              <a:avLst/>
              <a:gdLst/>
              <a:ahLst/>
              <a:cxnLst/>
              <a:rect l="0" t="0" r="0" b="0"/>
              <a:pathLst>
                <a:path w="174917" h="226760">
                  <a:moveTo>
                    <a:pt x="26789" y="0"/>
                  </a:moveTo>
                  <a:lnTo>
                    <a:pt x="49149" y="992"/>
                  </a:lnTo>
                  <a:lnTo>
                    <a:pt x="91162" y="11023"/>
                  </a:lnTo>
                  <a:lnTo>
                    <a:pt x="96831" y="16509"/>
                  </a:lnTo>
                  <a:lnTo>
                    <a:pt x="96304" y="17951"/>
                  </a:lnTo>
                  <a:lnTo>
                    <a:pt x="93072" y="22200"/>
                  </a:lnTo>
                  <a:lnTo>
                    <a:pt x="69511" y="38815"/>
                  </a:lnTo>
                  <a:lnTo>
                    <a:pt x="65620" y="47347"/>
                  </a:lnTo>
                  <a:lnTo>
                    <a:pt x="63122" y="73734"/>
                  </a:lnTo>
                  <a:lnTo>
                    <a:pt x="68072" y="90317"/>
                  </a:lnTo>
                  <a:lnTo>
                    <a:pt x="84662" y="116388"/>
                  </a:lnTo>
                  <a:lnTo>
                    <a:pt x="125581" y="160774"/>
                  </a:lnTo>
                  <a:lnTo>
                    <a:pt x="164998" y="200647"/>
                  </a:lnTo>
                  <a:lnTo>
                    <a:pt x="172551" y="210885"/>
                  </a:lnTo>
                  <a:lnTo>
                    <a:pt x="174565" y="215004"/>
                  </a:lnTo>
                  <a:lnTo>
                    <a:pt x="174916" y="218742"/>
                  </a:lnTo>
                  <a:lnTo>
                    <a:pt x="172659" y="225542"/>
                  </a:lnTo>
                  <a:lnTo>
                    <a:pt x="168684" y="226759"/>
                  </a:lnTo>
                  <a:lnTo>
                    <a:pt x="132640" y="223901"/>
                  </a:lnTo>
                  <a:lnTo>
                    <a:pt x="97288" y="213956"/>
                  </a:lnTo>
                  <a:lnTo>
                    <a:pt x="55156" y="199947"/>
                  </a:lnTo>
                  <a:lnTo>
                    <a:pt x="28249" y="189661"/>
                  </a:lnTo>
                  <a:lnTo>
                    <a:pt x="0"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SMARTInkShape-242"/>
            <p:cNvSpPr/>
            <p:nvPr/>
          </p:nvSpPr>
          <p:spPr>
            <a:xfrm>
              <a:off x="2027094" y="4804172"/>
              <a:ext cx="53524" cy="312540"/>
            </a:xfrm>
            <a:custGeom>
              <a:avLst/>
              <a:gdLst/>
              <a:ahLst/>
              <a:cxnLst/>
              <a:rect l="0" t="0" r="0" b="0"/>
              <a:pathLst>
                <a:path w="53524" h="312540">
                  <a:moveTo>
                    <a:pt x="53523" y="0"/>
                  </a:moveTo>
                  <a:lnTo>
                    <a:pt x="48783" y="4740"/>
                  </a:lnTo>
                  <a:lnTo>
                    <a:pt x="46455" y="12359"/>
                  </a:lnTo>
                  <a:lnTo>
                    <a:pt x="42499" y="27805"/>
                  </a:lnTo>
                  <a:lnTo>
                    <a:pt x="28443" y="64809"/>
                  </a:lnTo>
                  <a:lnTo>
                    <a:pt x="10682" y="108199"/>
                  </a:lnTo>
                  <a:lnTo>
                    <a:pt x="3126" y="143184"/>
                  </a:lnTo>
                  <a:lnTo>
                    <a:pt x="888" y="178685"/>
                  </a:lnTo>
                  <a:lnTo>
                    <a:pt x="225" y="214340"/>
                  </a:lnTo>
                  <a:lnTo>
                    <a:pt x="0" y="257202"/>
                  </a:lnTo>
                  <a:lnTo>
                    <a:pt x="8875"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243"/>
            <p:cNvSpPr/>
            <p:nvPr/>
          </p:nvSpPr>
          <p:spPr>
            <a:xfrm>
              <a:off x="1982391" y="4982766"/>
              <a:ext cx="319215" cy="205383"/>
            </a:xfrm>
            <a:custGeom>
              <a:avLst/>
              <a:gdLst/>
              <a:ahLst/>
              <a:cxnLst/>
              <a:rect l="0" t="0" r="0" b="0"/>
              <a:pathLst>
                <a:path w="319215" h="205383">
                  <a:moveTo>
                    <a:pt x="0" y="0"/>
                  </a:moveTo>
                  <a:lnTo>
                    <a:pt x="4740" y="0"/>
                  </a:lnTo>
                  <a:lnTo>
                    <a:pt x="9713" y="2645"/>
                  </a:lnTo>
                  <a:lnTo>
                    <a:pt x="12429" y="4740"/>
                  </a:lnTo>
                  <a:lnTo>
                    <a:pt x="48931" y="13669"/>
                  </a:lnTo>
                  <a:lnTo>
                    <a:pt x="84281" y="28193"/>
                  </a:lnTo>
                  <a:lnTo>
                    <a:pt x="128821" y="45064"/>
                  </a:lnTo>
                  <a:lnTo>
                    <a:pt x="162425" y="56739"/>
                  </a:lnTo>
                  <a:lnTo>
                    <a:pt x="197204" y="68543"/>
                  </a:lnTo>
                  <a:lnTo>
                    <a:pt x="240773" y="81604"/>
                  </a:lnTo>
                  <a:lnTo>
                    <a:pt x="278817" y="96498"/>
                  </a:lnTo>
                  <a:lnTo>
                    <a:pt x="310058" y="115466"/>
                  </a:lnTo>
                  <a:lnTo>
                    <a:pt x="316397" y="121763"/>
                  </a:lnTo>
                  <a:lnTo>
                    <a:pt x="319214" y="127869"/>
                  </a:lnTo>
                  <a:lnTo>
                    <a:pt x="317821" y="136537"/>
                  </a:lnTo>
                  <a:lnTo>
                    <a:pt x="297514" y="180679"/>
                  </a:lnTo>
                  <a:lnTo>
                    <a:pt x="289676" y="192331"/>
                  </a:lnTo>
                  <a:lnTo>
                    <a:pt x="285750" y="205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244"/>
            <p:cNvSpPr/>
            <p:nvPr/>
          </p:nvSpPr>
          <p:spPr>
            <a:xfrm>
              <a:off x="2402086" y="4848820"/>
              <a:ext cx="80368" cy="294681"/>
            </a:xfrm>
            <a:custGeom>
              <a:avLst/>
              <a:gdLst/>
              <a:ahLst/>
              <a:cxnLst/>
              <a:rect l="0" t="0" r="0" b="0"/>
              <a:pathLst>
                <a:path w="80368" h="294681">
                  <a:moveTo>
                    <a:pt x="80367" y="0"/>
                  </a:moveTo>
                  <a:lnTo>
                    <a:pt x="80367" y="4741"/>
                  </a:lnTo>
                  <a:lnTo>
                    <a:pt x="70281" y="47268"/>
                  </a:lnTo>
                  <a:lnTo>
                    <a:pt x="54819" y="87757"/>
                  </a:lnTo>
                  <a:lnTo>
                    <a:pt x="45016" y="120922"/>
                  </a:lnTo>
                  <a:lnTo>
                    <a:pt x="33182" y="159522"/>
                  </a:lnTo>
                  <a:lnTo>
                    <a:pt x="19754" y="198739"/>
                  </a:lnTo>
                  <a:lnTo>
                    <a:pt x="12137" y="239133"/>
                  </a:lnTo>
                  <a:lnTo>
                    <a:pt x="4823" y="278857"/>
                  </a:lnTo>
                  <a:lnTo>
                    <a:pt x="0"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245"/>
            <p:cNvSpPr/>
            <p:nvPr/>
          </p:nvSpPr>
          <p:spPr>
            <a:xfrm>
              <a:off x="2503207" y="4985383"/>
              <a:ext cx="208980" cy="202766"/>
            </a:xfrm>
            <a:custGeom>
              <a:avLst/>
              <a:gdLst/>
              <a:ahLst/>
              <a:cxnLst/>
              <a:rect l="0" t="0" r="0" b="0"/>
              <a:pathLst>
                <a:path w="208980" h="202766">
                  <a:moveTo>
                    <a:pt x="68543" y="193836"/>
                  </a:moveTo>
                  <a:lnTo>
                    <a:pt x="77656" y="192844"/>
                  </a:lnTo>
                  <a:lnTo>
                    <a:pt x="114392" y="181407"/>
                  </a:lnTo>
                  <a:lnTo>
                    <a:pt x="157998" y="159910"/>
                  </a:lnTo>
                  <a:lnTo>
                    <a:pt x="174777" y="150976"/>
                  </a:lnTo>
                  <a:lnTo>
                    <a:pt x="199072" y="123634"/>
                  </a:lnTo>
                  <a:lnTo>
                    <a:pt x="205931" y="110049"/>
                  </a:lnTo>
                  <a:lnTo>
                    <a:pt x="208979" y="94090"/>
                  </a:lnTo>
                  <a:lnTo>
                    <a:pt x="205042" y="77074"/>
                  </a:lnTo>
                  <a:lnTo>
                    <a:pt x="195686" y="59590"/>
                  </a:lnTo>
                  <a:lnTo>
                    <a:pt x="172692" y="34005"/>
                  </a:lnTo>
                  <a:lnTo>
                    <a:pt x="141184" y="14407"/>
                  </a:lnTo>
                  <a:lnTo>
                    <a:pt x="106713" y="2868"/>
                  </a:lnTo>
                  <a:lnTo>
                    <a:pt x="72356" y="0"/>
                  </a:lnTo>
                  <a:lnTo>
                    <a:pt x="42884" y="5986"/>
                  </a:lnTo>
                  <a:lnTo>
                    <a:pt x="24396" y="14766"/>
                  </a:lnTo>
                  <a:lnTo>
                    <a:pt x="11550" y="27928"/>
                  </a:lnTo>
                  <a:lnTo>
                    <a:pt x="3525" y="44693"/>
                  </a:lnTo>
                  <a:lnTo>
                    <a:pt x="0" y="77436"/>
                  </a:lnTo>
                  <a:lnTo>
                    <a:pt x="5790" y="118116"/>
                  </a:lnTo>
                  <a:lnTo>
                    <a:pt x="19633" y="159604"/>
                  </a:lnTo>
                  <a:lnTo>
                    <a:pt x="41754" y="2027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246"/>
            <p:cNvSpPr/>
            <p:nvPr/>
          </p:nvSpPr>
          <p:spPr>
            <a:xfrm>
              <a:off x="2339946" y="4768821"/>
              <a:ext cx="17493" cy="35352"/>
            </a:xfrm>
            <a:custGeom>
              <a:avLst/>
              <a:gdLst/>
              <a:ahLst/>
              <a:cxnLst/>
              <a:rect l="0" t="0" r="0" b="0"/>
              <a:pathLst>
                <a:path w="17493" h="35352">
                  <a:moveTo>
                    <a:pt x="8562" y="8562"/>
                  </a:moveTo>
                  <a:lnTo>
                    <a:pt x="0" y="0"/>
                  </a:lnTo>
                  <a:lnTo>
                    <a:pt x="6834" y="7826"/>
                  </a:lnTo>
                  <a:lnTo>
                    <a:pt x="13893" y="21022"/>
                  </a:lnTo>
                  <a:lnTo>
                    <a:pt x="17492" y="353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247"/>
            <p:cNvSpPr/>
            <p:nvPr/>
          </p:nvSpPr>
          <p:spPr>
            <a:xfrm>
              <a:off x="2607578" y="5143500"/>
              <a:ext cx="633900" cy="214314"/>
            </a:xfrm>
            <a:custGeom>
              <a:avLst/>
              <a:gdLst/>
              <a:ahLst/>
              <a:cxnLst/>
              <a:rect l="0" t="0" r="0" b="0"/>
              <a:pathLst>
                <a:path w="633900" h="214314">
                  <a:moveTo>
                    <a:pt x="8820" y="0"/>
                  </a:moveTo>
                  <a:lnTo>
                    <a:pt x="4080" y="0"/>
                  </a:lnTo>
                  <a:lnTo>
                    <a:pt x="2684" y="992"/>
                  </a:lnTo>
                  <a:lnTo>
                    <a:pt x="1753" y="2646"/>
                  </a:lnTo>
                  <a:lnTo>
                    <a:pt x="259" y="12429"/>
                  </a:lnTo>
                  <a:lnTo>
                    <a:pt x="0" y="20991"/>
                  </a:lnTo>
                  <a:lnTo>
                    <a:pt x="2585" y="26858"/>
                  </a:lnTo>
                  <a:lnTo>
                    <a:pt x="25793" y="57733"/>
                  </a:lnTo>
                  <a:lnTo>
                    <a:pt x="68198" y="86475"/>
                  </a:lnTo>
                  <a:lnTo>
                    <a:pt x="111411" y="104225"/>
                  </a:lnTo>
                  <a:lnTo>
                    <a:pt x="147351" y="116106"/>
                  </a:lnTo>
                  <a:lnTo>
                    <a:pt x="187468" y="128001"/>
                  </a:lnTo>
                  <a:lnTo>
                    <a:pt x="231756" y="139902"/>
                  </a:lnTo>
                  <a:lnTo>
                    <a:pt x="255670" y="145854"/>
                  </a:lnTo>
                  <a:lnTo>
                    <a:pt x="280543" y="151806"/>
                  </a:lnTo>
                  <a:lnTo>
                    <a:pt x="306055" y="157759"/>
                  </a:lnTo>
                  <a:lnTo>
                    <a:pt x="331000" y="163712"/>
                  </a:lnTo>
                  <a:lnTo>
                    <a:pt x="355568" y="169665"/>
                  </a:lnTo>
                  <a:lnTo>
                    <a:pt x="379884" y="175618"/>
                  </a:lnTo>
                  <a:lnTo>
                    <a:pt x="404032" y="180579"/>
                  </a:lnTo>
                  <a:lnTo>
                    <a:pt x="428068" y="184878"/>
                  </a:lnTo>
                  <a:lnTo>
                    <a:pt x="452030" y="188736"/>
                  </a:lnTo>
                  <a:lnTo>
                    <a:pt x="474950" y="192301"/>
                  </a:lnTo>
                  <a:lnTo>
                    <a:pt x="518937" y="198907"/>
                  </a:lnTo>
                  <a:lnTo>
                    <a:pt x="553700" y="202505"/>
                  </a:lnTo>
                  <a:lnTo>
                    <a:pt x="633899"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248"/>
            <p:cNvSpPr/>
            <p:nvPr/>
          </p:nvSpPr>
          <p:spPr>
            <a:xfrm>
              <a:off x="2189828" y="3955852"/>
              <a:ext cx="147370" cy="232172"/>
            </a:xfrm>
            <a:custGeom>
              <a:avLst/>
              <a:gdLst/>
              <a:ahLst/>
              <a:cxnLst/>
              <a:rect l="0" t="0" r="0" b="0"/>
              <a:pathLst>
                <a:path w="147370" h="232172">
                  <a:moveTo>
                    <a:pt x="69383" y="0"/>
                  </a:moveTo>
                  <a:lnTo>
                    <a:pt x="69383" y="13302"/>
                  </a:lnTo>
                  <a:lnTo>
                    <a:pt x="68391" y="14821"/>
                  </a:lnTo>
                  <a:lnTo>
                    <a:pt x="66737" y="15833"/>
                  </a:lnTo>
                  <a:lnTo>
                    <a:pt x="64642" y="16509"/>
                  </a:lnTo>
                  <a:lnTo>
                    <a:pt x="63246" y="17951"/>
                  </a:lnTo>
                  <a:lnTo>
                    <a:pt x="60821" y="25429"/>
                  </a:lnTo>
                  <a:lnTo>
                    <a:pt x="61691" y="25882"/>
                  </a:lnTo>
                  <a:lnTo>
                    <a:pt x="65303" y="26386"/>
                  </a:lnTo>
                  <a:lnTo>
                    <a:pt x="70215" y="29255"/>
                  </a:lnTo>
                  <a:lnTo>
                    <a:pt x="72915" y="31410"/>
                  </a:lnTo>
                  <a:lnTo>
                    <a:pt x="81205" y="33803"/>
                  </a:lnTo>
                  <a:lnTo>
                    <a:pt x="114596" y="42595"/>
                  </a:lnTo>
                  <a:lnTo>
                    <a:pt x="144394" y="53475"/>
                  </a:lnTo>
                  <a:lnTo>
                    <a:pt x="146179" y="55494"/>
                  </a:lnTo>
                  <a:lnTo>
                    <a:pt x="147369" y="57832"/>
                  </a:lnTo>
                  <a:lnTo>
                    <a:pt x="147171" y="59390"/>
                  </a:lnTo>
                  <a:lnTo>
                    <a:pt x="146046" y="60429"/>
                  </a:lnTo>
                  <a:lnTo>
                    <a:pt x="121852" y="69393"/>
                  </a:lnTo>
                  <a:lnTo>
                    <a:pt x="86912" y="78297"/>
                  </a:lnTo>
                  <a:lnTo>
                    <a:pt x="53913" y="88809"/>
                  </a:lnTo>
                  <a:lnTo>
                    <a:pt x="53117" y="89964"/>
                  </a:lnTo>
                  <a:lnTo>
                    <a:pt x="52232" y="93893"/>
                  </a:lnTo>
                  <a:lnTo>
                    <a:pt x="52988" y="95337"/>
                  </a:lnTo>
                  <a:lnTo>
                    <a:pt x="54484" y="96300"/>
                  </a:lnTo>
                  <a:lnTo>
                    <a:pt x="86768" y="106554"/>
                  </a:lnTo>
                  <a:lnTo>
                    <a:pt x="94314" y="107037"/>
                  </a:lnTo>
                  <a:lnTo>
                    <a:pt x="93942" y="108069"/>
                  </a:lnTo>
                  <a:lnTo>
                    <a:pt x="90881" y="111861"/>
                  </a:lnTo>
                  <a:lnTo>
                    <a:pt x="83568" y="114208"/>
                  </a:lnTo>
                  <a:lnTo>
                    <a:pt x="41487" y="115921"/>
                  </a:lnTo>
                  <a:lnTo>
                    <a:pt x="4879" y="116076"/>
                  </a:lnTo>
                  <a:lnTo>
                    <a:pt x="2568" y="117071"/>
                  </a:lnTo>
                  <a:lnTo>
                    <a:pt x="1027" y="118727"/>
                  </a:lnTo>
                  <a:lnTo>
                    <a:pt x="0" y="120823"/>
                  </a:lnTo>
                  <a:lnTo>
                    <a:pt x="307" y="122220"/>
                  </a:lnTo>
                  <a:lnTo>
                    <a:pt x="1504" y="123152"/>
                  </a:lnTo>
                  <a:lnTo>
                    <a:pt x="28477" y="131919"/>
                  </a:lnTo>
                  <a:lnTo>
                    <a:pt x="61192" y="138285"/>
                  </a:lnTo>
                  <a:lnTo>
                    <a:pt x="96927" y="150160"/>
                  </a:lnTo>
                  <a:lnTo>
                    <a:pt x="98660" y="151700"/>
                  </a:lnTo>
                  <a:lnTo>
                    <a:pt x="98823" y="153719"/>
                  </a:lnTo>
                  <a:lnTo>
                    <a:pt x="97939" y="156057"/>
                  </a:lnTo>
                  <a:lnTo>
                    <a:pt x="96358" y="157616"/>
                  </a:lnTo>
                  <a:lnTo>
                    <a:pt x="71081" y="167619"/>
                  </a:lnTo>
                  <a:lnTo>
                    <a:pt x="43514" y="178190"/>
                  </a:lnTo>
                  <a:lnTo>
                    <a:pt x="50363" y="186246"/>
                  </a:lnTo>
                  <a:lnTo>
                    <a:pt x="59110" y="187411"/>
                  </a:lnTo>
                  <a:lnTo>
                    <a:pt x="57210" y="190119"/>
                  </a:lnTo>
                  <a:lnTo>
                    <a:pt x="47116" y="200823"/>
                  </a:lnTo>
                  <a:lnTo>
                    <a:pt x="44604" y="208648"/>
                  </a:lnTo>
                  <a:lnTo>
                    <a:pt x="42594" y="2321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911738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28" y="1295400"/>
            <a:ext cx="7024744" cy="1143000"/>
          </a:xfrm>
        </p:spPr>
        <p:txBody>
          <a:bodyPr>
            <a:normAutofit fontScale="90000"/>
          </a:bodyPr>
          <a:lstStyle/>
          <a:p>
            <a:r>
              <a:rPr lang="en-US" dirty="0" smtClean="0"/>
              <a:t>Previously: </a:t>
            </a:r>
            <a:r>
              <a:rPr lang="en-US" i="1" dirty="0" smtClean="0"/>
              <a:t>Freakonomics</a:t>
            </a:r>
            <a:r>
              <a:rPr lang="en-US" dirty="0" smtClean="0"/>
              <a:t> chapter 5: “What Makes a Perfect Parent?”</a:t>
            </a:r>
            <a:endParaRPr lang="en-US" dirty="0"/>
          </a:p>
        </p:txBody>
      </p:sp>
      <p:sp>
        <p:nvSpPr>
          <p:cNvPr id="3" name="TextBox 2"/>
          <p:cNvSpPr txBox="1"/>
          <p:nvPr/>
        </p:nvSpPr>
        <p:spPr>
          <a:xfrm>
            <a:off x="838200" y="2590800"/>
            <a:ext cx="6781800" cy="1631216"/>
          </a:xfrm>
          <a:prstGeom prst="rect">
            <a:avLst/>
          </a:prstGeom>
          <a:noFill/>
        </p:spPr>
        <p:txBody>
          <a:bodyPr wrap="square" rtlCol="0">
            <a:spAutoFit/>
          </a:bodyPr>
          <a:lstStyle/>
          <a:p>
            <a:r>
              <a:rPr lang="en-US" sz="2500" dirty="0">
                <a:solidFill>
                  <a:prstClr val="black"/>
                </a:solidFill>
              </a:rPr>
              <a:t>You began </a:t>
            </a:r>
            <a:r>
              <a:rPr lang="en-US" sz="2500" dirty="0" smtClean="0">
                <a:solidFill>
                  <a:prstClr val="black"/>
                </a:solidFill>
              </a:rPr>
              <a:t>by reading </a:t>
            </a:r>
            <a:r>
              <a:rPr lang="en-US" sz="2500" dirty="0">
                <a:solidFill>
                  <a:prstClr val="black"/>
                </a:solidFill>
              </a:rPr>
              <a:t>and predicting </a:t>
            </a:r>
            <a:r>
              <a:rPr lang="en-US" sz="2500" dirty="0" smtClean="0">
                <a:solidFill>
                  <a:prstClr val="black"/>
                </a:solidFill>
              </a:rPr>
              <a:t>why </a:t>
            </a:r>
            <a:r>
              <a:rPr lang="en-US" sz="2500" dirty="0">
                <a:solidFill>
                  <a:prstClr val="black"/>
                </a:solidFill>
              </a:rPr>
              <a:t>certain factors mattered and didn’t matter to a child’s performance in school.</a:t>
            </a:r>
          </a:p>
          <a:p>
            <a:endParaRPr lang="en-US" sz="2500" dirty="0">
              <a:solidFill>
                <a:prstClr val="black"/>
              </a:solidFill>
            </a:endParaRPr>
          </a:p>
        </p:txBody>
      </p:sp>
      <p:grpSp>
        <p:nvGrpSpPr>
          <p:cNvPr id="16" name="SMARTInkShape-Group32"/>
          <p:cNvGrpSpPr/>
          <p:nvPr/>
        </p:nvGrpSpPr>
        <p:grpSpPr>
          <a:xfrm>
            <a:off x="3028405" y="3875484"/>
            <a:ext cx="1606091" cy="383978"/>
            <a:chOff x="3028405" y="3875484"/>
            <a:chExt cx="1606091" cy="383978"/>
          </a:xfrm>
        </p:grpSpPr>
        <p:sp>
          <p:nvSpPr>
            <p:cNvPr id="4" name="SMARTInkShape-249"/>
            <p:cNvSpPr/>
            <p:nvPr/>
          </p:nvSpPr>
          <p:spPr>
            <a:xfrm>
              <a:off x="4464844" y="3884782"/>
              <a:ext cx="169652" cy="160367"/>
            </a:xfrm>
            <a:custGeom>
              <a:avLst/>
              <a:gdLst/>
              <a:ahLst/>
              <a:cxnLst/>
              <a:rect l="0" t="0" r="0" b="0"/>
              <a:pathLst>
                <a:path w="169652" h="160367">
                  <a:moveTo>
                    <a:pt x="0" y="8562"/>
                  </a:moveTo>
                  <a:lnTo>
                    <a:pt x="0" y="3821"/>
                  </a:lnTo>
                  <a:lnTo>
                    <a:pt x="992" y="2425"/>
                  </a:lnTo>
                  <a:lnTo>
                    <a:pt x="2645" y="1494"/>
                  </a:lnTo>
                  <a:lnTo>
                    <a:pt x="12428" y="0"/>
                  </a:lnTo>
                  <a:lnTo>
                    <a:pt x="18091" y="2441"/>
                  </a:lnTo>
                  <a:lnTo>
                    <a:pt x="20990" y="4481"/>
                  </a:lnTo>
                  <a:lnTo>
                    <a:pt x="42807" y="10670"/>
                  </a:lnTo>
                  <a:lnTo>
                    <a:pt x="60931" y="20885"/>
                  </a:lnTo>
                  <a:lnTo>
                    <a:pt x="83620" y="27312"/>
                  </a:lnTo>
                  <a:lnTo>
                    <a:pt x="101285" y="38371"/>
                  </a:lnTo>
                  <a:lnTo>
                    <a:pt x="144090" y="51739"/>
                  </a:lnTo>
                  <a:lnTo>
                    <a:pt x="169620" y="53210"/>
                  </a:lnTo>
                  <a:lnTo>
                    <a:pt x="169651" y="57951"/>
                  </a:lnTo>
                  <a:lnTo>
                    <a:pt x="168663" y="59347"/>
                  </a:lnTo>
                  <a:lnTo>
                    <a:pt x="167012" y="60278"/>
                  </a:lnTo>
                  <a:lnTo>
                    <a:pt x="164920" y="60898"/>
                  </a:lnTo>
                  <a:lnTo>
                    <a:pt x="163524" y="62304"/>
                  </a:lnTo>
                  <a:lnTo>
                    <a:pt x="161974" y="66512"/>
                  </a:lnTo>
                  <a:lnTo>
                    <a:pt x="159987" y="77299"/>
                  </a:lnTo>
                  <a:lnTo>
                    <a:pt x="154670" y="86034"/>
                  </a:lnTo>
                  <a:lnTo>
                    <a:pt x="151661" y="94906"/>
                  </a:lnTo>
                  <a:lnTo>
                    <a:pt x="136408" y="115720"/>
                  </a:lnTo>
                  <a:lnTo>
                    <a:pt x="135587" y="118695"/>
                  </a:lnTo>
                  <a:lnTo>
                    <a:pt x="134048" y="120680"/>
                  </a:lnTo>
                  <a:lnTo>
                    <a:pt x="128133" y="124464"/>
                  </a:lnTo>
                  <a:lnTo>
                    <a:pt x="126401" y="128866"/>
                  </a:lnTo>
                  <a:lnTo>
                    <a:pt x="124947" y="130436"/>
                  </a:lnTo>
                  <a:lnTo>
                    <a:pt x="112708" y="137904"/>
                  </a:lnTo>
                  <a:lnTo>
                    <a:pt x="109865" y="138446"/>
                  </a:lnTo>
                  <a:lnTo>
                    <a:pt x="106978" y="137815"/>
                  </a:lnTo>
                  <a:lnTo>
                    <a:pt x="104060" y="136403"/>
                  </a:lnTo>
                  <a:lnTo>
                    <a:pt x="102116" y="136453"/>
                  </a:lnTo>
                  <a:lnTo>
                    <a:pt x="100819" y="137479"/>
                  </a:lnTo>
                  <a:lnTo>
                    <a:pt x="99955" y="139155"/>
                  </a:lnTo>
                  <a:lnTo>
                    <a:pt x="98386" y="140272"/>
                  </a:lnTo>
                  <a:lnTo>
                    <a:pt x="91439" y="142837"/>
                  </a:lnTo>
                  <a:lnTo>
                    <a:pt x="62508" y="1603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50"/>
            <p:cNvSpPr/>
            <p:nvPr/>
          </p:nvSpPr>
          <p:spPr>
            <a:xfrm>
              <a:off x="4348758" y="4018359"/>
              <a:ext cx="107157" cy="17861"/>
            </a:xfrm>
            <a:custGeom>
              <a:avLst/>
              <a:gdLst/>
              <a:ahLst/>
              <a:cxnLst/>
              <a:rect l="0" t="0" r="0" b="0"/>
              <a:pathLst>
                <a:path w="107157" h="17861">
                  <a:moveTo>
                    <a:pt x="0" y="17860"/>
                  </a:moveTo>
                  <a:lnTo>
                    <a:pt x="4740" y="13119"/>
                  </a:lnTo>
                  <a:lnTo>
                    <a:pt x="9714" y="10792"/>
                  </a:lnTo>
                  <a:lnTo>
                    <a:pt x="12429" y="10171"/>
                  </a:lnTo>
                  <a:lnTo>
                    <a:pt x="24908" y="3038"/>
                  </a:lnTo>
                  <a:lnTo>
                    <a:pt x="69381" y="24"/>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51"/>
            <p:cNvSpPr/>
            <p:nvPr/>
          </p:nvSpPr>
          <p:spPr>
            <a:xfrm>
              <a:off x="4384477" y="3947063"/>
              <a:ext cx="80368" cy="17719"/>
            </a:xfrm>
            <a:custGeom>
              <a:avLst/>
              <a:gdLst/>
              <a:ahLst/>
              <a:cxnLst/>
              <a:rect l="0" t="0" r="0" b="0"/>
              <a:pathLst>
                <a:path w="80368" h="17719">
                  <a:moveTo>
                    <a:pt x="0" y="17718"/>
                  </a:moveTo>
                  <a:lnTo>
                    <a:pt x="4740" y="12978"/>
                  </a:lnTo>
                  <a:lnTo>
                    <a:pt x="7067" y="8005"/>
                  </a:lnTo>
                  <a:lnTo>
                    <a:pt x="7688" y="5290"/>
                  </a:lnTo>
                  <a:lnTo>
                    <a:pt x="10086" y="3479"/>
                  </a:lnTo>
                  <a:lnTo>
                    <a:pt x="21950" y="932"/>
                  </a:lnTo>
                  <a:lnTo>
                    <a:pt x="43190" y="0"/>
                  </a:lnTo>
                  <a:lnTo>
                    <a:pt x="51607" y="2567"/>
                  </a:lnTo>
                  <a:lnTo>
                    <a:pt x="58655" y="6024"/>
                  </a:lnTo>
                  <a:lnTo>
                    <a:pt x="80367" y="8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52"/>
            <p:cNvSpPr/>
            <p:nvPr/>
          </p:nvSpPr>
          <p:spPr>
            <a:xfrm>
              <a:off x="4098883" y="3920133"/>
              <a:ext cx="106212" cy="200637"/>
            </a:xfrm>
            <a:custGeom>
              <a:avLst/>
              <a:gdLst/>
              <a:ahLst/>
              <a:cxnLst/>
              <a:rect l="0" t="0" r="0" b="0"/>
              <a:pathLst>
                <a:path w="106212" h="200637">
                  <a:moveTo>
                    <a:pt x="53422" y="107156"/>
                  </a:moveTo>
                  <a:lnTo>
                    <a:pt x="45733" y="114845"/>
                  </a:lnTo>
                  <a:lnTo>
                    <a:pt x="24484" y="128406"/>
                  </a:lnTo>
                  <a:lnTo>
                    <a:pt x="5870" y="153576"/>
                  </a:lnTo>
                  <a:lnTo>
                    <a:pt x="2522" y="162845"/>
                  </a:lnTo>
                  <a:lnTo>
                    <a:pt x="0" y="190101"/>
                  </a:lnTo>
                  <a:lnTo>
                    <a:pt x="940" y="192218"/>
                  </a:lnTo>
                  <a:lnTo>
                    <a:pt x="2559" y="193629"/>
                  </a:lnTo>
                  <a:lnTo>
                    <a:pt x="17027" y="200636"/>
                  </a:lnTo>
                  <a:lnTo>
                    <a:pt x="27655" y="200627"/>
                  </a:lnTo>
                  <a:lnTo>
                    <a:pt x="38001" y="197316"/>
                  </a:lnTo>
                  <a:lnTo>
                    <a:pt x="65203" y="180392"/>
                  </a:lnTo>
                  <a:lnTo>
                    <a:pt x="82779" y="154234"/>
                  </a:lnTo>
                  <a:lnTo>
                    <a:pt x="101011" y="111326"/>
                  </a:lnTo>
                  <a:lnTo>
                    <a:pt x="106211" y="73457"/>
                  </a:lnTo>
                  <a:lnTo>
                    <a:pt x="105904" y="42930"/>
                  </a:lnTo>
                  <a:lnTo>
                    <a:pt x="95970" y="18107"/>
                  </a:lnTo>
                  <a:lnTo>
                    <a:pt x="90490" y="10743"/>
                  </a:lnTo>
                  <a:lnTo>
                    <a:pt x="8914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53"/>
            <p:cNvSpPr/>
            <p:nvPr/>
          </p:nvSpPr>
          <p:spPr>
            <a:xfrm>
              <a:off x="3922040" y="3875852"/>
              <a:ext cx="87391" cy="187157"/>
            </a:xfrm>
            <a:custGeom>
              <a:avLst/>
              <a:gdLst/>
              <a:ahLst/>
              <a:cxnLst/>
              <a:rect l="0" t="0" r="0" b="0"/>
              <a:pathLst>
                <a:path w="87391" h="187157">
                  <a:moveTo>
                    <a:pt x="87390" y="8562"/>
                  </a:moveTo>
                  <a:lnTo>
                    <a:pt x="82649" y="3822"/>
                  </a:lnTo>
                  <a:lnTo>
                    <a:pt x="75030" y="1494"/>
                  </a:lnTo>
                  <a:lnTo>
                    <a:pt x="58710" y="0"/>
                  </a:lnTo>
                  <a:lnTo>
                    <a:pt x="38804" y="6834"/>
                  </a:lnTo>
                  <a:lnTo>
                    <a:pt x="18408" y="17738"/>
                  </a:lnTo>
                  <a:lnTo>
                    <a:pt x="14613" y="20633"/>
                  </a:lnTo>
                  <a:lnTo>
                    <a:pt x="10396" y="29140"/>
                  </a:lnTo>
                  <a:lnTo>
                    <a:pt x="9272" y="34187"/>
                  </a:lnTo>
                  <a:lnTo>
                    <a:pt x="9514" y="38544"/>
                  </a:lnTo>
                  <a:lnTo>
                    <a:pt x="19649" y="60564"/>
                  </a:lnTo>
                  <a:lnTo>
                    <a:pt x="28072" y="72697"/>
                  </a:lnTo>
                  <a:lnTo>
                    <a:pt x="52483" y="88752"/>
                  </a:lnTo>
                  <a:lnTo>
                    <a:pt x="85485" y="106263"/>
                  </a:lnTo>
                  <a:lnTo>
                    <a:pt x="85128" y="106438"/>
                  </a:lnTo>
                  <a:lnTo>
                    <a:pt x="65406" y="107772"/>
                  </a:lnTo>
                  <a:lnTo>
                    <a:pt x="54197" y="112923"/>
                  </a:lnTo>
                  <a:lnTo>
                    <a:pt x="27407" y="120091"/>
                  </a:lnTo>
                  <a:lnTo>
                    <a:pt x="11086" y="130877"/>
                  </a:lnTo>
                  <a:lnTo>
                    <a:pt x="4529" y="136677"/>
                  </a:lnTo>
                  <a:lnTo>
                    <a:pt x="953" y="145208"/>
                  </a:lnTo>
                  <a:lnTo>
                    <a:pt x="0" y="150261"/>
                  </a:lnTo>
                  <a:lnTo>
                    <a:pt x="1586" y="158521"/>
                  </a:lnTo>
                  <a:lnTo>
                    <a:pt x="15952" y="18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54"/>
            <p:cNvSpPr/>
            <p:nvPr/>
          </p:nvSpPr>
          <p:spPr>
            <a:xfrm>
              <a:off x="3679031" y="3937992"/>
              <a:ext cx="116087" cy="196454"/>
            </a:xfrm>
            <a:custGeom>
              <a:avLst/>
              <a:gdLst/>
              <a:ahLst/>
              <a:cxnLst/>
              <a:rect l="0" t="0" r="0" b="0"/>
              <a:pathLst>
                <a:path w="116087" h="196454">
                  <a:moveTo>
                    <a:pt x="8930" y="0"/>
                  </a:moveTo>
                  <a:lnTo>
                    <a:pt x="7938" y="39902"/>
                  </a:lnTo>
                  <a:lnTo>
                    <a:pt x="1241" y="73360"/>
                  </a:lnTo>
                  <a:lnTo>
                    <a:pt x="73" y="117834"/>
                  </a:lnTo>
                  <a:lnTo>
                    <a:pt x="0" y="151646"/>
                  </a:lnTo>
                  <a:lnTo>
                    <a:pt x="4741" y="147018"/>
                  </a:lnTo>
                  <a:lnTo>
                    <a:pt x="7068" y="142071"/>
                  </a:lnTo>
                  <a:lnTo>
                    <a:pt x="7689" y="139362"/>
                  </a:lnTo>
                  <a:lnTo>
                    <a:pt x="13303" y="130810"/>
                  </a:lnTo>
                  <a:lnTo>
                    <a:pt x="25990" y="121992"/>
                  </a:lnTo>
                  <a:lnTo>
                    <a:pt x="37577" y="117836"/>
                  </a:lnTo>
                  <a:lnTo>
                    <a:pt x="51716" y="116240"/>
                  </a:lnTo>
                  <a:lnTo>
                    <a:pt x="60340" y="123245"/>
                  </a:lnTo>
                  <a:lnTo>
                    <a:pt x="68701" y="132318"/>
                  </a:lnTo>
                  <a:lnTo>
                    <a:pt x="96249" y="173581"/>
                  </a:lnTo>
                  <a:lnTo>
                    <a:pt x="116086"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55"/>
            <p:cNvSpPr/>
            <p:nvPr/>
          </p:nvSpPr>
          <p:spPr>
            <a:xfrm>
              <a:off x="3484460" y="4036587"/>
              <a:ext cx="112964" cy="222875"/>
            </a:xfrm>
            <a:custGeom>
              <a:avLst/>
              <a:gdLst/>
              <a:ahLst/>
              <a:cxnLst/>
              <a:rect l="0" t="0" r="0" b="0"/>
              <a:pathLst>
                <a:path w="112964" h="222875">
                  <a:moveTo>
                    <a:pt x="78485" y="8561"/>
                  </a:moveTo>
                  <a:lnTo>
                    <a:pt x="70797" y="873"/>
                  </a:lnTo>
                  <a:lnTo>
                    <a:pt x="65183" y="0"/>
                  </a:lnTo>
                  <a:lnTo>
                    <a:pt x="52495" y="4481"/>
                  </a:lnTo>
                  <a:lnTo>
                    <a:pt x="14340" y="29446"/>
                  </a:lnTo>
                  <a:lnTo>
                    <a:pt x="4468" y="43082"/>
                  </a:lnTo>
                  <a:lnTo>
                    <a:pt x="0" y="54949"/>
                  </a:lnTo>
                  <a:lnTo>
                    <a:pt x="365" y="58338"/>
                  </a:lnTo>
                  <a:lnTo>
                    <a:pt x="3416" y="64749"/>
                  </a:lnTo>
                  <a:lnTo>
                    <a:pt x="5619" y="66856"/>
                  </a:lnTo>
                  <a:lnTo>
                    <a:pt x="10712" y="69196"/>
                  </a:lnTo>
                  <a:lnTo>
                    <a:pt x="32685" y="70905"/>
                  </a:lnTo>
                  <a:lnTo>
                    <a:pt x="49260" y="66280"/>
                  </a:lnTo>
                  <a:lnTo>
                    <a:pt x="61999" y="58626"/>
                  </a:lnTo>
                  <a:lnTo>
                    <a:pt x="89009" y="33568"/>
                  </a:lnTo>
                  <a:lnTo>
                    <a:pt x="93085" y="26952"/>
                  </a:lnTo>
                  <a:lnTo>
                    <a:pt x="94171" y="23798"/>
                  </a:lnTo>
                  <a:lnTo>
                    <a:pt x="95888" y="21696"/>
                  </a:lnTo>
                  <a:lnTo>
                    <a:pt x="102052" y="17745"/>
                  </a:lnTo>
                  <a:lnTo>
                    <a:pt x="104320" y="12715"/>
                  </a:lnTo>
                  <a:lnTo>
                    <a:pt x="104638" y="13315"/>
                  </a:lnTo>
                  <a:lnTo>
                    <a:pt x="105271" y="51763"/>
                  </a:lnTo>
                  <a:lnTo>
                    <a:pt x="105274" y="89914"/>
                  </a:lnTo>
                  <a:lnTo>
                    <a:pt x="105274" y="127570"/>
                  </a:lnTo>
                  <a:lnTo>
                    <a:pt x="106267" y="151310"/>
                  </a:lnTo>
                  <a:lnTo>
                    <a:pt x="112963" y="183770"/>
                  </a:lnTo>
                  <a:lnTo>
                    <a:pt x="111007" y="193258"/>
                  </a:lnTo>
                  <a:lnTo>
                    <a:pt x="106973" y="204177"/>
                  </a:lnTo>
                  <a:lnTo>
                    <a:pt x="106407" y="207433"/>
                  </a:lnTo>
                  <a:lnTo>
                    <a:pt x="103132" y="213696"/>
                  </a:lnTo>
                  <a:lnTo>
                    <a:pt x="97685" y="221061"/>
                  </a:lnTo>
                  <a:lnTo>
                    <a:pt x="94295" y="222068"/>
                  </a:lnTo>
                  <a:lnTo>
                    <a:pt x="78485" y="2228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56"/>
            <p:cNvSpPr/>
            <p:nvPr/>
          </p:nvSpPr>
          <p:spPr>
            <a:xfrm>
              <a:off x="3393281" y="3973711"/>
              <a:ext cx="17861" cy="17860"/>
            </a:xfrm>
            <a:custGeom>
              <a:avLst/>
              <a:gdLst/>
              <a:ahLst/>
              <a:cxnLst/>
              <a:rect l="0" t="0" r="0" b="0"/>
              <a:pathLst>
                <a:path w="17861" h="17860">
                  <a:moveTo>
                    <a:pt x="17860" y="17859"/>
                  </a:moveTo>
                  <a:lnTo>
                    <a:pt x="17860" y="13119"/>
                  </a:lnTo>
                  <a:lnTo>
                    <a:pt x="16867" y="11722"/>
                  </a:lnTo>
                  <a:lnTo>
                    <a:pt x="15214" y="10792"/>
                  </a:lnTo>
                  <a:lnTo>
                    <a:pt x="13119" y="10171"/>
                  </a:lnTo>
                  <a:lnTo>
                    <a:pt x="11723" y="8765"/>
                  </a:lnTo>
                  <a:lnTo>
                    <a:pt x="10171" y="4557"/>
                  </a:lnTo>
                  <a:lnTo>
                    <a:pt x="8765" y="303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257"/>
            <p:cNvSpPr/>
            <p:nvPr/>
          </p:nvSpPr>
          <p:spPr>
            <a:xfrm>
              <a:off x="3348633" y="4045148"/>
              <a:ext cx="8931" cy="107158"/>
            </a:xfrm>
            <a:custGeom>
              <a:avLst/>
              <a:gdLst/>
              <a:ahLst/>
              <a:cxnLst/>
              <a:rect l="0" t="0" r="0" b="0"/>
              <a:pathLst>
                <a:path w="8931" h="107158">
                  <a:moveTo>
                    <a:pt x="0" y="0"/>
                  </a:moveTo>
                  <a:lnTo>
                    <a:pt x="0" y="42241"/>
                  </a:lnTo>
                  <a:lnTo>
                    <a:pt x="992" y="82385"/>
                  </a:lnTo>
                  <a:lnTo>
                    <a:pt x="893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58"/>
            <p:cNvSpPr/>
            <p:nvPr/>
          </p:nvSpPr>
          <p:spPr>
            <a:xfrm>
              <a:off x="3241492" y="3875484"/>
              <a:ext cx="26775" cy="285751"/>
            </a:xfrm>
            <a:custGeom>
              <a:avLst/>
              <a:gdLst/>
              <a:ahLst/>
              <a:cxnLst/>
              <a:rect l="0" t="0" r="0" b="0"/>
              <a:pathLst>
                <a:path w="26775" h="285751">
                  <a:moveTo>
                    <a:pt x="26774" y="0"/>
                  </a:moveTo>
                  <a:lnTo>
                    <a:pt x="26774" y="4741"/>
                  </a:lnTo>
                  <a:lnTo>
                    <a:pt x="24128" y="9714"/>
                  </a:lnTo>
                  <a:lnTo>
                    <a:pt x="22033" y="12429"/>
                  </a:lnTo>
                  <a:lnTo>
                    <a:pt x="19706" y="20738"/>
                  </a:lnTo>
                  <a:lnTo>
                    <a:pt x="10940" y="63545"/>
                  </a:lnTo>
                  <a:lnTo>
                    <a:pt x="3044" y="107293"/>
                  </a:lnTo>
                  <a:lnTo>
                    <a:pt x="589" y="145548"/>
                  </a:lnTo>
                  <a:lnTo>
                    <a:pt x="104" y="186288"/>
                  </a:lnTo>
                  <a:lnTo>
                    <a:pt x="0" y="224942"/>
                  </a:lnTo>
                  <a:lnTo>
                    <a:pt x="984" y="239873"/>
                  </a:lnTo>
                  <a:lnTo>
                    <a:pt x="8087" y="270421"/>
                  </a:lnTo>
                  <a:lnTo>
                    <a:pt x="8547" y="278276"/>
                  </a:lnTo>
                  <a:lnTo>
                    <a:pt x="9661" y="280767"/>
                  </a:lnTo>
                  <a:lnTo>
                    <a:pt x="11397" y="282428"/>
                  </a:lnTo>
                  <a:lnTo>
                    <a:pt x="17844"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59"/>
            <p:cNvSpPr/>
            <p:nvPr/>
          </p:nvSpPr>
          <p:spPr>
            <a:xfrm>
              <a:off x="3036094" y="4071938"/>
              <a:ext cx="125016" cy="35719"/>
            </a:xfrm>
            <a:custGeom>
              <a:avLst/>
              <a:gdLst/>
              <a:ahLst/>
              <a:cxnLst/>
              <a:rect l="0" t="0" r="0" b="0"/>
              <a:pathLst>
                <a:path w="125016" h="35719">
                  <a:moveTo>
                    <a:pt x="0" y="35718"/>
                  </a:moveTo>
                  <a:lnTo>
                    <a:pt x="0" y="22416"/>
                  </a:lnTo>
                  <a:lnTo>
                    <a:pt x="5291" y="17238"/>
                  </a:lnTo>
                  <a:lnTo>
                    <a:pt x="29598" y="5830"/>
                  </a:lnTo>
                  <a:lnTo>
                    <a:pt x="69199" y="1151"/>
                  </a:lnTo>
                  <a:lnTo>
                    <a:pt x="111051" y="151"/>
                  </a:lnTo>
                  <a:lnTo>
                    <a:pt x="12501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60"/>
            <p:cNvSpPr/>
            <p:nvPr/>
          </p:nvSpPr>
          <p:spPr>
            <a:xfrm>
              <a:off x="3028405" y="3902273"/>
              <a:ext cx="34479" cy="312541"/>
            </a:xfrm>
            <a:custGeom>
              <a:avLst/>
              <a:gdLst/>
              <a:ahLst/>
              <a:cxnLst/>
              <a:rect l="0" t="0" r="0" b="0"/>
              <a:pathLst>
                <a:path w="34479" h="312541">
                  <a:moveTo>
                    <a:pt x="7689" y="0"/>
                  </a:moveTo>
                  <a:lnTo>
                    <a:pt x="7689" y="12429"/>
                  </a:lnTo>
                  <a:lnTo>
                    <a:pt x="5043" y="18092"/>
                  </a:lnTo>
                  <a:lnTo>
                    <a:pt x="2948" y="20991"/>
                  </a:lnTo>
                  <a:lnTo>
                    <a:pt x="0" y="34553"/>
                  </a:lnTo>
                  <a:lnTo>
                    <a:pt x="6556" y="73361"/>
                  </a:lnTo>
                  <a:lnTo>
                    <a:pt x="7465" y="113673"/>
                  </a:lnTo>
                  <a:lnTo>
                    <a:pt x="7645" y="153974"/>
                  </a:lnTo>
                  <a:lnTo>
                    <a:pt x="10322" y="188167"/>
                  </a:lnTo>
                  <a:lnTo>
                    <a:pt x="20115" y="230536"/>
                  </a:lnTo>
                  <a:lnTo>
                    <a:pt x="30612" y="268560"/>
                  </a:lnTo>
                  <a:lnTo>
                    <a:pt x="34478" y="3125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SMARTInkShape-261"/>
          <p:cNvSpPr/>
          <p:nvPr/>
        </p:nvSpPr>
        <p:spPr>
          <a:xfrm>
            <a:off x="2071688" y="4009500"/>
            <a:ext cx="891714" cy="203226"/>
          </a:xfrm>
          <a:custGeom>
            <a:avLst/>
            <a:gdLst/>
            <a:ahLst/>
            <a:cxnLst/>
            <a:rect l="0" t="0" r="0" b="0"/>
            <a:pathLst>
              <a:path w="891714" h="203226">
                <a:moveTo>
                  <a:pt x="0" y="169594"/>
                </a:moveTo>
                <a:lnTo>
                  <a:pt x="4740" y="169594"/>
                </a:lnTo>
                <a:lnTo>
                  <a:pt x="9713" y="172239"/>
                </a:lnTo>
                <a:lnTo>
                  <a:pt x="25731" y="182022"/>
                </a:lnTo>
                <a:lnTo>
                  <a:pt x="55133" y="192517"/>
                </a:lnTo>
                <a:lnTo>
                  <a:pt x="92249" y="198265"/>
                </a:lnTo>
                <a:lnTo>
                  <a:pt x="128536" y="203225"/>
                </a:lnTo>
                <a:lnTo>
                  <a:pt x="170707" y="202048"/>
                </a:lnTo>
                <a:lnTo>
                  <a:pt x="214621" y="198061"/>
                </a:lnTo>
                <a:lnTo>
                  <a:pt x="245207" y="196137"/>
                </a:lnTo>
                <a:lnTo>
                  <a:pt x="278645" y="191974"/>
                </a:lnTo>
                <a:lnTo>
                  <a:pt x="313350" y="186817"/>
                </a:lnTo>
                <a:lnTo>
                  <a:pt x="349610" y="181217"/>
                </a:lnTo>
                <a:lnTo>
                  <a:pt x="388877" y="175421"/>
                </a:lnTo>
                <a:lnTo>
                  <a:pt x="429480" y="169538"/>
                </a:lnTo>
                <a:lnTo>
                  <a:pt x="469684" y="163616"/>
                </a:lnTo>
                <a:lnTo>
                  <a:pt x="507397" y="157677"/>
                </a:lnTo>
                <a:lnTo>
                  <a:pt x="546647" y="151729"/>
                </a:lnTo>
                <a:lnTo>
                  <a:pt x="586251" y="145779"/>
                </a:lnTo>
                <a:lnTo>
                  <a:pt x="623696" y="139827"/>
                </a:lnTo>
                <a:lnTo>
                  <a:pt x="660182" y="136520"/>
                </a:lnTo>
                <a:lnTo>
                  <a:pt x="695250" y="134058"/>
                </a:lnTo>
                <a:lnTo>
                  <a:pt x="727372" y="129657"/>
                </a:lnTo>
                <a:lnTo>
                  <a:pt x="763866" y="121601"/>
                </a:lnTo>
                <a:lnTo>
                  <a:pt x="800880" y="103853"/>
                </a:lnTo>
                <a:lnTo>
                  <a:pt x="811691" y="96389"/>
                </a:lnTo>
                <a:lnTo>
                  <a:pt x="817157" y="87118"/>
                </a:lnTo>
                <a:lnTo>
                  <a:pt x="818615" y="81868"/>
                </a:lnTo>
                <a:lnTo>
                  <a:pt x="818595" y="77375"/>
                </a:lnTo>
                <a:lnTo>
                  <a:pt x="808846" y="55120"/>
                </a:lnTo>
                <a:lnTo>
                  <a:pt x="790983" y="38221"/>
                </a:lnTo>
                <a:lnTo>
                  <a:pt x="757289" y="21862"/>
                </a:lnTo>
                <a:lnTo>
                  <a:pt x="716090" y="9076"/>
                </a:lnTo>
                <a:lnTo>
                  <a:pt x="677081" y="1134"/>
                </a:lnTo>
                <a:lnTo>
                  <a:pt x="649197" y="35"/>
                </a:lnTo>
                <a:lnTo>
                  <a:pt x="649094" y="0"/>
                </a:lnTo>
                <a:lnTo>
                  <a:pt x="666752" y="931"/>
                </a:lnTo>
                <a:lnTo>
                  <a:pt x="710969" y="12360"/>
                </a:lnTo>
                <a:lnTo>
                  <a:pt x="744895" y="25661"/>
                </a:lnTo>
                <a:lnTo>
                  <a:pt x="784823" y="37430"/>
                </a:lnTo>
                <a:lnTo>
                  <a:pt x="823332" y="51941"/>
                </a:lnTo>
                <a:lnTo>
                  <a:pt x="863779" y="73630"/>
                </a:lnTo>
                <a:lnTo>
                  <a:pt x="878672" y="81633"/>
                </a:lnTo>
                <a:lnTo>
                  <a:pt x="883438" y="86149"/>
                </a:lnTo>
                <a:lnTo>
                  <a:pt x="888732" y="96458"/>
                </a:lnTo>
                <a:lnTo>
                  <a:pt x="891713" y="113417"/>
                </a:lnTo>
                <a:lnTo>
                  <a:pt x="887119" y="125114"/>
                </a:lnTo>
                <a:lnTo>
                  <a:pt x="850954" y="166627"/>
                </a:lnTo>
                <a:lnTo>
                  <a:pt x="821531" y="187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 name="SMARTInkShape-Group34"/>
          <p:cNvGrpSpPr/>
          <p:nvPr/>
        </p:nvGrpSpPr>
        <p:grpSpPr>
          <a:xfrm>
            <a:off x="4822031" y="3902273"/>
            <a:ext cx="1000126" cy="355409"/>
            <a:chOff x="4822031" y="3902273"/>
            <a:chExt cx="1000126" cy="355409"/>
          </a:xfrm>
        </p:grpSpPr>
        <p:sp>
          <p:nvSpPr>
            <p:cNvPr id="18" name="SMARTInkShape-262"/>
            <p:cNvSpPr/>
            <p:nvPr/>
          </p:nvSpPr>
          <p:spPr>
            <a:xfrm>
              <a:off x="5723930" y="4045148"/>
              <a:ext cx="62509" cy="62509"/>
            </a:xfrm>
            <a:custGeom>
              <a:avLst/>
              <a:gdLst/>
              <a:ahLst/>
              <a:cxnLst/>
              <a:rect l="0" t="0" r="0" b="0"/>
              <a:pathLst>
                <a:path w="62509" h="62509">
                  <a:moveTo>
                    <a:pt x="0" y="0"/>
                  </a:moveTo>
                  <a:lnTo>
                    <a:pt x="8561" y="0"/>
                  </a:lnTo>
                  <a:lnTo>
                    <a:pt x="39972" y="31044"/>
                  </a:lnTo>
                  <a:lnTo>
                    <a:pt x="42570" y="36287"/>
                  </a:lnTo>
                  <a:lnTo>
                    <a:pt x="43263" y="39074"/>
                  </a:lnTo>
                  <a:lnTo>
                    <a:pt x="48978" y="47738"/>
                  </a:lnTo>
                  <a:lnTo>
                    <a:pt x="54179" y="50982"/>
                  </a:lnTo>
                  <a:lnTo>
                    <a:pt x="56956" y="51848"/>
                  </a:lnTo>
                  <a:lnTo>
                    <a:pt x="58806" y="53417"/>
                  </a:lnTo>
                  <a:lnTo>
                    <a:pt x="62508"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63"/>
            <p:cNvSpPr/>
            <p:nvPr/>
          </p:nvSpPr>
          <p:spPr>
            <a:xfrm>
              <a:off x="5679437" y="3946922"/>
              <a:ext cx="142720" cy="116050"/>
            </a:xfrm>
            <a:custGeom>
              <a:avLst/>
              <a:gdLst/>
              <a:ahLst/>
              <a:cxnLst/>
              <a:rect l="0" t="0" r="0" b="0"/>
              <a:pathLst>
                <a:path w="142720" h="116050">
                  <a:moveTo>
                    <a:pt x="142719" y="26789"/>
                  </a:moveTo>
                  <a:lnTo>
                    <a:pt x="142719" y="14360"/>
                  </a:lnTo>
                  <a:lnTo>
                    <a:pt x="141727" y="12550"/>
                  </a:lnTo>
                  <a:lnTo>
                    <a:pt x="140074" y="11343"/>
                  </a:lnTo>
                  <a:lnTo>
                    <a:pt x="135590" y="9010"/>
                  </a:lnTo>
                  <a:lnTo>
                    <a:pt x="127488" y="3111"/>
                  </a:lnTo>
                  <a:lnTo>
                    <a:pt x="121729" y="1382"/>
                  </a:lnTo>
                  <a:lnTo>
                    <a:pt x="108167" y="410"/>
                  </a:lnTo>
                  <a:lnTo>
                    <a:pt x="69349" y="11040"/>
                  </a:lnTo>
                  <a:lnTo>
                    <a:pt x="38039" y="26974"/>
                  </a:lnTo>
                  <a:lnTo>
                    <a:pt x="24146" y="38732"/>
                  </a:lnTo>
                  <a:lnTo>
                    <a:pt x="3842" y="67636"/>
                  </a:lnTo>
                  <a:lnTo>
                    <a:pt x="1621" y="74047"/>
                  </a:lnTo>
                  <a:lnTo>
                    <a:pt x="0" y="99929"/>
                  </a:lnTo>
                  <a:lnTo>
                    <a:pt x="941" y="102339"/>
                  </a:lnTo>
                  <a:lnTo>
                    <a:pt x="2559" y="103944"/>
                  </a:lnTo>
                  <a:lnTo>
                    <a:pt x="9578" y="108850"/>
                  </a:lnTo>
                  <a:lnTo>
                    <a:pt x="15084" y="112870"/>
                  </a:lnTo>
                  <a:lnTo>
                    <a:pt x="20839" y="114656"/>
                  </a:lnTo>
                  <a:lnTo>
                    <a:pt x="63723" y="116049"/>
                  </a:lnTo>
                  <a:lnTo>
                    <a:pt x="104525" y="105061"/>
                  </a:lnTo>
                  <a:lnTo>
                    <a:pt x="118418" y="94836"/>
                  </a:lnTo>
                  <a:lnTo>
                    <a:pt x="121996" y="89113"/>
                  </a:lnTo>
                  <a:lnTo>
                    <a:pt x="124294" y="77354"/>
                  </a:lnTo>
                  <a:lnTo>
                    <a:pt x="124845" y="42912"/>
                  </a:lnTo>
                  <a:lnTo>
                    <a:pt x="122208" y="36270"/>
                  </a:lnTo>
                  <a:lnTo>
                    <a:pt x="109414" y="17908"/>
                  </a:lnTo>
                  <a:lnTo>
                    <a:pt x="107081" y="11928"/>
                  </a:lnTo>
                  <a:lnTo>
                    <a:pt x="9807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64"/>
            <p:cNvSpPr/>
            <p:nvPr/>
          </p:nvSpPr>
          <p:spPr>
            <a:xfrm>
              <a:off x="5420320" y="4080867"/>
              <a:ext cx="241103" cy="1"/>
            </a:xfrm>
            <a:custGeom>
              <a:avLst/>
              <a:gdLst/>
              <a:ahLst/>
              <a:cxnLst/>
              <a:rect l="0" t="0" r="0" b="0"/>
              <a:pathLst>
                <a:path w="241103" h="1">
                  <a:moveTo>
                    <a:pt x="0" y="0"/>
                  </a:moveTo>
                  <a:lnTo>
                    <a:pt x="39218" y="0"/>
                  </a:lnTo>
                  <a:lnTo>
                    <a:pt x="81820" y="0"/>
                  </a:lnTo>
                  <a:lnTo>
                    <a:pt x="123245" y="0"/>
                  </a:lnTo>
                  <a:lnTo>
                    <a:pt x="165125" y="0"/>
                  </a:lnTo>
                  <a:lnTo>
                    <a:pt x="203494" y="0"/>
                  </a:lnTo>
                  <a:lnTo>
                    <a:pt x="24110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65"/>
            <p:cNvSpPr/>
            <p:nvPr/>
          </p:nvSpPr>
          <p:spPr>
            <a:xfrm>
              <a:off x="5402461" y="3920133"/>
              <a:ext cx="223243" cy="26790"/>
            </a:xfrm>
            <a:custGeom>
              <a:avLst/>
              <a:gdLst/>
              <a:ahLst/>
              <a:cxnLst/>
              <a:rect l="0" t="0" r="0" b="0"/>
              <a:pathLst>
                <a:path w="223243" h="26790">
                  <a:moveTo>
                    <a:pt x="0" y="0"/>
                  </a:moveTo>
                  <a:lnTo>
                    <a:pt x="41131" y="0"/>
                  </a:lnTo>
                  <a:lnTo>
                    <a:pt x="79378" y="0"/>
                  </a:lnTo>
                  <a:lnTo>
                    <a:pt x="106863" y="2645"/>
                  </a:lnTo>
                  <a:lnTo>
                    <a:pt x="142818" y="7688"/>
                  </a:lnTo>
                  <a:lnTo>
                    <a:pt x="183727" y="14821"/>
                  </a:lnTo>
                  <a:lnTo>
                    <a:pt x="205360" y="17951"/>
                  </a:lnTo>
                  <a:lnTo>
                    <a:pt x="223242"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266"/>
            <p:cNvSpPr/>
            <p:nvPr/>
          </p:nvSpPr>
          <p:spPr>
            <a:xfrm>
              <a:off x="5528304" y="3937992"/>
              <a:ext cx="25963" cy="151806"/>
            </a:xfrm>
            <a:custGeom>
              <a:avLst/>
              <a:gdLst/>
              <a:ahLst/>
              <a:cxnLst/>
              <a:rect l="0" t="0" r="0" b="0"/>
              <a:pathLst>
                <a:path w="25963" h="151806">
                  <a:moveTo>
                    <a:pt x="8102" y="0"/>
                  </a:moveTo>
                  <a:lnTo>
                    <a:pt x="8102" y="4741"/>
                  </a:lnTo>
                  <a:lnTo>
                    <a:pt x="5457" y="9714"/>
                  </a:lnTo>
                  <a:lnTo>
                    <a:pt x="1965" y="15231"/>
                  </a:lnTo>
                  <a:lnTo>
                    <a:pt x="0" y="24908"/>
                  </a:lnTo>
                  <a:lnTo>
                    <a:pt x="237" y="56912"/>
                  </a:lnTo>
                  <a:lnTo>
                    <a:pt x="7555" y="91180"/>
                  </a:lnTo>
                  <a:lnTo>
                    <a:pt x="8070" y="118650"/>
                  </a:lnTo>
                  <a:lnTo>
                    <a:pt x="10734" y="124832"/>
                  </a:lnTo>
                  <a:lnTo>
                    <a:pt x="14233" y="130888"/>
                  </a:lnTo>
                  <a:lnTo>
                    <a:pt x="17195" y="139875"/>
                  </a:lnTo>
                  <a:lnTo>
                    <a:pt x="25962"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267"/>
            <p:cNvSpPr/>
            <p:nvPr/>
          </p:nvSpPr>
          <p:spPr>
            <a:xfrm>
              <a:off x="5232797" y="3929063"/>
              <a:ext cx="116087" cy="178594"/>
            </a:xfrm>
            <a:custGeom>
              <a:avLst/>
              <a:gdLst/>
              <a:ahLst/>
              <a:cxnLst/>
              <a:rect l="0" t="0" r="0" b="0"/>
              <a:pathLst>
                <a:path w="116087" h="178594">
                  <a:moveTo>
                    <a:pt x="0" y="0"/>
                  </a:moveTo>
                  <a:lnTo>
                    <a:pt x="0" y="7688"/>
                  </a:lnTo>
                  <a:lnTo>
                    <a:pt x="4740" y="13302"/>
                  </a:lnTo>
                  <a:lnTo>
                    <a:pt x="7068" y="21125"/>
                  </a:lnTo>
                  <a:lnTo>
                    <a:pt x="13561" y="64462"/>
                  </a:lnTo>
                  <a:lnTo>
                    <a:pt x="17482" y="108569"/>
                  </a:lnTo>
                  <a:lnTo>
                    <a:pt x="25515" y="148429"/>
                  </a:lnTo>
                  <a:lnTo>
                    <a:pt x="26786" y="178424"/>
                  </a:lnTo>
                  <a:lnTo>
                    <a:pt x="26788" y="173802"/>
                  </a:lnTo>
                  <a:lnTo>
                    <a:pt x="29434" y="168857"/>
                  </a:lnTo>
                  <a:lnTo>
                    <a:pt x="31529" y="166149"/>
                  </a:lnTo>
                  <a:lnTo>
                    <a:pt x="33857" y="157850"/>
                  </a:lnTo>
                  <a:lnTo>
                    <a:pt x="40091" y="131611"/>
                  </a:lnTo>
                  <a:lnTo>
                    <a:pt x="45269" y="122986"/>
                  </a:lnTo>
                  <a:lnTo>
                    <a:pt x="59613" y="110857"/>
                  </a:lnTo>
                  <a:lnTo>
                    <a:pt x="68485" y="108253"/>
                  </a:lnTo>
                  <a:lnTo>
                    <a:pt x="79845" y="107198"/>
                  </a:lnTo>
                  <a:lnTo>
                    <a:pt x="88010" y="114848"/>
                  </a:lnTo>
                  <a:lnTo>
                    <a:pt x="88915" y="120459"/>
                  </a:lnTo>
                  <a:lnTo>
                    <a:pt x="89263" y="144733"/>
                  </a:lnTo>
                  <a:lnTo>
                    <a:pt x="91928" y="151307"/>
                  </a:lnTo>
                  <a:lnTo>
                    <a:pt x="95427" y="157536"/>
                  </a:lnTo>
                  <a:lnTo>
                    <a:pt x="98389" y="166622"/>
                  </a:lnTo>
                  <a:lnTo>
                    <a:pt x="102598" y="172611"/>
                  </a:lnTo>
                  <a:lnTo>
                    <a:pt x="107776" y="175934"/>
                  </a:lnTo>
                  <a:lnTo>
                    <a:pt x="116086"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68"/>
            <p:cNvSpPr/>
            <p:nvPr/>
          </p:nvSpPr>
          <p:spPr>
            <a:xfrm>
              <a:off x="5134725" y="4036219"/>
              <a:ext cx="71175" cy="221463"/>
            </a:xfrm>
            <a:custGeom>
              <a:avLst/>
              <a:gdLst/>
              <a:ahLst/>
              <a:cxnLst/>
              <a:rect l="0" t="0" r="0" b="0"/>
              <a:pathLst>
                <a:path w="71175" h="221463">
                  <a:moveTo>
                    <a:pt x="62353" y="0"/>
                  </a:moveTo>
                  <a:lnTo>
                    <a:pt x="54664" y="0"/>
                  </a:lnTo>
                  <a:lnTo>
                    <a:pt x="46539" y="6137"/>
                  </a:lnTo>
                  <a:lnTo>
                    <a:pt x="38265" y="9094"/>
                  </a:lnTo>
                  <a:lnTo>
                    <a:pt x="5795" y="38731"/>
                  </a:lnTo>
                  <a:lnTo>
                    <a:pt x="2489" y="44664"/>
                  </a:lnTo>
                  <a:lnTo>
                    <a:pt x="0" y="60745"/>
                  </a:lnTo>
                  <a:lnTo>
                    <a:pt x="941" y="61332"/>
                  </a:lnTo>
                  <a:lnTo>
                    <a:pt x="12288" y="62353"/>
                  </a:lnTo>
                  <a:lnTo>
                    <a:pt x="25580" y="57721"/>
                  </a:lnTo>
                  <a:lnTo>
                    <a:pt x="43964" y="44410"/>
                  </a:lnTo>
                  <a:lnTo>
                    <a:pt x="62230" y="26911"/>
                  </a:lnTo>
                  <a:lnTo>
                    <a:pt x="62352" y="67318"/>
                  </a:lnTo>
                  <a:lnTo>
                    <a:pt x="62353" y="106795"/>
                  </a:lnTo>
                  <a:lnTo>
                    <a:pt x="64999" y="145489"/>
                  </a:lnTo>
                  <a:lnTo>
                    <a:pt x="70915" y="188366"/>
                  </a:lnTo>
                  <a:lnTo>
                    <a:pt x="71174" y="198798"/>
                  </a:lnTo>
                  <a:lnTo>
                    <a:pt x="68589" y="205102"/>
                  </a:lnTo>
                  <a:lnTo>
                    <a:pt x="65124" y="211211"/>
                  </a:lnTo>
                  <a:lnTo>
                    <a:pt x="63585" y="217233"/>
                  </a:lnTo>
                  <a:lnTo>
                    <a:pt x="62182" y="219236"/>
                  </a:lnTo>
                  <a:lnTo>
                    <a:pt x="60255" y="220572"/>
                  </a:lnTo>
                  <a:lnTo>
                    <a:pt x="57978" y="221462"/>
                  </a:lnTo>
                  <a:lnTo>
                    <a:pt x="55467" y="221063"/>
                  </a:lnTo>
                  <a:lnTo>
                    <a:pt x="46135" y="215397"/>
                  </a:lnTo>
                  <a:lnTo>
                    <a:pt x="35564"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69"/>
            <p:cNvSpPr/>
            <p:nvPr/>
          </p:nvSpPr>
          <p:spPr>
            <a:xfrm>
              <a:off x="5080992" y="3991570"/>
              <a:ext cx="8931" cy="8931"/>
            </a:xfrm>
            <a:custGeom>
              <a:avLst/>
              <a:gdLst/>
              <a:ahLst/>
              <a:cxnLst/>
              <a:rect l="0" t="0" r="0" b="0"/>
              <a:pathLst>
                <a:path w="8931" h="8931">
                  <a:moveTo>
                    <a:pt x="8930" y="8930"/>
                  </a:moveTo>
                  <a:lnTo>
                    <a:pt x="8930" y="1241"/>
                  </a:lnTo>
                  <a:lnTo>
                    <a:pt x="7938" y="82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70"/>
            <p:cNvSpPr/>
            <p:nvPr/>
          </p:nvSpPr>
          <p:spPr>
            <a:xfrm>
              <a:off x="5063134" y="4071938"/>
              <a:ext cx="8930" cy="71438"/>
            </a:xfrm>
            <a:custGeom>
              <a:avLst/>
              <a:gdLst/>
              <a:ahLst/>
              <a:cxnLst/>
              <a:rect l="0" t="0" r="0" b="0"/>
              <a:pathLst>
                <a:path w="8930" h="71438">
                  <a:moveTo>
                    <a:pt x="8929" y="0"/>
                  </a:moveTo>
                  <a:lnTo>
                    <a:pt x="1240" y="0"/>
                  </a:lnTo>
                  <a:lnTo>
                    <a:pt x="826" y="992"/>
                  </a:lnTo>
                  <a:lnTo>
                    <a:pt x="5" y="41867"/>
                  </a:lnTo>
                  <a:lnTo>
                    <a:pt x="0" y="64138"/>
                  </a:lnTo>
                  <a:lnTo>
                    <a:pt x="992" y="66571"/>
                  </a:lnTo>
                  <a:lnTo>
                    <a:pt x="2645" y="68193"/>
                  </a:lnTo>
                  <a:lnTo>
                    <a:pt x="8929"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71"/>
            <p:cNvSpPr/>
            <p:nvPr/>
          </p:nvSpPr>
          <p:spPr>
            <a:xfrm>
              <a:off x="5000630" y="3902273"/>
              <a:ext cx="26785" cy="258962"/>
            </a:xfrm>
            <a:custGeom>
              <a:avLst/>
              <a:gdLst/>
              <a:ahLst/>
              <a:cxnLst/>
              <a:rect l="0" t="0" r="0" b="0"/>
              <a:pathLst>
                <a:path w="26785" h="258962">
                  <a:moveTo>
                    <a:pt x="26784" y="0"/>
                  </a:moveTo>
                  <a:lnTo>
                    <a:pt x="26784" y="13303"/>
                  </a:lnTo>
                  <a:lnTo>
                    <a:pt x="24138" y="18480"/>
                  </a:lnTo>
                  <a:lnTo>
                    <a:pt x="14355" y="34629"/>
                  </a:lnTo>
                  <a:lnTo>
                    <a:pt x="4661" y="73367"/>
                  </a:lnTo>
                  <a:lnTo>
                    <a:pt x="404" y="117497"/>
                  </a:lnTo>
                  <a:lnTo>
                    <a:pt x="48" y="160920"/>
                  </a:lnTo>
                  <a:lnTo>
                    <a:pt x="0" y="204615"/>
                  </a:lnTo>
                  <a:lnTo>
                    <a:pt x="988" y="234056"/>
                  </a:lnTo>
                  <a:lnTo>
                    <a:pt x="8098" y="249491"/>
                  </a:lnTo>
                  <a:lnTo>
                    <a:pt x="8925"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72"/>
            <p:cNvSpPr/>
            <p:nvPr/>
          </p:nvSpPr>
          <p:spPr>
            <a:xfrm>
              <a:off x="4822031" y="4045148"/>
              <a:ext cx="116087" cy="26791"/>
            </a:xfrm>
            <a:custGeom>
              <a:avLst/>
              <a:gdLst/>
              <a:ahLst/>
              <a:cxnLst/>
              <a:rect l="0" t="0" r="0" b="0"/>
              <a:pathLst>
                <a:path w="116087" h="26791">
                  <a:moveTo>
                    <a:pt x="0" y="26790"/>
                  </a:moveTo>
                  <a:lnTo>
                    <a:pt x="4741" y="22049"/>
                  </a:lnTo>
                  <a:lnTo>
                    <a:pt x="9714" y="19722"/>
                  </a:lnTo>
                  <a:lnTo>
                    <a:pt x="48996" y="16940"/>
                  </a:lnTo>
                  <a:lnTo>
                    <a:pt x="83872" y="8160"/>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73"/>
            <p:cNvSpPr/>
            <p:nvPr/>
          </p:nvSpPr>
          <p:spPr>
            <a:xfrm>
              <a:off x="4857760" y="3911203"/>
              <a:ext cx="17850" cy="276821"/>
            </a:xfrm>
            <a:custGeom>
              <a:avLst/>
              <a:gdLst/>
              <a:ahLst/>
              <a:cxnLst/>
              <a:rect l="0" t="0" r="0" b="0"/>
              <a:pathLst>
                <a:path w="17850" h="276821">
                  <a:moveTo>
                    <a:pt x="17849" y="0"/>
                  </a:moveTo>
                  <a:lnTo>
                    <a:pt x="17849" y="4741"/>
                  </a:lnTo>
                  <a:lnTo>
                    <a:pt x="15204" y="9714"/>
                  </a:lnTo>
                  <a:lnTo>
                    <a:pt x="13109" y="12429"/>
                  </a:lnTo>
                  <a:lnTo>
                    <a:pt x="10782" y="20738"/>
                  </a:lnTo>
                  <a:lnTo>
                    <a:pt x="6437" y="59122"/>
                  </a:lnTo>
                  <a:lnTo>
                    <a:pt x="1264" y="97558"/>
                  </a:lnTo>
                  <a:lnTo>
                    <a:pt x="242" y="140942"/>
                  </a:lnTo>
                  <a:lnTo>
                    <a:pt x="40" y="185084"/>
                  </a:lnTo>
                  <a:lnTo>
                    <a:pt x="0" y="222760"/>
                  </a:lnTo>
                  <a:lnTo>
                    <a:pt x="7059" y="266957"/>
                  </a:lnTo>
                  <a:lnTo>
                    <a:pt x="8920"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 name="SMARTInkShape-Group35"/>
          <p:cNvGrpSpPr/>
          <p:nvPr/>
        </p:nvGrpSpPr>
        <p:grpSpPr>
          <a:xfrm>
            <a:off x="2741414" y="4241602"/>
            <a:ext cx="508944" cy="428626"/>
            <a:chOff x="2741414" y="4241602"/>
            <a:chExt cx="508944" cy="428626"/>
          </a:xfrm>
        </p:grpSpPr>
        <p:sp>
          <p:nvSpPr>
            <p:cNvPr id="31" name="SMARTInkShape-274"/>
            <p:cNvSpPr/>
            <p:nvPr/>
          </p:nvSpPr>
          <p:spPr>
            <a:xfrm>
              <a:off x="2964656" y="4670227"/>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75"/>
            <p:cNvSpPr/>
            <p:nvPr/>
          </p:nvSpPr>
          <p:spPr>
            <a:xfrm>
              <a:off x="2741414" y="4500563"/>
              <a:ext cx="133936" cy="133945"/>
            </a:xfrm>
            <a:custGeom>
              <a:avLst/>
              <a:gdLst/>
              <a:ahLst/>
              <a:cxnLst/>
              <a:rect l="0" t="0" r="0" b="0"/>
              <a:pathLst>
                <a:path w="133936" h="133945">
                  <a:moveTo>
                    <a:pt x="53578" y="26789"/>
                  </a:moveTo>
                  <a:lnTo>
                    <a:pt x="53578" y="8932"/>
                  </a:lnTo>
                  <a:lnTo>
                    <a:pt x="62476" y="8929"/>
                  </a:lnTo>
                  <a:lnTo>
                    <a:pt x="67239" y="4189"/>
                  </a:lnTo>
                  <a:lnTo>
                    <a:pt x="72217" y="1861"/>
                  </a:lnTo>
                  <a:lnTo>
                    <a:pt x="102478" y="3"/>
                  </a:lnTo>
                  <a:lnTo>
                    <a:pt x="119175" y="0"/>
                  </a:lnTo>
                  <a:lnTo>
                    <a:pt x="121121" y="992"/>
                  </a:lnTo>
                  <a:lnTo>
                    <a:pt x="122420" y="2645"/>
                  </a:lnTo>
                  <a:lnTo>
                    <a:pt x="123285" y="4740"/>
                  </a:lnTo>
                  <a:lnTo>
                    <a:pt x="124854" y="6137"/>
                  </a:lnTo>
                  <a:lnTo>
                    <a:pt x="129243" y="7688"/>
                  </a:lnTo>
                  <a:lnTo>
                    <a:pt x="130811" y="9094"/>
                  </a:lnTo>
                  <a:lnTo>
                    <a:pt x="132552" y="13302"/>
                  </a:lnTo>
                  <a:lnTo>
                    <a:pt x="133935" y="42895"/>
                  </a:lnTo>
                  <a:lnTo>
                    <a:pt x="129202" y="48869"/>
                  </a:lnTo>
                  <a:lnTo>
                    <a:pt x="124230" y="51485"/>
                  </a:lnTo>
                  <a:lnTo>
                    <a:pt x="121516" y="52182"/>
                  </a:lnTo>
                  <a:lnTo>
                    <a:pt x="107087" y="60462"/>
                  </a:lnTo>
                  <a:lnTo>
                    <a:pt x="65513" y="62496"/>
                  </a:lnTo>
                  <a:lnTo>
                    <a:pt x="54024" y="62507"/>
                  </a:lnTo>
                  <a:lnTo>
                    <a:pt x="53710" y="67248"/>
                  </a:lnTo>
                  <a:lnTo>
                    <a:pt x="54658" y="68644"/>
                  </a:lnTo>
                  <a:lnTo>
                    <a:pt x="56283" y="69575"/>
                  </a:lnTo>
                  <a:lnTo>
                    <a:pt x="68817" y="72184"/>
                  </a:lnTo>
                  <a:lnTo>
                    <a:pt x="77496" y="77501"/>
                  </a:lnTo>
                  <a:lnTo>
                    <a:pt x="83391" y="79093"/>
                  </a:lnTo>
                  <a:lnTo>
                    <a:pt x="85359" y="80510"/>
                  </a:lnTo>
                  <a:lnTo>
                    <a:pt x="86672" y="82446"/>
                  </a:lnTo>
                  <a:lnTo>
                    <a:pt x="87547" y="84730"/>
                  </a:lnTo>
                  <a:lnTo>
                    <a:pt x="89123" y="86252"/>
                  </a:lnTo>
                  <a:lnTo>
                    <a:pt x="98780" y="91341"/>
                  </a:lnTo>
                  <a:lnTo>
                    <a:pt x="101572" y="93636"/>
                  </a:lnTo>
                  <a:lnTo>
                    <a:pt x="104674" y="98831"/>
                  </a:lnTo>
                  <a:lnTo>
                    <a:pt x="106830" y="107052"/>
                  </a:lnTo>
                  <a:lnTo>
                    <a:pt x="107011" y="111409"/>
                  </a:lnTo>
                  <a:lnTo>
                    <a:pt x="104446" y="116653"/>
                  </a:lnTo>
                  <a:lnTo>
                    <a:pt x="94715" y="128104"/>
                  </a:lnTo>
                  <a:lnTo>
                    <a:pt x="89059" y="131348"/>
                  </a:lnTo>
                  <a:lnTo>
                    <a:pt x="77344" y="133432"/>
                  </a:lnTo>
                  <a:lnTo>
                    <a:pt x="33110" y="133941"/>
                  </a:lnTo>
                  <a:lnTo>
                    <a:pt x="23921" y="133944"/>
                  </a:lnTo>
                  <a:lnTo>
                    <a:pt x="17908" y="131298"/>
                  </a:lnTo>
                  <a:lnTo>
                    <a:pt x="11928" y="127808"/>
                  </a:lnTo>
                  <a:lnTo>
                    <a:pt x="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76"/>
            <p:cNvSpPr/>
            <p:nvPr/>
          </p:nvSpPr>
          <p:spPr>
            <a:xfrm>
              <a:off x="2884289" y="4393406"/>
              <a:ext cx="8931" cy="8931"/>
            </a:xfrm>
            <a:custGeom>
              <a:avLst/>
              <a:gdLst/>
              <a:ahLst/>
              <a:cxnLst/>
              <a:rect l="0" t="0" r="0" b="0"/>
              <a:pathLst>
                <a:path w="8931" h="8931">
                  <a:moveTo>
                    <a:pt x="8930" y="0"/>
                  </a:moveTo>
                  <a:lnTo>
                    <a:pt x="4189" y="0"/>
                  </a:lnTo>
                  <a:lnTo>
                    <a:pt x="2793" y="992"/>
                  </a:lnTo>
                  <a:lnTo>
                    <a:pt x="1862" y="2646"/>
                  </a:ln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77"/>
            <p:cNvSpPr/>
            <p:nvPr/>
          </p:nvSpPr>
          <p:spPr>
            <a:xfrm>
              <a:off x="2786063" y="4241602"/>
              <a:ext cx="44649" cy="133946"/>
            </a:xfrm>
            <a:custGeom>
              <a:avLst/>
              <a:gdLst/>
              <a:ahLst/>
              <a:cxnLst/>
              <a:rect l="0" t="0" r="0" b="0"/>
              <a:pathLst>
                <a:path w="44649" h="133946">
                  <a:moveTo>
                    <a:pt x="44648" y="0"/>
                  </a:moveTo>
                  <a:lnTo>
                    <a:pt x="36959" y="0"/>
                  </a:lnTo>
                  <a:lnTo>
                    <a:pt x="36546" y="992"/>
                  </a:lnTo>
                  <a:lnTo>
                    <a:pt x="34799" y="15231"/>
                  </a:lnTo>
                  <a:lnTo>
                    <a:pt x="28665" y="26858"/>
                  </a:lnTo>
                  <a:lnTo>
                    <a:pt x="28039" y="29811"/>
                  </a:lnTo>
                  <a:lnTo>
                    <a:pt x="20899" y="42673"/>
                  </a:lnTo>
                  <a:lnTo>
                    <a:pt x="17767" y="56741"/>
                  </a:lnTo>
                  <a:lnTo>
                    <a:pt x="10969" y="70886"/>
                  </a:lnTo>
                  <a:lnTo>
                    <a:pt x="268" y="112857"/>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78"/>
            <p:cNvSpPr/>
            <p:nvPr/>
          </p:nvSpPr>
          <p:spPr>
            <a:xfrm>
              <a:off x="3126819" y="4330898"/>
              <a:ext cx="123539" cy="178440"/>
            </a:xfrm>
            <a:custGeom>
              <a:avLst/>
              <a:gdLst/>
              <a:ahLst/>
              <a:cxnLst/>
              <a:rect l="0" t="0" r="0" b="0"/>
              <a:pathLst>
                <a:path w="123539" h="178440">
                  <a:moveTo>
                    <a:pt x="70009" y="98227"/>
                  </a:moveTo>
                  <a:lnTo>
                    <a:pt x="62321" y="98227"/>
                  </a:lnTo>
                  <a:lnTo>
                    <a:pt x="61907" y="99219"/>
                  </a:lnTo>
                  <a:lnTo>
                    <a:pt x="61447" y="102967"/>
                  </a:lnTo>
                  <a:lnTo>
                    <a:pt x="58597" y="107941"/>
                  </a:lnTo>
                  <a:lnTo>
                    <a:pt x="56448" y="110656"/>
                  </a:lnTo>
                  <a:lnTo>
                    <a:pt x="51414" y="113673"/>
                  </a:lnTo>
                  <a:lnTo>
                    <a:pt x="48683" y="114477"/>
                  </a:lnTo>
                  <a:lnTo>
                    <a:pt x="43002" y="120663"/>
                  </a:lnTo>
                  <a:lnTo>
                    <a:pt x="36178" y="129034"/>
                  </a:lnTo>
                  <a:lnTo>
                    <a:pt x="14683" y="145597"/>
                  </a:lnTo>
                  <a:lnTo>
                    <a:pt x="10693" y="151692"/>
                  </a:lnTo>
                  <a:lnTo>
                    <a:pt x="7928" y="157708"/>
                  </a:lnTo>
                  <a:lnTo>
                    <a:pt x="1785" y="166673"/>
                  </a:lnTo>
                  <a:lnTo>
                    <a:pt x="0" y="172635"/>
                  </a:lnTo>
                  <a:lnTo>
                    <a:pt x="516" y="174621"/>
                  </a:lnTo>
                  <a:lnTo>
                    <a:pt x="1852" y="175946"/>
                  </a:lnTo>
                  <a:lnTo>
                    <a:pt x="5983" y="177417"/>
                  </a:lnTo>
                  <a:lnTo>
                    <a:pt x="19600" y="178439"/>
                  </a:lnTo>
                  <a:lnTo>
                    <a:pt x="55486" y="168499"/>
                  </a:lnTo>
                  <a:lnTo>
                    <a:pt x="95077" y="135403"/>
                  </a:lnTo>
                  <a:lnTo>
                    <a:pt x="117222" y="105811"/>
                  </a:lnTo>
                  <a:lnTo>
                    <a:pt x="120758" y="96306"/>
                  </a:lnTo>
                  <a:lnTo>
                    <a:pt x="123422" y="56443"/>
                  </a:lnTo>
                  <a:lnTo>
                    <a:pt x="123538" y="43403"/>
                  </a:lnTo>
                  <a:lnTo>
                    <a:pt x="120919" y="36489"/>
                  </a:lnTo>
                  <a:lnTo>
                    <a:pt x="117441" y="30108"/>
                  </a:lnTo>
                  <a:lnTo>
                    <a:pt x="115208" y="17928"/>
                  </a:lnTo>
                  <a:lnTo>
                    <a:pt x="115024" y="14929"/>
                  </a:lnTo>
                  <a:lnTo>
                    <a:pt x="112175" y="8950"/>
                  </a:lnTo>
                  <a:lnTo>
                    <a:pt x="10572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79"/>
            <p:cNvSpPr/>
            <p:nvPr/>
          </p:nvSpPr>
          <p:spPr>
            <a:xfrm>
              <a:off x="2955927" y="4295180"/>
              <a:ext cx="124816" cy="168271"/>
            </a:xfrm>
            <a:custGeom>
              <a:avLst/>
              <a:gdLst/>
              <a:ahLst/>
              <a:cxnLst/>
              <a:rect l="0" t="0" r="0" b="0"/>
              <a:pathLst>
                <a:path w="124816" h="168271">
                  <a:moveTo>
                    <a:pt x="124815" y="0"/>
                  </a:moveTo>
                  <a:lnTo>
                    <a:pt x="102692" y="0"/>
                  </a:lnTo>
                  <a:lnTo>
                    <a:pt x="97454" y="2645"/>
                  </a:lnTo>
                  <a:lnTo>
                    <a:pt x="94668" y="4740"/>
                  </a:lnTo>
                  <a:lnTo>
                    <a:pt x="86281" y="7067"/>
                  </a:lnTo>
                  <a:lnTo>
                    <a:pt x="76931" y="9094"/>
                  </a:lnTo>
                  <a:lnTo>
                    <a:pt x="65097" y="14821"/>
                  </a:lnTo>
                  <a:lnTo>
                    <a:pt x="50456" y="17951"/>
                  </a:lnTo>
                  <a:lnTo>
                    <a:pt x="42819" y="22199"/>
                  </a:lnTo>
                  <a:lnTo>
                    <a:pt x="40385" y="25714"/>
                  </a:lnTo>
                  <a:lnTo>
                    <a:pt x="33834" y="42966"/>
                  </a:lnTo>
                  <a:lnTo>
                    <a:pt x="31419" y="46503"/>
                  </a:lnTo>
                  <a:lnTo>
                    <a:pt x="30801" y="49854"/>
                  </a:lnTo>
                  <a:lnTo>
                    <a:pt x="31381" y="53079"/>
                  </a:lnTo>
                  <a:lnTo>
                    <a:pt x="34672" y="59309"/>
                  </a:lnTo>
                  <a:lnTo>
                    <a:pt x="39442" y="65386"/>
                  </a:lnTo>
                  <a:lnTo>
                    <a:pt x="44869" y="68747"/>
                  </a:lnTo>
                  <a:lnTo>
                    <a:pt x="50588" y="71234"/>
                  </a:lnTo>
                  <a:lnTo>
                    <a:pt x="85297" y="94330"/>
                  </a:lnTo>
                  <a:lnTo>
                    <a:pt x="94806" y="97072"/>
                  </a:lnTo>
                  <a:lnTo>
                    <a:pt x="101923" y="97884"/>
                  </a:lnTo>
                  <a:lnTo>
                    <a:pt x="101616" y="97998"/>
                  </a:lnTo>
                  <a:lnTo>
                    <a:pt x="100419" y="98074"/>
                  </a:lnTo>
                  <a:lnTo>
                    <a:pt x="88628" y="105274"/>
                  </a:lnTo>
                  <a:lnTo>
                    <a:pt x="44203" y="118131"/>
                  </a:lnTo>
                  <a:lnTo>
                    <a:pt x="4935" y="133841"/>
                  </a:lnTo>
                  <a:lnTo>
                    <a:pt x="3223" y="135860"/>
                  </a:lnTo>
                  <a:lnTo>
                    <a:pt x="1321" y="140749"/>
                  </a:lnTo>
                  <a:lnTo>
                    <a:pt x="0" y="154893"/>
                  </a:lnTo>
                  <a:lnTo>
                    <a:pt x="925" y="156840"/>
                  </a:lnTo>
                  <a:lnTo>
                    <a:pt x="2534" y="158138"/>
                  </a:lnTo>
                  <a:lnTo>
                    <a:pt x="6968" y="160572"/>
                  </a:lnTo>
                  <a:lnTo>
                    <a:pt x="12246" y="164961"/>
                  </a:lnTo>
                  <a:lnTo>
                    <a:pt x="30276" y="168270"/>
                  </a:lnTo>
                  <a:lnTo>
                    <a:pt x="71237"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SMARTInkShape-Group36"/>
          <p:cNvGrpSpPr/>
          <p:nvPr/>
        </p:nvGrpSpPr>
        <p:grpSpPr>
          <a:xfrm>
            <a:off x="2803922" y="4527352"/>
            <a:ext cx="928688" cy="321469"/>
            <a:chOff x="2803922" y="4527352"/>
            <a:chExt cx="928688" cy="321469"/>
          </a:xfrm>
        </p:grpSpPr>
        <p:sp>
          <p:nvSpPr>
            <p:cNvPr id="38" name="SMARTInkShape-280"/>
            <p:cNvSpPr/>
            <p:nvPr/>
          </p:nvSpPr>
          <p:spPr>
            <a:xfrm>
              <a:off x="2911078" y="4671500"/>
              <a:ext cx="98228" cy="25517"/>
            </a:xfrm>
            <a:custGeom>
              <a:avLst/>
              <a:gdLst/>
              <a:ahLst/>
              <a:cxnLst/>
              <a:rect l="0" t="0" r="0" b="0"/>
              <a:pathLst>
                <a:path w="98228" h="25517">
                  <a:moveTo>
                    <a:pt x="0" y="16586"/>
                  </a:moveTo>
                  <a:lnTo>
                    <a:pt x="0" y="8897"/>
                  </a:lnTo>
                  <a:lnTo>
                    <a:pt x="992" y="8484"/>
                  </a:lnTo>
                  <a:lnTo>
                    <a:pt x="4741" y="8024"/>
                  </a:lnTo>
                  <a:lnTo>
                    <a:pt x="9714" y="5174"/>
                  </a:lnTo>
                  <a:lnTo>
                    <a:pt x="15231" y="1592"/>
                  </a:lnTo>
                  <a:lnTo>
                    <a:pt x="20991" y="0"/>
                  </a:lnTo>
                  <a:lnTo>
                    <a:pt x="23916" y="568"/>
                  </a:lnTo>
                  <a:lnTo>
                    <a:pt x="35739" y="5962"/>
                  </a:lnTo>
                  <a:lnTo>
                    <a:pt x="78505" y="14711"/>
                  </a:lnTo>
                  <a:lnTo>
                    <a:pt x="91906" y="16215"/>
                  </a:lnTo>
                  <a:lnTo>
                    <a:pt x="94013" y="17331"/>
                  </a:lnTo>
                  <a:lnTo>
                    <a:pt x="95418" y="19067"/>
                  </a:lnTo>
                  <a:lnTo>
                    <a:pt x="98227" y="255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281"/>
            <p:cNvSpPr/>
            <p:nvPr/>
          </p:nvSpPr>
          <p:spPr>
            <a:xfrm>
              <a:off x="2803922" y="4723805"/>
              <a:ext cx="116041" cy="125016"/>
            </a:xfrm>
            <a:custGeom>
              <a:avLst/>
              <a:gdLst/>
              <a:ahLst/>
              <a:cxnLst/>
              <a:rect l="0" t="0" r="0" b="0"/>
              <a:pathLst>
                <a:path w="116041" h="125016">
                  <a:moveTo>
                    <a:pt x="71437" y="0"/>
                  </a:moveTo>
                  <a:lnTo>
                    <a:pt x="62875" y="0"/>
                  </a:lnTo>
                  <a:lnTo>
                    <a:pt x="62508" y="16585"/>
                  </a:lnTo>
                  <a:lnTo>
                    <a:pt x="61516" y="17010"/>
                  </a:lnTo>
                  <a:lnTo>
                    <a:pt x="57768" y="17482"/>
                  </a:lnTo>
                  <a:lnTo>
                    <a:pt x="56371" y="18600"/>
                  </a:lnTo>
                  <a:lnTo>
                    <a:pt x="53687" y="26411"/>
                  </a:lnTo>
                  <a:lnTo>
                    <a:pt x="53578" y="35718"/>
                  </a:lnTo>
                  <a:lnTo>
                    <a:pt x="44680" y="35718"/>
                  </a:lnTo>
                  <a:lnTo>
                    <a:pt x="44648" y="44648"/>
                  </a:lnTo>
                  <a:lnTo>
                    <a:pt x="57077" y="44648"/>
                  </a:lnTo>
                  <a:lnTo>
                    <a:pt x="62740" y="47294"/>
                  </a:lnTo>
                  <a:lnTo>
                    <a:pt x="68564" y="50785"/>
                  </a:lnTo>
                  <a:lnTo>
                    <a:pt x="77421" y="53743"/>
                  </a:lnTo>
                  <a:lnTo>
                    <a:pt x="107157" y="77776"/>
                  </a:lnTo>
                  <a:lnTo>
                    <a:pt x="110133" y="78639"/>
                  </a:lnTo>
                  <a:lnTo>
                    <a:pt x="112117" y="80207"/>
                  </a:lnTo>
                  <a:lnTo>
                    <a:pt x="114322" y="84595"/>
                  </a:lnTo>
                  <a:lnTo>
                    <a:pt x="116040" y="110165"/>
                  </a:lnTo>
                  <a:lnTo>
                    <a:pt x="115063" y="112139"/>
                  </a:lnTo>
                  <a:lnTo>
                    <a:pt x="113420" y="113454"/>
                  </a:lnTo>
                  <a:lnTo>
                    <a:pt x="108947" y="115908"/>
                  </a:lnTo>
                  <a:lnTo>
                    <a:pt x="100852" y="121876"/>
                  </a:lnTo>
                  <a:lnTo>
                    <a:pt x="95094" y="123620"/>
                  </a:lnTo>
                  <a:lnTo>
                    <a:pt x="51094" y="124999"/>
                  </a:lnTo>
                  <a:lnTo>
                    <a:pt x="24190" y="125015"/>
                  </a:lnTo>
                  <a:lnTo>
                    <a:pt x="18027" y="122369"/>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282"/>
            <p:cNvSpPr/>
            <p:nvPr/>
          </p:nvSpPr>
          <p:spPr>
            <a:xfrm>
              <a:off x="3634383" y="4536281"/>
              <a:ext cx="98227" cy="196454"/>
            </a:xfrm>
            <a:custGeom>
              <a:avLst/>
              <a:gdLst/>
              <a:ahLst/>
              <a:cxnLst/>
              <a:rect l="0" t="0" r="0" b="0"/>
              <a:pathLst>
                <a:path w="98227" h="196454">
                  <a:moveTo>
                    <a:pt x="0" y="0"/>
                  </a:moveTo>
                  <a:lnTo>
                    <a:pt x="0" y="42807"/>
                  </a:lnTo>
                  <a:lnTo>
                    <a:pt x="0" y="83620"/>
                  </a:lnTo>
                  <a:lnTo>
                    <a:pt x="0" y="125032"/>
                  </a:lnTo>
                  <a:lnTo>
                    <a:pt x="0" y="169505"/>
                  </a:lnTo>
                  <a:lnTo>
                    <a:pt x="7688" y="169650"/>
                  </a:lnTo>
                  <a:lnTo>
                    <a:pt x="8102" y="168663"/>
                  </a:lnTo>
                  <a:lnTo>
                    <a:pt x="9849" y="154432"/>
                  </a:lnTo>
                  <a:lnTo>
                    <a:pt x="21349" y="139853"/>
                  </a:lnTo>
                  <a:lnTo>
                    <a:pt x="32844" y="128975"/>
                  </a:lnTo>
                  <a:lnTo>
                    <a:pt x="42898" y="125538"/>
                  </a:lnTo>
                  <a:lnTo>
                    <a:pt x="69706" y="125020"/>
                  </a:lnTo>
                  <a:lnTo>
                    <a:pt x="84695" y="138318"/>
                  </a:lnTo>
                  <a:lnTo>
                    <a:pt x="87251" y="143496"/>
                  </a:lnTo>
                  <a:lnTo>
                    <a:pt x="97659" y="186976"/>
                  </a:lnTo>
                  <a:lnTo>
                    <a:pt x="98226"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283"/>
            <p:cNvSpPr/>
            <p:nvPr/>
          </p:nvSpPr>
          <p:spPr>
            <a:xfrm>
              <a:off x="3492030" y="4572000"/>
              <a:ext cx="70916" cy="133946"/>
            </a:xfrm>
            <a:custGeom>
              <a:avLst/>
              <a:gdLst/>
              <a:ahLst/>
              <a:cxnLst/>
              <a:rect l="0" t="0" r="0" b="0"/>
              <a:pathLst>
                <a:path w="70916" h="133946">
                  <a:moveTo>
                    <a:pt x="61986" y="0"/>
                  </a:moveTo>
                  <a:lnTo>
                    <a:pt x="54297" y="7689"/>
                  </a:lnTo>
                  <a:lnTo>
                    <a:pt x="46172" y="9677"/>
                  </a:lnTo>
                  <a:lnTo>
                    <a:pt x="5428" y="47637"/>
                  </a:lnTo>
                  <a:lnTo>
                    <a:pt x="2123" y="56230"/>
                  </a:lnTo>
                  <a:lnTo>
                    <a:pt x="0" y="73174"/>
                  </a:lnTo>
                  <a:lnTo>
                    <a:pt x="9114" y="92457"/>
                  </a:lnTo>
                  <a:lnTo>
                    <a:pt x="29044" y="118295"/>
                  </a:lnTo>
                  <a:lnTo>
                    <a:pt x="37754" y="122028"/>
                  </a:lnTo>
                  <a:lnTo>
                    <a:pt x="47247" y="124680"/>
                  </a:lnTo>
                  <a:lnTo>
                    <a:pt x="61426" y="131821"/>
                  </a:lnTo>
                  <a:lnTo>
                    <a:pt x="70915"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284"/>
            <p:cNvSpPr/>
            <p:nvPr/>
          </p:nvSpPr>
          <p:spPr>
            <a:xfrm>
              <a:off x="3429000" y="4527352"/>
              <a:ext cx="17860" cy="17860"/>
            </a:xfrm>
            <a:custGeom>
              <a:avLst/>
              <a:gdLst/>
              <a:ahLst/>
              <a:cxnLst/>
              <a:rect l="0" t="0" r="0" b="0"/>
              <a:pathLst>
                <a:path w="17860" h="17860">
                  <a:moveTo>
                    <a:pt x="17859" y="17859"/>
                  </a:moveTo>
                  <a:lnTo>
                    <a:pt x="17859" y="13119"/>
                  </a:lnTo>
                  <a:lnTo>
                    <a:pt x="16867" y="11722"/>
                  </a:lnTo>
                  <a:lnTo>
                    <a:pt x="15214" y="10791"/>
                  </a:lnTo>
                  <a:lnTo>
                    <a:pt x="13119" y="10170"/>
                  </a:lnTo>
                  <a:lnTo>
                    <a:pt x="11723" y="8765"/>
                  </a:lnTo>
                  <a:lnTo>
                    <a:pt x="10171" y="4557"/>
                  </a:lnTo>
                  <a:lnTo>
                    <a:pt x="8765" y="303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285"/>
            <p:cNvSpPr/>
            <p:nvPr/>
          </p:nvSpPr>
          <p:spPr>
            <a:xfrm>
              <a:off x="3411143" y="4643438"/>
              <a:ext cx="8928" cy="62508"/>
            </a:xfrm>
            <a:custGeom>
              <a:avLst/>
              <a:gdLst/>
              <a:ahLst/>
              <a:cxnLst/>
              <a:rect l="0" t="0" r="0" b="0"/>
              <a:pathLst>
                <a:path w="8928" h="62508">
                  <a:moveTo>
                    <a:pt x="8927" y="0"/>
                  </a:moveTo>
                  <a:lnTo>
                    <a:pt x="1239" y="0"/>
                  </a:lnTo>
                  <a:lnTo>
                    <a:pt x="825" y="992"/>
                  </a:lnTo>
                  <a:lnTo>
                    <a:pt x="0" y="38708"/>
                  </a:lnTo>
                  <a:lnTo>
                    <a:pt x="2645" y="44654"/>
                  </a:lnTo>
                  <a:lnTo>
                    <a:pt x="6135" y="50604"/>
                  </a:lnTo>
                  <a:lnTo>
                    <a:pt x="8927" y="625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286"/>
            <p:cNvSpPr/>
            <p:nvPr/>
          </p:nvSpPr>
          <p:spPr>
            <a:xfrm>
              <a:off x="3152183" y="4527888"/>
              <a:ext cx="205381" cy="167351"/>
            </a:xfrm>
            <a:custGeom>
              <a:avLst/>
              <a:gdLst/>
              <a:ahLst/>
              <a:cxnLst/>
              <a:rect l="0" t="0" r="0" b="0"/>
              <a:pathLst>
                <a:path w="205381" h="167351">
                  <a:moveTo>
                    <a:pt x="44645" y="26253"/>
                  </a:moveTo>
                  <a:lnTo>
                    <a:pt x="44645" y="30993"/>
                  </a:lnTo>
                  <a:lnTo>
                    <a:pt x="41999" y="35966"/>
                  </a:lnTo>
                  <a:lnTo>
                    <a:pt x="38508" y="41484"/>
                  </a:lnTo>
                  <a:lnTo>
                    <a:pt x="36267" y="53111"/>
                  </a:lnTo>
                  <a:lnTo>
                    <a:pt x="34796" y="75062"/>
                  </a:lnTo>
                  <a:lnTo>
                    <a:pt x="20274" y="115618"/>
                  </a:lnTo>
                  <a:lnTo>
                    <a:pt x="17938" y="126495"/>
                  </a:lnTo>
                  <a:lnTo>
                    <a:pt x="11001" y="141560"/>
                  </a:lnTo>
                  <a:lnTo>
                    <a:pt x="8856" y="147946"/>
                  </a:lnTo>
                  <a:lnTo>
                    <a:pt x="3063" y="157119"/>
                  </a:lnTo>
                  <a:lnTo>
                    <a:pt x="401" y="167350"/>
                  </a:lnTo>
                  <a:lnTo>
                    <a:pt x="266" y="166950"/>
                  </a:lnTo>
                  <a:lnTo>
                    <a:pt x="0" y="143124"/>
                  </a:lnTo>
                  <a:lnTo>
                    <a:pt x="7126" y="121070"/>
                  </a:lnTo>
                  <a:lnTo>
                    <a:pt x="26855" y="79806"/>
                  </a:lnTo>
                  <a:lnTo>
                    <a:pt x="47297" y="44110"/>
                  </a:lnTo>
                  <a:lnTo>
                    <a:pt x="68623" y="21475"/>
                  </a:lnTo>
                  <a:lnTo>
                    <a:pt x="97623" y="2178"/>
                  </a:lnTo>
                  <a:lnTo>
                    <a:pt x="110011" y="0"/>
                  </a:lnTo>
                  <a:lnTo>
                    <a:pt x="116030" y="2348"/>
                  </a:lnTo>
                  <a:lnTo>
                    <a:pt x="122012" y="5706"/>
                  </a:lnTo>
                  <a:lnTo>
                    <a:pt x="130958" y="8589"/>
                  </a:lnTo>
                  <a:lnTo>
                    <a:pt x="141107" y="15977"/>
                  </a:lnTo>
                  <a:lnTo>
                    <a:pt x="142087" y="19370"/>
                  </a:lnTo>
                  <a:lnTo>
                    <a:pt x="142826" y="30590"/>
                  </a:lnTo>
                  <a:lnTo>
                    <a:pt x="141849" y="32121"/>
                  </a:lnTo>
                  <a:lnTo>
                    <a:pt x="140206" y="33141"/>
                  </a:lnTo>
                  <a:lnTo>
                    <a:pt x="107635" y="43507"/>
                  </a:lnTo>
                  <a:lnTo>
                    <a:pt x="63060" y="44111"/>
                  </a:lnTo>
                  <a:lnTo>
                    <a:pt x="62669" y="48852"/>
                  </a:lnTo>
                  <a:lnTo>
                    <a:pt x="63606" y="50248"/>
                  </a:lnTo>
                  <a:lnTo>
                    <a:pt x="65224" y="51179"/>
                  </a:lnTo>
                  <a:lnTo>
                    <a:pt x="67294" y="51800"/>
                  </a:lnTo>
                  <a:lnTo>
                    <a:pt x="80603" y="59946"/>
                  </a:lnTo>
                  <a:lnTo>
                    <a:pt x="83499" y="60621"/>
                  </a:lnTo>
                  <a:lnTo>
                    <a:pt x="125251" y="88388"/>
                  </a:lnTo>
                  <a:lnTo>
                    <a:pt x="153817" y="104586"/>
                  </a:lnTo>
                  <a:lnTo>
                    <a:pt x="171529" y="122608"/>
                  </a:lnTo>
                  <a:lnTo>
                    <a:pt x="205380" y="1512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 name="SMARTInkShape-Group37"/>
          <p:cNvGrpSpPr/>
          <p:nvPr/>
        </p:nvGrpSpPr>
        <p:grpSpPr>
          <a:xfrm>
            <a:off x="3214843" y="4786313"/>
            <a:ext cx="651713" cy="177166"/>
            <a:chOff x="3214843" y="4786313"/>
            <a:chExt cx="651713" cy="177166"/>
          </a:xfrm>
        </p:grpSpPr>
        <p:sp>
          <p:nvSpPr>
            <p:cNvPr id="46" name="SMARTInkShape-287"/>
            <p:cNvSpPr/>
            <p:nvPr/>
          </p:nvSpPr>
          <p:spPr>
            <a:xfrm>
              <a:off x="3768331" y="4831004"/>
              <a:ext cx="98225" cy="80324"/>
            </a:xfrm>
            <a:custGeom>
              <a:avLst/>
              <a:gdLst/>
              <a:ahLst/>
              <a:cxnLst/>
              <a:rect l="0" t="0" r="0" b="0"/>
              <a:pathLst>
                <a:path w="98225" h="80324">
                  <a:moveTo>
                    <a:pt x="8927" y="62465"/>
                  </a:moveTo>
                  <a:lnTo>
                    <a:pt x="8927" y="67205"/>
                  </a:lnTo>
                  <a:lnTo>
                    <a:pt x="7935" y="68602"/>
                  </a:lnTo>
                  <a:lnTo>
                    <a:pt x="6281" y="69533"/>
                  </a:lnTo>
                  <a:lnTo>
                    <a:pt x="365" y="71286"/>
                  </a:lnTo>
                  <a:lnTo>
                    <a:pt x="0" y="80214"/>
                  </a:lnTo>
                  <a:lnTo>
                    <a:pt x="8895" y="80323"/>
                  </a:lnTo>
                  <a:lnTo>
                    <a:pt x="8924" y="72635"/>
                  </a:lnTo>
                  <a:lnTo>
                    <a:pt x="13667" y="67021"/>
                  </a:lnTo>
                  <a:lnTo>
                    <a:pt x="15994" y="59199"/>
                  </a:lnTo>
                  <a:lnTo>
                    <a:pt x="18021" y="50099"/>
                  </a:lnTo>
                  <a:lnTo>
                    <a:pt x="24761" y="36173"/>
                  </a:lnTo>
                  <a:lnTo>
                    <a:pt x="25436" y="33031"/>
                  </a:lnTo>
                  <a:lnTo>
                    <a:pt x="34356" y="19609"/>
                  </a:lnTo>
                  <a:lnTo>
                    <a:pt x="41584" y="11042"/>
                  </a:lnTo>
                  <a:lnTo>
                    <a:pt x="43285" y="5545"/>
                  </a:lnTo>
                  <a:lnTo>
                    <a:pt x="44731" y="3682"/>
                  </a:lnTo>
                  <a:lnTo>
                    <a:pt x="52214" y="448"/>
                  </a:lnTo>
                  <a:lnTo>
                    <a:pt x="65885" y="0"/>
                  </a:lnTo>
                  <a:lnTo>
                    <a:pt x="71614" y="2622"/>
                  </a:lnTo>
                  <a:lnTo>
                    <a:pt x="86341" y="14199"/>
                  </a:lnTo>
                  <a:lnTo>
                    <a:pt x="98224" y="178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288"/>
            <p:cNvSpPr/>
            <p:nvPr/>
          </p:nvSpPr>
          <p:spPr>
            <a:xfrm>
              <a:off x="3634383" y="4849224"/>
              <a:ext cx="80248" cy="71035"/>
            </a:xfrm>
            <a:custGeom>
              <a:avLst/>
              <a:gdLst/>
              <a:ahLst/>
              <a:cxnLst/>
              <a:rect l="0" t="0" r="0" b="0"/>
              <a:pathLst>
                <a:path w="80248" h="71035">
                  <a:moveTo>
                    <a:pt x="0" y="44245"/>
                  </a:moveTo>
                  <a:lnTo>
                    <a:pt x="0" y="48985"/>
                  </a:lnTo>
                  <a:lnTo>
                    <a:pt x="992" y="50382"/>
                  </a:lnTo>
                  <a:lnTo>
                    <a:pt x="2645" y="51313"/>
                  </a:lnTo>
                  <a:lnTo>
                    <a:pt x="12429" y="52806"/>
                  </a:lnTo>
                  <a:lnTo>
                    <a:pt x="34552" y="53142"/>
                  </a:lnTo>
                  <a:lnTo>
                    <a:pt x="42807" y="50514"/>
                  </a:lnTo>
                  <a:lnTo>
                    <a:pt x="49783" y="47031"/>
                  </a:lnTo>
                  <a:lnTo>
                    <a:pt x="56191" y="45483"/>
                  </a:lnTo>
                  <a:lnTo>
                    <a:pt x="58297" y="44078"/>
                  </a:lnTo>
                  <a:lnTo>
                    <a:pt x="59700" y="42150"/>
                  </a:lnTo>
                  <a:lnTo>
                    <a:pt x="60636" y="39871"/>
                  </a:lnTo>
                  <a:lnTo>
                    <a:pt x="62252" y="38353"/>
                  </a:lnTo>
                  <a:lnTo>
                    <a:pt x="66694" y="36665"/>
                  </a:lnTo>
                  <a:lnTo>
                    <a:pt x="68275" y="35223"/>
                  </a:lnTo>
                  <a:lnTo>
                    <a:pt x="79457" y="17560"/>
                  </a:lnTo>
                  <a:lnTo>
                    <a:pt x="80247" y="9912"/>
                  </a:lnTo>
                  <a:lnTo>
                    <a:pt x="75591" y="4196"/>
                  </a:lnTo>
                  <a:lnTo>
                    <a:pt x="70637" y="1641"/>
                  </a:lnTo>
                  <a:lnTo>
                    <a:pt x="59373" y="0"/>
                  </a:lnTo>
                  <a:lnTo>
                    <a:pt x="57441" y="857"/>
                  </a:lnTo>
                  <a:lnTo>
                    <a:pt x="56154" y="2422"/>
                  </a:lnTo>
                  <a:lnTo>
                    <a:pt x="55295" y="4456"/>
                  </a:lnTo>
                  <a:lnTo>
                    <a:pt x="53731" y="5813"/>
                  </a:lnTo>
                  <a:lnTo>
                    <a:pt x="44091" y="10636"/>
                  </a:lnTo>
                  <a:lnTo>
                    <a:pt x="23780" y="29485"/>
                  </a:lnTo>
                  <a:lnTo>
                    <a:pt x="20490" y="35370"/>
                  </a:lnTo>
                  <a:lnTo>
                    <a:pt x="18013" y="51413"/>
                  </a:lnTo>
                  <a:lnTo>
                    <a:pt x="17905" y="57394"/>
                  </a:lnTo>
                  <a:lnTo>
                    <a:pt x="20525" y="62656"/>
                  </a:lnTo>
                  <a:lnTo>
                    <a:pt x="25552" y="69379"/>
                  </a:lnTo>
                  <a:lnTo>
                    <a:pt x="28885" y="70298"/>
                  </a:lnTo>
                  <a:lnTo>
                    <a:pt x="44648" y="710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289"/>
            <p:cNvSpPr/>
            <p:nvPr/>
          </p:nvSpPr>
          <p:spPr>
            <a:xfrm>
              <a:off x="3464864" y="4804172"/>
              <a:ext cx="123475" cy="159307"/>
            </a:xfrm>
            <a:custGeom>
              <a:avLst/>
              <a:gdLst/>
              <a:ahLst/>
              <a:cxnLst/>
              <a:rect l="0" t="0" r="0" b="0"/>
              <a:pathLst>
                <a:path w="123475" h="159307">
                  <a:moveTo>
                    <a:pt x="53433" y="89297"/>
                  </a:moveTo>
                  <a:lnTo>
                    <a:pt x="48692" y="89297"/>
                  </a:lnTo>
                  <a:lnTo>
                    <a:pt x="43719" y="86651"/>
                  </a:lnTo>
                  <a:lnTo>
                    <a:pt x="41004" y="84556"/>
                  </a:lnTo>
                  <a:lnTo>
                    <a:pt x="38202" y="84152"/>
                  </a:lnTo>
                  <a:lnTo>
                    <a:pt x="23622" y="88424"/>
                  </a:lnTo>
                  <a:lnTo>
                    <a:pt x="21652" y="89707"/>
                  </a:lnTo>
                  <a:lnTo>
                    <a:pt x="20340" y="91554"/>
                  </a:lnTo>
                  <a:lnTo>
                    <a:pt x="19464" y="93779"/>
                  </a:lnTo>
                  <a:lnTo>
                    <a:pt x="17889" y="95261"/>
                  </a:lnTo>
                  <a:lnTo>
                    <a:pt x="8231" y="100286"/>
                  </a:lnTo>
                  <a:lnTo>
                    <a:pt x="5439" y="102576"/>
                  </a:lnTo>
                  <a:lnTo>
                    <a:pt x="2337" y="107767"/>
                  </a:lnTo>
                  <a:lnTo>
                    <a:pt x="345" y="119183"/>
                  </a:lnTo>
                  <a:lnTo>
                    <a:pt x="0" y="132769"/>
                  </a:lnTo>
                  <a:lnTo>
                    <a:pt x="2565" y="141029"/>
                  </a:lnTo>
                  <a:lnTo>
                    <a:pt x="4638" y="144621"/>
                  </a:lnTo>
                  <a:lnTo>
                    <a:pt x="7012" y="147015"/>
                  </a:lnTo>
                  <a:lnTo>
                    <a:pt x="26714" y="158592"/>
                  </a:lnTo>
                  <a:lnTo>
                    <a:pt x="29668" y="159306"/>
                  </a:lnTo>
                  <a:lnTo>
                    <a:pt x="38240" y="157454"/>
                  </a:lnTo>
                  <a:lnTo>
                    <a:pt x="69713" y="147394"/>
                  </a:lnTo>
                  <a:lnTo>
                    <a:pt x="78197" y="139592"/>
                  </a:lnTo>
                  <a:lnTo>
                    <a:pt x="109952" y="96589"/>
                  </a:lnTo>
                  <a:lnTo>
                    <a:pt x="113279" y="87246"/>
                  </a:lnTo>
                  <a:lnTo>
                    <a:pt x="123474" y="47505"/>
                  </a:lnTo>
                  <a:lnTo>
                    <a:pt x="121604" y="38311"/>
                  </a:lnTo>
                  <a:lnTo>
                    <a:pt x="117618" y="27557"/>
                  </a:lnTo>
                  <a:lnTo>
                    <a:pt x="116272" y="15035"/>
                  </a:lnTo>
                  <a:lnTo>
                    <a:pt x="115169" y="12999"/>
                  </a:lnTo>
                  <a:lnTo>
                    <a:pt x="113442" y="11643"/>
                  </a:lnTo>
                  <a:lnTo>
                    <a:pt x="111298" y="10738"/>
                  </a:lnTo>
                  <a:lnTo>
                    <a:pt x="109869" y="9144"/>
                  </a:lnTo>
                  <a:lnTo>
                    <a:pt x="10701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290"/>
            <p:cNvSpPr/>
            <p:nvPr/>
          </p:nvSpPr>
          <p:spPr>
            <a:xfrm>
              <a:off x="3366604" y="4786313"/>
              <a:ext cx="17749" cy="169665"/>
            </a:xfrm>
            <a:custGeom>
              <a:avLst/>
              <a:gdLst/>
              <a:ahLst/>
              <a:cxnLst/>
              <a:rect l="0" t="0" r="0" b="0"/>
              <a:pathLst>
                <a:path w="17749" h="169665">
                  <a:moveTo>
                    <a:pt x="17748" y="0"/>
                  </a:moveTo>
                  <a:lnTo>
                    <a:pt x="17748" y="12428"/>
                  </a:lnTo>
                  <a:lnTo>
                    <a:pt x="15102" y="18091"/>
                  </a:lnTo>
                  <a:lnTo>
                    <a:pt x="13007" y="20990"/>
                  </a:lnTo>
                  <a:lnTo>
                    <a:pt x="10059" y="34552"/>
                  </a:lnTo>
                  <a:lnTo>
                    <a:pt x="8071" y="50775"/>
                  </a:lnTo>
                  <a:lnTo>
                    <a:pt x="1799" y="72059"/>
                  </a:lnTo>
                  <a:lnTo>
                    <a:pt x="0" y="113145"/>
                  </a:lnTo>
                  <a:lnTo>
                    <a:pt x="902" y="135937"/>
                  </a:lnTo>
                  <a:lnTo>
                    <a:pt x="8818"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291"/>
            <p:cNvSpPr/>
            <p:nvPr/>
          </p:nvSpPr>
          <p:spPr>
            <a:xfrm>
              <a:off x="3214843" y="4813102"/>
              <a:ext cx="88987" cy="115670"/>
            </a:xfrm>
            <a:custGeom>
              <a:avLst/>
              <a:gdLst/>
              <a:ahLst/>
              <a:cxnLst/>
              <a:rect l="0" t="0" r="0" b="0"/>
              <a:pathLst>
                <a:path w="88987" h="115670">
                  <a:moveTo>
                    <a:pt x="62352" y="44648"/>
                  </a:moveTo>
                  <a:lnTo>
                    <a:pt x="54664" y="36959"/>
                  </a:lnTo>
                  <a:lnTo>
                    <a:pt x="49050" y="36087"/>
                  </a:lnTo>
                  <a:lnTo>
                    <a:pt x="41103" y="35827"/>
                  </a:lnTo>
                  <a:lnTo>
                    <a:pt x="35380" y="38412"/>
                  </a:lnTo>
                  <a:lnTo>
                    <a:pt x="5795" y="65531"/>
                  </a:lnTo>
                  <a:lnTo>
                    <a:pt x="2489" y="74104"/>
                  </a:lnTo>
                  <a:lnTo>
                    <a:pt x="0" y="100836"/>
                  </a:lnTo>
                  <a:lnTo>
                    <a:pt x="940" y="102943"/>
                  </a:lnTo>
                  <a:lnTo>
                    <a:pt x="2559" y="104347"/>
                  </a:lnTo>
                  <a:lnTo>
                    <a:pt x="7004" y="106899"/>
                  </a:lnTo>
                  <a:lnTo>
                    <a:pt x="15085" y="112923"/>
                  </a:lnTo>
                  <a:lnTo>
                    <a:pt x="23763" y="115148"/>
                  </a:lnTo>
                  <a:lnTo>
                    <a:pt x="29657" y="115669"/>
                  </a:lnTo>
                  <a:lnTo>
                    <a:pt x="43294" y="111222"/>
                  </a:lnTo>
                  <a:lnTo>
                    <a:pt x="58551" y="100830"/>
                  </a:lnTo>
                  <a:lnTo>
                    <a:pt x="68061" y="91170"/>
                  </a:lnTo>
                  <a:lnTo>
                    <a:pt x="85151" y="65310"/>
                  </a:lnTo>
                  <a:lnTo>
                    <a:pt x="88616" y="43021"/>
                  </a:lnTo>
                  <a:lnTo>
                    <a:pt x="88986" y="28401"/>
                  </a:lnTo>
                  <a:lnTo>
                    <a:pt x="86426" y="19899"/>
                  </a:lnTo>
                  <a:lnTo>
                    <a:pt x="82974" y="12812"/>
                  </a:lnTo>
                  <a:lnTo>
                    <a:pt x="802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SMARTInkShape-Group38"/>
          <p:cNvGrpSpPr/>
          <p:nvPr/>
        </p:nvGrpSpPr>
        <p:grpSpPr>
          <a:xfrm>
            <a:off x="4000500" y="4741664"/>
            <a:ext cx="687587" cy="151806"/>
            <a:chOff x="4000500" y="4741664"/>
            <a:chExt cx="687587" cy="151806"/>
          </a:xfrm>
        </p:grpSpPr>
        <p:sp>
          <p:nvSpPr>
            <p:cNvPr id="52" name="SMARTInkShape-292"/>
            <p:cNvSpPr/>
            <p:nvPr/>
          </p:nvSpPr>
          <p:spPr>
            <a:xfrm>
              <a:off x="4589859" y="4822032"/>
              <a:ext cx="98228" cy="53578"/>
            </a:xfrm>
            <a:custGeom>
              <a:avLst/>
              <a:gdLst/>
              <a:ahLst/>
              <a:cxnLst/>
              <a:rect l="0" t="0" r="0" b="0"/>
              <a:pathLst>
                <a:path w="98228" h="53578">
                  <a:moveTo>
                    <a:pt x="0" y="44648"/>
                  </a:moveTo>
                  <a:lnTo>
                    <a:pt x="8822" y="44648"/>
                  </a:lnTo>
                  <a:lnTo>
                    <a:pt x="17859" y="53577"/>
                  </a:lnTo>
                  <a:lnTo>
                    <a:pt x="25548" y="45889"/>
                  </a:lnTo>
                  <a:lnTo>
                    <a:pt x="26421" y="40275"/>
                  </a:lnTo>
                  <a:lnTo>
                    <a:pt x="26681" y="32328"/>
                  </a:lnTo>
                  <a:lnTo>
                    <a:pt x="29387" y="26604"/>
                  </a:lnTo>
                  <a:lnTo>
                    <a:pt x="32905" y="20753"/>
                  </a:lnTo>
                  <a:lnTo>
                    <a:pt x="35348" y="10682"/>
                  </a:lnTo>
                  <a:lnTo>
                    <a:pt x="35609" y="4708"/>
                  </a:lnTo>
                  <a:lnTo>
                    <a:pt x="36638" y="3138"/>
                  </a:lnTo>
                  <a:lnTo>
                    <a:pt x="38316" y="2092"/>
                  </a:lnTo>
                  <a:lnTo>
                    <a:pt x="44278" y="122"/>
                  </a:lnTo>
                  <a:lnTo>
                    <a:pt x="65896" y="0"/>
                  </a:lnTo>
                  <a:lnTo>
                    <a:pt x="71620" y="2645"/>
                  </a:lnTo>
                  <a:lnTo>
                    <a:pt x="77472" y="6136"/>
                  </a:lnTo>
                  <a:lnTo>
                    <a:pt x="83380" y="7688"/>
                  </a:lnTo>
                  <a:lnTo>
                    <a:pt x="85353" y="9094"/>
                  </a:lnTo>
                  <a:lnTo>
                    <a:pt x="86668" y="11023"/>
                  </a:lnTo>
                  <a:lnTo>
                    <a:pt x="87544" y="13302"/>
                  </a:lnTo>
                  <a:lnTo>
                    <a:pt x="89121" y="14821"/>
                  </a:lnTo>
                  <a:lnTo>
                    <a:pt x="98227"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293"/>
            <p:cNvSpPr/>
            <p:nvPr/>
          </p:nvSpPr>
          <p:spPr>
            <a:xfrm>
              <a:off x="4500563" y="4804183"/>
              <a:ext cx="44649" cy="53568"/>
            </a:xfrm>
            <a:custGeom>
              <a:avLst/>
              <a:gdLst/>
              <a:ahLst/>
              <a:cxnLst/>
              <a:rect l="0" t="0" r="0" b="0"/>
              <a:pathLst>
                <a:path w="44649" h="53568">
                  <a:moveTo>
                    <a:pt x="0" y="53567"/>
                  </a:moveTo>
                  <a:lnTo>
                    <a:pt x="7688" y="45878"/>
                  </a:lnTo>
                  <a:lnTo>
                    <a:pt x="13302" y="45006"/>
                  </a:lnTo>
                  <a:lnTo>
                    <a:pt x="25147" y="44669"/>
                  </a:lnTo>
                  <a:lnTo>
                    <a:pt x="40049" y="31336"/>
                  </a:lnTo>
                  <a:lnTo>
                    <a:pt x="42603" y="26158"/>
                  </a:lnTo>
                  <a:lnTo>
                    <a:pt x="44529" y="13594"/>
                  </a:lnTo>
                  <a:lnTo>
                    <a:pt x="43576" y="12035"/>
                  </a:lnTo>
                  <a:lnTo>
                    <a:pt x="41949" y="10996"/>
                  </a:lnTo>
                  <a:lnTo>
                    <a:pt x="39872" y="10304"/>
                  </a:lnTo>
                  <a:lnTo>
                    <a:pt x="38487" y="8850"/>
                  </a:lnTo>
                  <a:lnTo>
                    <a:pt x="36083" y="1352"/>
                  </a:lnTo>
                  <a:lnTo>
                    <a:pt x="33234" y="594"/>
                  </a:lnTo>
                  <a:lnTo>
                    <a:pt x="22160" y="0"/>
                  </a:lnTo>
                  <a:lnTo>
                    <a:pt x="20726" y="988"/>
                  </a:lnTo>
                  <a:lnTo>
                    <a:pt x="19771" y="2639"/>
                  </a:lnTo>
                  <a:lnTo>
                    <a:pt x="19133" y="4732"/>
                  </a:lnTo>
                  <a:lnTo>
                    <a:pt x="10283" y="16240"/>
                  </a:lnTo>
                  <a:lnTo>
                    <a:pt x="9330" y="22112"/>
                  </a:lnTo>
                  <a:lnTo>
                    <a:pt x="8940" y="42907"/>
                  </a:lnTo>
                  <a:lnTo>
                    <a:pt x="9928" y="43484"/>
                  </a:lnTo>
                  <a:lnTo>
                    <a:pt x="13673" y="44125"/>
                  </a:lnTo>
                  <a:lnTo>
                    <a:pt x="15068" y="45288"/>
                  </a:lnTo>
                  <a:lnTo>
                    <a:pt x="16619" y="49226"/>
                  </a:lnTo>
                  <a:lnTo>
                    <a:pt x="18024" y="50673"/>
                  </a:lnTo>
                  <a:lnTo>
                    <a:pt x="22232" y="52280"/>
                  </a:lnTo>
                  <a:lnTo>
                    <a:pt x="44648" y="535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294"/>
            <p:cNvSpPr/>
            <p:nvPr/>
          </p:nvSpPr>
          <p:spPr>
            <a:xfrm>
              <a:off x="4259461" y="4754460"/>
              <a:ext cx="205384" cy="139010"/>
            </a:xfrm>
            <a:custGeom>
              <a:avLst/>
              <a:gdLst/>
              <a:ahLst/>
              <a:cxnLst/>
              <a:rect l="0" t="0" r="0" b="0"/>
              <a:pathLst>
                <a:path w="205384" h="139010">
                  <a:moveTo>
                    <a:pt x="0" y="49712"/>
                  </a:moveTo>
                  <a:lnTo>
                    <a:pt x="4740" y="49712"/>
                  </a:lnTo>
                  <a:lnTo>
                    <a:pt x="6137" y="48720"/>
                  </a:lnTo>
                  <a:lnTo>
                    <a:pt x="7068" y="47066"/>
                  </a:lnTo>
                  <a:lnTo>
                    <a:pt x="7689" y="44971"/>
                  </a:lnTo>
                  <a:lnTo>
                    <a:pt x="9094" y="43575"/>
                  </a:lnTo>
                  <a:lnTo>
                    <a:pt x="13302" y="42023"/>
                  </a:lnTo>
                  <a:lnTo>
                    <a:pt x="29888" y="40891"/>
                  </a:lnTo>
                  <a:lnTo>
                    <a:pt x="35773" y="43476"/>
                  </a:lnTo>
                  <a:lnTo>
                    <a:pt x="38732" y="45555"/>
                  </a:lnTo>
                  <a:lnTo>
                    <a:pt x="52377" y="48480"/>
                  </a:lnTo>
                  <a:lnTo>
                    <a:pt x="78788" y="49604"/>
                  </a:lnTo>
                  <a:lnTo>
                    <a:pt x="87272" y="47018"/>
                  </a:lnTo>
                  <a:lnTo>
                    <a:pt x="94350" y="43553"/>
                  </a:lnTo>
                  <a:lnTo>
                    <a:pt x="113030" y="40033"/>
                  </a:lnTo>
                  <a:lnTo>
                    <a:pt x="127982" y="28385"/>
                  </a:lnTo>
                  <a:lnTo>
                    <a:pt x="131295" y="22705"/>
                  </a:lnTo>
                  <a:lnTo>
                    <a:pt x="132178" y="19801"/>
                  </a:lnTo>
                  <a:lnTo>
                    <a:pt x="133760" y="17865"/>
                  </a:lnTo>
                  <a:lnTo>
                    <a:pt x="151314" y="5476"/>
                  </a:lnTo>
                  <a:lnTo>
                    <a:pt x="151708" y="0"/>
                  </a:lnTo>
                  <a:lnTo>
                    <a:pt x="151803" y="12676"/>
                  </a:lnTo>
                  <a:lnTo>
                    <a:pt x="144116" y="33995"/>
                  </a:lnTo>
                  <a:lnTo>
                    <a:pt x="141955" y="64711"/>
                  </a:lnTo>
                  <a:lnTo>
                    <a:pt x="134779" y="90479"/>
                  </a:lnTo>
                  <a:lnTo>
                    <a:pt x="133946" y="129947"/>
                  </a:lnTo>
                  <a:lnTo>
                    <a:pt x="141634" y="122379"/>
                  </a:lnTo>
                  <a:lnTo>
                    <a:pt x="143622" y="114263"/>
                  </a:lnTo>
                  <a:lnTo>
                    <a:pt x="148939" y="105990"/>
                  </a:lnTo>
                  <a:lnTo>
                    <a:pt x="150531" y="100191"/>
                  </a:lnTo>
                  <a:lnTo>
                    <a:pt x="151948" y="98247"/>
                  </a:lnTo>
                  <a:lnTo>
                    <a:pt x="153884" y="96952"/>
                  </a:lnTo>
                  <a:lnTo>
                    <a:pt x="158682" y="94520"/>
                  </a:lnTo>
                  <a:lnTo>
                    <a:pt x="166961" y="88565"/>
                  </a:lnTo>
                  <a:lnTo>
                    <a:pt x="176866" y="85843"/>
                  </a:lnTo>
                  <a:lnTo>
                    <a:pt x="186130" y="85467"/>
                  </a:lnTo>
                  <a:lnTo>
                    <a:pt x="186595" y="86447"/>
                  </a:lnTo>
                  <a:lnTo>
                    <a:pt x="188492" y="101245"/>
                  </a:lnTo>
                  <a:lnTo>
                    <a:pt x="193653" y="109519"/>
                  </a:lnTo>
                  <a:lnTo>
                    <a:pt x="195900" y="121204"/>
                  </a:lnTo>
                  <a:lnTo>
                    <a:pt x="196084" y="124162"/>
                  </a:lnTo>
                  <a:lnTo>
                    <a:pt x="197199" y="126134"/>
                  </a:lnTo>
                  <a:lnTo>
                    <a:pt x="198935" y="127450"/>
                  </a:lnTo>
                  <a:lnTo>
                    <a:pt x="201084" y="128326"/>
                  </a:lnTo>
                  <a:lnTo>
                    <a:pt x="202517" y="129902"/>
                  </a:lnTo>
                  <a:lnTo>
                    <a:pt x="205383" y="1390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295"/>
            <p:cNvSpPr/>
            <p:nvPr/>
          </p:nvSpPr>
          <p:spPr>
            <a:xfrm>
              <a:off x="4313039" y="4741664"/>
              <a:ext cx="17860" cy="142876"/>
            </a:xfrm>
            <a:custGeom>
              <a:avLst/>
              <a:gdLst/>
              <a:ahLst/>
              <a:cxnLst/>
              <a:rect l="0" t="0" r="0" b="0"/>
              <a:pathLst>
                <a:path w="17860" h="142876">
                  <a:moveTo>
                    <a:pt x="17859" y="0"/>
                  </a:moveTo>
                  <a:lnTo>
                    <a:pt x="17859" y="41867"/>
                  </a:lnTo>
                  <a:lnTo>
                    <a:pt x="16867" y="57495"/>
                  </a:lnTo>
                  <a:lnTo>
                    <a:pt x="9757" y="86219"/>
                  </a:lnTo>
                  <a:lnTo>
                    <a:pt x="8183" y="101063"/>
                  </a:lnTo>
                  <a:lnTo>
                    <a:pt x="1274" y="118652"/>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296"/>
            <p:cNvSpPr/>
            <p:nvPr/>
          </p:nvSpPr>
          <p:spPr>
            <a:xfrm>
              <a:off x="4188034" y="4822031"/>
              <a:ext cx="53555" cy="71035"/>
            </a:xfrm>
            <a:custGeom>
              <a:avLst/>
              <a:gdLst/>
              <a:ahLst/>
              <a:cxnLst/>
              <a:rect l="0" t="0" r="0" b="0"/>
              <a:pathLst>
                <a:path w="53555" h="71035">
                  <a:moveTo>
                    <a:pt x="17849" y="35719"/>
                  </a:moveTo>
                  <a:lnTo>
                    <a:pt x="13108" y="35719"/>
                  </a:lnTo>
                  <a:lnTo>
                    <a:pt x="11712" y="36711"/>
                  </a:lnTo>
                  <a:lnTo>
                    <a:pt x="10781" y="38365"/>
                  </a:lnTo>
                  <a:lnTo>
                    <a:pt x="10160" y="40459"/>
                  </a:lnTo>
                  <a:lnTo>
                    <a:pt x="1339" y="51969"/>
                  </a:lnTo>
                  <a:lnTo>
                    <a:pt x="108" y="61126"/>
                  </a:lnTo>
                  <a:lnTo>
                    <a:pt x="0" y="70075"/>
                  </a:lnTo>
                  <a:lnTo>
                    <a:pt x="989" y="70529"/>
                  </a:lnTo>
                  <a:lnTo>
                    <a:pt x="4733" y="71034"/>
                  </a:lnTo>
                  <a:lnTo>
                    <a:pt x="9704" y="68612"/>
                  </a:lnTo>
                  <a:lnTo>
                    <a:pt x="15221" y="65221"/>
                  </a:lnTo>
                  <a:lnTo>
                    <a:pt x="23905" y="62320"/>
                  </a:lnTo>
                  <a:lnTo>
                    <a:pt x="32762" y="56610"/>
                  </a:lnTo>
                  <a:lnTo>
                    <a:pt x="41670" y="53484"/>
                  </a:lnTo>
                  <a:lnTo>
                    <a:pt x="47618" y="49238"/>
                  </a:lnTo>
                  <a:lnTo>
                    <a:pt x="50923" y="44042"/>
                  </a:lnTo>
                  <a:lnTo>
                    <a:pt x="53413" y="28518"/>
                  </a:lnTo>
                  <a:lnTo>
                    <a:pt x="53554" y="14512"/>
                  </a:lnTo>
                  <a:lnTo>
                    <a:pt x="52566" y="12651"/>
                  </a:lnTo>
                  <a:lnTo>
                    <a:pt x="50916" y="11411"/>
                  </a:lnTo>
                  <a:lnTo>
                    <a:pt x="48823" y="10584"/>
                  </a:lnTo>
                  <a:lnTo>
                    <a:pt x="47428" y="9040"/>
                  </a:lnTo>
                  <a:lnTo>
                    <a:pt x="4463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297"/>
            <p:cNvSpPr/>
            <p:nvPr/>
          </p:nvSpPr>
          <p:spPr>
            <a:xfrm>
              <a:off x="4000500" y="4814498"/>
              <a:ext cx="142876" cy="78972"/>
            </a:xfrm>
            <a:custGeom>
              <a:avLst/>
              <a:gdLst/>
              <a:ahLst/>
              <a:cxnLst/>
              <a:rect l="0" t="0" r="0" b="0"/>
              <a:pathLst>
                <a:path w="142876" h="78972">
                  <a:moveTo>
                    <a:pt x="0" y="61111"/>
                  </a:moveTo>
                  <a:lnTo>
                    <a:pt x="0" y="78859"/>
                  </a:lnTo>
                  <a:lnTo>
                    <a:pt x="0" y="57977"/>
                  </a:lnTo>
                  <a:lnTo>
                    <a:pt x="2646" y="52111"/>
                  </a:lnTo>
                  <a:lnTo>
                    <a:pt x="6137" y="46198"/>
                  </a:lnTo>
                  <a:lnTo>
                    <a:pt x="8378" y="34316"/>
                  </a:lnTo>
                  <a:lnTo>
                    <a:pt x="8562" y="31342"/>
                  </a:lnTo>
                  <a:lnTo>
                    <a:pt x="11412" y="25391"/>
                  </a:lnTo>
                  <a:lnTo>
                    <a:pt x="14994" y="19439"/>
                  </a:lnTo>
                  <a:lnTo>
                    <a:pt x="16586" y="13486"/>
                  </a:lnTo>
                  <a:lnTo>
                    <a:pt x="18003" y="11502"/>
                  </a:lnTo>
                  <a:lnTo>
                    <a:pt x="19939" y="10179"/>
                  </a:lnTo>
                  <a:lnTo>
                    <a:pt x="24737" y="7717"/>
                  </a:lnTo>
                  <a:lnTo>
                    <a:pt x="34077" y="0"/>
                  </a:lnTo>
                  <a:lnTo>
                    <a:pt x="35616" y="527"/>
                  </a:lnTo>
                  <a:lnTo>
                    <a:pt x="43263" y="6414"/>
                  </a:lnTo>
                  <a:lnTo>
                    <a:pt x="48978" y="7202"/>
                  </a:lnTo>
                  <a:lnTo>
                    <a:pt x="50512" y="8305"/>
                  </a:lnTo>
                  <a:lnTo>
                    <a:pt x="51534" y="10032"/>
                  </a:lnTo>
                  <a:lnTo>
                    <a:pt x="52215" y="12176"/>
                  </a:lnTo>
                  <a:lnTo>
                    <a:pt x="60467" y="25612"/>
                  </a:lnTo>
                  <a:lnTo>
                    <a:pt x="63231" y="40304"/>
                  </a:lnTo>
                  <a:lnTo>
                    <a:pt x="69523" y="52188"/>
                  </a:lnTo>
                  <a:lnTo>
                    <a:pt x="71437" y="70005"/>
                  </a:lnTo>
                  <a:lnTo>
                    <a:pt x="71438" y="62349"/>
                  </a:lnTo>
                  <a:lnTo>
                    <a:pt x="77574" y="54227"/>
                  </a:lnTo>
                  <a:lnTo>
                    <a:pt x="80532" y="45953"/>
                  </a:lnTo>
                  <a:lnTo>
                    <a:pt x="86259" y="37217"/>
                  </a:lnTo>
                  <a:lnTo>
                    <a:pt x="89389" y="28345"/>
                  </a:lnTo>
                  <a:lnTo>
                    <a:pt x="95167" y="19433"/>
                  </a:lnTo>
                  <a:lnTo>
                    <a:pt x="96867" y="13483"/>
                  </a:lnTo>
                  <a:lnTo>
                    <a:pt x="98312" y="11500"/>
                  </a:lnTo>
                  <a:lnTo>
                    <a:pt x="100268" y="10178"/>
                  </a:lnTo>
                  <a:lnTo>
                    <a:pt x="105795" y="8056"/>
                  </a:lnTo>
                  <a:lnTo>
                    <a:pt x="114725" y="7579"/>
                  </a:lnTo>
                  <a:lnTo>
                    <a:pt x="123655" y="15225"/>
                  </a:lnTo>
                  <a:lnTo>
                    <a:pt x="124411" y="18559"/>
                  </a:lnTo>
                  <a:lnTo>
                    <a:pt x="125928" y="32614"/>
                  </a:lnTo>
                  <a:lnTo>
                    <a:pt x="132693" y="53953"/>
                  </a:lnTo>
                  <a:lnTo>
                    <a:pt x="134690" y="66827"/>
                  </a:lnTo>
                  <a:lnTo>
                    <a:pt x="142875" y="789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 name="SMARTInkShape-Group39"/>
          <p:cNvGrpSpPr/>
          <p:nvPr/>
        </p:nvGrpSpPr>
        <p:grpSpPr>
          <a:xfrm>
            <a:off x="2857500" y="5009555"/>
            <a:ext cx="151806" cy="214313"/>
            <a:chOff x="2857500" y="5009555"/>
            <a:chExt cx="151806" cy="214313"/>
          </a:xfrm>
        </p:grpSpPr>
        <p:sp>
          <p:nvSpPr>
            <p:cNvPr id="59" name="SMARTInkShape-298"/>
            <p:cNvSpPr/>
            <p:nvPr/>
          </p:nvSpPr>
          <p:spPr>
            <a:xfrm>
              <a:off x="2893219" y="5107781"/>
              <a:ext cx="116087" cy="8931"/>
            </a:xfrm>
            <a:custGeom>
              <a:avLst/>
              <a:gdLst/>
              <a:ahLst/>
              <a:cxnLst/>
              <a:rect l="0" t="0" r="0" b="0"/>
              <a:pathLst>
                <a:path w="116087" h="8931">
                  <a:moveTo>
                    <a:pt x="0" y="0"/>
                  </a:moveTo>
                  <a:lnTo>
                    <a:pt x="34628" y="0"/>
                  </a:lnTo>
                  <a:lnTo>
                    <a:pt x="42841" y="2646"/>
                  </a:lnTo>
                  <a:lnTo>
                    <a:pt x="50790" y="6137"/>
                  </a:lnTo>
                  <a:lnTo>
                    <a:pt x="94156" y="8857"/>
                  </a:lnTo>
                  <a:lnTo>
                    <a:pt x="116086"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299"/>
            <p:cNvSpPr/>
            <p:nvPr/>
          </p:nvSpPr>
          <p:spPr>
            <a:xfrm>
              <a:off x="2857500" y="5009555"/>
              <a:ext cx="133900" cy="214313"/>
            </a:xfrm>
            <a:custGeom>
              <a:avLst/>
              <a:gdLst/>
              <a:ahLst/>
              <a:cxnLst/>
              <a:rect l="0" t="0" r="0" b="0"/>
              <a:pathLst>
                <a:path w="133900" h="214313">
                  <a:moveTo>
                    <a:pt x="0" y="26789"/>
                  </a:moveTo>
                  <a:lnTo>
                    <a:pt x="4740" y="26789"/>
                  </a:lnTo>
                  <a:lnTo>
                    <a:pt x="6137" y="25797"/>
                  </a:lnTo>
                  <a:lnTo>
                    <a:pt x="7068" y="24143"/>
                  </a:lnTo>
                  <a:lnTo>
                    <a:pt x="8821" y="18227"/>
                  </a:lnTo>
                  <a:lnTo>
                    <a:pt x="13638" y="13228"/>
                  </a:lnTo>
                  <a:lnTo>
                    <a:pt x="18629" y="10840"/>
                  </a:lnTo>
                  <a:lnTo>
                    <a:pt x="32844" y="8189"/>
                  </a:lnTo>
                  <a:lnTo>
                    <a:pt x="42694" y="2867"/>
                  </a:lnTo>
                  <a:lnTo>
                    <a:pt x="87272" y="50"/>
                  </a:lnTo>
                  <a:lnTo>
                    <a:pt x="131295" y="0"/>
                  </a:lnTo>
                  <a:lnTo>
                    <a:pt x="133899" y="0"/>
                  </a:lnTo>
                  <a:lnTo>
                    <a:pt x="126253" y="7688"/>
                  </a:lnTo>
                  <a:lnTo>
                    <a:pt x="120384" y="25990"/>
                  </a:lnTo>
                  <a:lnTo>
                    <a:pt x="109584" y="44151"/>
                  </a:lnTo>
                  <a:lnTo>
                    <a:pt x="107243" y="50380"/>
                  </a:lnTo>
                  <a:lnTo>
                    <a:pt x="94869" y="70195"/>
                  </a:lnTo>
                  <a:lnTo>
                    <a:pt x="77013" y="114396"/>
                  </a:lnTo>
                  <a:lnTo>
                    <a:pt x="57525" y="145762"/>
                  </a:lnTo>
                  <a:lnTo>
                    <a:pt x="46796" y="172555"/>
                  </a:lnTo>
                  <a:lnTo>
                    <a:pt x="39442" y="183639"/>
                  </a:lnTo>
                  <a:lnTo>
                    <a:pt x="33808" y="196274"/>
                  </a:lnTo>
                  <a:lnTo>
                    <a:pt x="28176" y="203583"/>
                  </a:lnTo>
                  <a:lnTo>
                    <a:pt x="2678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5" name="SMARTInkShape-Group40"/>
          <p:cNvGrpSpPr/>
          <p:nvPr/>
        </p:nvGrpSpPr>
        <p:grpSpPr>
          <a:xfrm>
            <a:off x="3223617" y="5009555"/>
            <a:ext cx="428626" cy="214313"/>
            <a:chOff x="3223617" y="5009555"/>
            <a:chExt cx="428626" cy="214313"/>
          </a:xfrm>
        </p:grpSpPr>
        <p:sp>
          <p:nvSpPr>
            <p:cNvPr id="62" name="SMARTInkShape-300"/>
            <p:cNvSpPr/>
            <p:nvPr/>
          </p:nvSpPr>
          <p:spPr>
            <a:xfrm>
              <a:off x="3483819" y="5107781"/>
              <a:ext cx="168424" cy="87816"/>
            </a:xfrm>
            <a:custGeom>
              <a:avLst/>
              <a:gdLst/>
              <a:ahLst/>
              <a:cxnLst/>
              <a:rect l="0" t="0" r="0" b="0"/>
              <a:pathLst>
                <a:path w="168424" h="87816">
                  <a:moveTo>
                    <a:pt x="7689" y="0"/>
                  </a:moveTo>
                  <a:lnTo>
                    <a:pt x="7689" y="29812"/>
                  </a:lnTo>
                  <a:lnTo>
                    <a:pt x="5043" y="35739"/>
                  </a:lnTo>
                  <a:lnTo>
                    <a:pt x="2948" y="38709"/>
                  </a:lnTo>
                  <a:lnTo>
                    <a:pt x="0" y="52370"/>
                  </a:lnTo>
                  <a:lnTo>
                    <a:pt x="579" y="55749"/>
                  </a:lnTo>
                  <a:lnTo>
                    <a:pt x="1957" y="58002"/>
                  </a:lnTo>
                  <a:lnTo>
                    <a:pt x="3867" y="59504"/>
                  </a:lnTo>
                  <a:lnTo>
                    <a:pt x="5990" y="66465"/>
                  </a:lnTo>
                  <a:lnTo>
                    <a:pt x="6556" y="71099"/>
                  </a:lnTo>
                  <a:lnTo>
                    <a:pt x="7926" y="74188"/>
                  </a:lnTo>
                  <a:lnTo>
                    <a:pt x="9831" y="76248"/>
                  </a:lnTo>
                  <a:lnTo>
                    <a:pt x="12094" y="77621"/>
                  </a:lnTo>
                  <a:lnTo>
                    <a:pt x="13602" y="79529"/>
                  </a:lnTo>
                  <a:lnTo>
                    <a:pt x="15278" y="84294"/>
                  </a:lnTo>
                  <a:lnTo>
                    <a:pt x="16717" y="85962"/>
                  </a:lnTo>
                  <a:lnTo>
                    <a:pt x="20962" y="87815"/>
                  </a:lnTo>
                  <a:lnTo>
                    <a:pt x="23482" y="87317"/>
                  </a:lnTo>
                  <a:lnTo>
                    <a:pt x="34658" y="82034"/>
                  </a:lnTo>
                  <a:lnTo>
                    <a:pt x="37575" y="81478"/>
                  </a:lnTo>
                  <a:lnTo>
                    <a:pt x="43461" y="75570"/>
                  </a:lnTo>
                  <a:lnTo>
                    <a:pt x="49384" y="68314"/>
                  </a:lnTo>
                  <a:lnTo>
                    <a:pt x="64247" y="58532"/>
                  </a:lnTo>
                  <a:lnTo>
                    <a:pt x="67552" y="53134"/>
                  </a:lnTo>
                  <a:lnTo>
                    <a:pt x="70014" y="47428"/>
                  </a:lnTo>
                  <a:lnTo>
                    <a:pt x="79090" y="35764"/>
                  </a:lnTo>
                  <a:lnTo>
                    <a:pt x="79126" y="56969"/>
                  </a:lnTo>
                  <a:lnTo>
                    <a:pt x="80119" y="58815"/>
                  </a:lnTo>
                  <a:lnTo>
                    <a:pt x="81772" y="60047"/>
                  </a:lnTo>
                  <a:lnTo>
                    <a:pt x="86815" y="62022"/>
                  </a:lnTo>
                  <a:lnTo>
                    <a:pt x="94940" y="68549"/>
                  </a:lnTo>
                  <a:lnTo>
                    <a:pt x="103215" y="70582"/>
                  </a:lnTo>
                  <a:lnTo>
                    <a:pt x="109014" y="71058"/>
                  </a:lnTo>
                  <a:lnTo>
                    <a:pt x="114900" y="68623"/>
                  </a:lnTo>
                  <a:lnTo>
                    <a:pt x="120822" y="65226"/>
                  </a:lnTo>
                  <a:lnTo>
                    <a:pt x="129735" y="62321"/>
                  </a:lnTo>
                  <a:lnTo>
                    <a:pt x="153541" y="41549"/>
                  </a:lnTo>
                  <a:lnTo>
                    <a:pt x="156848" y="33018"/>
                  </a:lnTo>
                  <a:lnTo>
                    <a:pt x="159310" y="23605"/>
                  </a:lnTo>
                  <a:lnTo>
                    <a:pt x="168423"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301"/>
            <p:cNvSpPr/>
            <p:nvPr/>
          </p:nvSpPr>
          <p:spPr>
            <a:xfrm>
              <a:off x="3331184" y="5107781"/>
              <a:ext cx="79909" cy="79955"/>
            </a:xfrm>
            <a:custGeom>
              <a:avLst/>
              <a:gdLst/>
              <a:ahLst/>
              <a:cxnLst/>
              <a:rect l="0" t="0" r="0" b="0"/>
              <a:pathLst>
                <a:path w="79909" h="79955">
                  <a:moveTo>
                    <a:pt x="44238" y="0"/>
                  </a:moveTo>
                  <a:lnTo>
                    <a:pt x="36549" y="0"/>
                  </a:lnTo>
                  <a:lnTo>
                    <a:pt x="27729" y="7689"/>
                  </a:lnTo>
                  <a:lnTo>
                    <a:pt x="19516" y="9677"/>
                  </a:lnTo>
                  <a:lnTo>
                    <a:pt x="14068" y="13561"/>
                  </a:lnTo>
                  <a:lnTo>
                    <a:pt x="10985" y="18595"/>
                  </a:lnTo>
                  <a:lnTo>
                    <a:pt x="8623" y="24139"/>
                  </a:lnTo>
                  <a:lnTo>
                    <a:pt x="2707" y="32839"/>
                  </a:lnTo>
                  <a:lnTo>
                    <a:pt x="513" y="41701"/>
                  </a:lnTo>
                  <a:lnTo>
                    <a:pt x="0" y="47638"/>
                  </a:lnTo>
                  <a:lnTo>
                    <a:pt x="2418" y="53584"/>
                  </a:lnTo>
                  <a:lnTo>
                    <a:pt x="12055" y="65486"/>
                  </a:lnTo>
                  <a:lnTo>
                    <a:pt x="17697" y="68793"/>
                  </a:lnTo>
                  <a:lnTo>
                    <a:pt x="23512" y="71254"/>
                  </a:lnTo>
                  <a:lnTo>
                    <a:pt x="32365" y="77227"/>
                  </a:lnTo>
                  <a:lnTo>
                    <a:pt x="42263" y="79436"/>
                  </a:lnTo>
                  <a:lnTo>
                    <a:pt x="51959" y="79954"/>
                  </a:lnTo>
                  <a:lnTo>
                    <a:pt x="60237" y="77537"/>
                  </a:lnTo>
                  <a:lnTo>
                    <a:pt x="78084" y="64106"/>
                  </a:lnTo>
                  <a:lnTo>
                    <a:pt x="79792" y="42531"/>
                  </a:lnTo>
                  <a:lnTo>
                    <a:pt x="79908" y="32997"/>
                  </a:lnTo>
                  <a:lnTo>
                    <a:pt x="77289" y="26902"/>
                  </a:lnTo>
                  <a:lnTo>
                    <a:pt x="73810" y="20886"/>
                  </a:lnTo>
                  <a:lnTo>
                    <a:pt x="72264" y="14905"/>
                  </a:lnTo>
                  <a:lnTo>
                    <a:pt x="70860" y="12913"/>
                  </a:lnTo>
                  <a:lnTo>
                    <a:pt x="68931" y="11586"/>
                  </a:lnTo>
                  <a:lnTo>
                    <a:pt x="62097"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302"/>
            <p:cNvSpPr/>
            <p:nvPr/>
          </p:nvSpPr>
          <p:spPr>
            <a:xfrm>
              <a:off x="3223617" y="5009555"/>
              <a:ext cx="26790" cy="214313"/>
            </a:xfrm>
            <a:custGeom>
              <a:avLst/>
              <a:gdLst/>
              <a:ahLst/>
              <a:cxnLst/>
              <a:rect l="0" t="0" r="0" b="0"/>
              <a:pathLst>
                <a:path w="26790" h="214313">
                  <a:moveTo>
                    <a:pt x="26789" y="0"/>
                  </a:moveTo>
                  <a:lnTo>
                    <a:pt x="22049" y="0"/>
                  </a:lnTo>
                  <a:lnTo>
                    <a:pt x="20652" y="992"/>
                  </a:lnTo>
                  <a:lnTo>
                    <a:pt x="19721" y="2645"/>
                  </a:lnTo>
                  <a:lnTo>
                    <a:pt x="17113" y="15231"/>
                  </a:lnTo>
                  <a:lnTo>
                    <a:pt x="11795" y="24907"/>
                  </a:lnTo>
                  <a:lnTo>
                    <a:pt x="2867" y="66418"/>
                  </a:lnTo>
                  <a:lnTo>
                    <a:pt x="168" y="107211"/>
                  </a:lnTo>
                  <a:lnTo>
                    <a:pt x="10" y="148831"/>
                  </a:lnTo>
                  <a:lnTo>
                    <a:pt x="0" y="192545"/>
                  </a:lnTo>
                  <a:lnTo>
                    <a:pt x="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0" name="SMARTInkShape-Group41"/>
          <p:cNvGrpSpPr/>
          <p:nvPr/>
        </p:nvGrpSpPr>
        <p:grpSpPr>
          <a:xfrm>
            <a:off x="3902306" y="4973836"/>
            <a:ext cx="1330492" cy="294522"/>
            <a:chOff x="3902306" y="4973836"/>
            <a:chExt cx="1330492" cy="294522"/>
          </a:xfrm>
        </p:grpSpPr>
        <p:sp>
          <p:nvSpPr>
            <p:cNvPr id="66" name="SMARTInkShape-303"/>
            <p:cNvSpPr/>
            <p:nvPr/>
          </p:nvSpPr>
          <p:spPr>
            <a:xfrm>
              <a:off x="5116711" y="5027414"/>
              <a:ext cx="116087" cy="62509"/>
            </a:xfrm>
            <a:custGeom>
              <a:avLst/>
              <a:gdLst/>
              <a:ahLst/>
              <a:cxnLst/>
              <a:rect l="0" t="0" r="0" b="0"/>
              <a:pathLst>
                <a:path w="116087" h="62509">
                  <a:moveTo>
                    <a:pt x="0" y="0"/>
                  </a:moveTo>
                  <a:lnTo>
                    <a:pt x="12429" y="0"/>
                  </a:lnTo>
                  <a:lnTo>
                    <a:pt x="18091" y="2646"/>
                  </a:lnTo>
                  <a:lnTo>
                    <a:pt x="56912" y="23916"/>
                  </a:lnTo>
                  <a:lnTo>
                    <a:pt x="80438" y="38385"/>
                  </a:lnTo>
                  <a:lnTo>
                    <a:pt x="95602" y="49077"/>
                  </a:lnTo>
                  <a:lnTo>
                    <a:pt x="103013" y="52570"/>
                  </a:lnTo>
                  <a:lnTo>
                    <a:pt x="116086"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304"/>
            <p:cNvSpPr/>
            <p:nvPr/>
          </p:nvSpPr>
          <p:spPr>
            <a:xfrm>
              <a:off x="5161359" y="5018484"/>
              <a:ext cx="1" cy="151806"/>
            </a:xfrm>
            <a:custGeom>
              <a:avLst/>
              <a:gdLst/>
              <a:ahLst/>
              <a:cxnLst/>
              <a:rect l="0" t="0" r="0" b="0"/>
              <a:pathLst>
                <a:path w="1" h="151806">
                  <a:moveTo>
                    <a:pt x="0" y="0"/>
                  </a:moveTo>
                  <a:lnTo>
                    <a:pt x="0" y="42241"/>
                  </a:lnTo>
                  <a:lnTo>
                    <a:pt x="0" y="82252"/>
                  </a:lnTo>
                  <a:lnTo>
                    <a:pt x="0" y="121929"/>
                  </a:lnTo>
                  <a:lnTo>
                    <a:pt x="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305"/>
            <p:cNvSpPr/>
            <p:nvPr/>
          </p:nvSpPr>
          <p:spPr>
            <a:xfrm>
              <a:off x="5009555" y="5018484"/>
              <a:ext cx="71438" cy="160688"/>
            </a:xfrm>
            <a:custGeom>
              <a:avLst/>
              <a:gdLst/>
              <a:ahLst/>
              <a:cxnLst/>
              <a:rect l="0" t="0" r="0" b="0"/>
              <a:pathLst>
                <a:path w="71438" h="160688">
                  <a:moveTo>
                    <a:pt x="0" y="0"/>
                  </a:moveTo>
                  <a:lnTo>
                    <a:pt x="0" y="39148"/>
                  </a:lnTo>
                  <a:lnTo>
                    <a:pt x="0" y="80394"/>
                  </a:lnTo>
                  <a:lnTo>
                    <a:pt x="0" y="122041"/>
                  </a:lnTo>
                  <a:lnTo>
                    <a:pt x="0" y="160687"/>
                  </a:lnTo>
                  <a:lnTo>
                    <a:pt x="0" y="155980"/>
                  </a:lnTo>
                  <a:lnTo>
                    <a:pt x="992" y="154589"/>
                  </a:lnTo>
                  <a:lnTo>
                    <a:pt x="2645" y="153661"/>
                  </a:lnTo>
                  <a:lnTo>
                    <a:pt x="4740" y="153042"/>
                  </a:lnTo>
                  <a:lnTo>
                    <a:pt x="9713" y="147063"/>
                  </a:lnTo>
                  <a:lnTo>
                    <a:pt x="14239" y="138783"/>
                  </a:lnTo>
                  <a:lnTo>
                    <a:pt x="17778" y="128544"/>
                  </a:lnTo>
                  <a:lnTo>
                    <a:pt x="43262" y="99625"/>
                  </a:lnTo>
                  <a:lnTo>
                    <a:pt x="53174" y="98263"/>
                  </a:lnTo>
                  <a:lnTo>
                    <a:pt x="53458" y="102979"/>
                  </a:lnTo>
                  <a:lnTo>
                    <a:pt x="56171" y="107946"/>
                  </a:lnTo>
                  <a:lnTo>
                    <a:pt x="59691" y="113460"/>
                  </a:lnTo>
                  <a:lnTo>
                    <a:pt x="62137" y="123298"/>
                  </a:lnTo>
                  <a:lnTo>
                    <a:pt x="62397" y="129247"/>
                  </a:lnTo>
                  <a:lnTo>
                    <a:pt x="65105" y="134503"/>
                  </a:lnTo>
                  <a:lnTo>
                    <a:pt x="7143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306"/>
            <p:cNvSpPr/>
            <p:nvPr/>
          </p:nvSpPr>
          <p:spPr>
            <a:xfrm>
              <a:off x="4902398" y="5125749"/>
              <a:ext cx="62506" cy="142609"/>
            </a:xfrm>
            <a:custGeom>
              <a:avLst/>
              <a:gdLst/>
              <a:ahLst/>
              <a:cxnLst/>
              <a:rect l="0" t="0" r="0" b="0"/>
              <a:pathLst>
                <a:path w="62506" h="142609">
                  <a:moveTo>
                    <a:pt x="53579" y="8821"/>
                  </a:moveTo>
                  <a:lnTo>
                    <a:pt x="53579" y="4081"/>
                  </a:lnTo>
                  <a:lnTo>
                    <a:pt x="52586" y="2684"/>
                  </a:lnTo>
                  <a:lnTo>
                    <a:pt x="50933" y="1753"/>
                  </a:lnTo>
                  <a:lnTo>
                    <a:pt x="44485" y="137"/>
                  </a:lnTo>
                  <a:lnTo>
                    <a:pt x="40276" y="0"/>
                  </a:lnTo>
                  <a:lnTo>
                    <a:pt x="35098" y="2586"/>
                  </a:lnTo>
                  <a:lnTo>
                    <a:pt x="14847" y="20885"/>
                  </a:lnTo>
                  <a:lnTo>
                    <a:pt x="11559" y="26751"/>
                  </a:lnTo>
                  <a:lnTo>
                    <a:pt x="9107" y="32665"/>
                  </a:lnTo>
                  <a:lnTo>
                    <a:pt x="1396" y="42780"/>
                  </a:lnTo>
                  <a:lnTo>
                    <a:pt x="1923" y="44359"/>
                  </a:lnTo>
                  <a:lnTo>
                    <a:pt x="5154" y="48759"/>
                  </a:lnTo>
                  <a:lnTo>
                    <a:pt x="9898" y="51376"/>
                  </a:lnTo>
                  <a:lnTo>
                    <a:pt x="19806" y="53286"/>
                  </a:lnTo>
                  <a:lnTo>
                    <a:pt x="22134" y="53347"/>
                  </a:lnTo>
                  <a:lnTo>
                    <a:pt x="27366" y="50769"/>
                  </a:lnTo>
                  <a:lnTo>
                    <a:pt x="32999" y="47308"/>
                  </a:lnTo>
                  <a:lnTo>
                    <a:pt x="42919" y="44904"/>
                  </a:lnTo>
                  <a:lnTo>
                    <a:pt x="52186" y="36884"/>
                  </a:lnTo>
                  <a:lnTo>
                    <a:pt x="61144" y="35722"/>
                  </a:lnTo>
                  <a:lnTo>
                    <a:pt x="61599" y="36677"/>
                  </a:lnTo>
                  <a:lnTo>
                    <a:pt x="62505" y="78802"/>
                  </a:lnTo>
                  <a:lnTo>
                    <a:pt x="59861" y="87218"/>
                  </a:lnTo>
                  <a:lnTo>
                    <a:pt x="56371" y="95258"/>
                  </a:lnTo>
                  <a:lnTo>
                    <a:pt x="52831" y="121026"/>
                  </a:lnTo>
                  <a:lnTo>
                    <a:pt x="46559" y="133658"/>
                  </a:lnTo>
                  <a:lnTo>
                    <a:pt x="45922" y="136694"/>
                  </a:lnTo>
                  <a:lnTo>
                    <a:pt x="44506" y="138719"/>
                  </a:lnTo>
                  <a:lnTo>
                    <a:pt x="42569" y="140068"/>
                  </a:lnTo>
                  <a:lnTo>
                    <a:pt x="37771" y="141567"/>
                  </a:lnTo>
                  <a:lnTo>
                    <a:pt x="23691" y="142608"/>
                  </a:lnTo>
                  <a:lnTo>
                    <a:pt x="17806" y="140051"/>
                  </a:lnTo>
                  <a:lnTo>
                    <a:pt x="11883" y="136598"/>
                  </a:lnTo>
                  <a:lnTo>
                    <a:pt x="5943" y="135064"/>
                  </a:lnTo>
                  <a:lnTo>
                    <a:pt x="3962" y="133663"/>
                  </a:lnTo>
                  <a:lnTo>
                    <a:pt x="2641" y="131737"/>
                  </a:lnTo>
                  <a:lnTo>
                    <a:pt x="0" y="1249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307"/>
            <p:cNvSpPr/>
            <p:nvPr/>
          </p:nvSpPr>
          <p:spPr>
            <a:xfrm>
              <a:off x="4857750" y="5054312"/>
              <a:ext cx="1" cy="8822"/>
            </a:xfrm>
            <a:custGeom>
              <a:avLst/>
              <a:gdLst/>
              <a:ahLst/>
              <a:cxnLst/>
              <a:rect l="0" t="0" r="0" b="0"/>
              <a:pathLst>
                <a:path w="1" h="8822">
                  <a:moveTo>
                    <a:pt x="0" y="8821"/>
                  </a:moveTo>
                  <a:lnTo>
                    <a:pt x="0" y="0"/>
                  </a:lnTo>
                  <a:close/>
                </a:path>
              </a:pathLst>
            </a:custGeom>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SMARTInkShape-308"/>
            <p:cNvSpPr/>
            <p:nvPr/>
          </p:nvSpPr>
          <p:spPr>
            <a:xfrm>
              <a:off x="4839891" y="5116711"/>
              <a:ext cx="8930" cy="89298"/>
            </a:xfrm>
            <a:custGeom>
              <a:avLst/>
              <a:gdLst/>
              <a:ahLst/>
              <a:cxnLst/>
              <a:rect l="0" t="0" r="0" b="0"/>
              <a:pathLst>
                <a:path w="8930" h="89298">
                  <a:moveTo>
                    <a:pt x="0" y="0"/>
                  </a:moveTo>
                  <a:lnTo>
                    <a:pt x="0" y="42807"/>
                  </a:lnTo>
                  <a:lnTo>
                    <a:pt x="0" y="73064"/>
                  </a:lnTo>
                  <a:lnTo>
                    <a:pt x="2645" y="79767"/>
                  </a:lnTo>
                  <a:lnTo>
                    <a:pt x="8929"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309"/>
            <p:cNvSpPr/>
            <p:nvPr/>
          </p:nvSpPr>
          <p:spPr>
            <a:xfrm>
              <a:off x="4580930" y="5107904"/>
              <a:ext cx="196280" cy="96597"/>
            </a:xfrm>
            <a:custGeom>
              <a:avLst/>
              <a:gdLst/>
              <a:ahLst/>
              <a:cxnLst/>
              <a:rect l="0" t="0" r="0" b="0"/>
              <a:pathLst>
                <a:path w="196280" h="96597">
                  <a:moveTo>
                    <a:pt x="0" y="17737"/>
                  </a:moveTo>
                  <a:lnTo>
                    <a:pt x="0" y="61854"/>
                  </a:lnTo>
                  <a:lnTo>
                    <a:pt x="0" y="86138"/>
                  </a:lnTo>
                  <a:lnTo>
                    <a:pt x="2645" y="90471"/>
                  </a:lnTo>
                  <a:lnTo>
                    <a:pt x="4740" y="93015"/>
                  </a:lnTo>
                  <a:lnTo>
                    <a:pt x="9713" y="95842"/>
                  </a:lnTo>
                  <a:lnTo>
                    <a:pt x="12428" y="96596"/>
                  </a:lnTo>
                  <a:lnTo>
                    <a:pt x="14239" y="96106"/>
                  </a:lnTo>
                  <a:lnTo>
                    <a:pt x="15446" y="94789"/>
                  </a:lnTo>
                  <a:lnTo>
                    <a:pt x="16250" y="92917"/>
                  </a:lnTo>
                  <a:lnTo>
                    <a:pt x="17778" y="91669"/>
                  </a:lnTo>
                  <a:lnTo>
                    <a:pt x="22123" y="90283"/>
                  </a:lnTo>
                  <a:lnTo>
                    <a:pt x="23678" y="88921"/>
                  </a:lnTo>
                  <a:lnTo>
                    <a:pt x="41939" y="57175"/>
                  </a:lnTo>
                  <a:lnTo>
                    <a:pt x="49688" y="47722"/>
                  </a:lnTo>
                  <a:lnTo>
                    <a:pt x="53426" y="36127"/>
                  </a:lnTo>
                  <a:lnTo>
                    <a:pt x="58273" y="35753"/>
                  </a:lnTo>
                  <a:lnTo>
                    <a:pt x="59685" y="36693"/>
                  </a:lnTo>
                  <a:lnTo>
                    <a:pt x="60626" y="38312"/>
                  </a:lnTo>
                  <a:lnTo>
                    <a:pt x="61950" y="45330"/>
                  </a:lnTo>
                  <a:lnTo>
                    <a:pt x="62475" y="65409"/>
                  </a:lnTo>
                  <a:lnTo>
                    <a:pt x="65139" y="71336"/>
                  </a:lnTo>
                  <a:lnTo>
                    <a:pt x="68638" y="77277"/>
                  </a:lnTo>
                  <a:lnTo>
                    <a:pt x="70193" y="83225"/>
                  </a:lnTo>
                  <a:lnTo>
                    <a:pt x="71600" y="85208"/>
                  </a:lnTo>
                  <a:lnTo>
                    <a:pt x="73530" y="86530"/>
                  </a:lnTo>
                  <a:lnTo>
                    <a:pt x="79017" y="88652"/>
                  </a:lnTo>
                  <a:lnTo>
                    <a:pt x="84707" y="89019"/>
                  </a:lnTo>
                  <a:lnTo>
                    <a:pt x="89903" y="86460"/>
                  </a:lnTo>
                  <a:lnTo>
                    <a:pt x="105427" y="72920"/>
                  </a:lnTo>
                  <a:lnTo>
                    <a:pt x="106388" y="69382"/>
                  </a:lnTo>
                  <a:lnTo>
                    <a:pt x="106644" y="67050"/>
                  </a:lnTo>
                  <a:lnTo>
                    <a:pt x="109574" y="61812"/>
                  </a:lnTo>
                  <a:lnTo>
                    <a:pt x="114800" y="55106"/>
                  </a:lnTo>
                  <a:lnTo>
                    <a:pt x="118160" y="54189"/>
                  </a:lnTo>
                  <a:lnTo>
                    <a:pt x="145996" y="53457"/>
                  </a:lnTo>
                  <a:lnTo>
                    <a:pt x="186425" y="34053"/>
                  </a:lnTo>
                  <a:lnTo>
                    <a:pt x="189768" y="31591"/>
                  </a:lnTo>
                  <a:lnTo>
                    <a:pt x="193482" y="26209"/>
                  </a:lnTo>
                  <a:lnTo>
                    <a:pt x="195573" y="17602"/>
                  </a:lnTo>
                  <a:lnTo>
                    <a:pt x="196279" y="10544"/>
                  </a:lnTo>
                  <a:lnTo>
                    <a:pt x="188749" y="1271"/>
                  </a:lnTo>
                  <a:lnTo>
                    <a:pt x="185422" y="497"/>
                  </a:lnTo>
                  <a:lnTo>
                    <a:pt x="175202" y="0"/>
                  </a:lnTo>
                  <a:lnTo>
                    <a:pt x="173356" y="951"/>
                  </a:lnTo>
                  <a:lnTo>
                    <a:pt x="172125" y="2578"/>
                  </a:lnTo>
                  <a:lnTo>
                    <a:pt x="171305" y="4654"/>
                  </a:lnTo>
                  <a:lnTo>
                    <a:pt x="169765" y="6039"/>
                  </a:lnTo>
                  <a:lnTo>
                    <a:pt x="160166" y="10906"/>
                  </a:lnTo>
                  <a:lnTo>
                    <a:pt x="157379" y="13183"/>
                  </a:lnTo>
                  <a:lnTo>
                    <a:pt x="154282" y="21005"/>
                  </a:lnTo>
                  <a:lnTo>
                    <a:pt x="152293" y="37454"/>
                  </a:lnTo>
                  <a:lnTo>
                    <a:pt x="160927" y="67445"/>
                  </a:lnTo>
                  <a:lnTo>
                    <a:pt x="165119" y="73894"/>
                  </a:lnTo>
                  <a:lnTo>
                    <a:pt x="170290" y="77423"/>
                  </a:lnTo>
                  <a:lnTo>
                    <a:pt x="175895" y="79982"/>
                  </a:lnTo>
                  <a:lnTo>
                    <a:pt x="187523" y="891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310"/>
            <p:cNvSpPr/>
            <p:nvPr/>
          </p:nvSpPr>
          <p:spPr>
            <a:xfrm>
              <a:off x="4432985" y="5027523"/>
              <a:ext cx="76508" cy="160626"/>
            </a:xfrm>
            <a:custGeom>
              <a:avLst/>
              <a:gdLst/>
              <a:ahLst/>
              <a:cxnLst/>
              <a:rect l="0" t="0" r="0" b="0"/>
              <a:pathLst>
                <a:path w="76508" h="160626">
                  <a:moveTo>
                    <a:pt x="49718" y="8821"/>
                  </a:moveTo>
                  <a:lnTo>
                    <a:pt x="49718" y="259"/>
                  </a:lnTo>
                  <a:lnTo>
                    <a:pt x="44978" y="0"/>
                  </a:lnTo>
                  <a:lnTo>
                    <a:pt x="43581" y="955"/>
                  </a:lnTo>
                  <a:lnTo>
                    <a:pt x="42650" y="2585"/>
                  </a:lnTo>
                  <a:lnTo>
                    <a:pt x="41157" y="12330"/>
                  </a:lnTo>
                  <a:lnTo>
                    <a:pt x="39869" y="24800"/>
                  </a:lnTo>
                  <a:lnTo>
                    <a:pt x="33735" y="45344"/>
                  </a:lnTo>
                  <a:lnTo>
                    <a:pt x="29769" y="62637"/>
                  </a:lnTo>
                  <a:lnTo>
                    <a:pt x="22310" y="77683"/>
                  </a:lnTo>
                  <a:lnTo>
                    <a:pt x="19540" y="81518"/>
                  </a:lnTo>
                  <a:lnTo>
                    <a:pt x="16462" y="91070"/>
                  </a:lnTo>
                  <a:lnTo>
                    <a:pt x="13331" y="112073"/>
                  </a:lnTo>
                  <a:lnTo>
                    <a:pt x="6996" y="124724"/>
                  </a:lnTo>
                  <a:lnTo>
                    <a:pt x="5450" y="132036"/>
                  </a:lnTo>
                  <a:lnTo>
                    <a:pt x="4331" y="132636"/>
                  </a:lnTo>
                  <a:lnTo>
                    <a:pt x="0" y="133481"/>
                  </a:lnTo>
                  <a:lnTo>
                    <a:pt x="4206" y="133789"/>
                  </a:lnTo>
                  <a:lnTo>
                    <a:pt x="4686" y="131170"/>
                  </a:lnTo>
                  <a:lnTo>
                    <a:pt x="4814" y="129082"/>
                  </a:lnTo>
                  <a:lnTo>
                    <a:pt x="7602" y="124117"/>
                  </a:lnTo>
                  <a:lnTo>
                    <a:pt x="9735" y="121403"/>
                  </a:lnTo>
                  <a:lnTo>
                    <a:pt x="14750" y="118388"/>
                  </a:lnTo>
                  <a:lnTo>
                    <a:pt x="20286" y="116057"/>
                  </a:lnTo>
                  <a:lnTo>
                    <a:pt x="28981" y="110158"/>
                  </a:lnTo>
                  <a:lnTo>
                    <a:pt x="37841" y="107969"/>
                  </a:lnTo>
                  <a:lnTo>
                    <a:pt x="52699" y="107169"/>
                  </a:lnTo>
                  <a:lnTo>
                    <a:pt x="54682" y="108121"/>
                  </a:lnTo>
                  <a:lnTo>
                    <a:pt x="56003" y="109747"/>
                  </a:lnTo>
                  <a:lnTo>
                    <a:pt x="58465" y="114200"/>
                  </a:lnTo>
                  <a:lnTo>
                    <a:pt x="72783" y="130965"/>
                  </a:lnTo>
                  <a:lnTo>
                    <a:pt x="75404" y="139821"/>
                  </a:lnTo>
                  <a:lnTo>
                    <a:pt x="76507" y="1606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311"/>
            <p:cNvSpPr/>
            <p:nvPr/>
          </p:nvSpPr>
          <p:spPr>
            <a:xfrm>
              <a:off x="4268391" y="5072063"/>
              <a:ext cx="133946" cy="35719"/>
            </a:xfrm>
            <a:custGeom>
              <a:avLst/>
              <a:gdLst/>
              <a:ahLst/>
              <a:cxnLst/>
              <a:rect l="0" t="0" r="0" b="0"/>
              <a:pathLst>
                <a:path w="133946" h="35719">
                  <a:moveTo>
                    <a:pt x="0" y="0"/>
                  </a:moveTo>
                  <a:lnTo>
                    <a:pt x="0" y="4740"/>
                  </a:lnTo>
                  <a:lnTo>
                    <a:pt x="992" y="6136"/>
                  </a:lnTo>
                  <a:lnTo>
                    <a:pt x="2645" y="7068"/>
                  </a:lnTo>
                  <a:lnTo>
                    <a:pt x="4740" y="7688"/>
                  </a:lnTo>
                  <a:lnTo>
                    <a:pt x="16223" y="14821"/>
                  </a:lnTo>
                  <a:lnTo>
                    <a:pt x="55133" y="24721"/>
                  </a:lnTo>
                  <a:lnTo>
                    <a:pt x="93691" y="34074"/>
                  </a:lnTo>
                  <a:lnTo>
                    <a:pt x="133945"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312"/>
            <p:cNvSpPr/>
            <p:nvPr/>
          </p:nvSpPr>
          <p:spPr>
            <a:xfrm>
              <a:off x="4313039" y="5045273"/>
              <a:ext cx="35720" cy="160736"/>
            </a:xfrm>
            <a:custGeom>
              <a:avLst/>
              <a:gdLst/>
              <a:ahLst/>
              <a:cxnLst/>
              <a:rect l="0" t="0" r="0" b="0"/>
              <a:pathLst>
                <a:path w="35720" h="160736">
                  <a:moveTo>
                    <a:pt x="35719" y="0"/>
                  </a:moveTo>
                  <a:lnTo>
                    <a:pt x="30978" y="4741"/>
                  </a:lnTo>
                  <a:lnTo>
                    <a:pt x="28651" y="12359"/>
                  </a:lnTo>
                  <a:lnTo>
                    <a:pt x="20725" y="54724"/>
                  </a:lnTo>
                  <a:lnTo>
                    <a:pt x="11974" y="93105"/>
                  </a:lnTo>
                  <a:lnTo>
                    <a:pt x="9197" y="135089"/>
                  </a:lnTo>
                  <a:lnTo>
                    <a:pt x="9049" y="143714"/>
                  </a:lnTo>
                  <a:lnTo>
                    <a:pt x="6337" y="150855"/>
                  </a:lnTo>
                  <a:lnTo>
                    <a:pt x="0"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313"/>
            <p:cNvSpPr/>
            <p:nvPr/>
          </p:nvSpPr>
          <p:spPr>
            <a:xfrm>
              <a:off x="4161234" y="5107904"/>
              <a:ext cx="62509" cy="70075"/>
            </a:xfrm>
            <a:custGeom>
              <a:avLst/>
              <a:gdLst/>
              <a:ahLst/>
              <a:cxnLst/>
              <a:rect l="0" t="0" r="0" b="0"/>
              <a:pathLst>
                <a:path w="62509" h="70075">
                  <a:moveTo>
                    <a:pt x="0" y="62385"/>
                  </a:moveTo>
                  <a:lnTo>
                    <a:pt x="0" y="70074"/>
                  </a:lnTo>
                  <a:lnTo>
                    <a:pt x="0" y="28472"/>
                  </a:lnTo>
                  <a:lnTo>
                    <a:pt x="0" y="4620"/>
                  </a:lnTo>
                  <a:lnTo>
                    <a:pt x="993" y="3039"/>
                  </a:lnTo>
                  <a:lnTo>
                    <a:pt x="2646" y="1985"/>
                  </a:lnTo>
                  <a:lnTo>
                    <a:pt x="9714" y="502"/>
                  </a:lnTo>
                  <a:lnTo>
                    <a:pt x="20991" y="0"/>
                  </a:lnTo>
                  <a:lnTo>
                    <a:pt x="26858" y="2578"/>
                  </a:lnTo>
                  <a:lnTo>
                    <a:pt x="29812" y="4654"/>
                  </a:lnTo>
                  <a:lnTo>
                    <a:pt x="43450" y="7577"/>
                  </a:lnTo>
                  <a:lnTo>
                    <a:pt x="62508" y="88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314"/>
            <p:cNvSpPr/>
            <p:nvPr/>
          </p:nvSpPr>
          <p:spPr>
            <a:xfrm>
              <a:off x="4098727" y="5018484"/>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315"/>
            <p:cNvSpPr/>
            <p:nvPr/>
          </p:nvSpPr>
          <p:spPr>
            <a:xfrm>
              <a:off x="4054078" y="5107781"/>
              <a:ext cx="1" cy="62509"/>
            </a:xfrm>
            <a:custGeom>
              <a:avLst/>
              <a:gdLst/>
              <a:ahLst/>
              <a:cxnLst/>
              <a:rect l="0" t="0" r="0" b="0"/>
              <a:pathLst>
                <a:path w="1" h="62509">
                  <a:moveTo>
                    <a:pt x="0" y="0"/>
                  </a:moveTo>
                  <a:lnTo>
                    <a:pt x="0" y="43479"/>
                  </a:lnTo>
                  <a:lnTo>
                    <a:pt x="0"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316"/>
            <p:cNvSpPr/>
            <p:nvPr/>
          </p:nvSpPr>
          <p:spPr>
            <a:xfrm>
              <a:off x="3902306" y="4973836"/>
              <a:ext cx="98148" cy="213777"/>
            </a:xfrm>
            <a:custGeom>
              <a:avLst/>
              <a:gdLst/>
              <a:ahLst/>
              <a:cxnLst/>
              <a:rect l="0" t="0" r="0" b="0"/>
              <a:pathLst>
                <a:path w="98148" h="213777">
                  <a:moveTo>
                    <a:pt x="17827" y="0"/>
                  </a:moveTo>
                  <a:lnTo>
                    <a:pt x="10138" y="0"/>
                  </a:lnTo>
                  <a:lnTo>
                    <a:pt x="9725" y="992"/>
                  </a:lnTo>
                  <a:lnTo>
                    <a:pt x="8900" y="43449"/>
                  </a:lnTo>
                  <a:lnTo>
                    <a:pt x="7906" y="65835"/>
                  </a:lnTo>
                  <a:lnTo>
                    <a:pt x="519" y="100109"/>
                  </a:lnTo>
                  <a:lnTo>
                    <a:pt x="0" y="140008"/>
                  </a:lnTo>
                  <a:lnTo>
                    <a:pt x="9064" y="180584"/>
                  </a:lnTo>
                  <a:lnTo>
                    <a:pt x="13271" y="188739"/>
                  </a:lnTo>
                  <a:lnTo>
                    <a:pt x="37544" y="208205"/>
                  </a:lnTo>
                  <a:lnTo>
                    <a:pt x="44119" y="211598"/>
                  </a:lnTo>
                  <a:lnTo>
                    <a:pt x="56044" y="213509"/>
                  </a:lnTo>
                  <a:lnTo>
                    <a:pt x="61164" y="213776"/>
                  </a:lnTo>
                  <a:lnTo>
                    <a:pt x="69500" y="211428"/>
                  </a:lnTo>
                  <a:lnTo>
                    <a:pt x="86037" y="199050"/>
                  </a:lnTo>
                  <a:lnTo>
                    <a:pt x="94151" y="190387"/>
                  </a:lnTo>
                  <a:lnTo>
                    <a:pt x="96397" y="184497"/>
                  </a:lnTo>
                  <a:lnTo>
                    <a:pt x="98147" y="150068"/>
                  </a:lnTo>
                  <a:lnTo>
                    <a:pt x="95527" y="143426"/>
                  </a:lnTo>
                  <a:lnTo>
                    <a:pt x="81968" y="121928"/>
                  </a:lnTo>
                  <a:lnTo>
                    <a:pt x="68141" y="111974"/>
                  </a:lnTo>
                  <a:lnTo>
                    <a:pt x="54077" y="105462"/>
                  </a:lnTo>
                  <a:lnTo>
                    <a:pt x="47828" y="101442"/>
                  </a:lnTo>
                  <a:lnTo>
                    <a:pt x="38733" y="99179"/>
                  </a:lnTo>
                  <a:lnTo>
                    <a:pt x="26757"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1" name="SMARTInkShape-317"/>
          <p:cNvSpPr/>
          <p:nvPr/>
        </p:nvSpPr>
        <p:spPr>
          <a:xfrm>
            <a:off x="2536041" y="4277320"/>
            <a:ext cx="232163" cy="508994"/>
          </a:xfrm>
          <a:custGeom>
            <a:avLst/>
            <a:gdLst/>
            <a:ahLst/>
            <a:cxnLst/>
            <a:rect l="0" t="0" r="0" b="0"/>
            <a:pathLst>
              <a:path w="232163" h="508994">
                <a:moveTo>
                  <a:pt x="80357" y="508993"/>
                </a:moveTo>
                <a:lnTo>
                  <a:pt x="80357" y="500073"/>
                </a:lnTo>
                <a:lnTo>
                  <a:pt x="80357" y="508625"/>
                </a:lnTo>
                <a:lnTo>
                  <a:pt x="80357" y="464259"/>
                </a:lnTo>
                <a:lnTo>
                  <a:pt x="80357" y="421838"/>
                </a:lnTo>
                <a:lnTo>
                  <a:pt x="80357" y="407679"/>
                </a:lnTo>
                <a:lnTo>
                  <a:pt x="83003" y="401787"/>
                </a:lnTo>
                <a:lnTo>
                  <a:pt x="88046" y="394661"/>
                </a:lnTo>
                <a:lnTo>
                  <a:pt x="89042" y="386124"/>
                </a:lnTo>
                <a:lnTo>
                  <a:pt x="89285" y="342544"/>
                </a:lnTo>
                <a:lnTo>
                  <a:pt x="89287" y="300634"/>
                </a:lnTo>
                <a:lnTo>
                  <a:pt x="89287" y="256093"/>
                </a:lnTo>
                <a:lnTo>
                  <a:pt x="91933" y="250080"/>
                </a:lnTo>
                <a:lnTo>
                  <a:pt x="94028" y="247087"/>
                </a:lnTo>
                <a:lnTo>
                  <a:pt x="96976" y="233394"/>
                </a:lnTo>
                <a:lnTo>
                  <a:pt x="98207" y="188769"/>
                </a:lnTo>
                <a:lnTo>
                  <a:pt x="98217" y="144120"/>
                </a:lnTo>
                <a:lnTo>
                  <a:pt x="98217" y="99472"/>
                </a:lnTo>
                <a:lnTo>
                  <a:pt x="98217" y="56540"/>
                </a:lnTo>
                <a:lnTo>
                  <a:pt x="98217" y="26792"/>
                </a:lnTo>
                <a:lnTo>
                  <a:pt x="84915" y="40092"/>
                </a:lnTo>
                <a:lnTo>
                  <a:pt x="82383" y="45269"/>
                </a:lnTo>
                <a:lnTo>
                  <a:pt x="81708" y="48039"/>
                </a:lnTo>
                <a:lnTo>
                  <a:pt x="73468" y="62563"/>
                </a:lnTo>
                <a:lnTo>
                  <a:pt x="72788" y="65521"/>
                </a:lnTo>
                <a:lnTo>
                  <a:pt x="67090" y="74425"/>
                </a:lnTo>
                <a:lnTo>
                  <a:pt x="57269" y="86323"/>
                </a:lnTo>
                <a:lnTo>
                  <a:pt x="51653" y="98228"/>
                </a:lnTo>
                <a:lnTo>
                  <a:pt x="39426" y="113110"/>
                </a:lnTo>
                <a:lnTo>
                  <a:pt x="33797" y="125016"/>
                </a:lnTo>
                <a:lnTo>
                  <a:pt x="21566" y="139899"/>
                </a:lnTo>
                <a:lnTo>
                  <a:pt x="15938" y="151805"/>
                </a:lnTo>
                <a:lnTo>
                  <a:pt x="12039" y="157758"/>
                </a:lnTo>
                <a:lnTo>
                  <a:pt x="9041" y="169142"/>
                </a:lnTo>
                <a:lnTo>
                  <a:pt x="23" y="178560"/>
                </a:lnTo>
                <a:lnTo>
                  <a:pt x="0" y="173844"/>
                </a:lnTo>
                <a:lnTo>
                  <a:pt x="989" y="172451"/>
                </a:lnTo>
                <a:lnTo>
                  <a:pt x="2640" y="171522"/>
                </a:lnTo>
                <a:lnTo>
                  <a:pt x="7680" y="170031"/>
                </a:lnTo>
                <a:lnTo>
                  <a:pt x="8368" y="167182"/>
                </a:lnTo>
                <a:lnTo>
                  <a:pt x="8553" y="165033"/>
                </a:lnTo>
                <a:lnTo>
                  <a:pt x="11402" y="159999"/>
                </a:lnTo>
                <a:lnTo>
                  <a:pt x="40699" y="127984"/>
                </a:lnTo>
                <a:lnTo>
                  <a:pt x="54121" y="100088"/>
                </a:lnTo>
                <a:lnTo>
                  <a:pt x="67532" y="83589"/>
                </a:lnTo>
                <a:lnTo>
                  <a:pt x="73304" y="71486"/>
                </a:lnTo>
                <a:lnTo>
                  <a:pt x="85566" y="56561"/>
                </a:lnTo>
                <a:lnTo>
                  <a:pt x="91198" y="44650"/>
                </a:lnTo>
                <a:lnTo>
                  <a:pt x="95097" y="38696"/>
                </a:lnTo>
                <a:lnTo>
                  <a:pt x="96830" y="32743"/>
                </a:lnTo>
                <a:lnTo>
                  <a:pt x="98285" y="30758"/>
                </a:lnTo>
                <a:lnTo>
                  <a:pt x="100246" y="29435"/>
                </a:lnTo>
                <a:lnTo>
                  <a:pt x="102546" y="28554"/>
                </a:lnTo>
                <a:lnTo>
                  <a:pt x="104080" y="26973"/>
                </a:lnTo>
                <a:lnTo>
                  <a:pt x="105783" y="22572"/>
                </a:lnTo>
                <a:lnTo>
                  <a:pt x="106743" y="14515"/>
                </a:lnTo>
                <a:lnTo>
                  <a:pt x="107869" y="12654"/>
                </a:lnTo>
                <a:lnTo>
                  <a:pt x="109613" y="11412"/>
                </a:lnTo>
                <a:lnTo>
                  <a:pt x="114800" y="9420"/>
                </a:lnTo>
                <a:lnTo>
                  <a:pt x="122953" y="2890"/>
                </a:lnTo>
                <a:lnTo>
                  <a:pt x="133893" y="10"/>
                </a:lnTo>
                <a:lnTo>
                  <a:pt x="139072" y="2"/>
                </a:lnTo>
                <a:lnTo>
                  <a:pt x="136880" y="1"/>
                </a:lnTo>
                <a:lnTo>
                  <a:pt x="142840" y="0"/>
                </a:lnTo>
                <a:lnTo>
                  <a:pt x="150551" y="7689"/>
                </a:lnTo>
                <a:lnTo>
                  <a:pt x="156167" y="8562"/>
                </a:lnTo>
                <a:lnTo>
                  <a:pt x="157686" y="9677"/>
                </a:lnTo>
                <a:lnTo>
                  <a:pt x="168295" y="25170"/>
                </a:lnTo>
                <a:lnTo>
                  <a:pt x="183814" y="41926"/>
                </a:lnTo>
                <a:lnTo>
                  <a:pt x="189429" y="53628"/>
                </a:lnTo>
                <a:lnTo>
                  <a:pt x="193326" y="59554"/>
                </a:lnTo>
                <a:lnTo>
                  <a:pt x="196512" y="68468"/>
                </a:lnTo>
                <a:lnTo>
                  <a:pt x="223222" y="98216"/>
                </a:lnTo>
                <a:lnTo>
                  <a:pt x="232162"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4" name="SMARTInkShape-Group43"/>
          <p:cNvGrpSpPr/>
          <p:nvPr/>
        </p:nvGrpSpPr>
        <p:grpSpPr>
          <a:xfrm>
            <a:off x="2598539" y="4947047"/>
            <a:ext cx="187525" cy="205384"/>
            <a:chOff x="2598539" y="4947047"/>
            <a:chExt cx="187525" cy="205384"/>
          </a:xfrm>
        </p:grpSpPr>
        <p:sp>
          <p:nvSpPr>
            <p:cNvPr id="82" name="SMARTInkShape-318"/>
            <p:cNvSpPr/>
            <p:nvPr/>
          </p:nvSpPr>
          <p:spPr>
            <a:xfrm>
              <a:off x="2598539" y="5036344"/>
              <a:ext cx="187525" cy="98227"/>
            </a:xfrm>
            <a:custGeom>
              <a:avLst/>
              <a:gdLst/>
              <a:ahLst/>
              <a:cxnLst/>
              <a:rect l="0" t="0" r="0" b="0"/>
              <a:pathLst>
                <a:path w="187525" h="98227">
                  <a:moveTo>
                    <a:pt x="187524" y="0"/>
                  </a:moveTo>
                  <a:lnTo>
                    <a:pt x="178604" y="0"/>
                  </a:lnTo>
                  <a:lnTo>
                    <a:pt x="178595" y="7688"/>
                  </a:lnTo>
                  <a:lnTo>
                    <a:pt x="170032" y="17459"/>
                  </a:lnTo>
                  <a:lnTo>
                    <a:pt x="169674" y="26411"/>
                  </a:lnTo>
                  <a:lnTo>
                    <a:pt x="161977" y="34444"/>
                  </a:lnTo>
                  <a:lnTo>
                    <a:pt x="161102" y="40081"/>
                  </a:lnTo>
                  <a:lnTo>
                    <a:pt x="160734" y="84620"/>
                  </a:lnTo>
                  <a:lnTo>
                    <a:pt x="160734" y="87911"/>
                  </a:lnTo>
                  <a:lnTo>
                    <a:pt x="151805" y="98226"/>
                  </a:lnTo>
                  <a:lnTo>
                    <a:pt x="138244" y="98226"/>
                  </a:lnTo>
                  <a:lnTo>
                    <a:pt x="136811" y="97234"/>
                  </a:lnTo>
                  <a:lnTo>
                    <a:pt x="135856" y="95581"/>
                  </a:lnTo>
                  <a:lnTo>
                    <a:pt x="135219" y="93486"/>
                  </a:lnTo>
                  <a:lnTo>
                    <a:pt x="133802" y="92089"/>
                  </a:lnTo>
                  <a:lnTo>
                    <a:pt x="129582" y="90538"/>
                  </a:lnTo>
                  <a:lnTo>
                    <a:pt x="117728" y="89405"/>
                  </a:lnTo>
                  <a:lnTo>
                    <a:pt x="109281" y="83181"/>
                  </a:lnTo>
                  <a:lnTo>
                    <a:pt x="100951" y="80209"/>
                  </a:lnTo>
                  <a:lnTo>
                    <a:pt x="92199" y="74477"/>
                  </a:lnTo>
                  <a:lnTo>
                    <a:pt x="82121" y="71837"/>
                  </a:lnTo>
                  <a:lnTo>
                    <a:pt x="73585" y="65379"/>
                  </a:lnTo>
                  <a:lnTo>
                    <a:pt x="64162" y="62886"/>
                  </a:lnTo>
                  <a:lnTo>
                    <a:pt x="54965" y="62541"/>
                  </a:lnTo>
                  <a:lnTo>
                    <a:pt x="54503" y="61537"/>
                  </a:lnTo>
                  <a:lnTo>
                    <a:pt x="53989" y="57777"/>
                  </a:lnTo>
                  <a:lnTo>
                    <a:pt x="52860" y="56377"/>
                  </a:lnTo>
                  <a:lnTo>
                    <a:pt x="45926" y="53946"/>
                  </a:lnTo>
                  <a:lnTo>
                    <a:pt x="31014" y="53579"/>
                  </a:lnTo>
                  <a:lnTo>
                    <a:pt x="29606" y="52586"/>
                  </a:lnTo>
                  <a:lnTo>
                    <a:pt x="28667" y="50933"/>
                  </a:lnTo>
                  <a:lnTo>
                    <a:pt x="27160" y="45890"/>
                  </a:lnTo>
                  <a:lnTo>
                    <a:pt x="24308" y="45200"/>
                  </a:lnTo>
                  <a:lnTo>
                    <a:pt x="13497" y="44681"/>
                  </a:lnTo>
                  <a:lnTo>
                    <a:pt x="11974" y="43677"/>
                  </a:lnTo>
                  <a:lnTo>
                    <a:pt x="10959" y="42017"/>
                  </a:lnTo>
                  <a:lnTo>
                    <a:pt x="9049" y="36087"/>
                  </a:lnTo>
                  <a:lnTo>
                    <a:pt x="0"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319"/>
            <p:cNvSpPr/>
            <p:nvPr/>
          </p:nvSpPr>
          <p:spPr>
            <a:xfrm>
              <a:off x="2661047" y="4947047"/>
              <a:ext cx="31934" cy="205384"/>
            </a:xfrm>
            <a:custGeom>
              <a:avLst/>
              <a:gdLst/>
              <a:ahLst/>
              <a:cxnLst/>
              <a:rect l="0" t="0" r="0" b="0"/>
              <a:pathLst>
                <a:path w="31934" h="205384">
                  <a:moveTo>
                    <a:pt x="8930" y="0"/>
                  </a:moveTo>
                  <a:lnTo>
                    <a:pt x="109" y="0"/>
                  </a:lnTo>
                  <a:lnTo>
                    <a:pt x="8920" y="0"/>
                  </a:lnTo>
                  <a:lnTo>
                    <a:pt x="367" y="8561"/>
                  </a:lnTo>
                  <a:lnTo>
                    <a:pt x="0" y="39099"/>
                  </a:lnTo>
                  <a:lnTo>
                    <a:pt x="992" y="40949"/>
                  </a:lnTo>
                  <a:lnTo>
                    <a:pt x="2646" y="42182"/>
                  </a:lnTo>
                  <a:lnTo>
                    <a:pt x="4740" y="43004"/>
                  </a:lnTo>
                  <a:lnTo>
                    <a:pt x="6137" y="44544"/>
                  </a:lnTo>
                  <a:lnTo>
                    <a:pt x="7688" y="48902"/>
                  </a:lnTo>
                  <a:lnTo>
                    <a:pt x="9915" y="86326"/>
                  </a:lnTo>
                  <a:lnTo>
                    <a:pt x="15996" y="98228"/>
                  </a:lnTo>
                  <a:lnTo>
                    <a:pt x="18830" y="130969"/>
                  </a:lnTo>
                  <a:lnTo>
                    <a:pt x="23990" y="140891"/>
                  </a:lnTo>
                  <a:lnTo>
                    <a:pt x="26785" y="185415"/>
                  </a:lnTo>
                  <a:lnTo>
                    <a:pt x="26786" y="186118"/>
                  </a:lnTo>
                  <a:lnTo>
                    <a:pt x="31529" y="191847"/>
                  </a:lnTo>
                  <a:lnTo>
                    <a:pt x="31933" y="193383"/>
                  </a:lnTo>
                  <a:lnTo>
                    <a:pt x="31211" y="194406"/>
                  </a:lnTo>
                  <a:lnTo>
                    <a:pt x="26866" y="196417"/>
                  </a:lnTo>
                  <a:lnTo>
                    <a:pt x="26789"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 name="SMARTInkShape-Group44"/>
          <p:cNvGrpSpPr/>
          <p:nvPr/>
        </p:nvGrpSpPr>
        <p:grpSpPr>
          <a:xfrm>
            <a:off x="5402461" y="5072063"/>
            <a:ext cx="125017" cy="44649"/>
            <a:chOff x="5402461" y="5072063"/>
            <a:chExt cx="125017" cy="44649"/>
          </a:xfrm>
        </p:grpSpPr>
        <p:sp>
          <p:nvSpPr>
            <p:cNvPr id="85" name="SMARTInkShape-320"/>
            <p:cNvSpPr/>
            <p:nvPr/>
          </p:nvSpPr>
          <p:spPr>
            <a:xfrm>
              <a:off x="5411391" y="5107781"/>
              <a:ext cx="89298" cy="8931"/>
            </a:xfrm>
            <a:custGeom>
              <a:avLst/>
              <a:gdLst/>
              <a:ahLst/>
              <a:cxnLst/>
              <a:rect l="0" t="0" r="0" b="0"/>
              <a:pathLst>
                <a:path w="89298" h="8931">
                  <a:moveTo>
                    <a:pt x="0" y="8930"/>
                  </a:moveTo>
                  <a:lnTo>
                    <a:pt x="16509" y="8930"/>
                  </a:lnTo>
                  <a:lnTo>
                    <a:pt x="25429" y="1241"/>
                  </a:lnTo>
                  <a:lnTo>
                    <a:pt x="31126" y="368"/>
                  </a:lnTo>
                  <a:lnTo>
                    <a:pt x="75665" y="0"/>
                  </a:lnTo>
                  <a:lnTo>
                    <a:pt x="892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321"/>
            <p:cNvSpPr/>
            <p:nvPr/>
          </p:nvSpPr>
          <p:spPr>
            <a:xfrm>
              <a:off x="5402461" y="5072063"/>
              <a:ext cx="125017" cy="8930"/>
            </a:xfrm>
            <a:custGeom>
              <a:avLst/>
              <a:gdLst/>
              <a:ahLst/>
              <a:cxnLst/>
              <a:rect l="0" t="0" r="0" b="0"/>
              <a:pathLst>
                <a:path w="125017" h="8930">
                  <a:moveTo>
                    <a:pt x="0" y="0"/>
                  </a:moveTo>
                  <a:lnTo>
                    <a:pt x="8821" y="0"/>
                  </a:lnTo>
                  <a:lnTo>
                    <a:pt x="17488" y="8561"/>
                  </a:lnTo>
                  <a:lnTo>
                    <a:pt x="60532" y="8928"/>
                  </a:lnTo>
                  <a:lnTo>
                    <a:pt x="104107" y="8929"/>
                  </a:lnTo>
                  <a:lnTo>
                    <a:pt x="125016"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8" name="SMARTInkShape-322"/>
          <p:cNvSpPr/>
          <p:nvPr/>
        </p:nvSpPr>
        <p:spPr>
          <a:xfrm>
            <a:off x="2897359" y="5349037"/>
            <a:ext cx="111943" cy="223089"/>
          </a:xfrm>
          <a:custGeom>
            <a:avLst/>
            <a:gdLst/>
            <a:ahLst/>
            <a:cxnLst/>
            <a:rect l="0" t="0" r="0" b="0"/>
            <a:pathLst>
              <a:path w="111943" h="223089">
                <a:moveTo>
                  <a:pt x="85157" y="62354"/>
                </a:moveTo>
                <a:lnTo>
                  <a:pt x="89897" y="62354"/>
                </a:lnTo>
                <a:lnTo>
                  <a:pt x="91293" y="61361"/>
                </a:lnTo>
                <a:lnTo>
                  <a:pt x="92224" y="59708"/>
                </a:lnTo>
                <a:lnTo>
                  <a:pt x="93719" y="49925"/>
                </a:lnTo>
                <a:lnTo>
                  <a:pt x="94084" y="23287"/>
                </a:lnTo>
                <a:lnTo>
                  <a:pt x="91439" y="17540"/>
                </a:lnTo>
                <a:lnTo>
                  <a:pt x="81657" y="5766"/>
                </a:lnTo>
                <a:lnTo>
                  <a:pt x="75995" y="2477"/>
                </a:lnTo>
                <a:lnTo>
                  <a:pt x="64275" y="366"/>
                </a:lnTo>
                <a:lnTo>
                  <a:pt x="55377" y="0"/>
                </a:lnTo>
                <a:lnTo>
                  <a:pt x="26452" y="8949"/>
                </a:lnTo>
                <a:lnTo>
                  <a:pt x="10851" y="21096"/>
                </a:lnTo>
                <a:lnTo>
                  <a:pt x="7483" y="26819"/>
                </a:lnTo>
                <a:lnTo>
                  <a:pt x="4995" y="32670"/>
                </a:lnTo>
                <a:lnTo>
                  <a:pt x="581" y="38578"/>
                </a:lnTo>
                <a:lnTo>
                  <a:pt x="0" y="41542"/>
                </a:lnTo>
                <a:lnTo>
                  <a:pt x="604" y="44511"/>
                </a:lnTo>
                <a:lnTo>
                  <a:pt x="2929" y="50454"/>
                </a:lnTo>
                <a:lnTo>
                  <a:pt x="5230" y="59379"/>
                </a:lnTo>
                <a:lnTo>
                  <a:pt x="9285" y="65331"/>
                </a:lnTo>
                <a:lnTo>
                  <a:pt x="21886" y="74261"/>
                </a:lnTo>
                <a:lnTo>
                  <a:pt x="33447" y="78449"/>
                </a:lnTo>
                <a:lnTo>
                  <a:pt x="57058" y="80058"/>
                </a:lnTo>
                <a:lnTo>
                  <a:pt x="65392" y="77498"/>
                </a:lnTo>
                <a:lnTo>
                  <a:pt x="84990" y="64761"/>
                </a:lnTo>
                <a:lnTo>
                  <a:pt x="91035" y="62432"/>
                </a:lnTo>
                <a:lnTo>
                  <a:pt x="100017" y="56534"/>
                </a:lnTo>
                <a:lnTo>
                  <a:pt x="111932" y="53427"/>
                </a:lnTo>
                <a:lnTo>
                  <a:pt x="111942" y="58166"/>
                </a:lnTo>
                <a:lnTo>
                  <a:pt x="109298" y="63138"/>
                </a:lnTo>
                <a:lnTo>
                  <a:pt x="107204" y="65853"/>
                </a:lnTo>
                <a:lnTo>
                  <a:pt x="104877" y="74161"/>
                </a:lnTo>
                <a:lnTo>
                  <a:pt x="100534" y="107254"/>
                </a:lnTo>
                <a:lnTo>
                  <a:pt x="95997" y="124936"/>
                </a:lnTo>
                <a:lnTo>
                  <a:pt x="93346" y="153645"/>
                </a:lnTo>
                <a:lnTo>
                  <a:pt x="87069" y="171374"/>
                </a:lnTo>
                <a:lnTo>
                  <a:pt x="86998" y="182245"/>
                </a:lnTo>
                <a:lnTo>
                  <a:pt x="93987" y="221179"/>
                </a:lnTo>
                <a:lnTo>
                  <a:pt x="95012" y="221815"/>
                </a:lnTo>
                <a:lnTo>
                  <a:pt x="103016" y="2230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1" name="SMARTInkShape-Group46"/>
          <p:cNvGrpSpPr/>
          <p:nvPr/>
        </p:nvGrpSpPr>
        <p:grpSpPr>
          <a:xfrm>
            <a:off x="3304140" y="5286375"/>
            <a:ext cx="1383947" cy="320934"/>
            <a:chOff x="3304140" y="5286375"/>
            <a:chExt cx="1383947" cy="320934"/>
          </a:xfrm>
        </p:grpSpPr>
        <p:sp>
          <p:nvSpPr>
            <p:cNvPr id="89" name="SMARTInkShape-323"/>
            <p:cNvSpPr/>
            <p:nvPr/>
          </p:nvSpPr>
          <p:spPr>
            <a:xfrm>
              <a:off x="4643470" y="5286375"/>
              <a:ext cx="44617" cy="151806"/>
            </a:xfrm>
            <a:custGeom>
              <a:avLst/>
              <a:gdLst/>
              <a:ahLst/>
              <a:cxnLst/>
              <a:rect l="0" t="0" r="0" b="0"/>
              <a:pathLst>
                <a:path w="44617" h="151806">
                  <a:moveTo>
                    <a:pt x="17827" y="0"/>
                  </a:moveTo>
                  <a:lnTo>
                    <a:pt x="17827" y="42841"/>
                  </a:lnTo>
                  <a:lnTo>
                    <a:pt x="17827" y="46420"/>
                  </a:lnTo>
                  <a:lnTo>
                    <a:pt x="15181" y="53042"/>
                  </a:lnTo>
                  <a:lnTo>
                    <a:pt x="11690" y="59293"/>
                  </a:lnTo>
                  <a:lnTo>
                    <a:pt x="9449" y="71390"/>
                  </a:lnTo>
                  <a:lnTo>
                    <a:pt x="9006" y="83334"/>
                  </a:lnTo>
                  <a:lnTo>
                    <a:pt x="7977" y="85322"/>
                  </a:lnTo>
                  <a:lnTo>
                    <a:pt x="6300" y="86647"/>
                  </a:lnTo>
                  <a:lnTo>
                    <a:pt x="4189" y="87530"/>
                  </a:lnTo>
                  <a:lnTo>
                    <a:pt x="2782" y="89112"/>
                  </a:lnTo>
                  <a:lnTo>
                    <a:pt x="0" y="98104"/>
                  </a:lnTo>
                  <a:lnTo>
                    <a:pt x="7659" y="90528"/>
                  </a:lnTo>
                  <a:lnTo>
                    <a:pt x="8531" y="84921"/>
                  </a:lnTo>
                  <a:lnTo>
                    <a:pt x="9645" y="83403"/>
                  </a:lnTo>
                  <a:lnTo>
                    <a:pt x="21294" y="76027"/>
                  </a:lnTo>
                  <a:lnTo>
                    <a:pt x="24107" y="75489"/>
                  </a:lnTo>
                  <a:lnTo>
                    <a:pt x="26974" y="76122"/>
                  </a:lnTo>
                  <a:lnTo>
                    <a:pt x="33965" y="79529"/>
                  </a:lnTo>
                  <a:lnTo>
                    <a:pt x="39917" y="80119"/>
                  </a:lnTo>
                  <a:lnTo>
                    <a:pt x="41483" y="81194"/>
                  </a:lnTo>
                  <a:lnTo>
                    <a:pt x="42527" y="82903"/>
                  </a:lnTo>
                  <a:lnTo>
                    <a:pt x="44341" y="89447"/>
                  </a:lnTo>
                  <a:lnTo>
                    <a:pt x="44614" y="133410"/>
                  </a:lnTo>
                  <a:lnTo>
                    <a:pt x="44616"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324"/>
            <p:cNvSpPr/>
            <p:nvPr/>
          </p:nvSpPr>
          <p:spPr>
            <a:xfrm>
              <a:off x="4554141" y="5357816"/>
              <a:ext cx="44649" cy="53539"/>
            </a:xfrm>
            <a:custGeom>
              <a:avLst/>
              <a:gdLst/>
              <a:ahLst/>
              <a:cxnLst/>
              <a:rect l="0" t="0" r="0" b="0"/>
              <a:pathLst>
                <a:path w="44649" h="53539">
                  <a:moveTo>
                    <a:pt x="44648" y="8926"/>
                  </a:moveTo>
                  <a:lnTo>
                    <a:pt x="44648" y="4186"/>
                  </a:lnTo>
                  <a:lnTo>
                    <a:pt x="43656" y="2789"/>
                  </a:lnTo>
                  <a:lnTo>
                    <a:pt x="42002" y="1858"/>
                  </a:lnTo>
                  <a:lnTo>
                    <a:pt x="28398" y="105"/>
                  </a:lnTo>
                  <a:lnTo>
                    <a:pt x="18269" y="0"/>
                  </a:lnTo>
                  <a:lnTo>
                    <a:pt x="17895" y="20114"/>
                  </a:lnTo>
                  <a:lnTo>
                    <a:pt x="20521" y="26466"/>
                  </a:lnTo>
                  <a:lnTo>
                    <a:pt x="24003" y="32597"/>
                  </a:lnTo>
                  <a:lnTo>
                    <a:pt x="25551" y="38629"/>
                  </a:lnTo>
                  <a:lnTo>
                    <a:pt x="26955" y="40634"/>
                  </a:lnTo>
                  <a:lnTo>
                    <a:pt x="28885" y="41971"/>
                  </a:lnTo>
                  <a:lnTo>
                    <a:pt x="31162" y="42862"/>
                  </a:lnTo>
                  <a:lnTo>
                    <a:pt x="32681" y="44449"/>
                  </a:lnTo>
                  <a:lnTo>
                    <a:pt x="35683" y="53452"/>
                  </a:lnTo>
                  <a:lnTo>
                    <a:pt x="30968" y="53538"/>
                  </a:lnTo>
                  <a:lnTo>
                    <a:pt x="29575" y="52558"/>
                  </a:lnTo>
                  <a:lnTo>
                    <a:pt x="28646" y="50913"/>
                  </a:lnTo>
                  <a:lnTo>
                    <a:pt x="28027" y="48823"/>
                  </a:lnTo>
                  <a:lnTo>
                    <a:pt x="26622" y="47430"/>
                  </a:lnTo>
                  <a:lnTo>
                    <a:pt x="22415" y="45883"/>
                  </a:lnTo>
                  <a:lnTo>
                    <a:pt x="17238" y="39903"/>
                  </a:lnTo>
                  <a:lnTo>
                    <a:pt x="0" y="178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325"/>
            <p:cNvSpPr/>
            <p:nvPr/>
          </p:nvSpPr>
          <p:spPr>
            <a:xfrm>
              <a:off x="4482812" y="5375672"/>
              <a:ext cx="8822" cy="26790"/>
            </a:xfrm>
            <a:custGeom>
              <a:avLst/>
              <a:gdLst/>
              <a:ahLst/>
              <a:cxnLst/>
              <a:rect l="0" t="0" r="0" b="0"/>
              <a:pathLst>
                <a:path w="8822" h="26790">
                  <a:moveTo>
                    <a:pt x="8821" y="0"/>
                  </a:moveTo>
                  <a:lnTo>
                    <a:pt x="1132" y="7689"/>
                  </a:lnTo>
                  <a:lnTo>
                    <a:pt x="259" y="13303"/>
                  </a:lnTo>
                  <a:lnTo>
                    <a:pt x="0" y="21250"/>
                  </a:lnTo>
                  <a:lnTo>
                    <a:pt x="956" y="23096"/>
                  </a:lnTo>
                  <a:lnTo>
                    <a:pt x="2585" y="24327"/>
                  </a:lnTo>
                  <a:lnTo>
                    <a:pt x="8821"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326"/>
            <p:cNvSpPr/>
            <p:nvPr/>
          </p:nvSpPr>
          <p:spPr>
            <a:xfrm>
              <a:off x="4411266" y="5286375"/>
              <a:ext cx="1" cy="133946"/>
            </a:xfrm>
            <a:custGeom>
              <a:avLst/>
              <a:gdLst/>
              <a:ahLst/>
              <a:cxnLst/>
              <a:rect l="0" t="0" r="0" b="0"/>
              <a:pathLst>
                <a:path w="1" h="133946">
                  <a:moveTo>
                    <a:pt x="0" y="0"/>
                  </a:moveTo>
                  <a:lnTo>
                    <a:pt x="0" y="43449"/>
                  </a:lnTo>
                  <a:lnTo>
                    <a:pt x="0" y="87607"/>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327"/>
            <p:cNvSpPr/>
            <p:nvPr/>
          </p:nvSpPr>
          <p:spPr>
            <a:xfrm>
              <a:off x="4259461" y="5402461"/>
              <a:ext cx="71325" cy="89261"/>
            </a:xfrm>
            <a:custGeom>
              <a:avLst/>
              <a:gdLst/>
              <a:ahLst/>
              <a:cxnLst/>
              <a:rect l="0" t="0" r="0" b="0"/>
              <a:pathLst>
                <a:path w="71325" h="89261">
                  <a:moveTo>
                    <a:pt x="44648" y="0"/>
                  </a:moveTo>
                  <a:lnTo>
                    <a:pt x="36960" y="0"/>
                  </a:lnTo>
                  <a:lnTo>
                    <a:pt x="10657" y="25071"/>
                  </a:lnTo>
                  <a:lnTo>
                    <a:pt x="9698" y="28671"/>
                  </a:lnTo>
                  <a:lnTo>
                    <a:pt x="9082" y="34327"/>
                  </a:lnTo>
                  <a:lnTo>
                    <a:pt x="10023" y="34791"/>
                  </a:lnTo>
                  <a:lnTo>
                    <a:pt x="16631" y="35597"/>
                  </a:lnTo>
                  <a:lnTo>
                    <a:pt x="35903" y="20268"/>
                  </a:lnTo>
                  <a:lnTo>
                    <a:pt x="41754" y="17938"/>
                  </a:lnTo>
                  <a:lnTo>
                    <a:pt x="50626" y="12040"/>
                  </a:lnTo>
                  <a:lnTo>
                    <a:pt x="61986" y="9051"/>
                  </a:lnTo>
                  <a:lnTo>
                    <a:pt x="70150" y="16628"/>
                  </a:lnTo>
                  <a:lnTo>
                    <a:pt x="71056" y="22235"/>
                  </a:lnTo>
                  <a:lnTo>
                    <a:pt x="71324" y="30180"/>
                  </a:lnTo>
                  <a:lnTo>
                    <a:pt x="68741" y="35903"/>
                  </a:lnTo>
                  <a:lnTo>
                    <a:pt x="65278" y="41754"/>
                  </a:lnTo>
                  <a:lnTo>
                    <a:pt x="63055" y="53594"/>
                  </a:lnTo>
                  <a:lnTo>
                    <a:pt x="62872" y="56565"/>
                  </a:lnTo>
                  <a:lnTo>
                    <a:pt x="60024" y="62512"/>
                  </a:lnTo>
                  <a:lnTo>
                    <a:pt x="56443" y="68463"/>
                  </a:lnTo>
                  <a:lnTo>
                    <a:pt x="54851" y="74415"/>
                  </a:lnTo>
                  <a:lnTo>
                    <a:pt x="53435" y="76399"/>
                  </a:lnTo>
                  <a:lnTo>
                    <a:pt x="51498" y="77722"/>
                  </a:lnTo>
                  <a:lnTo>
                    <a:pt x="46701" y="80183"/>
                  </a:lnTo>
                  <a:lnTo>
                    <a:pt x="37361" y="87901"/>
                  </a:lnTo>
                  <a:lnTo>
                    <a:pt x="31465" y="88883"/>
                  </a:lnTo>
                  <a:lnTo>
                    <a:pt x="19511" y="89260"/>
                  </a:lnTo>
                  <a:lnTo>
                    <a:pt x="11057" y="83152"/>
                  </a:lnTo>
                  <a:lnTo>
                    <a:pt x="5576" y="81605"/>
                  </a:lnTo>
                  <a:lnTo>
                    <a:pt x="3717" y="80200"/>
                  </a:lnTo>
                  <a:lnTo>
                    <a:pt x="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328"/>
            <p:cNvSpPr/>
            <p:nvPr/>
          </p:nvSpPr>
          <p:spPr>
            <a:xfrm>
              <a:off x="4143375" y="5384605"/>
              <a:ext cx="71402" cy="44610"/>
            </a:xfrm>
            <a:custGeom>
              <a:avLst/>
              <a:gdLst/>
              <a:ahLst/>
              <a:cxnLst/>
              <a:rect l="0" t="0" r="0" b="0"/>
              <a:pathLst>
                <a:path w="71402" h="44610">
                  <a:moveTo>
                    <a:pt x="0" y="26786"/>
                  </a:moveTo>
                  <a:lnTo>
                    <a:pt x="0" y="44609"/>
                  </a:lnTo>
                  <a:lnTo>
                    <a:pt x="0" y="39894"/>
                  </a:lnTo>
                  <a:lnTo>
                    <a:pt x="992" y="38501"/>
                  </a:lnTo>
                  <a:lnTo>
                    <a:pt x="2646" y="37572"/>
                  </a:lnTo>
                  <a:lnTo>
                    <a:pt x="4740" y="36953"/>
                  </a:lnTo>
                  <a:lnTo>
                    <a:pt x="6137" y="35549"/>
                  </a:lnTo>
                  <a:lnTo>
                    <a:pt x="11024" y="26165"/>
                  </a:lnTo>
                  <a:lnTo>
                    <a:pt x="14822" y="20557"/>
                  </a:lnTo>
                  <a:lnTo>
                    <a:pt x="16509" y="14757"/>
                  </a:lnTo>
                  <a:lnTo>
                    <a:pt x="17952" y="12813"/>
                  </a:lnTo>
                  <a:lnTo>
                    <a:pt x="19905" y="11518"/>
                  </a:lnTo>
                  <a:lnTo>
                    <a:pt x="24722" y="9086"/>
                  </a:lnTo>
                  <a:lnTo>
                    <a:pt x="33012" y="3130"/>
                  </a:lnTo>
                  <a:lnTo>
                    <a:pt x="41752" y="925"/>
                  </a:lnTo>
                  <a:lnTo>
                    <a:pt x="70041" y="0"/>
                  </a:lnTo>
                  <a:lnTo>
                    <a:pt x="70507" y="991"/>
                  </a:lnTo>
                  <a:lnTo>
                    <a:pt x="71401" y="13299"/>
                  </a:lnTo>
                  <a:lnTo>
                    <a:pt x="70421" y="14818"/>
                  </a:lnTo>
                  <a:lnTo>
                    <a:pt x="68776" y="15831"/>
                  </a:lnTo>
                  <a:lnTo>
                    <a:pt x="66686" y="16506"/>
                  </a:lnTo>
                  <a:lnTo>
                    <a:pt x="65293" y="17948"/>
                  </a:lnTo>
                  <a:lnTo>
                    <a:pt x="62874" y="25426"/>
                  </a:lnTo>
                  <a:lnTo>
                    <a:pt x="62508" y="357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329"/>
            <p:cNvSpPr/>
            <p:nvPr/>
          </p:nvSpPr>
          <p:spPr>
            <a:xfrm>
              <a:off x="4045194" y="5322094"/>
              <a:ext cx="62463" cy="116087"/>
            </a:xfrm>
            <a:custGeom>
              <a:avLst/>
              <a:gdLst/>
              <a:ahLst/>
              <a:cxnLst/>
              <a:rect l="0" t="0" r="0" b="0"/>
              <a:pathLst>
                <a:path w="62463" h="116087">
                  <a:moveTo>
                    <a:pt x="62462" y="0"/>
                  </a:moveTo>
                  <a:lnTo>
                    <a:pt x="48824" y="0"/>
                  </a:lnTo>
                  <a:lnTo>
                    <a:pt x="47417" y="992"/>
                  </a:lnTo>
                  <a:lnTo>
                    <a:pt x="46479" y="2645"/>
                  </a:lnTo>
                  <a:lnTo>
                    <a:pt x="45854" y="4740"/>
                  </a:lnTo>
                  <a:lnTo>
                    <a:pt x="44445" y="6137"/>
                  </a:lnTo>
                  <a:lnTo>
                    <a:pt x="40233" y="7688"/>
                  </a:lnTo>
                  <a:lnTo>
                    <a:pt x="29445" y="9677"/>
                  </a:lnTo>
                  <a:lnTo>
                    <a:pt x="20709" y="14993"/>
                  </a:lnTo>
                  <a:lnTo>
                    <a:pt x="11837" y="18002"/>
                  </a:lnTo>
                  <a:lnTo>
                    <a:pt x="5897" y="22222"/>
                  </a:lnTo>
                  <a:lnTo>
                    <a:pt x="2595" y="27405"/>
                  </a:lnTo>
                  <a:lnTo>
                    <a:pt x="476" y="34077"/>
                  </a:lnTo>
                  <a:lnTo>
                    <a:pt x="7688" y="43263"/>
                  </a:lnTo>
                  <a:lnTo>
                    <a:pt x="21914" y="50512"/>
                  </a:lnTo>
                  <a:lnTo>
                    <a:pt x="40471" y="54301"/>
                  </a:lnTo>
                  <a:lnTo>
                    <a:pt x="41849" y="56044"/>
                  </a:lnTo>
                  <a:lnTo>
                    <a:pt x="42767" y="58199"/>
                  </a:lnTo>
                  <a:lnTo>
                    <a:pt x="43379" y="58643"/>
                  </a:lnTo>
                  <a:lnTo>
                    <a:pt x="43787" y="57947"/>
                  </a:lnTo>
                  <a:lnTo>
                    <a:pt x="44555" y="53834"/>
                  </a:lnTo>
                  <a:lnTo>
                    <a:pt x="32170" y="53600"/>
                  </a:lnTo>
                  <a:lnTo>
                    <a:pt x="26509" y="56234"/>
                  </a:lnTo>
                  <a:lnTo>
                    <a:pt x="20687" y="59719"/>
                  </a:lnTo>
                  <a:lnTo>
                    <a:pt x="11830" y="62674"/>
                  </a:lnTo>
                  <a:lnTo>
                    <a:pt x="5894" y="66881"/>
                  </a:lnTo>
                  <a:lnTo>
                    <a:pt x="2594" y="72058"/>
                  </a:lnTo>
                  <a:lnTo>
                    <a:pt x="476" y="83466"/>
                  </a:lnTo>
                  <a:lnTo>
                    <a:pt x="0" y="101213"/>
                  </a:lnTo>
                  <a:lnTo>
                    <a:pt x="2621" y="107161"/>
                  </a:lnTo>
                  <a:lnTo>
                    <a:pt x="4708" y="110136"/>
                  </a:lnTo>
                  <a:lnTo>
                    <a:pt x="9674" y="113442"/>
                  </a:lnTo>
                  <a:lnTo>
                    <a:pt x="18048" y="115302"/>
                  </a:lnTo>
                  <a:lnTo>
                    <a:pt x="26744"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330"/>
            <p:cNvSpPr/>
            <p:nvPr/>
          </p:nvSpPr>
          <p:spPr>
            <a:xfrm>
              <a:off x="3821917" y="5331023"/>
              <a:ext cx="98160" cy="133947"/>
            </a:xfrm>
            <a:custGeom>
              <a:avLst/>
              <a:gdLst/>
              <a:ahLst/>
              <a:cxnLst/>
              <a:rect l="0" t="0" r="0" b="0"/>
              <a:pathLst>
                <a:path w="98160" h="133947">
                  <a:moveTo>
                    <a:pt x="35708" y="0"/>
                  </a:moveTo>
                  <a:lnTo>
                    <a:pt x="35708" y="12429"/>
                  </a:lnTo>
                  <a:lnTo>
                    <a:pt x="33062" y="18092"/>
                  </a:lnTo>
                  <a:lnTo>
                    <a:pt x="30968" y="20991"/>
                  </a:lnTo>
                  <a:lnTo>
                    <a:pt x="28019" y="34553"/>
                  </a:lnTo>
                  <a:lnTo>
                    <a:pt x="25859" y="65426"/>
                  </a:lnTo>
                  <a:lnTo>
                    <a:pt x="9001" y="102281"/>
                  </a:lnTo>
                  <a:lnTo>
                    <a:pt x="6990" y="103906"/>
                  </a:lnTo>
                  <a:lnTo>
                    <a:pt x="4656" y="104990"/>
                  </a:lnTo>
                  <a:lnTo>
                    <a:pt x="3100" y="106704"/>
                  </a:lnTo>
                  <a:lnTo>
                    <a:pt x="111" y="115662"/>
                  </a:lnTo>
                  <a:lnTo>
                    <a:pt x="0" y="108360"/>
                  </a:lnTo>
                  <a:lnTo>
                    <a:pt x="4733" y="102772"/>
                  </a:lnTo>
                  <a:lnTo>
                    <a:pt x="9704" y="100247"/>
                  </a:lnTo>
                  <a:lnTo>
                    <a:pt x="25721" y="93885"/>
                  </a:lnTo>
                  <a:lnTo>
                    <a:pt x="41856" y="84067"/>
                  </a:lnTo>
                  <a:lnTo>
                    <a:pt x="60478" y="78453"/>
                  </a:lnTo>
                  <a:lnTo>
                    <a:pt x="64128" y="76114"/>
                  </a:lnTo>
                  <a:lnTo>
                    <a:pt x="78745" y="72823"/>
                  </a:lnTo>
                  <a:lnTo>
                    <a:pt x="90903" y="71848"/>
                  </a:lnTo>
                  <a:lnTo>
                    <a:pt x="93341" y="70719"/>
                  </a:lnTo>
                  <a:lnTo>
                    <a:pt x="94966" y="68974"/>
                  </a:lnTo>
                  <a:lnTo>
                    <a:pt x="98159" y="62621"/>
                  </a:lnTo>
                  <a:lnTo>
                    <a:pt x="93459" y="57801"/>
                  </a:lnTo>
                  <a:lnTo>
                    <a:pt x="88495" y="55455"/>
                  </a:lnTo>
                  <a:lnTo>
                    <a:pt x="85782" y="54830"/>
                  </a:lnTo>
                  <a:lnTo>
                    <a:pt x="82981" y="55405"/>
                  </a:lnTo>
                  <a:lnTo>
                    <a:pt x="71357" y="60811"/>
                  </a:lnTo>
                  <a:lnTo>
                    <a:pt x="68404" y="61377"/>
                  </a:lnTo>
                  <a:lnTo>
                    <a:pt x="59507" y="66913"/>
                  </a:lnTo>
                  <a:lnTo>
                    <a:pt x="50587" y="74838"/>
                  </a:lnTo>
                  <a:lnTo>
                    <a:pt x="47282" y="80555"/>
                  </a:lnTo>
                  <a:lnTo>
                    <a:pt x="45160" y="92311"/>
                  </a:lnTo>
                  <a:lnTo>
                    <a:pt x="44792" y="101214"/>
                  </a:lnTo>
                  <a:lnTo>
                    <a:pt x="47352" y="107161"/>
                  </a:lnTo>
                  <a:lnTo>
                    <a:pt x="57080" y="119064"/>
                  </a:lnTo>
                  <a:lnTo>
                    <a:pt x="80356"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331"/>
            <p:cNvSpPr/>
            <p:nvPr/>
          </p:nvSpPr>
          <p:spPr>
            <a:xfrm>
              <a:off x="3697044" y="5411546"/>
              <a:ext cx="71285" cy="71206"/>
            </a:xfrm>
            <a:custGeom>
              <a:avLst/>
              <a:gdLst/>
              <a:ahLst/>
              <a:cxnLst/>
              <a:rect l="0" t="0" r="0" b="0"/>
              <a:pathLst>
                <a:path w="71285" h="71206">
                  <a:moveTo>
                    <a:pt x="44495" y="35563"/>
                  </a:moveTo>
                  <a:lnTo>
                    <a:pt x="44495" y="27875"/>
                  </a:lnTo>
                  <a:lnTo>
                    <a:pt x="43503" y="27461"/>
                  </a:lnTo>
                  <a:lnTo>
                    <a:pt x="36806" y="26742"/>
                  </a:lnTo>
                  <a:lnTo>
                    <a:pt x="36393" y="27698"/>
                  </a:lnTo>
                  <a:lnTo>
                    <a:pt x="35933" y="31406"/>
                  </a:lnTo>
                  <a:lnTo>
                    <a:pt x="34818" y="32792"/>
                  </a:lnTo>
                  <a:lnTo>
                    <a:pt x="23169" y="39939"/>
                  </a:lnTo>
                  <a:lnTo>
                    <a:pt x="11656" y="51715"/>
                  </a:lnTo>
                  <a:lnTo>
                    <a:pt x="0" y="71022"/>
                  </a:lnTo>
                  <a:lnTo>
                    <a:pt x="4633" y="71205"/>
                  </a:lnTo>
                  <a:lnTo>
                    <a:pt x="6014" y="70239"/>
                  </a:lnTo>
                  <a:lnTo>
                    <a:pt x="6935" y="68602"/>
                  </a:lnTo>
                  <a:lnTo>
                    <a:pt x="7548" y="66519"/>
                  </a:lnTo>
                  <a:lnTo>
                    <a:pt x="38578" y="24011"/>
                  </a:lnTo>
                  <a:lnTo>
                    <a:pt x="49463" y="11821"/>
                  </a:lnTo>
                  <a:lnTo>
                    <a:pt x="51664" y="5829"/>
                  </a:lnTo>
                  <a:lnTo>
                    <a:pt x="53243" y="3834"/>
                  </a:lnTo>
                  <a:lnTo>
                    <a:pt x="61941" y="0"/>
                  </a:lnTo>
                  <a:lnTo>
                    <a:pt x="62353" y="42652"/>
                  </a:lnTo>
                  <a:lnTo>
                    <a:pt x="62354" y="51296"/>
                  </a:lnTo>
                  <a:lnTo>
                    <a:pt x="71284" y="623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332"/>
            <p:cNvSpPr/>
            <p:nvPr/>
          </p:nvSpPr>
          <p:spPr>
            <a:xfrm>
              <a:off x="3536156" y="5421594"/>
              <a:ext cx="116038" cy="61235"/>
            </a:xfrm>
            <a:custGeom>
              <a:avLst/>
              <a:gdLst/>
              <a:ahLst/>
              <a:cxnLst/>
              <a:rect l="0" t="0" r="0" b="0"/>
              <a:pathLst>
                <a:path w="116038" h="61235">
                  <a:moveTo>
                    <a:pt x="0" y="16586"/>
                  </a:moveTo>
                  <a:lnTo>
                    <a:pt x="18043" y="16586"/>
                  </a:lnTo>
                  <a:lnTo>
                    <a:pt x="25548" y="19231"/>
                  </a:lnTo>
                  <a:lnTo>
                    <a:pt x="28938" y="21326"/>
                  </a:lnTo>
                  <a:lnTo>
                    <a:pt x="43191" y="24274"/>
                  </a:lnTo>
                  <a:lnTo>
                    <a:pt x="69836" y="25407"/>
                  </a:lnTo>
                  <a:lnTo>
                    <a:pt x="114178" y="16694"/>
                  </a:lnTo>
                  <a:lnTo>
                    <a:pt x="114814" y="15666"/>
                  </a:lnTo>
                  <a:lnTo>
                    <a:pt x="116037" y="8027"/>
                  </a:lnTo>
                  <a:lnTo>
                    <a:pt x="111331" y="3025"/>
                  </a:lnTo>
                  <a:lnTo>
                    <a:pt x="106366" y="637"/>
                  </a:lnTo>
                  <a:lnTo>
                    <a:pt x="103653" y="0"/>
                  </a:lnTo>
                  <a:lnTo>
                    <a:pt x="100852" y="567"/>
                  </a:lnTo>
                  <a:lnTo>
                    <a:pt x="89228" y="5962"/>
                  </a:lnTo>
                  <a:lnTo>
                    <a:pt x="86274" y="6527"/>
                  </a:lnTo>
                  <a:lnTo>
                    <a:pt x="66474" y="16685"/>
                  </a:lnTo>
                  <a:lnTo>
                    <a:pt x="65152" y="18636"/>
                  </a:lnTo>
                  <a:lnTo>
                    <a:pt x="57711" y="36883"/>
                  </a:lnTo>
                  <a:lnTo>
                    <a:pt x="58318" y="39047"/>
                  </a:lnTo>
                  <a:lnTo>
                    <a:pt x="59715" y="40490"/>
                  </a:lnTo>
                  <a:lnTo>
                    <a:pt x="61267" y="44739"/>
                  </a:lnTo>
                  <a:lnTo>
                    <a:pt x="61681" y="47261"/>
                  </a:lnTo>
                  <a:lnTo>
                    <a:pt x="67003" y="55550"/>
                  </a:lnTo>
                  <a:lnTo>
                    <a:pt x="72113" y="58708"/>
                  </a:lnTo>
                  <a:lnTo>
                    <a:pt x="80367" y="612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333"/>
            <p:cNvSpPr/>
            <p:nvPr/>
          </p:nvSpPr>
          <p:spPr>
            <a:xfrm>
              <a:off x="3411141" y="5456086"/>
              <a:ext cx="107044" cy="151223"/>
            </a:xfrm>
            <a:custGeom>
              <a:avLst/>
              <a:gdLst/>
              <a:ahLst/>
              <a:cxnLst/>
              <a:rect l="0" t="0" r="0" b="0"/>
              <a:pathLst>
                <a:path w="107044" h="151223">
                  <a:moveTo>
                    <a:pt x="0" y="17812"/>
                  </a:moveTo>
                  <a:lnTo>
                    <a:pt x="0" y="34982"/>
                  </a:lnTo>
                  <a:lnTo>
                    <a:pt x="2645" y="42972"/>
                  </a:lnTo>
                  <a:lnTo>
                    <a:pt x="4740" y="46491"/>
                  </a:lnTo>
                  <a:lnTo>
                    <a:pt x="7688" y="60927"/>
                  </a:lnTo>
                  <a:lnTo>
                    <a:pt x="8856" y="101241"/>
                  </a:lnTo>
                  <a:lnTo>
                    <a:pt x="7916" y="118048"/>
                  </a:lnTo>
                  <a:lnTo>
                    <a:pt x="1238" y="136356"/>
                  </a:lnTo>
                  <a:lnTo>
                    <a:pt x="32" y="151222"/>
                  </a:lnTo>
                  <a:lnTo>
                    <a:pt x="0" y="108640"/>
                  </a:lnTo>
                  <a:lnTo>
                    <a:pt x="7129" y="85988"/>
                  </a:lnTo>
                  <a:lnTo>
                    <a:pt x="26858" y="44585"/>
                  </a:lnTo>
                  <a:lnTo>
                    <a:pt x="38709" y="25526"/>
                  </a:lnTo>
                  <a:lnTo>
                    <a:pt x="67634" y="4025"/>
                  </a:lnTo>
                  <a:lnTo>
                    <a:pt x="77145" y="1159"/>
                  </a:lnTo>
                  <a:lnTo>
                    <a:pt x="96453" y="0"/>
                  </a:lnTo>
                  <a:lnTo>
                    <a:pt x="97044" y="977"/>
                  </a:lnTo>
                  <a:lnTo>
                    <a:pt x="97701" y="4707"/>
                  </a:lnTo>
                  <a:lnTo>
                    <a:pt x="98868" y="6099"/>
                  </a:lnTo>
                  <a:lnTo>
                    <a:pt x="102811" y="7646"/>
                  </a:lnTo>
                  <a:lnTo>
                    <a:pt x="104259" y="9050"/>
                  </a:lnTo>
                  <a:lnTo>
                    <a:pt x="106775" y="16463"/>
                  </a:lnTo>
                  <a:lnTo>
                    <a:pt x="107043" y="22153"/>
                  </a:lnTo>
                  <a:lnTo>
                    <a:pt x="106088" y="23683"/>
                  </a:lnTo>
                  <a:lnTo>
                    <a:pt x="104460" y="24703"/>
                  </a:lnTo>
                  <a:lnTo>
                    <a:pt x="102382" y="25383"/>
                  </a:lnTo>
                  <a:lnTo>
                    <a:pt x="100997" y="26827"/>
                  </a:lnTo>
                  <a:lnTo>
                    <a:pt x="99458" y="31080"/>
                  </a:lnTo>
                  <a:lnTo>
                    <a:pt x="98055" y="32610"/>
                  </a:lnTo>
                  <a:lnTo>
                    <a:pt x="93850" y="34311"/>
                  </a:lnTo>
                  <a:lnTo>
                    <a:pt x="77267" y="35552"/>
                  </a:lnTo>
                  <a:lnTo>
                    <a:pt x="51832" y="27973"/>
                  </a:lnTo>
                  <a:lnTo>
                    <a:pt x="49437" y="26571"/>
                  </a:lnTo>
                  <a:lnTo>
                    <a:pt x="47841" y="24643"/>
                  </a:lnTo>
                  <a:lnTo>
                    <a:pt x="44648" y="178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334"/>
            <p:cNvSpPr/>
            <p:nvPr/>
          </p:nvSpPr>
          <p:spPr>
            <a:xfrm>
              <a:off x="3304140" y="5357813"/>
              <a:ext cx="80047" cy="125016"/>
            </a:xfrm>
            <a:custGeom>
              <a:avLst/>
              <a:gdLst/>
              <a:ahLst/>
              <a:cxnLst/>
              <a:rect l="0" t="0" r="0" b="0"/>
              <a:pathLst>
                <a:path w="80047" h="125016">
                  <a:moveTo>
                    <a:pt x="71282" y="0"/>
                  </a:moveTo>
                  <a:lnTo>
                    <a:pt x="27165" y="0"/>
                  </a:lnTo>
                  <a:lnTo>
                    <a:pt x="14832" y="0"/>
                  </a:lnTo>
                  <a:lnTo>
                    <a:pt x="8821" y="2645"/>
                  </a:lnTo>
                  <a:lnTo>
                    <a:pt x="5829" y="4740"/>
                  </a:lnTo>
                  <a:lnTo>
                    <a:pt x="2504" y="9713"/>
                  </a:lnTo>
                  <a:lnTo>
                    <a:pt x="632" y="18091"/>
                  </a:lnTo>
                  <a:lnTo>
                    <a:pt x="0" y="29811"/>
                  </a:lnTo>
                  <a:lnTo>
                    <a:pt x="2559" y="35738"/>
                  </a:lnTo>
                  <a:lnTo>
                    <a:pt x="12287" y="47628"/>
                  </a:lnTo>
                  <a:lnTo>
                    <a:pt x="33772" y="65154"/>
                  </a:lnTo>
                  <a:lnTo>
                    <a:pt x="41712" y="74598"/>
                  </a:lnTo>
                  <a:lnTo>
                    <a:pt x="78330" y="105360"/>
                  </a:lnTo>
                  <a:lnTo>
                    <a:pt x="79375" y="109003"/>
                  </a:lnTo>
                  <a:lnTo>
                    <a:pt x="80046" y="114687"/>
                  </a:lnTo>
                  <a:lnTo>
                    <a:pt x="75422" y="120412"/>
                  </a:lnTo>
                  <a:lnTo>
                    <a:pt x="70476" y="122970"/>
                  </a:lnTo>
                  <a:lnTo>
                    <a:pt x="46284" y="124835"/>
                  </a:lnTo>
                  <a:lnTo>
                    <a:pt x="8774"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7" name="SMARTInkShape-Group47"/>
          <p:cNvGrpSpPr/>
          <p:nvPr/>
        </p:nvGrpSpPr>
        <p:grpSpPr>
          <a:xfrm>
            <a:off x="589359" y="803672"/>
            <a:ext cx="1116212" cy="1125142"/>
            <a:chOff x="589359" y="803672"/>
            <a:chExt cx="1116212" cy="1125142"/>
          </a:xfrm>
        </p:grpSpPr>
        <p:sp>
          <p:nvSpPr>
            <p:cNvPr id="102" name="SMARTInkShape-335"/>
            <p:cNvSpPr/>
            <p:nvPr/>
          </p:nvSpPr>
          <p:spPr>
            <a:xfrm>
              <a:off x="678656" y="1312664"/>
              <a:ext cx="1026915" cy="616150"/>
            </a:xfrm>
            <a:custGeom>
              <a:avLst/>
              <a:gdLst/>
              <a:ahLst/>
              <a:cxnLst/>
              <a:rect l="0" t="0" r="0" b="0"/>
              <a:pathLst>
                <a:path w="1026915" h="616150">
                  <a:moveTo>
                    <a:pt x="0" y="616149"/>
                  </a:moveTo>
                  <a:lnTo>
                    <a:pt x="0" y="611408"/>
                  </a:lnTo>
                  <a:lnTo>
                    <a:pt x="4741" y="598979"/>
                  </a:lnTo>
                  <a:lnTo>
                    <a:pt x="38160" y="555865"/>
                  </a:lnTo>
                  <a:lnTo>
                    <a:pt x="72712" y="518030"/>
                  </a:lnTo>
                  <a:lnTo>
                    <a:pt x="100116" y="487212"/>
                  </a:lnTo>
                  <a:lnTo>
                    <a:pt x="130817" y="453672"/>
                  </a:lnTo>
                  <a:lnTo>
                    <a:pt x="167612" y="418921"/>
                  </a:lnTo>
                  <a:lnTo>
                    <a:pt x="207117" y="386278"/>
                  </a:lnTo>
                  <a:lnTo>
                    <a:pt x="249810" y="354242"/>
                  </a:lnTo>
                  <a:lnTo>
                    <a:pt x="273696" y="337364"/>
                  </a:lnTo>
                  <a:lnTo>
                    <a:pt x="298550" y="320160"/>
                  </a:lnTo>
                  <a:lnTo>
                    <a:pt x="324049" y="302737"/>
                  </a:lnTo>
                  <a:lnTo>
                    <a:pt x="349978" y="285168"/>
                  </a:lnTo>
                  <a:lnTo>
                    <a:pt x="376194" y="267503"/>
                  </a:lnTo>
                  <a:lnTo>
                    <a:pt x="403593" y="250765"/>
                  </a:lnTo>
                  <a:lnTo>
                    <a:pt x="431781" y="234645"/>
                  </a:lnTo>
                  <a:lnTo>
                    <a:pt x="460495" y="218938"/>
                  </a:lnTo>
                  <a:lnTo>
                    <a:pt x="489559" y="203506"/>
                  </a:lnTo>
                  <a:lnTo>
                    <a:pt x="518857" y="188256"/>
                  </a:lnTo>
                  <a:lnTo>
                    <a:pt x="548311" y="173129"/>
                  </a:lnTo>
                  <a:lnTo>
                    <a:pt x="576877" y="159076"/>
                  </a:lnTo>
                  <a:lnTo>
                    <a:pt x="604850" y="145738"/>
                  </a:lnTo>
                  <a:lnTo>
                    <a:pt x="632429" y="132877"/>
                  </a:lnTo>
                  <a:lnTo>
                    <a:pt x="660736" y="120335"/>
                  </a:lnTo>
                  <a:lnTo>
                    <a:pt x="689530" y="108005"/>
                  </a:lnTo>
                  <a:lnTo>
                    <a:pt x="718648" y="95816"/>
                  </a:lnTo>
                  <a:lnTo>
                    <a:pt x="746989" y="84713"/>
                  </a:lnTo>
                  <a:lnTo>
                    <a:pt x="774813" y="74335"/>
                  </a:lnTo>
                  <a:lnTo>
                    <a:pt x="802292" y="64439"/>
                  </a:lnTo>
                  <a:lnTo>
                    <a:pt x="829541" y="55858"/>
                  </a:lnTo>
                  <a:lnTo>
                    <a:pt x="856637" y="48153"/>
                  </a:lnTo>
                  <a:lnTo>
                    <a:pt x="883630" y="41032"/>
                  </a:lnTo>
                  <a:lnTo>
                    <a:pt x="907579" y="34300"/>
                  </a:lnTo>
                  <a:lnTo>
                    <a:pt x="950064" y="21528"/>
                  </a:lnTo>
                  <a:lnTo>
                    <a:pt x="983498" y="11883"/>
                  </a:lnTo>
                  <a:lnTo>
                    <a:pt x="102691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336"/>
            <p:cNvSpPr/>
            <p:nvPr/>
          </p:nvSpPr>
          <p:spPr>
            <a:xfrm>
              <a:off x="1223367" y="803672"/>
              <a:ext cx="339329" cy="89298"/>
            </a:xfrm>
            <a:custGeom>
              <a:avLst/>
              <a:gdLst/>
              <a:ahLst/>
              <a:cxnLst/>
              <a:rect l="0" t="0" r="0" b="0"/>
              <a:pathLst>
                <a:path w="339329" h="89298">
                  <a:moveTo>
                    <a:pt x="0" y="89297"/>
                  </a:moveTo>
                  <a:lnTo>
                    <a:pt x="17169" y="72127"/>
                  </a:lnTo>
                  <a:lnTo>
                    <a:pt x="53405" y="57279"/>
                  </a:lnTo>
                  <a:lnTo>
                    <a:pt x="88143" y="46847"/>
                  </a:lnTo>
                  <a:lnTo>
                    <a:pt x="128422" y="33614"/>
                  </a:lnTo>
                  <a:lnTo>
                    <a:pt x="166925" y="27819"/>
                  </a:lnTo>
                  <a:lnTo>
                    <a:pt x="209312" y="20259"/>
                  </a:lnTo>
                  <a:lnTo>
                    <a:pt x="252298" y="12727"/>
                  </a:lnTo>
                  <a:lnTo>
                    <a:pt x="288627" y="9063"/>
                  </a:lnTo>
                  <a:lnTo>
                    <a:pt x="330598" y="926"/>
                  </a:lnTo>
                  <a:lnTo>
                    <a:pt x="33932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337"/>
            <p:cNvSpPr/>
            <p:nvPr/>
          </p:nvSpPr>
          <p:spPr>
            <a:xfrm>
              <a:off x="1162764" y="892969"/>
              <a:ext cx="272945" cy="250032"/>
            </a:xfrm>
            <a:custGeom>
              <a:avLst/>
              <a:gdLst/>
              <a:ahLst/>
              <a:cxnLst/>
              <a:rect l="0" t="0" r="0" b="0"/>
              <a:pathLst>
                <a:path w="272945" h="250032">
                  <a:moveTo>
                    <a:pt x="87392" y="0"/>
                  </a:moveTo>
                  <a:lnTo>
                    <a:pt x="78830" y="0"/>
                  </a:lnTo>
                  <a:lnTo>
                    <a:pt x="63253" y="16223"/>
                  </a:lnTo>
                  <a:lnTo>
                    <a:pt x="27326" y="59699"/>
                  </a:lnTo>
                  <a:lnTo>
                    <a:pt x="7739" y="82251"/>
                  </a:lnTo>
                  <a:lnTo>
                    <a:pt x="0" y="95071"/>
                  </a:lnTo>
                  <a:lnTo>
                    <a:pt x="357" y="96123"/>
                  </a:lnTo>
                  <a:lnTo>
                    <a:pt x="1588" y="96824"/>
                  </a:lnTo>
                  <a:lnTo>
                    <a:pt x="3400" y="97291"/>
                  </a:lnTo>
                  <a:lnTo>
                    <a:pt x="43994" y="85715"/>
                  </a:lnTo>
                  <a:lnTo>
                    <a:pt x="79384" y="77211"/>
                  </a:lnTo>
                  <a:lnTo>
                    <a:pt x="116549" y="73148"/>
                  </a:lnTo>
                  <a:lnTo>
                    <a:pt x="157437" y="71944"/>
                  </a:lnTo>
                  <a:lnTo>
                    <a:pt x="201439" y="72530"/>
                  </a:lnTo>
                  <a:lnTo>
                    <a:pt x="243118" y="79139"/>
                  </a:lnTo>
                  <a:lnTo>
                    <a:pt x="253507" y="82467"/>
                  </a:lnTo>
                  <a:lnTo>
                    <a:pt x="268262" y="92688"/>
                  </a:lnTo>
                  <a:lnTo>
                    <a:pt x="271958" y="98411"/>
                  </a:lnTo>
                  <a:lnTo>
                    <a:pt x="272944" y="101326"/>
                  </a:lnTo>
                  <a:lnTo>
                    <a:pt x="271394" y="109857"/>
                  </a:lnTo>
                  <a:lnTo>
                    <a:pt x="262314" y="131502"/>
                  </a:lnTo>
                  <a:lnTo>
                    <a:pt x="232660" y="166734"/>
                  </a:lnTo>
                  <a:lnTo>
                    <a:pt x="191042" y="196459"/>
                  </a:lnTo>
                  <a:lnTo>
                    <a:pt x="157791" y="214314"/>
                  </a:lnTo>
                  <a:lnTo>
                    <a:pt x="122803" y="232172"/>
                  </a:lnTo>
                  <a:lnTo>
                    <a:pt x="87392"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338"/>
            <p:cNvSpPr/>
            <p:nvPr/>
          </p:nvSpPr>
          <p:spPr>
            <a:xfrm>
              <a:off x="950332" y="1089422"/>
              <a:ext cx="112302" cy="62509"/>
            </a:xfrm>
            <a:custGeom>
              <a:avLst/>
              <a:gdLst/>
              <a:ahLst/>
              <a:cxnLst/>
              <a:rect l="0" t="0" r="0" b="0"/>
              <a:pathLst>
                <a:path w="112302" h="62509">
                  <a:moveTo>
                    <a:pt x="5145" y="62508"/>
                  </a:moveTo>
                  <a:lnTo>
                    <a:pt x="404" y="57767"/>
                  </a:lnTo>
                  <a:lnTo>
                    <a:pt x="0" y="55379"/>
                  </a:lnTo>
                  <a:lnTo>
                    <a:pt x="723" y="52794"/>
                  </a:lnTo>
                  <a:lnTo>
                    <a:pt x="3179" y="47276"/>
                  </a:lnTo>
                  <a:lnTo>
                    <a:pt x="4271" y="41517"/>
                  </a:lnTo>
                  <a:lnTo>
                    <a:pt x="6547" y="39584"/>
                  </a:lnTo>
                  <a:lnTo>
                    <a:pt x="51007" y="19163"/>
                  </a:lnTo>
                  <a:lnTo>
                    <a:pt x="90492" y="6211"/>
                  </a:lnTo>
                  <a:lnTo>
                    <a:pt x="11230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339"/>
            <p:cNvSpPr/>
            <p:nvPr/>
          </p:nvSpPr>
          <p:spPr>
            <a:xfrm>
              <a:off x="589359" y="991195"/>
              <a:ext cx="285751" cy="526160"/>
            </a:xfrm>
            <a:custGeom>
              <a:avLst/>
              <a:gdLst/>
              <a:ahLst/>
              <a:cxnLst/>
              <a:rect l="0" t="0" r="0" b="0"/>
              <a:pathLst>
                <a:path w="285751" h="526160">
                  <a:moveTo>
                    <a:pt x="0" y="0"/>
                  </a:moveTo>
                  <a:lnTo>
                    <a:pt x="0" y="39902"/>
                  </a:lnTo>
                  <a:lnTo>
                    <a:pt x="2646" y="65392"/>
                  </a:lnTo>
                  <a:lnTo>
                    <a:pt x="9095" y="107536"/>
                  </a:lnTo>
                  <a:lnTo>
                    <a:pt x="15834" y="145596"/>
                  </a:lnTo>
                  <a:lnTo>
                    <a:pt x="22200" y="186297"/>
                  </a:lnTo>
                  <a:lnTo>
                    <a:pt x="26875" y="230129"/>
                  </a:lnTo>
                  <a:lnTo>
                    <a:pt x="32658" y="265191"/>
                  </a:lnTo>
                  <a:lnTo>
                    <a:pt x="34812" y="301707"/>
                  </a:lnTo>
                  <a:lnTo>
                    <a:pt x="35450" y="342513"/>
                  </a:lnTo>
                  <a:lnTo>
                    <a:pt x="35639" y="380180"/>
                  </a:lnTo>
                  <a:lnTo>
                    <a:pt x="35695" y="415484"/>
                  </a:lnTo>
                  <a:lnTo>
                    <a:pt x="35714" y="454582"/>
                  </a:lnTo>
                  <a:lnTo>
                    <a:pt x="36711" y="492824"/>
                  </a:lnTo>
                  <a:lnTo>
                    <a:pt x="44540" y="526159"/>
                  </a:lnTo>
                  <a:lnTo>
                    <a:pt x="44646" y="488674"/>
                  </a:lnTo>
                  <a:lnTo>
                    <a:pt x="44648" y="453936"/>
                  </a:lnTo>
                  <a:lnTo>
                    <a:pt x="44649" y="409886"/>
                  </a:lnTo>
                  <a:lnTo>
                    <a:pt x="44649" y="374786"/>
                  </a:lnTo>
                  <a:lnTo>
                    <a:pt x="47295" y="336605"/>
                  </a:lnTo>
                  <a:lnTo>
                    <a:pt x="54362" y="296519"/>
                  </a:lnTo>
                  <a:lnTo>
                    <a:pt x="62741" y="259506"/>
                  </a:lnTo>
                  <a:lnTo>
                    <a:pt x="71507" y="223404"/>
                  </a:lnTo>
                  <a:lnTo>
                    <a:pt x="83034" y="187572"/>
                  </a:lnTo>
                  <a:lnTo>
                    <a:pt x="104707" y="144649"/>
                  </a:lnTo>
                  <a:lnTo>
                    <a:pt x="147634" y="101882"/>
                  </a:lnTo>
                  <a:lnTo>
                    <a:pt x="178016" y="72012"/>
                  </a:lnTo>
                  <a:lnTo>
                    <a:pt x="139437" y="111587"/>
                  </a:lnTo>
                  <a:lnTo>
                    <a:pt x="115995" y="146396"/>
                  </a:lnTo>
                  <a:lnTo>
                    <a:pt x="92256" y="186455"/>
                  </a:lnTo>
                  <a:lnTo>
                    <a:pt x="69450" y="223031"/>
                  </a:lnTo>
                  <a:lnTo>
                    <a:pt x="58722" y="249969"/>
                  </a:lnTo>
                  <a:lnTo>
                    <a:pt x="54256" y="289931"/>
                  </a:lnTo>
                  <a:lnTo>
                    <a:pt x="53779" y="304297"/>
                  </a:lnTo>
                  <a:lnTo>
                    <a:pt x="58378" y="319578"/>
                  </a:lnTo>
                  <a:lnTo>
                    <a:pt x="61739" y="323185"/>
                  </a:lnTo>
                  <a:lnTo>
                    <a:pt x="87003" y="334189"/>
                  </a:lnTo>
                  <a:lnTo>
                    <a:pt x="104382" y="337806"/>
                  </a:lnTo>
                  <a:lnTo>
                    <a:pt x="141298" y="339028"/>
                  </a:lnTo>
                  <a:lnTo>
                    <a:pt x="180928" y="336623"/>
                  </a:lnTo>
                  <a:lnTo>
                    <a:pt x="221940" y="331628"/>
                  </a:lnTo>
                  <a:lnTo>
                    <a:pt x="259127" y="326023"/>
                  </a:lnTo>
                  <a:lnTo>
                    <a:pt x="285750"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SMARTInkShape-Group48"/>
          <p:cNvGrpSpPr/>
          <p:nvPr/>
        </p:nvGrpSpPr>
        <p:grpSpPr>
          <a:xfrm>
            <a:off x="2643198" y="5304354"/>
            <a:ext cx="517912" cy="517803"/>
            <a:chOff x="2643198" y="5304354"/>
            <a:chExt cx="517912" cy="517803"/>
          </a:xfrm>
        </p:grpSpPr>
        <p:sp>
          <p:nvSpPr>
            <p:cNvPr id="108" name="SMARTInkShape-340"/>
            <p:cNvSpPr/>
            <p:nvPr/>
          </p:nvSpPr>
          <p:spPr>
            <a:xfrm>
              <a:off x="3134320" y="5715000"/>
              <a:ext cx="26790" cy="107157"/>
            </a:xfrm>
            <a:custGeom>
              <a:avLst/>
              <a:gdLst/>
              <a:ahLst/>
              <a:cxnLst/>
              <a:rect l="0" t="0" r="0" b="0"/>
              <a:pathLst>
                <a:path w="26790" h="107157">
                  <a:moveTo>
                    <a:pt x="26789" y="0"/>
                  </a:moveTo>
                  <a:lnTo>
                    <a:pt x="22049" y="4740"/>
                  </a:lnTo>
                  <a:lnTo>
                    <a:pt x="21645" y="7129"/>
                  </a:lnTo>
                  <a:lnTo>
                    <a:pt x="22368" y="9713"/>
                  </a:lnTo>
                  <a:lnTo>
                    <a:pt x="23841" y="12429"/>
                  </a:lnTo>
                  <a:lnTo>
                    <a:pt x="23832" y="14239"/>
                  </a:lnTo>
                  <a:lnTo>
                    <a:pt x="22833" y="15446"/>
                  </a:lnTo>
                  <a:lnTo>
                    <a:pt x="21175" y="16250"/>
                  </a:lnTo>
                  <a:lnTo>
                    <a:pt x="19333" y="22436"/>
                  </a:lnTo>
                  <a:lnTo>
                    <a:pt x="17061" y="41099"/>
                  </a:lnTo>
                  <a:lnTo>
                    <a:pt x="11780" y="51424"/>
                  </a:lnTo>
                  <a:lnTo>
                    <a:pt x="8782" y="65618"/>
                  </a:lnTo>
                  <a:lnTo>
                    <a:pt x="2029" y="79806"/>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341"/>
            <p:cNvSpPr/>
            <p:nvPr/>
          </p:nvSpPr>
          <p:spPr>
            <a:xfrm>
              <a:off x="3045023" y="5688211"/>
              <a:ext cx="26791" cy="116087"/>
            </a:xfrm>
            <a:custGeom>
              <a:avLst/>
              <a:gdLst/>
              <a:ahLst/>
              <a:cxnLst/>
              <a:rect l="0" t="0" r="0" b="0"/>
              <a:pathLst>
                <a:path w="26791" h="116087">
                  <a:moveTo>
                    <a:pt x="26790" y="0"/>
                  </a:moveTo>
                  <a:lnTo>
                    <a:pt x="22049" y="4740"/>
                  </a:lnTo>
                  <a:lnTo>
                    <a:pt x="19722" y="9713"/>
                  </a:lnTo>
                  <a:lnTo>
                    <a:pt x="19101" y="12429"/>
                  </a:lnTo>
                  <a:lnTo>
                    <a:pt x="10956" y="26858"/>
                  </a:lnTo>
                  <a:lnTo>
                    <a:pt x="8983" y="69026"/>
                  </a:lnTo>
                  <a:lnTo>
                    <a:pt x="7961" y="77311"/>
                  </a:lnTo>
                  <a:lnTo>
                    <a:pt x="830" y="103258"/>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342"/>
            <p:cNvSpPr/>
            <p:nvPr/>
          </p:nvSpPr>
          <p:spPr>
            <a:xfrm>
              <a:off x="2643198" y="5304354"/>
              <a:ext cx="151795" cy="169545"/>
            </a:xfrm>
            <a:custGeom>
              <a:avLst/>
              <a:gdLst/>
              <a:ahLst/>
              <a:cxnLst/>
              <a:rect l="0" t="0" r="0" b="0"/>
              <a:pathLst>
                <a:path w="151795" h="169545">
                  <a:moveTo>
                    <a:pt x="116075" y="169544"/>
                  </a:moveTo>
                  <a:lnTo>
                    <a:pt x="116075" y="126354"/>
                  </a:lnTo>
                  <a:lnTo>
                    <a:pt x="105052" y="87256"/>
                  </a:lnTo>
                  <a:lnTo>
                    <a:pt x="99566" y="69726"/>
                  </a:lnTo>
                  <a:lnTo>
                    <a:pt x="95748" y="50995"/>
                  </a:lnTo>
                  <a:lnTo>
                    <a:pt x="88555" y="37515"/>
                  </a:lnTo>
                  <a:lnTo>
                    <a:pt x="84000" y="30498"/>
                  </a:lnTo>
                  <a:lnTo>
                    <a:pt x="80444" y="20969"/>
                  </a:lnTo>
                  <a:lnTo>
                    <a:pt x="68070" y="5867"/>
                  </a:lnTo>
                  <a:lnTo>
                    <a:pt x="62328" y="2541"/>
                  </a:lnTo>
                  <a:lnTo>
                    <a:pt x="53729" y="231"/>
                  </a:lnTo>
                  <a:lnTo>
                    <a:pt x="49340" y="36"/>
                  </a:lnTo>
                  <a:lnTo>
                    <a:pt x="44082" y="2595"/>
                  </a:lnTo>
                  <a:lnTo>
                    <a:pt x="38438" y="6048"/>
                  </a:lnTo>
                  <a:lnTo>
                    <a:pt x="32622" y="7582"/>
                  </a:lnTo>
                  <a:lnTo>
                    <a:pt x="30674" y="8984"/>
                  </a:lnTo>
                  <a:lnTo>
                    <a:pt x="29375" y="10910"/>
                  </a:lnTo>
                  <a:lnTo>
                    <a:pt x="28510" y="13187"/>
                  </a:lnTo>
                  <a:lnTo>
                    <a:pt x="26941" y="14704"/>
                  </a:lnTo>
                  <a:lnTo>
                    <a:pt x="17293" y="19786"/>
                  </a:lnTo>
                  <a:lnTo>
                    <a:pt x="14502" y="22081"/>
                  </a:lnTo>
                  <a:lnTo>
                    <a:pt x="11400" y="27276"/>
                  </a:lnTo>
                  <a:lnTo>
                    <a:pt x="10573" y="30051"/>
                  </a:lnTo>
                  <a:lnTo>
                    <a:pt x="9030" y="31900"/>
                  </a:lnTo>
                  <a:lnTo>
                    <a:pt x="4669" y="33955"/>
                  </a:lnTo>
                  <a:lnTo>
                    <a:pt x="3109" y="35495"/>
                  </a:lnTo>
                  <a:lnTo>
                    <a:pt x="400" y="43144"/>
                  </a:lnTo>
                  <a:lnTo>
                    <a:pt x="0" y="53055"/>
                  </a:lnTo>
                  <a:lnTo>
                    <a:pt x="4733" y="53339"/>
                  </a:lnTo>
                  <a:lnTo>
                    <a:pt x="6128" y="52386"/>
                  </a:lnTo>
                  <a:lnTo>
                    <a:pt x="7058" y="50760"/>
                  </a:lnTo>
                  <a:lnTo>
                    <a:pt x="7679" y="48683"/>
                  </a:lnTo>
                  <a:lnTo>
                    <a:pt x="9085" y="47298"/>
                  </a:lnTo>
                  <a:lnTo>
                    <a:pt x="18469" y="42430"/>
                  </a:lnTo>
                  <a:lnTo>
                    <a:pt x="41685" y="21627"/>
                  </a:lnTo>
                  <a:lnTo>
                    <a:pt x="53573" y="15862"/>
                  </a:lnTo>
                  <a:lnTo>
                    <a:pt x="59523" y="11944"/>
                  </a:lnTo>
                  <a:lnTo>
                    <a:pt x="68451" y="8747"/>
                  </a:lnTo>
                  <a:lnTo>
                    <a:pt x="78593" y="1244"/>
                  </a:lnTo>
                  <a:lnTo>
                    <a:pt x="84575" y="284"/>
                  </a:lnTo>
                  <a:lnTo>
                    <a:pt x="92631" y="0"/>
                  </a:lnTo>
                  <a:lnTo>
                    <a:pt x="94492" y="952"/>
                  </a:lnTo>
                  <a:lnTo>
                    <a:pt x="95734" y="2579"/>
                  </a:lnTo>
                  <a:lnTo>
                    <a:pt x="98105" y="7033"/>
                  </a:lnTo>
                  <a:lnTo>
                    <a:pt x="104026" y="15118"/>
                  </a:lnTo>
                  <a:lnTo>
                    <a:pt x="107214" y="23798"/>
                  </a:lnTo>
                  <a:lnTo>
                    <a:pt x="136947" y="64125"/>
                  </a:lnTo>
                  <a:lnTo>
                    <a:pt x="147832" y="83163"/>
                  </a:lnTo>
                  <a:lnTo>
                    <a:pt x="151794" y="981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 name="SMARTInkShape-Group49"/>
          <p:cNvGrpSpPr/>
          <p:nvPr/>
        </p:nvGrpSpPr>
        <p:grpSpPr>
          <a:xfrm>
            <a:off x="3491564" y="5634633"/>
            <a:ext cx="330333" cy="205384"/>
            <a:chOff x="3491564" y="5634633"/>
            <a:chExt cx="330333" cy="205384"/>
          </a:xfrm>
        </p:grpSpPr>
        <p:sp>
          <p:nvSpPr>
            <p:cNvPr id="112" name="SMARTInkShape-343"/>
            <p:cNvSpPr/>
            <p:nvPr/>
          </p:nvSpPr>
          <p:spPr>
            <a:xfrm>
              <a:off x="3714905" y="5634633"/>
              <a:ext cx="106992" cy="192320"/>
            </a:xfrm>
            <a:custGeom>
              <a:avLst/>
              <a:gdLst/>
              <a:ahLst/>
              <a:cxnLst/>
              <a:rect l="0" t="0" r="0" b="0"/>
              <a:pathLst>
                <a:path w="106992" h="192320">
                  <a:moveTo>
                    <a:pt x="71283" y="107156"/>
                  </a:moveTo>
                  <a:lnTo>
                    <a:pt x="63594" y="107156"/>
                  </a:lnTo>
                  <a:lnTo>
                    <a:pt x="63180" y="106164"/>
                  </a:lnTo>
                  <a:lnTo>
                    <a:pt x="62462" y="99467"/>
                  </a:lnTo>
                  <a:lnTo>
                    <a:pt x="59755" y="98778"/>
                  </a:lnTo>
                  <a:lnTo>
                    <a:pt x="49053" y="98259"/>
                  </a:lnTo>
                  <a:lnTo>
                    <a:pt x="43874" y="100887"/>
                  </a:lnTo>
                  <a:lnTo>
                    <a:pt x="20657" y="121151"/>
                  </a:lnTo>
                  <a:lnTo>
                    <a:pt x="14717" y="123298"/>
                  </a:lnTo>
                  <a:lnTo>
                    <a:pt x="8770" y="129544"/>
                  </a:lnTo>
                  <a:lnTo>
                    <a:pt x="3811" y="137942"/>
                  </a:lnTo>
                  <a:lnTo>
                    <a:pt x="1020" y="148248"/>
                  </a:lnTo>
                  <a:lnTo>
                    <a:pt x="0" y="163635"/>
                  </a:lnTo>
                  <a:lnTo>
                    <a:pt x="2560" y="169630"/>
                  </a:lnTo>
                  <a:lnTo>
                    <a:pt x="6012" y="175602"/>
                  </a:lnTo>
                  <a:lnTo>
                    <a:pt x="7547" y="181563"/>
                  </a:lnTo>
                  <a:lnTo>
                    <a:pt x="9941" y="183550"/>
                  </a:lnTo>
                  <a:lnTo>
                    <a:pt x="25395" y="189384"/>
                  </a:lnTo>
                  <a:lnTo>
                    <a:pt x="28784" y="191740"/>
                  </a:lnTo>
                  <a:lnTo>
                    <a:pt x="32036" y="192319"/>
                  </a:lnTo>
                  <a:lnTo>
                    <a:pt x="35197" y="191713"/>
                  </a:lnTo>
                  <a:lnTo>
                    <a:pt x="44385" y="188764"/>
                  </a:lnTo>
                  <a:lnTo>
                    <a:pt x="51390" y="187083"/>
                  </a:lnTo>
                  <a:lnTo>
                    <a:pt x="69411" y="177918"/>
                  </a:lnTo>
                  <a:lnTo>
                    <a:pt x="82819" y="166554"/>
                  </a:lnTo>
                  <a:lnTo>
                    <a:pt x="86332" y="160675"/>
                  </a:lnTo>
                  <a:lnTo>
                    <a:pt x="102395" y="117665"/>
                  </a:lnTo>
                  <a:lnTo>
                    <a:pt x="106395" y="89112"/>
                  </a:lnTo>
                  <a:lnTo>
                    <a:pt x="106986" y="46738"/>
                  </a:lnTo>
                  <a:lnTo>
                    <a:pt x="106991" y="43065"/>
                  </a:lnTo>
                  <a:lnTo>
                    <a:pt x="104351" y="36338"/>
                  </a:lnTo>
                  <a:lnTo>
                    <a:pt x="100862" y="30041"/>
                  </a:lnTo>
                  <a:lnTo>
                    <a:pt x="98439" y="19660"/>
                  </a:lnTo>
                  <a:lnTo>
                    <a:pt x="90415" y="10329"/>
                  </a:lnTo>
                  <a:lnTo>
                    <a:pt x="8914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344"/>
            <p:cNvSpPr/>
            <p:nvPr/>
          </p:nvSpPr>
          <p:spPr>
            <a:xfrm>
              <a:off x="3491564" y="5732908"/>
              <a:ext cx="142820" cy="107109"/>
            </a:xfrm>
            <a:custGeom>
              <a:avLst/>
              <a:gdLst/>
              <a:ahLst/>
              <a:cxnLst/>
              <a:rect l="0" t="0" r="0" b="0"/>
              <a:pathLst>
                <a:path w="142820" h="107109">
                  <a:moveTo>
                    <a:pt x="116030" y="17811"/>
                  </a:moveTo>
                  <a:lnTo>
                    <a:pt x="116030" y="13070"/>
                  </a:lnTo>
                  <a:lnTo>
                    <a:pt x="115038" y="11674"/>
                  </a:lnTo>
                  <a:lnTo>
                    <a:pt x="113384" y="10743"/>
                  </a:lnTo>
                  <a:lnTo>
                    <a:pt x="103601" y="9249"/>
                  </a:lnTo>
                  <a:lnTo>
                    <a:pt x="101791" y="8134"/>
                  </a:lnTo>
                  <a:lnTo>
                    <a:pt x="100584" y="6399"/>
                  </a:lnTo>
                  <a:lnTo>
                    <a:pt x="99780" y="4250"/>
                  </a:lnTo>
                  <a:lnTo>
                    <a:pt x="98251" y="2817"/>
                  </a:lnTo>
                  <a:lnTo>
                    <a:pt x="93907" y="1225"/>
                  </a:lnTo>
                  <a:lnTo>
                    <a:pt x="81142" y="329"/>
                  </a:lnTo>
                  <a:lnTo>
                    <a:pt x="73073" y="2764"/>
                  </a:lnTo>
                  <a:lnTo>
                    <a:pt x="65188" y="6163"/>
                  </a:lnTo>
                  <a:lnTo>
                    <a:pt x="50585" y="9068"/>
                  </a:lnTo>
                  <a:lnTo>
                    <a:pt x="39533" y="15771"/>
                  </a:lnTo>
                  <a:lnTo>
                    <a:pt x="33083" y="21204"/>
                  </a:lnTo>
                  <a:lnTo>
                    <a:pt x="24264" y="24280"/>
                  </a:lnTo>
                  <a:lnTo>
                    <a:pt x="19134" y="25100"/>
                  </a:lnTo>
                  <a:lnTo>
                    <a:pt x="14721" y="27631"/>
                  </a:lnTo>
                  <a:lnTo>
                    <a:pt x="7173" y="35735"/>
                  </a:lnTo>
                  <a:lnTo>
                    <a:pt x="3157" y="43306"/>
                  </a:lnTo>
                  <a:lnTo>
                    <a:pt x="578" y="56251"/>
                  </a:lnTo>
                  <a:lnTo>
                    <a:pt x="0" y="82031"/>
                  </a:lnTo>
                  <a:lnTo>
                    <a:pt x="973" y="84437"/>
                  </a:lnTo>
                  <a:lnTo>
                    <a:pt x="2615" y="86040"/>
                  </a:lnTo>
                  <a:lnTo>
                    <a:pt x="9665" y="90944"/>
                  </a:lnTo>
                  <a:lnTo>
                    <a:pt x="15179" y="94963"/>
                  </a:lnTo>
                  <a:lnTo>
                    <a:pt x="20936" y="96749"/>
                  </a:lnTo>
                  <a:lnTo>
                    <a:pt x="29448" y="94898"/>
                  </a:lnTo>
                  <a:lnTo>
                    <a:pt x="65369" y="82339"/>
                  </a:lnTo>
                  <a:lnTo>
                    <a:pt x="73009" y="76917"/>
                  </a:lnTo>
                  <a:lnTo>
                    <a:pt x="94123" y="48379"/>
                  </a:lnTo>
                  <a:lnTo>
                    <a:pt x="96371" y="41980"/>
                  </a:lnTo>
                  <a:lnTo>
                    <a:pt x="98807" y="23651"/>
                  </a:lnTo>
                  <a:lnTo>
                    <a:pt x="107085" y="25"/>
                  </a:lnTo>
                  <a:lnTo>
                    <a:pt x="107090" y="0"/>
                  </a:lnTo>
                  <a:lnTo>
                    <a:pt x="107100" y="20943"/>
                  </a:lnTo>
                  <a:lnTo>
                    <a:pt x="109746" y="26809"/>
                  </a:lnTo>
                  <a:lnTo>
                    <a:pt x="111840" y="29763"/>
                  </a:lnTo>
                  <a:lnTo>
                    <a:pt x="118124" y="51674"/>
                  </a:lnTo>
                  <a:lnTo>
                    <a:pt x="121922" y="58658"/>
                  </a:lnTo>
                  <a:lnTo>
                    <a:pt x="133975" y="94353"/>
                  </a:lnTo>
                  <a:lnTo>
                    <a:pt x="142819" y="1071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 name="SMARTInkShape-Group50"/>
          <p:cNvGrpSpPr/>
          <p:nvPr/>
        </p:nvGrpSpPr>
        <p:grpSpPr>
          <a:xfrm>
            <a:off x="3974124" y="5598914"/>
            <a:ext cx="633596" cy="239704"/>
            <a:chOff x="3974124" y="5598914"/>
            <a:chExt cx="633596" cy="239704"/>
          </a:xfrm>
        </p:grpSpPr>
        <p:sp>
          <p:nvSpPr>
            <p:cNvPr id="115" name="SMARTInkShape-345"/>
            <p:cNvSpPr/>
            <p:nvPr/>
          </p:nvSpPr>
          <p:spPr>
            <a:xfrm>
              <a:off x="4513380" y="5598914"/>
              <a:ext cx="94340" cy="142721"/>
            </a:xfrm>
            <a:custGeom>
              <a:avLst/>
              <a:gdLst/>
              <a:ahLst/>
              <a:cxnLst/>
              <a:rect l="0" t="0" r="0" b="0"/>
              <a:pathLst>
                <a:path w="94340" h="142721">
                  <a:moveTo>
                    <a:pt x="49690" y="80367"/>
                  </a:moveTo>
                  <a:lnTo>
                    <a:pt x="28700" y="80367"/>
                  </a:lnTo>
                  <a:lnTo>
                    <a:pt x="22832" y="83013"/>
                  </a:lnTo>
                  <a:lnTo>
                    <a:pt x="16918" y="86504"/>
                  </a:lnTo>
                  <a:lnTo>
                    <a:pt x="10981" y="88056"/>
                  </a:lnTo>
                  <a:lnTo>
                    <a:pt x="9001" y="89461"/>
                  </a:lnTo>
                  <a:lnTo>
                    <a:pt x="7682" y="91391"/>
                  </a:lnTo>
                  <a:lnTo>
                    <a:pt x="5824" y="98848"/>
                  </a:lnTo>
                  <a:lnTo>
                    <a:pt x="5564" y="101617"/>
                  </a:lnTo>
                  <a:lnTo>
                    <a:pt x="2628" y="107341"/>
                  </a:lnTo>
                  <a:lnTo>
                    <a:pt x="456" y="110255"/>
                  </a:lnTo>
                  <a:lnTo>
                    <a:pt x="0" y="113192"/>
                  </a:lnTo>
                  <a:lnTo>
                    <a:pt x="688" y="116141"/>
                  </a:lnTo>
                  <a:lnTo>
                    <a:pt x="3107" y="122064"/>
                  </a:lnTo>
                  <a:lnTo>
                    <a:pt x="5461" y="130976"/>
                  </a:lnTo>
                  <a:lnTo>
                    <a:pt x="9527" y="136925"/>
                  </a:lnTo>
                  <a:lnTo>
                    <a:pt x="14642" y="140231"/>
                  </a:lnTo>
                  <a:lnTo>
                    <a:pt x="26010" y="142353"/>
                  </a:lnTo>
                  <a:lnTo>
                    <a:pt x="34846" y="142720"/>
                  </a:lnTo>
                  <a:lnTo>
                    <a:pt x="40778" y="140160"/>
                  </a:lnTo>
                  <a:lnTo>
                    <a:pt x="46722" y="136707"/>
                  </a:lnTo>
                  <a:lnTo>
                    <a:pt x="55646" y="133772"/>
                  </a:lnTo>
                  <a:lnTo>
                    <a:pt x="79456" y="112987"/>
                  </a:lnTo>
                  <a:lnTo>
                    <a:pt x="82763" y="104456"/>
                  </a:lnTo>
                  <a:lnTo>
                    <a:pt x="85225" y="95042"/>
                  </a:lnTo>
                  <a:lnTo>
                    <a:pt x="91197" y="83172"/>
                  </a:lnTo>
                  <a:lnTo>
                    <a:pt x="94257" y="41755"/>
                  </a:lnTo>
                  <a:lnTo>
                    <a:pt x="9433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346"/>
            <p:cNvSpPr/>
            <p:nvPr/>
          </p:nvSpPr>
          <p:spPr>
            <a:xfrm>
              <a:off x="4286250" y="5635044"/>
              <a:ext cx="151392" cy="79957"/>
            </a:xfrm>
            <a:custGeom>
              <a:avLst/>
              <a:gdLst/>
              <a:ahLst/>
              <a:cxnLst/>
              <a:rect l="0" t="0" r="0" b="0"/>
              <a:pathLst>
                <a:path w="151392" h="79957">
                  <a:moveTo>
                    <a:pt x="0" y="17448"/>
                  </a:moveTo>
                  <a:lnTo>
                    <a:pt x="4740" y="17448"/>
                  </a:lnTo>
                  <a:lnTo>
                    <a:pt x="9714" y="20094"/>
                  </a:lnTo>
                  <a:lnTo>
                    <a:pt x="20991" y="29877"/>
                  </a:lnTo>
                  <a:lnTo>
                    <a:pt x="29504" y="32894"/>
                  </a:lnTo>
                  <a:lnTo>
                    <a:pt x="38910" y="35227"/>
                  </a:lnTo>
                  <a:lnTo>
                    <a:pt x="50775" y="41127"/>
                  </a:lnTo>
                  <a:lnTo>
                    <a:pt x="65425" y="44308"/>
                  </a:lnTo>
                  <a:lnTo>
                    <a:pt x="77483" y="50101"/>
                  </a:lnTo>
                  <a:lnTo>
                    <a:pt x="99844" y="52763"/>
                  </a:lnTo>
                  <a:lnTo>
                    <a:pt x="106552" y="50342"/>
                  </a:lnTo>
                  <a:lnTo>
                    <a:pt x="112841" y="46950"/>
                  </a:lnTo>
                  <a:lnTo>
                    <a:pt x="124963" y="44773"/>
                  </a:lnTo>
                  <a:lnTo>
                    <a:pt x="127957" y="44594"/>
                  </a:lnTo>
                  <a:lnTo>
                    <a:pt x="133930" y="41750"/>
                  </a:lnTo>
                  <a:lnTo>
                    <a:pt x="136911" y="39603"/>
                  </a:lnTo>
                  <a:lnTo>
                    <a:pt x="140225" y="34570"/>
                  </a:lnTo>
                  <a:lnTo>
                    <a:pt x="141108" y="31840"/>
                  </a:lnTo>
                  <a:lnTo>
                    <a:pt x="142689" y="30019"/>
                  </a:lnTo>
                  <a:lnTo>
                    <a:pt x="147092" y="27996"/>
                  </a:lnTo>
                  <a:lnTo>
                    <a:pt x="148663" y="26465"/>
                  </a:lnTo>
                  <a:lnTo>
                    <a:pt x="150408" y="22117"/>
                  </a:lnTo>
                  <a:lnTo>
                    <a:pt x="151391" y="14091"/>
                  </a:lnTo>
                  <a:lnTo>
                    <a:pt x="150537" y="12233"/>
                  </a:lnTo>
                  <a:lnTo>
                    <a:pt x="148975" y="10995"/>
                  </a:lnTo>
                  <a:lnTo>
                    <a:pt x="146941" y="10170"/>
                  </a:lnTo>
                  <a:lnTo>
                    <a:pt x="145586" y="8627"/>
                  </a:lnTo>
                  <a:lnTo>
                    <a:pt x="144080" y="4267"/>
                  </a:lnTo>
                  <a:lnTo>
                    <a:pt x="142686" y="2708"/>
                  </a:lnTo>
                  <a:lnTo>
                    <a:pt x="135293" y="0"/>
                  </a:lnTo>
                  <a:lnTo>
                    <a:pt x="124409" y="6710"/>
                  </a:lnTo>
                  <a:lnTo>
                    <a:pt x="121635" y="7313"/>
                  </a:lnTo>
                  <a:lnTo>
                    <a:pt x="112990" y="12902"/>
                  </a:lnTo>
                  <a:lnTo>
                    <a:pt x="104144" y="20842"/>
                  </a:lnTo>
                  <a:lnTo>
                    <a:pt x="100857" y="26563"/>
                  </a:lnTo>
                  <a:lnTo>
                    <a:pt x="98746" y="38321"/>
                  </a:lnTo>
                  <a:lnTo>
                    <a:pt x="98240" y="60334"/>
                  </a:lnTo>
                  <a:lnTo>
                    <a:pt x="102971" y="66315"/>
                  </a:lnTo>
                  <a:lnTo>
                    <a:pt x="107942" y="68932"/>
                  </a:lnTo>
                  <a:lnTo>
                    <a:pt x="110657" y="69630"/>
                  </a:lnTo>
                  <a:lnTo>
                    <a:pt x="125016" y="799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347"/>
            <p:cNvSpPr/>
            <p:nvPr/>
          </p:nvSpPr>
          <p:spPr>
            <a:xfrm>
              <a:off x="4295180" y="5625703"/>
              <a:ext cx="17860" cy="125017"/>
            </a:xfrm>
            <a:custGeom>
              <a:avLst/>
              <a:gdLst/>
              <a:ahLst/>
              <a:cxnLst/>
              <a:rect l="0" t="0" r="0" b="0"/>
              <a:pathLst>
                <a:path w="17860" h="125017">
                  <a:moveTo>
                    <a:pt x="17859" y="0"/>
                  </a:moveTo>
                  <a:lnTo>
                    <a:pt x="17859" y="21250"/>
                  </a:lnTo>
                  <a:lnTo>
                    <a:pt x="3037" y="65430"/>
                  </a:lnTo>
                  <a:lnTo>
                    <a:pt x="266" y="92191"/>
                  </a:lnTo>
                  <a:lnTo>
                    <a:pt x="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348"/>
            <p:cNvSpPr/>
            <p:nvPr/>
          </p:nvSpPr>
          <p:spPr>
            <a:xfrm>
              <a:off x="4098727" y="5670802"/>
              <a:ext cx="107120" cy="167816"/>
            </a:xfrm>
            <a:custGeom>
              <a:avLst/>
              <a:gdLst/>
              <a:ahLst/>
              <a:cxnLst/>
              <a:rect l="0" t="0" r="0" b="0"/>
              <a:pathLst>
                <a:path w="107120" h="167816">
                  <a:moveTo>
                    <a:pt x="26789" y="79917"/>
                  </a:moveTo>
                  <a:lnTo>
                    <a:pt x="26789" y="84657"/>
                  </a:lnTo>
                  <a:lnTo>
                    <a:pt x="25796" y="86054"/>
                  </a:lnTo>
                  <a:lnTo>
                    <a:pt x="24143" y="86985"/>
                  </a:lnTo>
                  <a:lnTo>
                    <a:pt x="22048" y="87605"/>
                  </a:lnTo>
                  <a:lnTo>
                    <a:pt x="20652" y="89011"/>
                  </a:lnTo>
                  <a:lnTo>
                    <a:pt x="19100" y="93219"/>
                  </a:lnTo>
                  <a:lnTo>
                    <a:pt x="17112" y="104005"/>
                  </a:lnTo>
                  <a:lnTo>
                    <a:pt x="11795" y="113733"/>
                  </a:lnTo>
                  <a:lnTo>
                    <a:pt x="8189" y="138628"/>
                  </a:lnTo>
                  <a:lnTo>
                    <a:pt x="1911" y="151192"/>
                  </a:lnTo>
                  <a:lnTo>
                    <a:pt x="33" y="167815"/>
                  </a:lnTo>
                  <a:lnTo>
                    <a:pt x="0" y="148186"/>
                  </a:lnTo>
                  <a:lnTo>
                    <a:pt x="8561" y="103541"/>
                  </a:lnTo>
                  <a:lnTo>
                    <a:pt x="18002" y="59244"/>
                  </a:lnTo>
                  <a:lnTo>
                    <a:pt x="31128" y="19151"/>
                  </a:lnTo>
                  <a:lnTo>
                    <a:pt x="33650" y="15594"/>
                  </a:lnTo>
                  <a:lnTo>
                    <a:pt x="40949" y="9595"/>
                  </a:lnTo>
                  <a:lnTo>
                    <a:pt x="43004" y="4676"/>
                  </a:lnTo>
                  <a:lnTo>
                    <a:pt x="44544" y="2967"/>
                  </a:lnTo>
                  <a:lnTo>
                    <a:pt x="48901" y="1069"/>
                  </a:lnTo>
                  <a:lnTo>
                    <a:pt x="56933" y="0"/>
                  </a:lnTo>
                  <a:lnTo>
                    <a:pt x="62676" y="2395"/>
                  </a:lnTo>
                  <a:lnTo>
                    <a:pt x="68535" y="5776"/>
                  </a:lnTo>
                  <a:lnTo>
                    <a:pt x="74447" y="7278"/>
                  </a:lnTo>
                  <a:lnTo>
                    <a:pt x="80382" y="13236"/>
                  </a:lnTo>
                  <a:lnTo>
                    <a:pt x="95581" y="34902"/>
                  </a:lnTo>
                  <a:lnTo>
                    <a:pt x="98043" y="41059"/>
                  </a:lnTo>
                  <a:lnTo>
                    <a:pt x="105760" y="51343"/>
                  </a:lnTo>
                  <a:lnTo>
                    <a:pt x="107119" y="61643"/>
                  </a:lnTo>
                  <a:lnTo>
                    <a:pt x="94724" y="62021"/>
                  </a:lnTo>
                  <a:lnTo>
                    <a:pt x="89063" y="59396"/>
                  </a:lnTo>
                  <a:lnTo>
                    <a:pt x="83239" y="55913"/>
                  </a:lnTo>
                  <a:lnTo>
                    <a:pt x="71417" y="53678"/>
                  </a:lnTo>
                  <a:lnTo>
                    <a:pt x="59527" y="53236"/>
                  </a:lnTo>
                  <a:lnTo>
                    <a:pt x="57544" y="52208"/>
                  </a:lnTo>
                  <a:lnTo>
                    <a:pt x="56222" y="50530"/>
                  </a:lnTo>
                  <a:lnTo>
                    <a:pt x="55340" y="48420"/>
                  </a:lnTo>
                  <a:lnTo>
                    <a:pt x="53761" y="47013"/>
                  </a:lnTo>
                  <a:lnTo>
                    <a:pt x="44648" y="441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349"/>
            <p:cNvSpPr/>
            <p:nvPr/>
          </p:nvSpPr>
          <p:spPr>
            <a:xfrm>
              <a:off x="3974124" y="5661422"/>
              <a:ext cx="79942" cy="98191"/>
            </a:xfrm>
            <a:custGeom>
              <a:avLst/>
              <a:gdLst/>
              <a:ahLst/>
              <a:cxnLst/>
              <a:rect l="0" t="0" r="0" b="0"/>
              <a:pathLst>
                <a:path w="79942" h="98191">
                  <a:moveTo>
                    <a:pt x="53165" y="17859"/>
                  </a:moveTo>
                  <a:lnTo>
                    <a:pt x="36579" y="17859"/>
                  </a:lnTo>
                  <a:lnTo>
                    <a:pt x="14348" y="38850"/>
                  </a:lnTo>
                  <a:lnTo>
                    <a:pt x="11108" y="44717"/>
                  </a:lnTo>
                  <a:lnTo>
                    <a:pt x="8676" y="50632"/>
                  </a:lnTo>
                  <a:lnTo>
                    <a:pt x="2721" y="59540"/>
                  </a:lnTo>
                  <a:lnTo>
                    <a:pt x="516" y="68463"/>
                  </a:lnTo>
                  <a:lnTo>
                    <a:pt x="0" y="74415"/>
                  </a:lnTo>
                  <a:lnTo>
                    <a:pt x="2416" y="80368"/>
                  </a:lnTo>
                  <a:lnTo>
                    <a:pt x="16099" y="96830"/>
                  </a:lnTo>
                  <a:lnTo>
                    <a:pt x="21788" y="97813"/>
                  </a:lnTo>
                  <a:lnTo>
                    <a:pt x="38402" y="98190"/>
                  </a:lnTo>
                  <a:lnTo>
                    <a:pt x="44288" y="95565"/>
                  </a:lnTo>
                  <a:lnTo>
                    <a:pt x="71026" y="74014"/>
                  </a:lnTo>
                  <a:lnTo>
                    <a:pt x="74002" y="73155"/>
                  </a:lnTo>
                  <a:lnTo>
                    <a:pt x="75986" y="71590"/>
                  </a:lnTo>
                  <a:lnTo>
                    <a:pt x="78191" y="67206"/>
                  </a:lnTo>
                  <a:lnTo>
                    <a:pt x="79941" y="23912"/>
                  </a:lnTo>
                  <a:lnTo>
                    <a:pt x="77302" y="17903"/>
                  </a:lnTo>
                  <a:lnTo>
                    <a:pt x="72265" y="10702"/>
                  </a:lnTo>
                  <a:lnTo>
                    <a:pt x="7102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3" name="SMARTInkShape-Group51"/>
          <p:cNvGrpSpPr/>
          <p:nvPr/>
        </p:nvGrpSpPr>
        <p:grpSpPr>
          <a:xfrm>
            <a:off x="2589609" y="5420320"/>
            <a:ext cx="178595" cy="241103"/>
            <a:chOff x="2589609" y="5420320"/>
            <a:chExt cx="178595" cy="241103"/>
          </a:xfrm>
        </p:grpSpPr>
        <p:sp>
          <p:nvSpPr>
            <p:cNvPr id="121" name="SMARTInkShape-350"/>
            <p:cNvSpPr/>
            <p:nvPr/>
          </p:nvSpPr>
          <p:spPr>
            <a:xfrm>
              <a:off x="2589609" y="5536406"/>
              <a:ext cx="178595" cy="116086"/>
            </a:xfrm>
            <a:custGeom>
              <a:avLst/>
              <a:gdLst/>
              <a:ahLst/>
              <a:cxnLst/>
              <a:rect l="0" t="0" r="0" b="0"/>
              <a:pathLst>
                <a:path w="178595" h="116086">
                  <a:moveTo>
                    <a:pt x="178594" y="0"/>
                  </a:moveTo>
                  <a:lnTo>
                    <a:pt x="178594" y="4741"/>
                  </a:lnTo>
                  <a:lnTo>
                    <a:pt x="177602" y="6137"/>
                  </a:lnTo>
                  <a:lnTo>
                    <a:pt x="175948" y="7068"/>
                  </a:lnTo>
                  <a:lnTo>
                    <a:pt x="173854" y="7689"/>
                  </a:lnTo>
                  <a:lnTo>
                    <a:pt x="172457" y="9094"/>
                  </a:lnTo>
                  <a:lnTo>
                    <a:pt x="170906" y="13303"/>
                  </a:lnTo>
                  <a:lnTo>
                    <a:pt x="169500" y="14821"/>
                  </a:lnTo>
                  <a:lnTo>
                    <a:pt x="165292" y="16510"/>
                  </a:lnTo>
                  <a:lnTo>
                    <a:pt x="163773" y="17952"/>
                  </a:lnTo>
                  <a:lnTo>
                    <a:pt x="153845" y="35899"/>
                  </a:lnTo>
                  <a:lnTo>
                    <a:pt x="151081" y="50626"/>
                  </a:lnTo>
                  <a:lnTo>
                    <a:pt x="144790" y="62513"/>
                  </a:lnTo>
                  <a:lnTo>
                    <a:pt x="141905" y="95250"/>
                  </a:lnTo>
                  <a:lnTo>
                    <a:pt x="135190" y="105393"/>
                  </a:lnTo>
                  <a:lnTo>
                    <a:pt x="133978" y="115672"/>
                  </a:lnTo>
                  <a:lnTo>
                    <a:pt x="120308" y="116085"/>
                  </a:lnTo>
                  <a:lnTo>
                    <a:pt x="118901" y="115093"/>
                  </a:lnTo>
                  <a:lnTo>
                    <a:pt x="117963" y="113440"/>
                  </a:lnTo>
                  <a:lnTo>
                    <a:pt x="117337" y="111346"/>
                  </a:lnTo>
                  <a:lnTo>
                    <a:pt x="111716" y="103657"/>
                  </a:lnTo>
                  <a:lnTo>
                    <a:pt x="106537" y="100641"/>
                  </a:lnTo>
                  <a:lnTo>
                    <a:pt x="100928" y="98307"/>
                  </a:lnTo>
                  <a:lnTo>
                    <a:pt x="92192" y="92408"/>
                  </a:lnTo>
                  <a:lnTo>
                    <a:pt x="83320" y="89227"/>
                  </a:lnTo>
                  <a:lnTo>
                    <a:pt x="45200" y="65101"/>
                  </a:lnTo>
                  <a:lnTo>
                    <a:pt x="38941" y="62669"/>
                  </a:lnTo>
                  <a:lnTo>
                    <a:pt x="19259" y="46013"/>
                  </a:lnTo>
                  <a:lnTo>
                    <a:pt x="10294" y="44768"/>
                  </a:lnTo>
                  <a:lnTo>
                    <a:pt x="9840" y="43736"/>
                  </a:lnTo>
                  <a:lnTo>
                    <a:pt x="9050" y="36971"/>
                  </a:lnTo>
                  <a:lnTo>
                    <a:pt x="6338" y="36276"/>
                  </a:lnTo>
                  <a:lnTo>
                    <a:pt x="0"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351"/>
            <p:cNvSpPr/>
            <p:nvPr/>
          </p:nvSpPr>
          <p:spPr>
            <a:xfrm>
              <a:off x="2607469" y="5420320"/>
              <a:ext cx="80368" cy="241103"/>
            </a:xfrm>
            <a:custGeom>
              <a:avLst/>
              <a:gdLst/>
              <a:ahLst/>
              <a:cxnLst/>
              <a:rect l="0" t="0" r="0" b="0"/>
              <a:pathLst>
                <a:path w="80368" h="241103">
                  <a:moveTo>
                    <a:pt x="0" y="0"/>
                  </a:moveTo>
                  <a:lnTo>
                    <a:pt x="0" y="7689"/>
                  </a:lnTo>
                  <a:lnTo>
                    <a:pt x="992" y="8103"/>
                  </a:lnTo>
                  <a:lnTo>
                    <a:pt x="4740" y="8562"/>
                  </a:lnTo>
                  <a:lnTo>
                    <a:pt x="6137" y="9677"/>
                  </a:lnTo>
                  <a:lnTo>
                    <a:pt x="8562" y="16586"/>
                  </a:lnTo>
                  <a:lnTo>
                    <a:pt x="8821" y="22223"/>
                  </a:lnTo>
                  <a:lnTo>
                    <a:pt x="11527" y="27406"/>
                  </a:lnTo>
                  <a:lnTo>
                    <a:pt x="15045" y="33016"/>
                  </a:lnTo>
                  <a:lnTo>
                    <a:pt x="26932" y="67881"/>
                  </a:lnTo>
                  <a:lnTo>
                    <a:pt x="32674" y="77219"/>
                  </a:lnTo>
                  <a:lnTo>
                    <a:pt x="35809" y="86269"/>
                  </a:lnTo>
                  <a:lnTo>
                    <a:pt x="41588" y="96228"/>
                  </a:lnTo>
                  <a:lnTo>
                    <a:pt x="44734" y="110313"/>
                  </a:lnTo>
                  <a:lnTo>
                    <a:pt x="51537" y="124464"/>
                  </a:lnTo>
                  <a:lnTo>
                    <a:pt x="62593" y="156909"/>
                  </a:lnTo>
                  <a:lnTo>
                    <a:pt x="69396" y="169497"/>
                  </a:lnTo>
                  <a:lnTo>
                    <a:pt x="72422" y="211335"/>
                  </a:lnTo>
                  <a:lnTo>
                    <a:pt x="78504" y="223243"/>
                  </a:lnTo>
                  <a:lnTo>
                    <a:pt x="80367"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 name="SMARTInkShape-Group52"/>
          <p:cNvGrpSpPr/>
          <p:nvPr/>
        </p:nvGrpSpPr>
        <p:grpSpPr>
          <a:xfrm>
            <a:off x="4777383" y="5500688"/>
            <a:ext cx="624967" cy="187513"/>
            <a:chOff x="4777383" y="5500688"/>
            <a:chExt cx="624967" cy="187513"/>
          </a:xfrm>
        </p:grpSpPr>
        <p:sp>
          <p:nvSpPr>
            <p:cNvPr id="124" name="SMARTInkShape-352"/>
            <p:cNvSpPr/>
            <p:nvPr/>
          </p:nvSpPr>
          <p:spPr>
            <a:xfrm>
              <a:off x="5331023" y="5572125"/>
              <a:ext cx="71327" cy="88920"/>
            </a:xfrm>
            <a:custGeom>
              <a:avLst/>
              <a:gdLst/>
              <a:ahLst/>
              <a:cxnLst/>
              <a:rect l="0" t="0" r="0" b="0"/>
              <a:pathLst>
                <a:path w="71327" h="88920">
                  <a:moveTo>
                    <a:pt x="8930" y="0"/>
                  </a:moveTo>
                  <a:lnTo>
                    <a:pt x="8930" y="13303"/>
                  </a:lnTo>
                  <a:lnTo>
                    <a:pt x="7938" y="14821"/>
                  </a:lnTo>
                  <a:lnTo>
                    <a:pt x="6285" y="15835"/>
                  </a:lnTo>
                  <a:lnTo>
                    <a:pt x="4190" y="16509"/>
                  </a:lnTo>
                  <a:lnTo>
                    <a:pt x="2793" y="17952"/>
                  </a:lnTo>
                  <a:lnTo>
                    <a:pt x="369" y="25429"/>
                  </a:lnTo>
                  <a:lnTo>
                    <a:pt x="0" y="69783"/>
                  </a:lnTo>
                  <a:lnTo>
                    <a:pt x="7689" y="78980"/>
                  </a:lnTo>
                  <a:lnTo>
                    <a:pt x="11024" y="79751"/>
                  </a:lnTo>
                  <a:lnTo>
                    <a:pt x="13303" y="79956"/>
                  </a:lnTo>
                  <a:lnTo>
                    <a:pt x="18481" y="82831"/>
                  </a:lnTo>
                  <a:lnTo>
                    <a:pt x="24089" y="86423"/>
                  </a:lnTo>
                  <a:lnTo>
                    <a:pt x="33991" y="88919"/>
                  </a:lnTo>
                  <a:lnTo>
                    <a:pt x="45205" y="82179"/>
                  </a:lnTo>
                  <a:lnTo>
                    <a:pt x="51924" y="80725"/>
                  </a:lnTo>
                  <a:lnTo>
                    <a:pt x="57829" y="75733"/>
                  </a:lnTo>
                  <a:lnTo>
                    <a:pt x="60428" y="70700"/>
                  </a:lnTo>
                  <a:lnTo>
                    <a:pt x="62097" y="59386"/>
                  </a:lnTo>
                  <a:lnTo>
                    <a:pt x="63227" y="57450"/>
                  </a:lnTo>
                  <a:lnTo>
                    <a:pt x="64972" y="56159"/>
                  </a:lnTo>
                  <a:lnTo>
                    <a:pt x="67127" y="55299"/>
                  </a:lnTo>
                  <a:lnTo>
                    <a:pt x="68564" y="53733"/>
                  </a:lnTo>
                  <a:lnTo>
                    <a:pt x="70160" y="49347"/>
                  </a:lnTo>
                  <a:lnTo>
                    <a:pt x="71326" y="32632"/>
                  </a:lnTo>
                  <a:lnTo>
                    <a:pt x="68742" y="26740"/>
                  </a:lnTo>
                  <a:lnTo>
                    <a:pt x="63740" y="19614"/>
                  </a:lnTo>
                  <a:lnTo>
                    <a:pt x="62873" y="13639"/>
                  </a:lnTo>
                  <a:lnTo>
                    <a:pt x="61759" y="12069"/>
                  </a:lnTo>
                  <a:lnTo>
                    <a:pt x="60025" y="11023"/>
                  </a:lnTo>
                  <a:lnTo>
                    <a:pt x="57876" y="10325"/>
                  </a:lnTo>
                  <a:lnTo>
                    <a:pt x="56444" y="8868"/>
                  </a:lnTo>
                  <a:lnTo>
                    <a:pt x="53956" y="1364"/>
                  </a:lnTo>
                  <a:lnTo>
                    <a:pt x="51101" y="606"/>
                  </a:lnTo>
                  <a:lnTo>
                    <a:pt x="4464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353"/>
            <p:cNvSpPr/>
            <p:nvPr/>
          </p:nvSpPr>
          <p:spPr>
            <a:xfrm>
              <a:off x="5277445" y="5500688"/>
              <a:ext cx="1" cy="8930"/>
            </a:xfrm>
            <a:custGeom>
              <a:avLst/>
              <a:gdLst/>
              <a:ahLst/>
              <a:cxnLst/>
              <a:rect l="0" t="0" r="0" b="0"/>
              <a:pathLst>
                <a:path w="1" h="8930">
                  <a:moveTo>
                    <a:pt x="0" y="892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354"/>
            <p:cNvSpPr/>
            <p:nvPr/>
          </p:nvSpPr>
          <p:spPr>
            <a:xfrm>
              <a:off x="5241727" y="5589984"/>
              <a:ext cx="1" cy="89298"/>
            </a:xfrm>
            <a:custGeom>
              <a:avLst/>
              <a:gdLst/>
              <a:ahLst/>
              <a:cxnLst/>
              <a:rect l="0" t="0" r="0" b="0"/>
              <a:pathLst>
                <a:path w="1" h="89298">
                  <a:moveTo>
                    <a:pt x="0" y="0"/>
                  </a:moveTo>
                  <a:lnTo>
                    <a:pt x="0" y="43473"/>
                  </a:lnTo>
                  <a:lnTo>
                    <a:pt x="0" y="88115"/>
                  </a:lnTo>
                  <a:lnTo>
                    <a:pt x="0"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355"/>
            <p:cNvSpPr/>
            <p:nvPr/>
          </p:nvSpPr>
          <p:spPr>
            <a:xfrm>
              <a:off x="5072440" y="5536406"/>
              <a:ext cx="105493" cy="151795"/>
            </a:xfrm>
            <a:custGeom>
              <a:avLst/>
              <a:gdLst/>
              <a:ahLst/>
              <a:cxnLst/>
              <a:rect l="0" t="0" r="0" b="0"/>
              <a:pathLst>
                <a:path w="105493" h="151795">
                  <a:moveTo>
                    <a:pt x="17482" y="0"/>
                  </a:moveTo>
                  <a:lnTo>
                    <a:pt x="17482" y="29812"/>
                  </a:lnTo>
                  <a:lnTo>
                    <a:pt x="14836" y="35739"/>
                  </a:lnTo>
                  <a:lnTo>
                    <a:pt x="12741" y="38709"/>
                  </a:lnTo>
                  <a:lnTo>
                    <a:pt x="9793" y="52370"/>
                  </a:lnTo>
                  <a:lnTo>
                    <a:pt x="7805" y="67634"/>
                  </a:lnTo>
                  <a:lnTo>
                    <a:pt x="1533" y="80204"/>
                  </a:lnTo>
                  <a:lnTo>
                    <a:pt x="0" y="96982"/>
                  </a:lnTo>
                  <a:lnTo>
                    <a:pt x="2436" y="105280"/>
                  </a:lnTo>
                  <a:lnTo>
                    <a:pt x="5834" y="112276"/>
                  </a:lnTo>
                  <a:lnTo>
                    <a:pt x="8194" y="127882"/>
                  </a:lnTo>
                  <a:lnTo>
                    <a:pt x="8446" y="136890"/>
                  </a:lnTo>
                  <a:lnTo>
                    <a:pt x="9474" y="138885"/>
                  </a:lnTo>
                  <a:lnTo>
                    <a:pt x="11151" y="140215"/>
                  </a:lnTo>
                  <a:lnTo>
                    <a:pt x="15660" y="142685"/>
                  </a:lnTo>
                  <a:lnTo>
                    <a:pt x="24799" y="150408"/>
                  </a:lnTo>
                  <a:lnTo>
                    <a:pt x="30675" y="151391"/>
                  </a:lnTo>
                  <a:lnTo>
                    <a:pt x="56211" y="151794"/>
                  </a:lnTo>
                  <a:lnTo>
                    <a:pt x="62145" y="149155"/>
                  </a:lnTo>
                  <a:lnTo>
                    <a:pt x="68090" y="145666"/>
                  </a:lnTo>
                  <a:lnTo>
                    <a:pt x="77015" y="142710"/>
                  </a:lnTo>
                  <a:lnTo>
                    <a:pt x="91897" y="130555"/>
                  </a:lnTo>
                  <a:lnTo>
                    <a:pt x="95203" y="124831"/>
                  </a:lnTo>
                  <a:lnTo>
                    <a:pt x="97327" y="117814"/>
                  </a:lnTo>
                  <a:lnTo>
                    <a:pt x="103883" y="109298"/>
                  </a:lnTo>
                  <a:lnTo>
                    <a:pt x="105492" y="103809"/>
                  </a:lnTo>
                  <a:lnTo>
                    <a:pt x="104928" y="100956"/>
                  </a:lnTo>
                  <a:lnTo>
                    <a:pt x="98601" y="89459"/>
                  </a:lnTo>
                  <a:lnTo>
                    <a:pt x="98183" y="85069"/>
                  </a:lnTo>
                  <a:lnTo>
                    <a:pt x="95352" y="79811"/>
                  </a:lnTo>
                  <a:lnTo>
                    <a:pt x="90190" y="73092"/>
                  </a:lnTo>
                  <a:lnTo>
                    <a:pt x="86838" y="72173"/>
                  </a:lnTo>
                  <a:lnTo>
                    <a:pt x="54563" y="71439"/>
                  </a:lnTo>
                  <a:lnTo>
                    <a:pt x="54109" y="72430"/>
                  </a:lnTo>
                  <a:lnTo>
                    <a:pt x="53604" y="76178"/>
                  </a:lnTo>
                  <a:lnTo>
                    <a:pt x="52477" y="77575"/>
                  </a:lnTo>
                  <a:lnTo>
                    <a:pt x="44271"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356"/>
            <p:cNvSpPr/>
            <p:nvPr/>
          </p:nvSpPr>
          <p:spPr>
            <a:xfrm>
              <a:off x="4813102" y="5634633"/>
              <a:ext cx="62508" cy="8931"/>
            </a:xfrm>
            <a:custGeom>
              <a:avLst/>
              <a:gdLst/>
              <a:ahLst/>
              <a:cxnLst/>
              <a:rect l="0" t="0" r="0" b="0"/>
              <a:pathLst>
                <a:path w="62508" h="8931">
                  <a:moveTo>
                    <a:pt x="0" y="0"/>
                  </a:moveTo>
                  <a:lnTo>
                    <a:pt x="4740" y="4740"/>
                  </a:lnTo>
                  <a:lnTo>
                    <a:pt x="9713" y="7068"/>
                  </a:lnTo>
                  <a:lnTo>
                    <a:pt x="53580" y="8925"/>
                  </a:lnTo>
                  <a:lnTo>
                    <a:pt x="62507"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357"/>
            <p:cNvSpPr/>
            <p:nvPr/>
          </p:nvSpPr>
          <p:spPr>
            <a:xfrm>
              <a:off x="4777383" y="5599023"/>
              <a:ext cx="116087" cy="17751"/>
            </a:xfrm>
            <a:custGeom>
              <a:avLst/>
              <a:gdLst/>
              <a:ahLst/>
              <a:cxnLst/>
              <a:rect l="0" t="0" r="0" b="0"/>
              <a:pathLst>
                <a:path w="116087" h="17751">
                  <a:moveTo>
                    <a:pt x="0" y="17750"/>
                  </a:moveTo>
                  <a:lnTo>
                    <a:pt x="4740" y="17750"/>
                  </a:lnTo>
                  <a:lnTo>
                    <a:pt x="6137" y="16758"/>
                  </a:lnTo>
                  <a:lnTo>
                    <a:pt x="7068" y="15105"/>
                  </a:lnTo>
                  <a:lnTo>
                    <a:pt x="7688" y="13010"/>
                  </a:lnTo>
                  <a:lnTo>
                    <a:pt x="9094" y="11614"/>
                  </a:lnTo>
                  <a:lnTo>
                    <a:pt x="13302" y="10062"/>
                  </a:lnTo>
                  <a:lnTo>
                    <a:pt x="50608" y="7835"/>
                  </a:lnTo>
                  <a:lnTo>
                    <a:pt x="62509" y="1755"/>
                  </a:lnTo>
                  <a:lnTo>
                    <a:pt x="83344" y="0"/>
                  </a:lnTo>
                  <a:lnTo>
                    <a:pt x="89297" y="2585"/>
                  </a:lnTo>
                  <a:lnTo>
                    <a:pt x="95250" y="6050"/>
                  </a:lnTo>
                  <a:lnTo>
                    <a:pt x="107156" y="8273"/>
                  </a:lnTo>
                  <a:lnTo>
                    <a:pt x="116086" y="8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8" name="SMARTInkShape-Group53"/>
          <p:cNvGrpSpPr/>
          <p:nvPr/>
        </p:nvGrpSpPr>
        <p:grpSpPr>
          <a:xfrm>
            <a:off x="5697141" y="5366742"/>
            <a:ext cx="2000251" cy="303611"/>
            <a:chOff x="5697141" y="5366742"/>
            <a:chExt cx="2000251" cy="303611"/>
          </a:xfrm>
        </p:grpSpPr>
        <p:sp>
          <p:nvSpPr>
            <p:cNvPr id="131" name="SMARTInkShape-358"/>
            <p:cNvSpPr/>
            <p:nvPr/>
          </p:nvSpPr>
          <p:spPr>
            <a:xfrm>
              <a:off x="5697141" y="5482828"/>
              <a:ext cx="8930" cy="160736"/>
            </a:xfrm>
            <a:custGeom>
              <a:avLst/>
              <a:gdLst/>
              <a:ahLst/>
              <a:cxnLst/>
              <a:rect l="0" t="0" r="0" b="0"/>
              <a:pathLst>
                <a:path w="8930" h="160736">
                  <a:moveTo>
                    <a:pt x="0" y="0"/>
                  </a:moveTo>
                  <a:lnTo>
                    <a:pt x="0" y="4741"/>
                  </a:lnTo>
                  <a:lnTo>
                    <a:pt x="2645" y="9713"/>
                  </a:lnTo>
                  <a:lnTo>
                    <a:pt x="6136" y="15231"/>
                  </a:lnTo>
                  <a:lnTo>
                    <a:pt x="8377" y="26858"/>
                  </a:lnTo>
                  <a:lnTo>
                    <a:pt x="8926" y="70225"/>
                  </a:lnTo>
                  <a:lnTo>
                    <a:pt x="8929" y="112210"/>
                  </a:lnTo>
                  <a:lnTo>
                    <a:pt x="8929" y="156099"/>
                  </a:lnTo>
                  <a:lnTo>
                    <a:pt x="8929"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359"/>
            <p:cNvSpPr/>
            <p:nvPr/>
          </p:nvSpPr>
          <p:spPr>
            <a:xfrm>
              <a:off x="5804298" y="5518583"/>
              <a:ext cx="62495" cy="107121"/>
            </a:xfrm>
            <a:custGeom>
              <a:avLst/>
              <a:gdLst/>
              <a:ahLst/>
              <a:cxnLst/>
              <a:rect l="0" t="0" r="0" b="0"/>
              <a:pathLst>
                <a:path w="62495" h="107121">
                  <a:moveTo>
                    <a:pt x="8929" y="53542"/>
                  </a:moveTo>
                  <a:lnTo>
                    <a:pt x="29919" y="53542"/>
                  </a:lnTo>
                  <a:lnTo>
                    <a:pt x="35786" y="50896"/>
                  </a:lnTo>
                  <a:lnTo>
                    <a:pt x="60852" y="28394"/>
                  </a:lnTo>
                  <a:lnTo>
                    <a:pt x="61771" y="24836"/>
                  </a:lnTo>
                  <a:lnTo>
                    <a:pt x="62494" y="4643"/>
                  </a:lnTo>
                  <a:lnTo>
                    <a:pt x="61506" y="3083"/>
                  </a:lnTo>
                  <a:lnTo>
                    <a:pt x="59855" y="2044"/>
                  </a:lnTo>
                  <a:lnTo>
                    <a:pt x="53412" y="238"/>
                  </a:lnTo>
                  <a:lnTo>
                    <a:pt x="41257" y="0"/>
                  </a:lnTo>
                  <a:lnTo>
                    <a:pt x="35533" y="2626"/>
                  </a:lnTo>
                  <a:lnTo>
                    <a:pt x="29682" y="6108"/>
                  </a:lnTo>
                  <a:lnTo>
                    <a:pt x="23775" y="7656"/>
                  </a:lnTo>
                  <a:lnTo>
                    <a:pt x="21803" y="9060"/>
                  </a:lnTo>
                  <a:lnTo>
                    <a:pt x="20488" y="10990"/>
                  </a:lnTo>
                  <a:lnTo>
                    <a:pt x="18035" y="15778"/>
                  </a:lnTo>
                  <a:lnTo>
                    <a:pt x="3067" y="33558"/>
                  </a:lnTo>
                  <a:lnTo>
                    <a:pt x="908" y="41888"/>
                  </a:lnTo>
                  <a:lnTo>
                    <a:pt x="0" y="74778"/>
                  </a:lnTo>
                  <a:lnTo>
                    <a:pt x="992" y="76629"/>
                  </a:lnTo>
                  <a:lnTo>
                    <a:pt x="2645" y="77863"/>
                  </a:lnTo>
                  <a:lnTo>
                    <a:pt x="4739" y="78686"/>
                  </a:lnTo>
                  <a:lnTo>
                    <a:pt x="6136" y="80226"/>
                  </a:lnTo>
                  <a:lnTo>
                    <a:pt x="11023" y="89828"/>
                  </a:lnTo>
                  <a:lnTo>
                    <a:pt x="21249" y="101279"/>
                  </a:lnTo>
                  <a:lnTo>
                    <a:pt x="26972" y="104524"/>
                  </a:lnTo>
                  <a:lnTo>
                    <a:pt x="35718" y="1071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360"/>
            <p:cNvSpPr/>
            <p:nvPr/>
          </p:nvSpPr>
          <p:spPr>
            <a:xfrm>
              <a:off x="5929313" y="5528718"/>
              <a:ext cx="62463" cy="104665"/>
            </a:xfrm>
            <a:custGeom>
              <a:avLst/>
              <a:gdLst/>
              <a:ahLst/>
              <a:cxnLst/>
              <a:rect l="0" t="0" r="0" b="0"/>
              <a:pathLst>
                <a:path w="62463" h="104665">
                  <a:moveTo>
                    <a:pt x="44648" y="7688"/>
                  </a:moveTo>
                  <a:lnTo>
                    <a:pt x="39908" y="7688"/>
                  </a:lnTo>
                  <a:lnTo>
                    <a:pt x="38511" y="6696"/>
                  </a:lnTo>
                  <a:lnTo>
                    <a:pt x="37580" y="5043"/>
                  </a:lnTo>
                  <a:lnTo>
                    <a:pt x="36959" y="2948"/>
                  </a:lnTo>
                  <a:lnTo>
                    <a:pt x="35554" y="1551"/>
                  </a:lnTo>
                  <a:lnTo>
                    <a:pt x="31345" y="0"/>
                  </a:lnTo>
                  <a:lnTo>
                    <a:pt x="29827" y="578"/>
                  </a:lnTo>
                  <a:lnTo>
                    <a:pt x="28813" y="1956"/>
                  </a:lnTo>
                  <a:lnTo>
                    <a:pt x="28138" y="3867"/>
                  </a:lnTo>
                  <a:lnTo>
                    <a:pt x="26696" y="5141"/>
                  </a:lnTo>
                  <a:lnTo>
                    <a:pt x="19218" y="7353"/>
                  </a:lnTo>
                  <a:lnTo>
                    <a:pt x="9332" y="16241"/>
                  </a:lnTo>
                  <a:lnTo>
                    <a:pt x="8940" y="32859"/>
                  </a:lnTo>
                  <a:lnTo>
                    <a:pt x="13672" y="38738"/>
                  </a:lnTo>
                  <a:lnTo>
                    <a:pt x="18644" y="41332"/>
                  </a:lnTo>
                  <a:lnTo>
                    <a:pt x="21359" y="42024"/>
                  </a:lnTo>
                  <a:lnTo>
                    <a:pt x="23169" y="43477"/>
                  </a:lnTo>
                  <a:lnTo>
                    <a:pt x="25180" y="47738"/>
                  </a:lnTo>
                  <a:lnTo>
                    <a:pt x="26708" y="49271"/>
                  </a:lnTo>
                  <a:lnTo>
                    <a:pt x="39076" y="56673"/>
                  </a:lnTo>
                  <a:lnTo>
                    <a:pt x="50677" y="66496"/>
                  </a:lnTo>
                  <a:lnTo>
                    <a:pt x="56588" y="68551"/>
                  </a:lnTo>
                  <a:lnTo>
                    <a:pt x="58561" y="70092"/>
                  </a:lnTo>
                  <a:lnTo>
                    <a:pt x="61988" y="77741"/>
                  </a:lnTo>
                  <a:lnTo>
                    <a:pt x="62462" y="86693"/>
                  </a:lnTo>
                  <a:lnTo>
                    <a:pt x="61485" y="87147"/>
                  </a:lnTo>
                  <a:lnTo>
                    <a:pt x="57753" y="87652"/>
                  </a:lnTo>
                  <a:lnTo>
                    <a:pt x="56362" y="88779"/>
                  </a:lnTo>
                  <a:lnTo>
                    <a:pt x="54815" y="92676"/>
                  </a:lnTo>
                  <a:lnTo>
                    <a:pt x="53410" y="94112"/>
                  </a:lnTo>
                  <a:lnTo>
                    <a:pt x="49204" y="95708"/>
                  </a:lnTo>
                  <a:lnTo>
                    <a:pt x="32619" y="96873"/>
                  </a:lnTo>
                  <a:lnTo>
                    <a:pt x="30676" y="97903"/>
                  </a:lnTo>
                  <a:lnTo>
                    <a:pt x="29380" y="99581"/>
                  </a:lnTo>
                  <a:lnTo>
                    <a:pt x="28516" y="101693"/>
                  </a:lnTo>
                  <a:lnTo>
                    <a:pt x="26948" y="103100"/>
                  </a:lnTo>
                  <a:lnTo>
                    <a:pt x="22560" y="104664"/>
                  </a:lnTo>
                  <a:lnTo>
                    <a:pt x="20001" y="104089"/>
                  </a:lnTo>
                  <a:lnTo>
                    <a:pt x="10583" y="98116"/>
                  </a:lnTo>
                  <a:lnTo>
                    <a:pt x="0" y="969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361"/>
            <p:cNvSpPr/>
            <p:nvPr/>
          </p:nvSpPr>
          <p:spPr>
            <a:xfrm>
              <a:off x="6027539" y="5536516"/>
              <a:ext cx="62509" cy="80139"/>
            </a:xfrm>
            <a:custGeom>
              <a:avLst/>
              <a:gdLst/>
              <a:ahLst/>
              <a:cxnLst/>
              <a:rect l="0" t="0" r="0" b="0"/>
              <a:pathLst>
                <a:path w="62509" h="80139">
                  <a:moveTo>
                    <a:pt x="62508" y="17750"/>
                  </a:moveTo>
                  <a:lnTo>
                    <a:pt x="62508" y="13009"/>
                  </a:lnTo>
                  <a:lnTo>
                    <a:pt x="61516" y="11613"/>
                  </a:lnTo>
                  <a:lnTo>
                    <a:pt x="59862" y="10681"/>
                  </a:lnTo>
                  <a:lnTo>
                    <a:pt x="53414" y="9065"/>
                  </a:lnTo>
                  <a:lnTo>
                    <a:pt x="49205" y="8928"/>
                  </a:lnTo>
                  <a:lnTo>
                    <a:pt x="44028" y="6222"/>
                  </a:lnTo>
                  <a:lnTo>
                    <a:pt x="37360" y="1141"/>
                  </a:lnTo>
                  <a:lnTo>
                    <a:pt x="28174" y="0"/>
                  </a:lnTo>
                  <a:lnTo>
                    <a:pt x="27713" y="956"/>
                  </a:lnTo>
                  <a:lnTo>
                    <a:pt x="26790" y="38622"/>
                  </a:lnTo>
                  <a:lnTo>
                    <a:pt x="29435" y="44555"/>
                  </a:lnTo>
                  <a:lnTo>
                    <a:pt x="32926" y="50499"/>
                  </a:lnTo>
                  <a:lnTo>
                    <a:pt x="34478" y="56448"/>
                  </a:lnTo>
                  <a:lnTo>
                    <a:pt x="35883" y="58432"/>
                  </a:lnTo>
                  <a:lnTo>
                    <a:pt x="37813" y="59754"/>
                  </a:lnTo>
                  <a:lnTo>
                    <a:pt x="40092" y="60635"/>
                  </a:lnTo>
                  <a:lnTo>
                    <a:pt x="41610" y="62215"/>
                  </a:lnTo>
                  <a:lnTo>
                    <a:pt x="44249" y="69932"/>
                  </a:lnTo>
                  <a:lnTo>
                    <a:pt x="44530" y="75655"/>
                  </a:lnTo>
                  <a:lnTo>
                    <a:pt x="43577" y="77189"/>
                  </a:lnTo>
                  <a:lnTo>
                    <a:pt x="41950" y="78212"/>
                  </a:lnTo>
                  <a:lnTo>
                    <a:pt x="36083" y="80138"/>
                  </a:lnTo>
                  <a:lnTo>
                    <a:pt x="28662" y="74097"/>
                  </a:lnTo>
                  <a:lnTo>
                    <a:pt x="20509" y="72148"/>
                  </a:lnTo>
                  <a:lnTo>
                    <a:pt x="14738" y="71692"/>
                  </a:lnTo>
                  <a:lnTo>
                    <a:pt x="12802" y="70578"/>
                  </a:lnTo>
                  <a:lnTo>
                    <a:pt x="11511" y="68844"/>
                  </a:lnTo>
                  <a:lnTo>
                    <a:pt x="10651" y="66695"/>
                  </a:lnTo>
                  <a:lnTo>
                    <a:pt x="9085" y="65263"/>
                  </a:lnTo>
                  <a:lnTo>
                    <a:pt x="0" y="62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362"/>
            <p:cNvSpPr/>
            <p:nvPr/>
          </p:nvSpPr>
          <p:spPr>
            <a:xfrm>
              <a:off x="6170414" y="5527487"/>
              <a:ext cx="96863" cy="89287"/>
            </a:xfrm>
            <a:custGeom>
              <a:avLst/>
              <a:gdLst/>
              <a:ahLst/>
              <a:cxnLst/>
              <a:rect l="0" t="0" r="0" b="0"/>
              <a:pathLst>
                <a:path w="96863" h="89287">
                  <a:moveTo>
                    <a:pt x="0" y="53568"/>
                  </a:moveTo>
                  <a:lnTo>
                    <a:pt x="42673" y="53568"/>
                  </a:lnTo>
                  <a:lnTo>
                    <a:pt x="56742" y="52576"/>
                  </a:lnTo>
                  <a:lnTo>
                    <a:pt x="76154" y="44474"/>
                  </a:lnTo>
                  <a:lnTo>
                    <a:pt x="77558" y="42544"/>
                  </a:lnTo>
                  <a:lnTo>
                    <a:pt x="78494" y="40265"/>
                  </a:lnTo>
                  <a:lnTo>
                    <a:pt x="80111" y="38746"/>
                  </a:lnTo>
                  <a:lnTo>
                    <a:pt x="84552" y="37058"/>
                  </a:lnTo>
                  <a:lnTo>
                    <a:pt x="86134" y="35616"/>
                  </a:lnTo>
                  <a:lnTo>
                    <a:pt x="87891" y="31368"/>
                  </a:lnTo>
                  <a:lnTo>
                    <a:pt x="89352" y="29838"/>
                  </a:lnTo>
                  <a:lnTo>
                    <a:pt x="93621" y="28138"/>
                  </a:lnTo>
                  <a:lnTo>
                    <a:pt x="95156" y="26693"/>
                  </a:lnTo>
                  <a:lnTo>
                    <a:pt x="96862" y="22441"/>
                  </a:lnTo>
                  <a:lnTo>
                    <a:pt x="96325" y="20910"/>
                  </a:lnTo>
                  <a:lnTo>
                    <a:pt x="94974" y="19890"/>
                  </a:lnTo>
                  <a:lnTo>
                    <a:pt x="93082" y="19210"/>
                  </a:lnTo>
                  <a:lnTo>
                    <a:pt x="91820" y="17764"/>
                  </a:lnTo>
                  <a:lnTo>
                    <a:pt x="90419" y="13511"/>
                  </a:lnTo>
                  <a:lnTo>
                    <a:pt x="89052" y="11981"/>
                  </a:lnTo>
                  <a:lnTo>
                    <a:pt x="84889" y="10280"/>
                  </a:lnTo>
                  <a:lnTo>
                    <a:pt x="83382" y="8834"/>
                  </a:lnTo>
                  <a:lnTo>
                    <a:pt x="81707" y="4582"/>
                  </a:lnTo>
                  <a:lnTo>
                    <a:pt x="80268" y="3051"/>
                  </a:lnTo>
                  <a:lnTo>
                    <a:pt x="76024" y="1351"/>
                  </a:lnTo>
                  <a:lnTo>
                    <a:pt x="41661" y="0"/>
                  </a:lnTo>
                  <a:lnTo>
                    <a:pt x="35714" y="2640"/>
                  </a:lnTo>
                  <a:lnTo>
                    <a:pt x="22571" y="13292"/>
                  </a:lnTo>
                  <a:lnTo>
                    <a:pt x="19953" y="18470"/>
                  </a:lnTo>
                  <a:lnTo>
                    <a:pt x="19255" y="21239"/>
                  </a:lnTo>
                  <a:lnTo>
                    <a:pt x="10975" y="35763"/>
                  </a:lnTo>
                  <a:lnTo>
                    <a:pt x="8946" y="71428"/>
                  </a:lnTo>
                  <a:lnTo>
                    <a:pt x="8940" y="74404"/>
                  </a:lnTo>
                  <a:lnTo>
                    <a:pt x="11580" y="80357"/>
                  </a:lnTo>
                  <a:lnTo>
                    <a:pt x="17859" y="892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363"/>
            <p:cNvSpPr/>
            <p:nvPr/>
          </p:nvSpPr>
          <p:spPr>
            <a:xfrm>
              <a:off x="6304402" y="5456039"/>
              <a:ext cx="98065" cy="151686"/>
            </a:xfrm>
            <a:custGeom>
              <a:avLst/>
              <a:gdLst/>
              <a:ahLst/>
              <a:cxnLst/>
              <a:rect l="0" t="0" r="0" b="0"/>
              <a:pathLst>
                <a:path w="98065" h="151686">
                  <a:moveTo>
                    <a:pt x="44606" y="116086"/>
                  </a:moveTo>
                  <a:lnTo>
                    <a:pt x="13556" y="116086"/>
                  </a:lnTo>
                  <a:lnTo>
                    <a:pt x="8316" y="118732"/>
                  </a:lnTo>
                  <a:lnTo>
                    <a:pt x="1608" y="123775"/>
                  </a:lnTo>
                  <a:lnTo>
                    <a:pt x="691" y="127110"/>
                  </a:lnTo>
                  <a:lnTo>
                    <a:pt x="0" y="138286"/>
                  </a:lnTo>
                  <a:lnTo>
                    <a:pt x="978" y="139816"/>
                  </a:lnTo>
                  <a:lnTo>
                    <a:pt x="2622" y="140836"/>
                  </a:lnTo>
                  <a:lnTo>
                    <a:pt x="4711" y="141515"/>
                  </a:lnTo>
                  <a:lnTo>
                    <a:pt x="18050" y="149764"/>
                  </a:lnTo>
                  <a:lnTo>
                    <a:pt x="38666" y="151685"/>
                  </a:lnTo>
                  <a:lnTo>
                    <a:pt x="44612" y="149106"/>
                  </a:lnTo>
                  <a:lnTo>
                    <a:pt x="74480" y="121917"/>
                  </a:lnTo>
                  <a:lnTo>
                    <a:pt x="77727" y="113385"/>
                  </a:lnTo>
                  <a:lnTo>
                    <a:pt x="80163" y="103972"/>
                  </a:lnTo>
                  <a:lnTo>
                    <a:pt x="86120" y="92101"/>
                  </a:lnTo>
                  <a:lnTo>
                    <a:pt x="89318" y="77450"/>
                  </a:lnTo>
                  <a:lnTo>
                    <a:pt x="95116" y="65392"/>
                  </a:lnTo>
                  <a:lnTo>
                    <a:pt x="98064" y="28405"/>
                  </a:lnTo>
                  <a:lnTo>
                    <a:pt x="95485" y="19900"/>
                  </a:lnTo>
                  <a:lnTo>
                    <a:pt x="90485" y="11097"/>
                  </a:lnTo>
                  <a:lnTo>
                    <a:pt x="892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364"/>
            <p:cNvSpPr/>
            <p:nvPr/>
          </p:nvSpPr>
          <p:spPr>
            <a:xfrm>
              <a:off x="6465094" y="5616773"/>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365"/>
            <p:cNvSpPr/>
            <p:nvPr/>
          </p:nvSpPr>
          <p:spPr>
            <a:xfrm>
              <a:off x="6554391" y="5554266"/>
              <a:ext cx="8898" cy="116087"/>
            </a:xfrm>
            <a:custGeom>
              <a:avLst/>
              <a:gdLst/>
              <a:ahLst/>
              <a:cxnLst/>
              <a:rect l="0" t="0" r="0" b="0"/>
              <a:pathLst>
                <a:path w="8898" h="116087">
                  <a:moveTo>
                    <a:pt x="0" y="0"/>
                  </a:moveTo>
                  <a:lnTo>
                    <a:pt x="0" y="21249"/>
                  </a:lnTo>
                  <a:lnTo>
                    <a:pt x="2645" y="26973"/>
                  </a:lnTo>
                  <a:lnTo>
                    <a:pt x="4740" y="29888"/>
                  </a:lnTo>
                  <a:lnTo>
                    <a:pt x="7688" y="43472"/>
                  </a:lnTo>
                  <a:lnTo>
                    <a:pt x="8897" y="81994"/>
                  </a:lnTo>
                  <a:lnTo>
                    <a:pt x="6269" y="88697"/>
                  </a:lnTo>
                  <a:lnTo>
                    <a:pt x="2786" y="94983"/>
                  </a:lnTo>
                  <a:lnTo>
                    <a:pt x="245" y="106949"/>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366"/>
            <p:cNvSpPr/>
            <p:nvPr/>
          </p:nvSpPr>
          <p:spPr>
            <a:xfrm>
              <a:off x="6527602" y="5456448"/>
              <a:ext cx="125004" cy="115678"/>
            </a:xfrm>
            <a:custGeom>
              <a:avLst/>
              <a:gdLst/>
              <a:ahLst/>
              <a:cxnLst/>
              <a:rect l="0" t="0" r="0" b="0"/>
              <a:pathLst>
                <a:path w="125004" h="115678">
                  <a:moveTo>
                    <a:pt x="0" y="26380"/>
                  </a:moveTo>
                  <a:lnTo>
                    <a:pt x="0" y="13951"/>
                  </a:lnTo>
                  <a:lnTo>
                    <a:pt x="992" y="12141"/>
                  </a:lnTo>
                  <a:lnTo>
                    <a:pt x="2645" y="10935"/>
                  </a:lnTo>
                  <a:lnTo>
                    <a:pt x="7129" y="8601"/>
                  </a:lnTo>
                  <a:lnTo>
                    <a:pt x="15230" y="2702"/>
                  </a:lnTo>
                  <a:lnTo>
                    <a:pt x="23915" y="513"/>
                  </a:lnTo>
                  <a:lnTo>
                    <a:pt x="29811" y="0"/>
                  </a:lnTo>
                  <a:lnTo>
                    <a:pt x="35738" y="2419"/>
                  </a:lnTo>
                  <a:lnTo>
                    <a:pt x="38708" y="4453"/>
                  </a:lnTo>
                  <a:lnTo>
                    <a:pt x="52369" y="7315"/>
                  </a:lnTo>
                  <a:lnTo>
                    <a:pt x="64244" y="8164"/>
                  </a:lnTo>
                  <a:lnTo>
                    <a:pt x="70886" y="11008"/>
                  </a:lnTo>
                  <a:lnTo>
                    <a:pt x="113690" y="42099"/>
                  </a:lnTo>
                  <a:lnTo>
                    <a:pt x="121219" y="50440"/>
                  </a:lnTo>
                  <a:lnTo>
                    <a:pt x="123890" y="59196"/>
                  </a:lnTo>
                  <a:lnTo>
                    <a:pt x="125003" y="84177"/>
                  </a:lnTo>
                  <a:lnTo>
                    <a:pt x="124014" y="85747"/>
                  </a:lnTo>
                  <a:lnTo>
                    <a:pt x="122363" y="86794"/>
                  </a:lnTo>
                  <a:lnTo>
                    <a:pt x="120271" y="87492"/>
                  </a:lnTo>
                  <a:lnTo>
                    <a:pt x="118876" y="88950"/>
                  </a:lnTo>
                  <a:lnTo>
                    <a:pt x="117326" y="93215"/>
                  </a:lnTo>
                  <a:lnTo>
                    <a:pt x="115920" y="94749"/>
                  </a:lnTo>
                  <a:lnTo>
                    <a:pt x="111712" y="96454"/>
                  </a:lnTo>
                  <a:lnTo>
                    <a:pt x="95396" y="100284"/>
                  </a:lnTo>
                  <a:lnTo>
                    <a:pt x="82174" y="104832"/>
                  </a:lnTo>
                  <a:lnTo>
                    <a:pt x="75217" y="106888"/>
                  </a:lnTo>
                  <a:lnTo>
                    <a:pt x="62666" y="113647"/>
                  </a:lnTo>
                  <a:lnTo>
                    <a:pt x="35718" y="1156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367"/>
            <p:cNvSpPr/>
            <p:nvPr/>
          </p:nvSpPr>
          <p:spPr>
            <a:xfrm>
              <a:off x="6670890" y="5509617"/>
              <a:ext cx="79955" cy="71057"/>
            </a:xfrm>
            <a:custGeom>
              <a:avLst/>
              <a:gdLst/>
              <a:ahLst/>
              <a:cxnLst/>
              <a:rect l="0" t="0" r="0" b="0"/>
              <a:pathLst>
                <a:path w="79955" h="71057">
                  <a:moveTo>
                    <a:pt x="53165" y="8930"/>
                  </a:moveTo>
                  <a:lnTo>
                    <a:pt x="53165" y="4189"/>
                  </a:lnTo>
                  <a:lnTo>
                    <a:pt x="54157" y="2793"/>
                  </a:lnTo>
                  <a:lnTo>
                    <a:pt x="55810" y="1862"/>
                  </a:lnTo>
                  <a:lnTo>
                    <a:pt x="61986" y="33"/>
                  </a:lnTo>
                  <a:lnTo>
                    <a:pt x="40844" y="1"/>
                  </a:lnTo>
                  <a:lnTo>
                    <a:pt x="35121" y="2647"/>
                  </a:lnTo>
                  <a:lnTo>
                    <a:pt x="29270" y="6137"/>
                  </a:lnTo>
                  <a:lnTo>
                    <a:pt x="20398" y="9094"/>
                  </a:lnTo>
                  <a:lnTo>
                    <a:pt x="14459" y="13303"/>
                  </a:lnTo>
                  <a:lnTo>
                    <a:pt x="11157" y="18480"/>
                  </a:lnTo>
                  <a:lnTo>
                    <a:pt x="8698" y="24088"/>
                  </a:lnTo>
                  <a:lnTo>
                    <a:pt x="2727" y="32825"/>
                  </a:lnTo>
                  <a:lnTo>
                    <a:pt x="518" y="41696"/>
                  </a:lnTo>
                  <a:lnTo>
                    <a:pt x="0" y="47636"/>
                  </a:lnTo>
                  <a:lnTo>
                    <a:pt x="2417" y="53583"/>
                  </a:lnTo>
                  <a:lnTo>
                    <a:pt x="7311" y="60745"/>
                  </a:lnTo>
                  <a:lnTo>
                    <a:pt x="10626" y="61724"/>
                  </a:lnTo>
                  <a:lnTo>
                    <a:pt x="12900" y="61986"/>
                  </a:lnTo>
                  <a:lnTo>
                    <a:pt x="18071" y="64922"/>
                  </a:lnTo>
                  <a:lnTo>
                    <a:pt x="23677" y="68542"/>
                  </a:lnTo>
                  <a:lnTo>
                    <a:pt x="33404" y="70580"/>
                  </a:lnTo>
                  <a:lnTo>
                    <a:pt x="43059" y="71056"/>
                  </a:lnTo>
                  <a:lnTo>
                    <a:pt x="51320" y="68623"/>
                  </a:lnTo>
                  <a:lnTo>
                    <a:pt x="63794" y="60399"/>
                  </a:lnTo>
                  <a:lnTo>
                    <a:pt x="75342" y="49237"/>
                  </a:lnTo>
                  <a:lnTo>
                    <a:pt x="77904" y="44042"/>
                  </a:lnTo>
                  <a:lnTo>
                    <a:pt x="79834" y="23777"/>
                  </a:lnTo>
                  <a:lnTo>
                    <a:pt x="799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368"/>
            <p:cNvSpPr/>
            <p:nvPr/>
          </p:nvSpPr>
          <p:spPr>
            <a:xfrm>
              <a:off x="6777668" y="5509617"/>
              <a:ext cx="53544" cy="62473"/>
            </a:xfrm>
            <a:custGeom>
              <a:avLst/>
              <a:gdLst/>
              <a:ahLst/>
              <a:cxnLst/>
              <a:rect l="0" t="0" r="0" b="0"/>
              <a:pathLst>
                <a:path w="53544" h="62473">
                  <a:moveTo>
                    <a:pt x="44613" y="0"/>
                  </a:moveTo>
                  <a:lnTo>
                    <a:pt x="31052" y="0"/>
                  </a:lnTo>
                  <a:lnTo>
                    <a:pt x="29620" y="992"/>
                  </a:lnTo>
                  <a:lnTo>
                    <a:pt x="28664" y="2646"/>
                  </a:lnTo>
                  <a:lnTo>
                    <a:pt x="28027" y="4741"/>
                  </a:lnTo>
                  <a:lnTo>
                    <a:pt x="26611" y="6137"/>
                  </a:lnTo>
                  <a:lnTo>
                    <a:pt x="22391" y="7689"/>
                  </a:lnTo>
                  <a:lnTo>
                    <a:pt x="14437" y="8562"/>
                  </a:lnTo>
                  <a:lnTo>
                    <a:pt x="12590" y="9677"/>
                  </a:lnTo>
                  <a:lnTo>
                    <a:pt x="11358" y="11412"/>
                  </a:lnTo>
                  <a:lnTo>
                    <a:pt x="8997" y="15986"/>
                  </a:lnTo>
                  <a:lnTo>
                    <a:pt x="3082" y="24139"/>
                  </a:lnTo>
                  <a:lnTo>
                    <a:pt x="376" y="33998"/>
                  </a:lnTo>
                  <a:lnTo>
                    <a:pt x="0" y="47996"/>
                  </a:lnTo>
                  <a:lnTo>
                    <a:pt x="981" y="49858"/>
                  </a:lnTo>
                  <a:lnTo>
                    <a:pt x="2627" y="51098"/>
                  </a:lnTo>
                  <a:lnTo>
                    <a:pt x="7101" y="53468"/>
                  </a:lnTo>
                  <a:lnTo>
                    <a:pt x="15198" y="59388"/>
                  </a:lnTo>
                  <a:lnTo>
                    <a:pt x="25036" y="62097"/>
                  </a:lnTo>
                  <a:lnTo>
                    <a:pt x="39031" y="62472"/>
                  </a:lnTo>
                  <a:lnTo>
                    <a:pt x="40893" y="61492"/>
                  </a:lnTo>
                  <a:lnTo>
                    <a:pt x="42133" y="59846"/>
                  </a:lnTo>
                  <a:lnTo>
                    <a:pt x="44123" y="54816"/>
                  </a:lnTo>
                  <a:lnTo>
                    <a:pt x="44468" y="49205"/>
                  </a:lnTo>
                  <a:lnTo>
                    <a:pt x="47194" y="44028"/>
                  </a:lnTo>
                  <a:lnTo>
                    <a:pt x="50721" y="38420"/>
                  </a:lnTo>
                  <a:lnTo>
                    <a:pt x="52986" y="26735"/>
                  </a:lnTo>
                  <a:lnTo>
                    <a:pt x="53543"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369"/>
            <p:cNvSpPr/>
            <p:nvPr/>
          </p:nvSpPr>
          <p:spPr>
            <a:xfrm>
              <a:off x="6875859" y="5482838"/>
              <a:ext cx="294681" cy="71048"/>
            </a:xfrm>
            <a:custGeom>
              <a:avLst/>
              <a:gdLst/>
              <a:ahLst/>
              <a:cxnLst/>
              <a:rect l="0" t="0" r="0" b="0"/>
              <a:pathLst>
                <a:path w="294681" h="71048">
                  <a:moveTo>
                    <a:pt x="0" y="44639"/>
                  </a:moveTo>
                  <a:lnTo>
                    <a:pt x="4741" y="49379"/>
                  </a:lnTo>
                  <a:lnTo>
                    <a:pt x="7068" y="54352"/>
                  </a:lnTo>
                  <a:lnTo>
                    <a:pt x="8927" y="71047"/>
                  </a:lnTo>
                  <a:lnTo>
                    <a:pt x="8930" y="62856"/>
                  </a:lnTo>
                  <a:lnTo>
                    <a:pt x="16619" y="54841"/>
                  </a:lnTo>
                  <a:lnTo>
                    <a:pt x="18607" y="46691"/>
                  </a:lnTo>
                  <a:lnTo>
                    <a:pt x="32077" y="23538"/>
                  </a:lnTo>
                  <a:lnTo>
                    <a:pt x="34101" y="16078"/>
                  </a:lnTo>
                  <a:lnTo>
                    <a:pt x="35632" y="13692"/>
                  </a:lnTo>
                  <a:lnTo>
                    <a:pt x="37645" y="12101"/>
                  </a:lnTo>
                  <a:lnTo>
                    <a:pt x="42529" y="9342"/>
                  </a:lnTo>
                  <a:lnTo>
                    <a:pt x="51927" y="1418"/>
                  </a:lnTo>
                  <a:lnTo>
                    <a:pt x="61122" y="116"/>
                  </a:lnTo>
                  <a:lnTo>
                    <a:pt x="70075" y="1"/>
                  </a:lnTo>
                  <a:lnTo>
                    <a:pt x="98406" y="24317"/>
                  </a:lnTo>
                  <a:lnTo>
                    <a:pt x="104260" y="26677"/>
                  </a:lnTo>
                  <a:lnTo>
                    <a:pt x="113134" y="32592"/>
                  </a:lnTo>
                  <a:lnTo>
                    <a:pt x="122046" y="34785"/>
                  </a:lnTo>
                  <a:lnTo>
                    <a:pt x="150041" y="35698"/>
                  </a:lnTo>
                  <a:lnTo>
                    <a:pt x="159338" y="28019"/>
                  </a:lnTo>
                  <a:lnTo>
                    <a:pt x="160114" y="24685"/>
                  </a:lnTo>
                  <a:lnTo>
                    <a:pt x="160724" y="9407"/>
                  </a:lnTo>
                  <a:lnTo>
                    <a:pt x="153045" y="1274"/>
                  </a:lnTo>
                  <a:lnTo>
                    <a:pt x="147432" y="370"/>
                  </a:lnTo>
                  <a:lnTo>
                    <a:pt x="126744" y="0"/>
                  </a:lnTo>
                  <a:lnTo>
                    <a:pt x="118228" y="6129"/>
                  </a:lnTo>
                  <a:lnTo>
                    <a:pt x="112739" y="7680"/>
                  </a:lnTo>
                  <a:lnTo>
                    <a:pt x="110878" y="9085"/>
                  </a:lnTo>
                  <a:lnTo>
                    <a:pt x="101346" y="24078"/>
                  </a:lnTo>
                  <a:lnTo>
                    <a:pt x="98638" y="33981"/>
                  </a:lnTo>
                  <a:lnTo>
                    <a:pt x="98263" y="43246"/>
                  </a:lnTo>
                  <a:lnTo>
                    <a:pt x="111530" y="57904"/>
                  </a:lnTo>
                  <a:lnTo>
                    <a:pt x="116707" y="60456"/>
                  </a:lnTo>
                  <a:lnTo>
                    <a:pt x="133786" y="62418"/>
                  </a:lnTo>
                  <a:lnTo>
                    <a:pt x="173012" y="62498"/>
                  </a:lnTo>
                  <a:lnTo>
                    <a:pt x="178758" y="59852"/>
                  </a:lnTo>
                  <a:lnTo>
                    <a:pt x="209633" y="31454"/>
                  </a:lnTo>
                  <a:lnTo>
                    <a:pt x="212232" y="26211"/>
                  </a:lnTo>
                  <a:lnTo>
                    <a:pt x="212926" y="23424"/>
                  </a:lnTo>
                  <a:lnTo>
                    <a:pt x="214381" y="21566"/>
                  </a:lnTo>
                  <a:lnTo>
                    <a:pt x="230811" y="10204"/>
                  </a:lnTo>
                  <a:lnTo>
                    <a:pt x="236510" y="9300"/>
                  </a:lnTo>
                  <a:lnTo>
                    <a:pt x="238040" y="8181"/>
                  </a:lnTo>
                  <a:lnTo>
                    <a:pt x="239061" y="6443"/>
                  </a:lnTo>
                  <a:lnTo>
                    <a:pt x="239741" y="4292"/>
                  </a:lnTo>
                  <a:lnTo>
                    <a:pt x="241187" y="2858"/>
                  </a:lnTo>
                  <a:lnTo>
                    <a:pt x="245440" y="1265"/>
                  </a:lnTo>
                  <a:lnTo>
                    <a:pt x="262057" y="102"/>
                  </a:lnTo>
                  <a:lnTo>
                    <a:pt x="267944" y="2686"/>
                  </a:lnTo>
                  <a:lnTo>
                    <a:pt x="275067" y="7688"/>
                  </a:lnTo>
                  <a:lnTo>
                    <a:pt x="294680" y="89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370"/>
            <p:cNvSpPr/>
            <p:nvPr/>
          </p:nvSpPr>
          <p:spPr>
            <a:xfrm>
              <a:off x="7313414" y="5366742"/>
              <a:ext cx="8931" cy="196454"/>
            </a:xfrm>
            <a:custGeom>
              <a:avLst/>
              <a:gdLst/>
              <a:ahLst/>
              <a:cxnLst/>
              <a:rect l="0" t="0" r="0" b="0"/>
              <a:pathLst>
                <a:path w="8931" h="196454">
                  <a:moveTo>
                    <a:pt x="0" y="0"/>
                  </a:moveTo>
                  <a:lnTo>
                    <a:pt x="0" y="43449"/>
                  </a:lnTo>
                  <a:lnTo>
                    <a:pt x="0" y="87608"/>
                  </a:lnTo>
                  <a:lnTo>
                    <a:pt x="0" y="132244"/>
                  </a:lnTo>
                  <a:lnTo>
                    <a:pt x="0" y="162059"/>
                  </a:lnTo>
                  <a:lnTo>
                    <a:pt x="2646" y="168930"/>
                  </a:lnTo>
                  <a:lnTo>
                    <a:pt x="4741" y="172151"/>
                  </a:lnTo>
                  <a:lnTo>
                    <a:pt x="8930"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371"/>
            <p:cNvSpPr/>
            <p:nvPr/>
          </p:nvSpPr>
          <p:spPr>
            <a:xfrm>
              <a:off x="7268766" y="5456039"/>
              <a:ext cx="151805" cy="116051"/>
            </a:xfrm>
            <a:custGeom>
              <a:avLst/>
              <a:gdLst/>
              <a:ahLst/>
              <a:cxnLst/>
              <a:rect l="0" t="0" r="0" b="0"/>
              <a:pathLst>
                <a:path w="151805" h="116051">
                  <a:moveTo>
                    <a:pt x="0" y="44649"/>
                  </a:moveTo>
                  <a:lnTo>
                    <a:pt x="4740" y="44649"/>
                  </a:lnTo>
                  <a:lnTo>
                    <a:pt x="6136" y="45641"/>
                  </a:lnTo>
                  <a:lnTo>
                    <a:pt x="7067" y="47294"/>
                  </a:lnTo>
                  <a:lnTo>
                    <a:pt x="8821" y="60899"/>
                  </a:lnTo>
                  <a:lnTo>
                    <a:pt x="24371" y="80537"/>
                  </a:lnTo>
                  <a:lnTo>
                    <a:pt x="25176" y="83457"/>
                  </a:lnTo>
                  <a:lnTo>
                    <a:pt x="26707" y="85403"/>
                  </a:lnTo>
                  <a:lnTo>
                    <a:pt x="32608" y="89135"/>
                  </a:lnTo>
                  <a:lnTo>
                    <a:pt x="34336" y="93525"/>
                  </a:lnTo>
                  <a:lnTo>
                    <a:pt x="35309" y="101574"/>
                  </a:lnTo>
                  <a:lnTo>
                    <a:pt x="36438" y="103435"/>
                  </a:lnTo>
                  <a:lnTo>
                    <a:pt x="38182" y="104675"/>
                  </a:lnTo>
                  <a:lnTo>
                    <a:pt x="40338" y="105502"/>
                  </a:lnTo>
                  <a:lnTo>
                    <a:pt x="41775" y="107046"/>
                  </a:lnTo>
                  <a:lnTo>
                    <a:pt x="43371" y="111406"/>
                  </a:lnTo>
                  <a:lnTo>
                    <a:pt x="44789" y="112966"/>
                  </a:lnTo>
                  <a:lnTo>
                    <a:pt x="52224" y="115675"/>
                  </a:lnTo>
                  <a:lnTo>
                    <a:pt x="65887" y="116050"/>
                  </a:lnTo>
                  <a:lnTo>
                    <a:pt x="71616" y="113424"/>
                  </a:lnTo>
                  <a:lnTo>
                    <a:pt x="92284" y="95094"/>
                  </a:lnTo>
                  <a:lnTo>
                    <a:pt x="122039" y="50661"/>
                  </a:lnTo>
                  <a:lnTo>
                    <a:pt x="136922" y="28401"/>
                  </a:lnTo>
                  <a:lnTo>
                    <a:pt x="15180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372"/>
            <p:cNvSpPr/>
            <p:nvPr/>
          </p:nvSpPr>
          <p:spPr>
            <a:xfrm>
              <a:off x="7518797" y="5411391"/>
              <a:ext cx="35720" cy="133946"/>
            </a:xfrm>
            <a:custGeom>
              <a:avLst/>
              <a:gdLst/>
              <a:ahLst/>
              <a:cxnLst/>
              <a:rect l="0" t="0" r="0" b="0"/>
              <a:pathLst>
                <a:path w="35720" h="133946">
                  <a:moveTo>
                    <a:pt x="35719" y="0"/>
                  </a:moveTo>
                  <a:lnTo>
                    <a:pt x="30978" y="0"/>
                  </a:lnTo>
                  <a:lnTo>
                    <a:pt x="29582" y="992"/>
                  </a:lnTo>
                  <a:lnTo>
                    <a:pt x="28651" y="2645"/>
                  </a:lnTo>
                  <a:lnTo>
                    <a:pt x="27157" y="12428"/>
                  </a:lnTo>
                  <a:lnTo>
                    <a:pt x="26897" y="20990"/>
                  </a:lnTo>
                  <a:lnTo>
                    <a:pt x="24191" y="26857"/>
                  </a:lnTo>
                  <a:lnTo>
                    <a:pt x="22081" y="29811"/>
                  </a:lnTo>
                  <a:lnTo>
                    <a:pt x="19110" y="43449"/>
                  </a:lnTo>
                  <a:lnTo>
                    <a:pt x="17114" y="64843"/>
                  </a:lnTo>
                  <a:lnTo>
                    <a:pt x="10203" y="82867"/>
                  </a:lnTo>
                  <a:lnTo>
                    <a:pt x="8189" y="101292"/>
                  </a:lnTo>
                  <a:lnTo>
                    <a:pt x="1274" y="118682"/>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373"/>
            <p:cNvSpPr/>
            <p:nvPr/>
          </p:nvSpPr>
          <p:spPr>
            <a:xfrm>
              <a:off x="7608246" y="5438180"/>
              <a:ext cx="89146" cy="133452"/>
            </a:xfrm>
            <a:custGeom>
              <a:avLst/>
              <a:gdLst/>
              <a:ahLst/>
              <a:cxnLst/>
              <a:rect l="0" t="0" r="0" b="0"/>
              <a:pathLst>
                <a:path w="89146" h="133452">
                  <a:moveTo>
                    <a:pt x="62356" y="0"/>
                  </a:moveTo>
                  <a:lnTo>
                    <a:pt x="40998" y="0"/>
                  </a:lnTo>
                  <a:lnTo>
                    <a:pt x="35335" y="2645"/>
                  </a:lnTo>
                  <a:lnTo>
                    <a:pt x="14359" y="21250"/>
                  </a:lnTo>
                  <a:lnTo>
                    <a:pt x="3743" y="38961"/>
                  </a:lnTo>
                  <a:lnTo>
                    <a:pt x="617" y="53042"/>
                  </a:lnTo>
                  <a:lnTo>
                    <a:pt x="0" y="70119"/>
                  </a:lnTo>
                  <a:lnTo>
                    <a:pt x="2562" y="78458"/>
                  </a:lnTo>
                  <a:lnTo>
                    <a:pt x="6015" y="86463"/>
                  </a:lnTo>
                  <a:lnTo>
                    <a:pt x="8951" y="101135"/>
                  </a:lnTo>
                  <a:lnTo>
                    <a:pt x="13154" y="108780"/>
                  </a:lnTo>
                  <a:lnTo>
                    <a:pt x="18329" y="112838"/>
                  </a:lnTo>
                  <a:lnTo>
                    <a:pt x="23937" y="115634"/>
                  </a:lnTo>
                  <a:lnTo>
                    <a:pt x="41544" y="130198"/>
                  </a:lnTo>
                  <a:lnTo>
                    <a:pt x="51665" y="133451"/>
                  </a:lnTo>
                  <a:lnTo>
                    <a:pt x="55289" y="131080"/>
                  </a:lnTo>
                  <a:lnTo>
                    <a:pt x="57645" y="129058"/>
                  </a:lnTo>
                  <a:lnTo>
                    <a:pt x="62907" y="126812"/>
                  </a:lnTo>
                  <a:lnTo>
                    <a:pt x="65700" y="126214"/>
                  </a:lnTo>
                  <a:lnTo>
                    <a:pt x="74371" y="120630"/>
                  </a:lnTo>
                  <a:lnTo>
                    <a:pt x="77617" y="115459"/>
                  </a:lnTo>
                  <a:lnTo>
                    <a:pt x="80053" y="109854"/>
                  </a:lnTo>
                  <a:lnTo>
                    <a:pt x="86010" y="101120"/>
                  </a:lnTo>
                  <a:lnTo>
                    <a:pt x="87751" y="95213"/>
                  </a:lnTo>
                  <a:lnTo>
                    <a:pt x="89090" y="52034"/>
                  </a:lnTo>
                  <a:lnTo>
                    <a:pt x="89145"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374"/>
            <p:cNvSpPr/>
            <p:nvPr/>
          </p:nvSpPr>
          <p:spPr>
            <a:xfrm>
              <a:off x="7661672" y="5491758"/>
              <a:ext cx="35720" cy="62509"/>
            </a:xfrm>
            <a:custGeom>
              <a:avLst/>
              <a:gdLst/>
              <a:ahLst/>
              <a:cxnLst/>
              <a:rect l="0" t="0" r="0" b="0"/>
              <a:pathLst>
                <a:path w="35720" h="62509">
                  <a:moveTo>
                    <a:pt x="0" y="0"/>
                  </a:moveTo>
                  <a:lnTo>
                    <a:pt x="0" y="4740"/>
                  </a:lnTo>
                  <a:lnTo>
                    <a:pt x="2645" y="9713"/>
                  </a:lnTo>
                  <a:lnTo>
                    <a:pt x="6137" y="15231"/>
                  </a:lnTo>
                  <a:lnTo>
                    <a:pt x="9094" y="23915"/>
                  </a:lnTo>
                  <a:lnTo>
                    <a:pt x="14821" y="32773"/>
                  </a:lnTo>
                  <a:lnTo>
                    <a:pt x="16509" y="38708"/>
                  </a:lnTo>
                  <a:lnTo>
                    <a:pt x="17951" y="40689"/>
                  </a:lnTo>
                  <a:lnTo>
                    <a:pt x="19905" y="42008"/>
                  </a:lnTo>
                  <a:lnTo>
                    <a:pt x="22200" y="42889"/>
                  </a:lnTo>
                  <a:lnTo>
                    <a:pt x="23729" y="44468"/>
                  </a:lnTo>
                  <a:lnTo>
                    <a:pt x="26386" y="52182"/>
                  </a:lnTo>
                  <a:lnTo>
                    <a:pt x="26670" y="57905"/>
                  </a:lnTo>
                  <a:lnTo>
                    <a:pt x="27702" y="59439"/>
                  </a:lnTo>
                  <a:lnTo>
                    <a:pt x="29382" y="60462"/>
                  </a:lnTo>
                  <a:lnTo>
                    <a:pt x="35719"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7" name="SMARTInkShape-Group54"/>
          <p:cNvGrpSpPr/>
          <p:nvPr/>
        </p:nvGrpSpPr>
        <p:grpSpPr>
          <a:xfrm>
            <a:off x="2053832" y="437667"/>
            <a:ext cx="1455536" cy="357076"/>
            <a:chOff x="2053832" y="437667"/>
            <a:chExt cx="1455536" cy="357076"/>
          </a:xfrm>
        </p:grpSpPr>
        <p:sp>
          <p:nvSpPr>
            <p:cNvPr id="149" name="SMARTInkShape-375"/>
            <p:cNvSpPr/>
            <p:nvPr/>
          </p:nvSpPr>
          <p:spPr>
            <a:xfrm>
              <a:off x="2437805" y="482203"/>
              <a:ext cx="26790" cy="160736"/>
            </a:xfrm>
            <a:custGeom>
              <a:avLst/>
              <a:gdLst/>
              <a:ahLst/>
              <a:cxnLst/>
              <a:rect l="0" t="0" r="0" b="0"/>
              <a:pathLst>
                <a:path w="26790" h="160736">
                  <a:moveTo>
                    <a:pt x="26789" y="0"/>
                  </a:moveTo>
                  <a:lnTo>
                    <a:pt x="19100" y="0"/>
                  </a:lnTo>
                  <a:lnTo>
                    <a:pt x="18687" y="992"/>
                  </a:lnTo>
                  <a:lnTo>
                    <a:pt x="17859" y="44488"/>
                  </a:lnTo>
                  <a:lnTo>
                    <a:pt x="17859" y="65594"/>
                  </a:lnTo>
                  <a:lnTo>
                    <a:pt x="15213" y="71487"/>
                  </a:lnTo>
                  <a:lnTo>
                    <a:pt x="11722" y="77412"/>
                  </a:lnTo>
                  <a:lnTo>
                    <a:pt x="9481" y="89301"/>
                  </a:lnTo>
                  <a:lnTo>
                    <a:pt x="6332" y="112448"/>
                  </a:lnTo>
                  <a:lnTo>
                    <a:pt x="370" y="137428"/>
                  </a:lnTo>
                  <a:lnTo>
                    <a:pt x="0" y="160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376"/>
            <p:cNvSpPr/>
            <p:nvPr/>
          </p:nvSpPr>
          <p:spPr>
            <a:xfrm>
              <a:off x="2553891" y="455449"/>
              <a:ext cx="98181" cy="187490"/>
            </a:xfrm>
            <a:custGeom>
              <a:avLst/>
              <a:gdLst/>
              <a:ahLst/>
              <a:cxnLst/>
              <a:rect l="0" t="0" r="0" b="0"/>
              <a:pathLst>
                <a:path w="98181" h="187490">
                  <a:moveTo>
                    <a:pt x="17859" y="53543"/>
                  </a:moveTo>
                  <a:lnTo>
                    <a:pt x="13119" y="53543"/>
                  </a:lnTo>
                  <a:lnTo>
                    <a:pt x="11722" y="52551"/>
                  </a:lnTo>
                  <a:lnTo>
                    <a:pt x="10791" y="50897"/>
                  </a:lnTo>
                  <a:lnTo>
                    <a:pt x="10171" y="48803"/>
                  </a:lnTo>
                  <a:lnTo>
                    <a:pt x="8765" y="47406"/>
                  </a:lnTo>
                  <a:lnTo>
                    <a:pt x="1350" y="44981"/>
                  </a:lnTo>
                  <a:lnTo>
                    <a:pt x="600" y="42131"/>
                  </a:lnTo>
                  <a:lnTo>
                    <a:pt x="0" y="22384"/>
                  </a:lnTo>
                  <a:lnTo>
                    <a:pt x="992" y="20864"/>
                  </a:lnTo>
                  <a:lnTo>
                    <a:pt x="2645" y="19851"/>
                  </a:lnTo>
                  <a:lnTo>
                    <a:pt x="4740" y="19176"/>
                  </a:lnTo>
                  <a:lnTo>
                    <a:pt x="6136" y="17733"/>
                  </a:lnTo>
                  <a:lnTo>
                    <a:pt x="9676" y="8809"/>
                  </a:lnTo>
                  <a:lnTo>
                    <a:pt x="13561" y="4557"/>
                  </a:lnTo>
                  <a:lnTo>
                    <a:pt x="18594" y="2006"/>
                  </a:lnTo>
                  <a:lnTo>
                    <a:pt x="38738" y="85"/>
                  </a:lnTo>
                  <a:lnTo>
                    <a:pt x="47637" y="0"/>
                  </a:lnTo>
                  <a:lnTo>
                    <a:pt x="49618" y="981"/>
                  </a:lnTo>
                  <a:lnTo>
                    <a:pt x="50938" y="2627"/>
                  </a:lnTo>
                  <a:lnTo>
                    <a:pt x="51818" y="4716"/>
                  </a:lnTo>
                  <a:lnTo>
                    <a:pt x="53397" y="6109"/>
                  </a:lnTo>
                  <a:lnTo>
                    <a:pt x="57797" y="7657"/>
                  </a:lnTo>
                  <a:lnTo>
                    <a:pt x="65852" y="8528"/>
                  </a:lnTo>
                  <a:lnTo>
                    <a:pt x="67714" y="9642"/>
                  </a:lnTo>
                  <a:lnTo>
                    <a:pt x="68955" y="11378"/>
                  </a:lnTo>
                  <a:lnTo>
                    <a:pt x="71326" y="15951"/>
                  </a:lnTo>
                  <a:lnTo>
                    <a:pt x="77247" y="24104"/>
                  </a:lnTo>
                  <a:lnTo>
                    <a:pt x="79442" y="32804"/>
                  </a:lnTo>
                  <a:lnTo>
                    <a:pt x="80356" y="65451"/>
                  </a:lnTo>
                  <a:lnTo>
                    <a:pt x="77716" y="71403"/>
                  </a:lnTo>
                  <a:lnTo>
                    <a:pt x="72677" y="78569"/>
                  </a:lnTo>
                  <a:lnTo>
                    <a:pt x="45016" y="95709"/>
                  </a:lnTo>
                  <a:lnTo>
                    <a:pt x="26802" y="98191"/>
                  </a:lnTo>
                  <a:lnTo>
                    <a:pt x="26790" y="90503"/>
                  </a:lnTo>
                  <a:lnTo>
                    <a:pt x="36503" y="96493"/>
                  </a:lnTo>
                  <a:lnTo>
                    <a:pt x="39218" y="97059"/>
                  </a:lnTo>
                  <a:lnTo>
                    <a:pt x="53647" y="105110"/>
                  </a:lnTo>
                  <a:lnTo>
                    <a:pt x="56600" y="105781"/>
                  </a:lnTo>
                  <a:lnTo>
                    <a:pt x="65498" y="111465"/>
                  </a:lnTo>
                  <a:lnTo>
                    <a:pt x="86321" y="132006"/>
                  </a:lnTo>
                  <a:lnTo>
                    <a:pt x="94257" y="146024"/>
                  </a:lnTo>
                  <a:lnTo>
                    <a:pt x="97704" y="158571"/>
                  </a:lnTo>
                  <a:lnTo>
                    <a:pt x="98180" y="168201"/>
                  </a:lnTo>
                  <a:lnTo>
                    <a:pt x="84923" y="182894"/>
                  </a:lnTo>
                  <a:lnTo>
                    <a:pt x="79746" y="185447"/>
                  </a:lnTo>
                  <a:lnTo>
                    <a:pt x="59807" y="187309"/>
                  </a:lnTo>
                  <a:lnTo>
                    <a:pt x="35718" y="1874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377"/>
            <p:cNvSpPr/>
            <p:nvPr/>
          </p:nvSpPr>
          <p:spPr>
            <a:xfrm>
              <a:off x="2973586" y="482203"/>
              <a:ext cx="26790" cy="178595"/>
            </a:xfrm>
            <a:custGeom>
              <a:avLst/>
              <a:gdLst/>
              <a:ahLst/>
              <a:cxnLst/>
              <a:rect l="0" t="0" r="0" b="0"/>
              <a:pathLst>
                <a:path w="26790" h="178595">
                  <a:moveTo>
                    <a:pt x="26789" y="0"/>
                  </a:moveTo>
                  <a:lnTo>
                    <a:pt x="22049" y="0"/>
                  </a:lnTo>
                  <a:lnTo>
                    <a:pt x="21644" y="992"/>
                  </a:lnTo>
                  <a:lnTo>
                    <a:pt x="26207" y="9094"/>
                  </a:lnTo>
                  <a:lnTo>
                    <a:pt x="26789" y="34468"/>
                  </a:lnTo>
                  <a:lnTo>
                    <a:pt x="25797" y="34885"/>
                  </a:lnTo>
                  <a:lnTo>
                    <a:pt x="22049" y="35348"/>
                  </a:lnTo>
                  <a:lnTo>
                    <a:pt x="20652" y="36464"/>
                  </a:lnTo>
                  <a:lnTo>
                    <a:pt x="18227" y="43375"/>
                  </a:lnTo>
                  <a:lnTo>
                    <a:pt x="17860" y="83456"/>
                  </a:lnTo>
                  <a:lnTo>
                    <a:pt x="15214" y="89347"/>
                  </a:lnTo>
                  <a:lnTo>
                    <a:pt x="11722" y="95272"/>
                  </a:lnTo>
                  <a:lnTo>
                    <a:pt x="9481" y="107161"/>
                  </a:lnTo>
                  <a:lnTo>
                    <a:pt x="8931" y="151805"/>
                  </a:lnTo>
                  <a:lnTo>
                    <a:pt x="8930" y="167900"/>
                  </a:lnTo>
                  <a:lnTo>
                    <a:pt x="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378"/>
            <p:cNvSpPr/>
            <p:nvPr/>
          </p:nvSpPr>
          <p:spPr>
            <a:xfrm>
              <a:off x="2937867" y="437667"/>
              <a:ext cx="165850" cy="138897"/>
            </a:xfrm>
            <a:custGeom>
              <a:avLst/>
              <a:gdLst/>
              <a:ahLst/>
              <a:cxnLst/>
              <a:rect l="0" t="0" r="0" b="0"/>
              <a:pathLst>
                <a:path w="165850" h="138897">
                  <a:moveTo>
                    <a:pt x="0" y="35606"/>
                  </a:moveTo>
                  <a:lnTo>
                    <a:pt x="0" y="27918"/>
                  </a:lnTo>
                  <a:lnTo>
                    <a:pt x="13302" y="13407"/>
                  </a:lnTo>
                  <a:lnTo>
                    <a:pt x="18480" y="10857"/>
                  </a:lnTo>
                  <a:lnTo>
                    <a:pt x="32824" y="8094"/>
                  </a:lnTo>
                  <a:lnTo>
                    <a:pt x="42689" y="2760"/>
                  </a:lnTo>
                  <a:lnTo>
                    <a:pt x="81736" y="0"/>
                  </a:lnTo>
                  <a:lnTo>
                    <a:pt x="126342" y="8452"/>
                  </a:lnTo>
                  <a:lnTo>
                    <a:pt x="133212" y="11301"/>
                  </a:lnTo>
                  <a:lnTo>
                    <a:pt x="139572" y="14882"/>
                  </a:lnTo>
                  <a:lnTo>
                    <a:pt x="148732" y="17890"/>
                  </a:lnTo>
                  <a:lnTo>
                    <a:pt x="154738" y="22110"/>
                  </a:lnTo>
                  <a:lnTo>
                    <a:pt x="158070" y="27293"/>
                  </a:lnTo>
                  <a:lnTo>
                    <a:pt x="160208" y="38705"/>
                  </a:lnTo>
                  <a:lnTo>
                    <a:pt x="160578" y="47549"/>
                  </a:lnTo>
                  <a:lnTo>
                    <a:pt x="163311" y="53482"/>
                  </a:lnTo>
                  <a:lnTo>
                    <a:pt x="165429" y="56453"/>
                  </a:lnTo>
                  <a:lnTo>
                    <a:pt x="165849" y="59426"/>
                  </a:lnTo>
                  <a:lnTo>
                    <a:pt x="159914" y="86208"/>
                  </a:lnTo>
                  <a:lnTo>
                    <a:pt x="145299" y="107044"/>
                  </a:lnTo>
                  <a:lnTo>
                    <a:pt x="142960" y="112997"/>
                  </a:lnTo>
                  <a:lnTo>
                    <a:pt x="138613" y="118950"/>
                  </a:lnTo>
                  <a:lnTo>
                    <a:pt x="133374" y="122257"/>
                  </a:lnTo>
                  <a:lnTo>
                    <a:pt x="130588" y="123139"/>
                  </a:lnTo>
                  <a:lnTo>
                    <a:pt x="128731" y="124720"/>
                  </a:lnTo>
                  <a:lnTo>
                    <a:pt x="126667" y="129121"/>
                  </a:lnTo>
                  <a:lnTo>
                    <a:pt x="125124" y="130692"/>
                  </a:lnTo>
                  <a:lnTo>
                    <a:pt x="120765" y="132437"/>
                  </a:lnTo>
                  <a:lnTo>
                    <a:pt x="112732" y="133419"/>
                  </a:lnTo>
                  <a:lnTo>
                    <a:pt x="110873" y="134549"/>
                  </a:lnTo>
                  <a:lnTo>
                    <a:pt x="109635" y="136295"/>
                  </a:lnTo>
                  <a:lnTo>
                    <a:pt x="108808" y="138451"/>
                  </a:lnTo>
                  <a:lnTo>
                    <a:pt x="108258" y="138896"/>
                  </a:lnTo>
                  <a:lnTo>
                    <a:pt x="107891" y="138201"/>
                  </a:lnTo>
                  <a:lnTo>
                    <a:pt x="107646" y="136745"/>
                  </a:lnTo>
                  <a:lnTo>
                    <a:pt x="106491" y="135774"/>
                  </a:lnTo>
                  <a:lnTo>
                    <a:pt x="98227" y="1338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379"/>
            <p:cNvSpPr/>
            <p:nvPr/>
          </p:nvSpPr>
          <p:spPr>
            <a:xfrm>
              <a:off x="3250406" y="508992"/>
              <a:ext cx="8931" cy="107157"/>
            </a:xfrm>
            <a:custGeom>
              <a:avLst/>
              <a:gdLst/>
              <a:ahLst/>
              <a:cxnLst/>
              <a:rect l="0" t="0" r="0" b="0"/>
              <a:pathLst>
                <a:path w="8931" h="107157">
                  <a:moveTo>
                    <a:pt x="0" y="0"/>
                  </a:moveTo>
                  <a:lnTo>
                    <a:pt x="0" y="38817"/>
                  </a:lnTo>
                  <a:lnTo>
                    <a:pt x="2646" y="44703"/>
                  </a:lnTo>
                  <a:lnTo>
                    <a:pt x="6137" y="50626"/>
                  </a:lnTo>
                  <a:lnTo>
                    <a:pt x="8378" y="62513"/>
                  </a:lnTo>
                  <a:lnTo>
                    <a:pt x="893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380"/>
            <p:cNvSpPr/>
            <p:nvPr/>
          </p:nvSpPr>
          <p:spPr>
            <a:xfrm>
              <a:off x="3178969" y="474528"/>
              <a:ext cx="330399" cy="149267"/>
            </a:xfrm>
            <a:custGeom>
              <a:avLst/>
              <a:gdLst/>
              <a:ahLst/>
              <a:cxnLst/>
              <a:rect l="0" t="0" r="0" b="0"/>
              <a:pathLst>
                <a:path w="330399" h="149267">
                  <a:moveTo>
                    <a:pt x="0" y="43394"/>
                  </a:moveTo>
                  <a:lnTo>
                    <a:pt x="0" y="26808"/>
                  </a:lnTo>
                  <a:lnTo>
                    <a:pt x="992" y="26384"/>
                  </a:lnTo>
                  <a:lnTo>
                    <a:pt x="4740" y="25912"/>
                  </a:lnTo>
                  <a:lnTo>
                    <a:pt x="9713" y="23056"/>
                  </a:lnTo>
                  <a:lnTo>
                    <a:pt x="15231" y="19472"/>
                  </a:lnTo>
                  <a:lnTo>
                    <a:pt x="24908" y="17454"/>
                  </a:lnTo>
                  <a:lnTo>
                    <a:pt x="69375" y="16627"/>
                  </a:lnTo>
                  <a:lnTo>
                    <a:pt x="108636" y="16606"/>
                  </a:lnTo>
                  <a:lnTo>
                    <a:pt x="118728" y="15613"/>
                  </a:lnTo>
                  <a:lnTo>
                    <a:pt x="136486" y="8916"/>
                  </a:lnTo>
                  <a:lnTo>
                    <a:pt x="180405" y="7679"/>
                  </a:lnTo>
                  <a:lnTo>
                    <a:pt x="187400" y="7675"/>
                  </a:lnTo>
                  <a:lnTo>
                    <a:pt x="187523" y="50348"/>
                  </a:lnTo>
                  <a:lnTo>
                    <a:pt x="186531" y="64416"/>
                  </a:lnTo>
                  <a:lnTo>
                    <a:pt x="179835" y="81722"/>
                  </a:lnTo>
                  <a:lnTo>
                    <a:pt x="178626" y="116557"/>
                  </a:lnTo>
                  <a:lnTo>
                    <a:pt x="179607" y="118958"/>
                  </a:lnTo>
                  <a:lnTo>
                    <a:pt x="181254" y="120559"/>
                  </a:lnTo>
                  <a:lnTo>
                    <a:pt x="183344" y="121627"/>
                  </a:lnTo>
                  <a:lnTo>
                    <a:pt x="184737" y="123330"/>
                  </a:lnTo>
                  <a:lnTo>
                    <a:pt x="186285" y="127869"/>
                  </a:lnTo>
                  <a:lnTo>
                    <a:pt x="187520" y="149266"/>
                  </a:lnTo>
                  <a:lnTo>
                    <a:pt x="187523" y="142749"/>
                  </a:lnTo>
                  <a:lnTo>
                    <a:pt x="190169" y="142122"/>
                  </a:lnTo>
                  <a:lnTo>
                    <a:pt x="192264" y="141955"/>
                  </a:lnTo>
                  <a:lnTo>
                    <a:pt x="193660" y="140851"/>
                  </a:lnTo>
                  <a:lnTo>
                    <a:pt x="202345" y="120272"/>
                  </a:lnTo>
                  <a:lnTo>
                    <a:pt x="206467" y="107624"/>
                  </a:lnTo>
                  <a:lnTo>
                    <a:pt x="229857" y="64739"/>
                  </a:lnTo>
                  <a:lnTo>
                    <a:pt x="235442" y="58503"/>
                  </a:lnTo>
                  <a:lnTo>
                    <a:pt x="238586" y="49778"/>
                  </a:lnTo>
                  <a:lnTo>
                    <a:pt x="239425" y="44674"/>
                  </a:lnTo>
                  <a:lnTo>
                    <a:pt x="240976" y="41271"/>
                  </a:lnTo>
                  <a:lnTo>
                    <a:pt x="243002" y="39002"/>
                  </a:lnTo>
                  <a:lnTo>
                    <a:pt x="253383" y="30620"/>
                  </a:lnTo>
                  <a:lnTo>
                    <a:pt x="256482" y="25149"/>
                  </a:lnTo>
                  <a:lnTo>
                    <a:pt x="258851" y="19410"/>
                  </a:lnTo>
                  <a:lnTo>
                    <a:pt x="266504" y="9416"/>
                  </a:lnTo>
                  <a:lnTo>
                    <a:pt x="269920" y="8449"/>
                  </a:lnTo>
                  <a:lnTo>
                    <a:pt x="280197" y="7828"/>
                  </a:lnTo>
                  <a:lnTo>
                    <a:pt x="282048" y="6785"/>
                  </a:lnTo>
                  <a:lnTo>
                    <a:pt x="283282" y="5097"/>
                  </a:lnTo>
                  <a:lnTo>
                    <a:pt x="285262" y="0"/>
                  </a:lnTo>
                  <a:lnTo>
                    <a:pt x="285533" y="1949"/>
                  </a:lnTo>
                  <a:lnTo>
                    <a:pt x="285707" y="6544"/>
                  </a:lnTo>
                  <a:lnTo>
                    <a:pt x="291878" y="14581"/>
                  </a:lnTo>
                  <a:lnTo>
                    <a:pt x="293849" y="22840"/>
                  </a:lnTo>
                  <a:lnTo>
                    <a:pt x="295426" y="32563"/>
                  </a:lnTo>
                  <a:lnTo>
                    <a:pt x="305689" y="60706"/>
                  </a:lnTo>
                  <a:lnTo>
                    <a:pt x="309494" y="66963"/>
                  </a:lnTo>
                  <a:lnTo>
                    <a:pt x="312629" y="76064"/>
                  </a:lnTo>
                  <a:lnTo>
                    <a:pt x="318409" y="86037"/>
                  </a:lnTo>
                  <a:lnTo>
                    <a:pt x="321554" y="100126"/>
                  </a:lnTo>
                  <a:lnTo>
                    <a:pt x="329491" y="114402"/>
                  </a:lnTo>
                  <a:lnTo>
                    <a:pt x="330398" y="123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381"/>
            <p:cNvSpPr/>
            <p:nvPr/>
          </p:nvSpPr>
          <p:spPr>
            <a:xfrm>
              <a:off x="3429000" y="580430"/>
              <a:ext cx="17860" cy="8930"/>
            </a:xfrm>
            <a:custGeom>
              <a:avLst/>
              <a:gdLst/>
              <a:ahLst/>
              <a:cxnLst/>
              <a:rect l="0" t="0" r="0" b="0"/>
              <a:pathLst>
                <a:path w="17860" h="8930">
                  <a:moveTo>
                    <a:pt x="0" y="8929"/>
                  </a:moveTo>
                  <a:lnTo>
                    <a:pt x="0" y="367"/>
                  </a:lnTo>
                  <a:lnTo>
                    <a:pt x="1785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382"/>
            <p:cNvSpPr/>
            <p:nvPr/>
          </p:nvSpPr>
          <p:spPr>
            <a:xfrm>
              <a:off x="2053832" y="473276"/>
              <a:ext cx="232169" cy="321467"/>
            </a:xfrm>
            <a:custGeom>
              <a:avLst/>
              <a:gdLst/>
              <a:ahLst/>
              <a:cxnLst/>
              <a:rect l="0" t="0" r="0" b="0"/>
              <a:pathLst>
                <a:path w="232169" h="321467">
                  <a:moveTo>
                    <a:pt x="98223" y="321466"/>
                  </a:moveTo>
                  <a:lnTo>
                    <a:pt x="98223" y="308164"/>
                  </a:lnTo>
                  <a:lnTo>
                    <a:pt x="95577" y="302986"/>
                  </a:lnTo>
                  <a:lnTo>
                    <a:pt x="93482" y="300217"/>
                  </a:lnTo>
                  <a:lnTo>
                    <a:pt x="91155" y="291847"/>
                  </a:lnTo>
                  <a:lnTo>
                    <a:pt x="90534" y="286838"/>
                  </a:lnTo>
                  <a:lnTo>
                    <a:pt x="92490" y="278625"/>
                  </a:lnTo>
                  <a:lnTo>
                    <a:pt x="95675" y="271668"/>
                  </a:lnTo>
                  <a:lnTo>
                    <a:pt x="107251" y="229857"/>
                  </a:lnTo>
                  <a:lnTo>
                    <a:pt x="113024" y="217373"/>
                  </a:lnTo>
                  <a:lnTo>
                    <a:pt x="122943" y="184291"/>
                  </a:lnTo>
                  <a:lnTo>
                    <a:pt x="141143" y="141650"/>
                  </a:lnTo>
                  <a:lnTo>
                    <a:pt x="160895" y="98060"/>
                  </a:lnTo>
                  <a:lnTo>
                    <a:pt x="167063" y="82962"/>
                  </a:lnTo>
                  <a:lnTo>
                    <a:pt x="169630" y="38968"/>
                  </a:lnTo>
                  <a:lnTo>
                    <a:pt x="169660" y="10694"/>
                  </a:lnTo>
                  <a:lnTo>
                    <a:pt x="161098" y="411"/>
                  </a:lnTo>
                  <a:lnTo>
                    <a:pt x="156099" y="120"/>
                  </a:lnTo>
                  <a:lnTo>
                    <a:pt x="151065" y="2698"/>
                  </a:lnTo>
                  <a:lnTo>
                    <a:pt x="109307" y="33814"/>
                  </a:lnTo>
                  <a:lnTo>
                    <a:pt x="78279" y="61958"/>
                  </a:lnTo>
                  <a:lnTo>
                    <a:pt x="68523" y="69208"/>
                  </a:lnTo>
                  <a:lnTo>
                    <a:pt x="37778" y="103926"/>
                  </a:lnTo>
                  <a:lnTo>
                    <a:pt x="23648" y="112040"/>
                  </a:lnTo>
                  <a:lnTo>
                    <a:pt x="9482" y="115285"/>
                  </a:lnTo>
                  <a:lnTo>
                    <a:pt x="45" y="116079"/>
                  </a:lnTo>
                  <a:lnTo>
                    <a:pt x="0" y="103654"/>
                  </a:lnTo>
                  <a:lnTo>
                    <a:pt x="2644" y="97992"/>
                  </a:lnTo>
                  <a:lnTo>
                    <a:pt x="16220" y="77174"/>
                  </a:lnTo>
                  <a:lnTo>
                    <a:pt x="59696" y="45966"/>
                  </a:lnTo>
                  <a:lnTo>
                    <a:pt x="77437" y="34013"/>
                  </a:lnTo>
                  <a:lnTo>
                    <a:pt x="118069" y="20080"/>
                  </a:lnTo>
                  <a:lnTo>
                    <a:pt x="133158" y="11424"/>
                  </a:lnTo>
                  <a:lnTo>
                    <a:pt x="149713" y="9256"/>
                  </a:lnTo>
                  <a:lnTo>
                    <a:pt x="163860" y="8032"/>
                  </a:lnTo>
                  <a:lnTo>
                    <a:pt x="181195" y="1252"/>
                  </a:lnTo>
                  <a:lnTo>
                    <a:pt x="218525" y="0"/>
                  </a:lnTo>
                  <a:lnTo>
                    <a:pt x="220096" y="992"/>
                  </a:lnTo>
                  <a:lnTo>
                    <a:pt x="221144" y="2645"/>
                  </a:lnTo>
                  <a:lnTo>
                    <a:pt x="222962" y="9092"/>
                  </a:lnTo>
                  <a:lnTo>
                    <a:pt x="223235" y="38729"/>
                  </a:lnTo>
                  <a:lnTo>
                    <a:pt x="225883" y="44662"/>
                  </a:lnTo>
                  <a:lnTo>
                    <a:pt x="229375" y="50606"/>
                  </a:lnTo>
                  <a:lnTo>
                    <a:pt x="231616" y="62507"/>
                  </a:lnTo>
                  <a:lnTo>
                    <a:pt x="232168" y="803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9" name="SMARTInkShape-Group55"/>
          <p:cNvGrpSpPr/>
          <p:nvPr/>
        </p:nvGrpSpPr>
        <p:grpSpPr>
          <a:xfrm>
            <a:off x="3723680" y="526852"/>
            <a:ext cx="1339454" cy="169665"/>
            <a:chOff x="3723680" y="526852"/>
            <a:chExt cx="1339454" cy="169665"/>
          </a:xfrm>
        </p:grpSpPr>
        <p:sp>
          <p:nvSpPr>
            <p:cNvPr id="158" name="SMARTInkShape-383"/>
            <p:cNvSpPr/>
            <p:nvPr/>
          </p:nvSpPr>
          <p:spPr>
            <a:xfrm>
              <a:off x="3723680" y="571500"/>
              <a:ext cx="98227" cy="8931"/>
            </a:xfrm>
            <a:custGeom>
              <a:avLst/>
              <a:gdLst/>
              <a:ahLst/>
              <a:cxnLst/>
              <a:rect l="0" t="0" r="0" b="0"/>
              <a:pathLst>
                <a:path w="98227" h="8931">
                  <a:moveTo>
                    <a:pt x="0" y="0"/>
                  </a:moveTo>
                  <a:lnTo>
                    <a:pt x="4740" y="0"/>
                  </a:lnTo>
                  <a:lnTo>
                    <a:pt x="9713" y="2646"/>
                  </a:lnTo>
                  <a:lnTo>
                    <a:pt x="12428" y="4741"/>
                  </a:lnTo>
                  <a:lnTo>
                    <a:pt x="20737" y="7068"/>
                  </a:lnTo>
                  <a:lnTo>
                    <a:pt x="59699" y="8821"/>
                  </a:lnTo>
                  <a:lnTo>
                    <a:pt x="98226"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384"/>
            <p:cNvSpPr/>
            <p:nvPr/>
          </p:nvSpPr>
          <p:spPr>
            <a:xfrm>
              <a:off x="3982686" y="571535"/>
              <a:ext cx="107100" cy="124982"/>
            </a:xfrm>
            <a:custGeom>
              <a:avLst/>
              <a:gdLst/>
              <a:ahLst/>
              <a:cxnLst/>
              <a:rect l="0" t="0" r="0" b="0"/>
              <a:pathLst>
                <a:path w="107100" h="124982">
                  <a:moveTo>
                    <a:pt x="26744" y="62473"/>
                  </a:moveTo>
                  <a:lnTo>
                    <a:pt x="47993" y="62473"/>
                  </a:lnTo>
                  <a:lnTo>
                    <a:pt x="49840" y="61481"/>
                  </a:lnTo>
                  <a:lnTo>
                    <a:pt x="51071" y="59827"/>
                  </a:lnTo>
                  <a:lnTo>
                    <a:pt x="51891" y="57732"/>
                  </a:lnTo>
                  <a:lnTo>
                    <a:pt x="53431" y="56336"/>
                  </a:lnTo>
                  <a:lnTo>
                    <a:pt x="63030" y="51449"/>
                  </a:lnTo>
                  <a:lnTo>
                    <a:pt x="68668" y="47651"/>
                  </a:lnTo>
                  <a:lnTo>
                    <a:pt x="95186" y="37044"/>
                  </a:lnTo>
                  <a:lnTo>
                    <a:pt x="102034" y="31346"/>
                  </a:lnTo>
                  <a:lnTo>
                    <a:pt x="104854" y="26149"/>
                  </a:lnTo>
                  <a:lnTo>
                    <a:pt x="106912" y="15909"/>
                  </a:lnTo>
                  <a:lnTo>
                    <a:pt x="107099" y="4565"/>
                  </a:lnTo>
                  <a:lnTo>
                    <a:pt x="106111" y="3032"/>
                  </a:lnTo>
                  <a:lnTo>
                    <a:pt x="104460" y="2009"/>
                  </a:lnTo>
                  <a:lnTo>
                    <a:pt x="98016" y="234"/>
                  </a:lnTo>
                  <a:lnTo>
                    <a:pt x="85861" y="0"/>
                  </a:lnTo>
                  <a:lnTo>
                    <a:pt x="80138" y="2627"/>
                  </a:lnTo>
                  <a:lnTo>
                    <a:pt x="77223" y="4716"/>
                  </a:lnTo>
                  <a:lnTo>
                    <a:pt x="55378" y="10990"/>
                  </a:lnTo>
                  <a:lnTo>
                    <a:pt x="14847" y="47601"/>
                  </a:lnTo>
                  <a:lnTo>
                    <a:pt x="3925" y="65635"/>
                  </a:lnTo>
                  <a:lnTo>
                    <a:pt x="739" y="79781"/>
                  </a:lnTo>
                  <a:lnTo>
                    <a:pt x="0" y="101136"/>
                  </a:lnTo>
                  <a:lnTo>
                    <a:pt x="2621" y="107107"/>
                  </a:lnTo>
                  <a:lnTo>
                    <a:pt x="4709" y="110088"/>
                  </a:lnTo>
                  <a:lnTo>
                    <a:pt x="9674" y="113401"/>
                  </a:lnTo>
                  <a:lnTo>
                    <a:pt x="15189" y="115865"/>
                  </a:lnTo>
                  <a:lnTo>
                    <a:pt x="20947" y="120268"/>
                  </a:lnTo>
                  <a:lnTo>
                    <a:pt x="29459" y="122886"/>
                  </a:lnTo>
                  <a:lnTo>
                    <a:pt x="73020" y="124944"/>
                  </a:lnTo>
                  <a:lnTo>
                    <a:pt x="80322" y="1249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385"/>
            <p:cNvSpPr/>
            <p:nvPr/>
          </p:nvSpPr>
          <p:spPr>
            <a:xfrm>
              <a:off x="4143530" y="526852"/>
              <a:ext cx="80068" cy="151762"/>
            </a:xfrm>
            <a:custGeom>
              <a:avLst/>
              <a:gdLst/>
              <a:ahLst/>
              <a:cxnLst/>
              <a:rect l="0" t="0" r="0" b="0"/>
              <a:pathLst>
                <a:path w="80068" h="151762">
                  <a:moveTo>
                    <a:pt x="71283" y="89296"/>
                  </a:moveTo>
                  <a:lnTo>
                    <a:pt x="50033" y="89296"/>
                  </a:lnTo>
                  <a:lnTo>
                    <a:pt x="44309" y="91942"/>
                  </a:lnTo>
                  <a:lnTo>
                    <a:pt x="17699" y="113508"/>
                  </a:lnTo>
                  <a:lnTo>
                    <a:pt x="11749" y="115932"/>
                  </a:lnTo>
                  <a:lnTo>
                    <a:pt x="5797" y="120317"/>
                  </a:lnTo>
                  <a:lnTo>
                    <a:pt x="2490" y="125573"/>
                  </a:lnTo>
                  <a:lnTo>
                    <a:pt x="193" y="133835"/>
                  </a:lnTo>
                  <a:lnTo>
                    <a:pt x="0" y="138195"/>
                  </a:lnTo>
                  <a:lnTo>
                    <a:pt x="2560" y="143441"/>
                  </a:lnTo>
                  <a:lnTo>
                    <a:pt x="4632" y="146229"/>
                  </a:lnTo>
                  <a:lnTo>
                    <a:pt x="9579" y="149326"/>
                  </a:lnTo>
                  <a:lnTo>
                    <a:pt x="17627" y="151478"/>
                  </a:lnTo>
                  <a:lnTo>
                    <a:pt x="29992" y="151761"/>
                  </a:lnTo>
                  <a:lnTo>
                    <a:pt x="35733" y="149139"/>
                  </a:lnTo>
                  <a:lnTo>
                    <a:pt x="41592" y="145659"/>
                  </a:lnTo>
                  <a:lnTo>
                    <a:pt x="50469" y="142707"/>
                  </a:lnTo>
                  <a:lnTo>
                    <a:pt x="56410" y="138501"/>
                  </a:lnTo>
                  <a:lnTo>
                    <a:pt x="59712" y="133324"/>
                  </a:lnTo>
                  <a:lnTo>
                    <a:pt x="62171" y="127716"/>
                  </a:lnTo>
                  <a:lnTo>
                    <a:pt x="76489" y="103971"/>
                  </a:lnTo>
                  <a:lnTo>
                    <a:pt x="79109" y="92101"/>
                  </a:lnTo>
                  <a:lnTo>
                    <a:pt x="80067" y="69810"/>
                  </a:lnTo>
                  <a:lnTo>
                    <a:pt x="77502" y="63107"/>
                  </a:lnTo>
                  <a:lnTo>
                    <a:pt x="75428" y="59931"/>
                  </a:lnTo>
                  <a:lnTo>
                    <a:pt x="69183" y="37633"/>
                  </a:lnTo>
                  <a:lnTo>
                    <a:pt x="65388" y="30616"/>
                  </a:lnTo>
                  <a:lnTo>
                    <a:pt x="63702" y="24190"/>
                  </a:lnTo>
                  <a:lnTo>
                    <a:pt x="62260" y="22080"/>
                  </a:lnTo>
                  <a:lnTo>
                    <a:pt x="60306" y="20673"/>
                  </a:lnTo>
                  <a:lnTo>
                    <a:pt x="58012" y="19735"/>
                  </a:lnTo>
                  <a:lnTo>
                    <a:pt x="56482" y="18117"/>
                  </a:lnTo>
                  <a:lnTo>
                    <a:pt x="51382" y="8392"/>
                  </a:lnTo>
                  <a:lnTo>
                    <a:pt x="45854" y="1657"/>
                  </a:lnTo>
                  <a:lnTo>
                    <a:pt x="42452" y="736"/>
                  </a:lnTo>
                  <a:lnTo>
                    <a:pt x="3556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386"/>
            <p:cNvSpPr/>
            <p:nvPr/>
          </p:nvSpPr>
          <p:spPr>
            <a:xfrm>
              <a:off x="4304109" y="607219"/>
              <a:ext cx="80369" cy="71290"/>
            </a:xfrm>
            <a:custGeom>
              <a:avLst/>
              <a:gdLst/>
              <a:ahLst/>
              <a:cxnLst/>
              <a:rect l="0" t="0" r="0" b="0"/>
              <a:pathLst>
                <a:path w="80369" h="71290">
                  <a:moveTo>
                    <a:pt x="0" y="0"/>
                  </a:moveTo>
                  <a:lnTo>
                    <a:pt x="0" y="43472"/>
                  </a:lnTo>
                  <a:lnTo>
                    <a:pt x="0" y="57431"/>
                  </a:lnTo>
                  <a:lnTo>
                    <a:pt x="2646" y="62897"/>
                  </a:lnTo>
                  <a:lnTo>
                    <a:pt x="4741" y="65744"/>
                  </a:lnTo>
                  <a:lnTo>
                    <a:pt x="9714" y="68907"/>
                  </a:lnTo>
                  <a:lnTo>
                    <a:pt x="17779" y="71104"/>
                  </a:lnTo>
                  <a:lnTo>
                    <a:pt x="22123" y="71289"/>
                  </a:lnTo>
                  <a:lnTo>
                    <a:pt x="27361" y="68726"/>
                  </a:lnTo>
                  <a:lnTo>
                    <a:pt x="32997" y="65271"/>
                  </a:lnTo>
                  <a:lnTo>
                    <a:pt x="38809" y="63736"/>
                  </a:lnTo>
                  <a:lnTo>
                    <a:pt x="40755" y="62334"/>
                  </a:lnTo>
                  <a:lnTo>
                    <a:pt x="42053" y="60408"/>
                  </a:lnTo>
                  <a:lnTo>
                    <a:pt x="44487" y="55621"/>
                  </a:lnTo>
                  <a:lnTo>
                    <a:pt x="67542" y="29741"/>
                  </a:lnTo>
                  <a:lnTo>
                    <a:pt x="73314" y="17854"/>
                  </a:lnTo>
                  <a:lnTo>
                    <a:pt x="78974" y="10692"/>
                  </a:lnTo>
                  <a:lnTo>
                    <a:pt x="803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387"/>
            <p:cNvSpPr/>
            <p:nvPr/>
          </p:nvSpPr>
          <p:spPr>
            <a:xfrm>
              <a:off x="4429247" y="589359"/>
              <a:ext cx="53457" cy="80369"/>
            </a:xfrm>
            <a:custGeom>
              <a:avLst/>
              <a:gdLst/>
              <a:ahLst/>
              <a:cxnLst/>
              <a:rect l="0" t="0" r="0" b="0"/>
              <a:pathLst>
                <a:path w="53457" h="80369">
                  <a:moveTo>
                    <a:pt x="53456" y="0"/>
                  </a:moveTo>
                  <a:lnTo>
                    <a:pt x="48716" y="4741"/>
                  </a:lnTo>
                  <a:lnTo>
                    <a:pt x="43742" y="7068"/>
                  </a:lnTo>
                  <a:lnTo>
                    <a:pt x="41027" y="7689"/>
                  </a:lnTo>
                  <a:lnTo>
                    <a:pt x="32466" y="13303"/>
                  </a:lnTo>
                  <a:lnTo>
                    <a:pt x="20683" y="23096"/>
                  </a:lnTo>
                  <a:lnTo>
                    <a:pt x="14747" y="25148"/>
                  </a:lnTo>
                  <a:lnTo>
                    <a:pt x="12767" y="26687"/>
                  </a:lnTo>
                  <a:lnTo>
                    <a:pt x="3019" y="41925"/>
                  </a:lnTo>
                  <a:lnTo>
                    <a:pt x="809" y="50677"/>
                  </a:lnTo>
                  <a:lnTo>
                    <a:pt x="0" y="60754"/>
                  </a:lnTo>
                  <a:lnTo>
                    <a:pt x="4655" y="66729"/>
                  </a:lnTo>
                  <a:lnTo>
                    <a:pt x="9608" y="69345"/>
                  </a:lnTo>
                  <a:lnTo>
                    <a:pt x="12318" y="70043"/>
                  </a:lnTo>
                  <a:lnTo>
                    <a:pt x="14124" y="71500"/>
                  </a:lnTo>
                  <a:lnTo>
                    <a:pt x="16132" y="75765"/>
                  </a:lnTo>
                  <a:lnTo>
                    <a:pt x="17659" y="77299"/>
                  </a:lnTo>
                  <a:lnTo>
                    <a:pt x="26667" y="803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388"/>
            <p:cNvSpPr/>
            <p:nvPr/>
          </p:nvSpPr>
          <p:spPr>
            <a:xfrm>
              <a:off x="4519818" y="616148"/>
              <a:ext cx="70042" cy="35720"/>
            </a:xfrm>
            <a:custGeom>
              <a:avLst/>
              <a:gdLst/>
              <a:ahLst/>
              <a:cxnLst/>
              <a:rect l="0" t="0" r="0" b="0"/>
              <a:pathLst>
                <a:path w="70042" h="35720">
                  <a:moveTo>
                    <a:pt x="70041" y="0"/>
                  </a:moveTo>
                  <a:lnTo>
                    <a:pt x="48715" y="0"/>
                  </a:lnTo>
                  <a:lnTo>
                    <a:pt x="43034" y="2646"/>
                  </a:lnTo>
                  <a:lnTo>
                    <a:pt x="37202" y="6137"/>
                  </a:lnTo>
                  <a:lnTo>
                    <a:pt x="28341" y="9095"/>
                  </a:lnTo>
                  <a:lnTo>
                    <a:pt x="19431" y="14822"/>
                  </a:lnTo>
                  <a:lnTo>
                    <a:pt x="13483" y="16510"/>
                  </a:lnTo>
                  <a:lnTo>
                    <a:pt x="11500" y="17952"/>
                  </a:lnTo>
                  <a:lnTo>
                    <a:pt x="10178" y="19906"/>
                  </a:lnTo>
                  <a:lnTo>
                    <a:pt x="9296" y="22200"/>
                  </a:lnTo>
                  <a:lnTo>
                    <a:pt x="7716" y="23730"/>
                  </a:lnTo>
                  <a:lnTo>
                    <a:pt x="3316" y="25430"/>
                  </a:lnTo>
                  <a:lnTo>
                    <a:pt x="1745" y="26875"/>
                  </a:lnTo>
                  <a:lnTo>
                    <a:pt x="0" y="31127"/>
                  </a:lnTo>
                  <a:lnTo>
                    <a:pt x="3503" y="31666"/>
                  </a:lnTo>
                  <a:lnTo>
                    <a:pt x="47499" y="26811"/>
                  </a:lnTo>
                  <a:lnTo>
                    <a:pt x="52060" y="26790"/>
                  </a:lnTo>
                  <a:lnTo>
                    <a:pt x="52146" y="31530"/>
                  </a:lnTo>
                  <a:lnTo>
                    <a:pt x="53150" y="32926"/>
                  </a:lnTo>
                  <a:lnTo>
                    <a:pt x="59867" y="35351"/>
                  </a:lnTo>
                  <a:lnTo>
                    <a:pt x="70041"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389"/>
            <p:cNvSpPr/>
            <p:nvPr/>
          </p:nvSpPr>
          <p:spPr>
            <a:xfrm>
              <a:off x="4661297" y="535781"/>
              <a:ext cx="44649" cy="116087"/>
            </a:xfrm>
            <a:custGeom>
              <a:avLst/>
              <a:gdLst/>
              <a:ahLst/>
              <a:cxnLst/>
              <a:rect l="0" t="0" r="0" b="0"/>
              <a:pathLst>
                <a:path w="44649" h="116087">
                  <a:moveTo>
                    <a:pt x="0" y="0"/>
                  </a:moveTo>
                  <a:lnTo>
                    <a:pt x="0" y="43450"/>
                  </a:lnTo>
                  <a:lnTo>
                    <a:pt x="2645" y="51723"/>
                  </a:lnTo>
                  <a:lnTo>
                    <a:pt x="15446" y="71275"/>
                  </a:lnTo>
                  <a:lnTo>
                    <a:pt x="17779" y="77318"/>
                  </a:lnTo>
                  <a:lnTo>
                    <a:pt x="33243" y="98223"/>
                  </a:lnTo>
                  <a:lnTo>
                    <a:pt x="35610" y="104178"/>
                  </a:lnTo>
                  <a:lnTo>
                    <a:pt x="44648"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390"/>
            <p:cNvSpPr/>
            <p:nvPr/>
          </p:nvSpPr>
          <p:spPr>
            <a:xfrm>
              <a:off x="4626819" y="616152"/>
              <a:ext cx="159495" cy="53576"/>
            </a:xfrm>
            <a:custGeom>
              <a:avLst/>
              <a:gdLst/>
              <a:ahLst/>
              <a:cxnLst/>
              <a:rect l="0" t="0" r="0" b="0"/>
              <a:pathLst>
                <a:path w="159495" h="53576">
                  <a:moveTo>
                    <a:pt x="7689" y="35715"/>
                  </a:moveTo>
                  <a:lnTo>
                    <a:pt x="0" y="35715"/>
                  </a:lnTo>
                  <a:lnTo>
                    <a:pt x="3867" y="35715"/>
                  </a:lnTo>
                  <a:lnTo>
                    <a:pt x="5141" y="34723"/>
                  </a:lnTo>
                  <a:lnTo>
                    <a:pt x="6556" y="30975"/>
                  </a:lnTo>
                  <a:lnTo>
                    <a:pt x="7926" y="29578"/>
                  </a:lnTo>
                  <a:lnTo>
                    <a:pt x="12094" y="28027"/>
                  </a:lnTo>
                  <a:lnTo>
                    <a:pt x="35450" y="24303"/>
                  </a:lnTo>
                  <a:lnTo>
                    <a:pt x="52626" y="19766"/>
                  </a:lnTo>
                  <a:lnTo>
                    <a:pt x="70282" y="15776"/>
                  </a:lnTo>
                  <a:lnTo>
                    <a:pt x="112753" y="2037"/>
                  </a:lnTo>
                  <a:lnTo>
                    <a:pt x="149165" y="0"/>
                  </a:lnTo>
                  <a:lnTo>
                    <a:pt x="149631" y="991"/>
                  </a:lnTo>
                  <a:lnTo>
                    <a:pt x="150527" y="20987"/>
                  </a:lnTo>
                  <a:lnTo>
                    <a:pt x="151532" y="22920"/>
                  </a:lnTo>
                  <a:lnTo>
                    <a:pt x="153193" y="24209"/>
                  </a:lnTo>
                  <a:lnTo>
                    <a:pt x="155293" y="25067"/>
                  </a:lnTo>
                  <a:lnTo>
                    <a:pt x="156693" y="26632"/>
                  </a:lnTo>
                  <a:lnTo>
                    <a:pt x="158249" y="31017"/>
                  </a:lnTo>
                  <a:lnTo>
                    <a:pt x="159494" y="53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391"/>
            <p:cNvSpPr/>
            <p:nvPr/>
          </p:nvSpPr>
          <p:spPr>
            <a:xfrm>
              <a:off x="4768453" y="580430"/>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392"/>
            <p:cNvSpPr/>
            <p:nvPr/>
          </p:nvSpPr>
          <p:spPr>
            <a:xfrm>
              <a:off x="4858150" y="598289"/>
              <a:ext cx="53136" cy="71402"/>
            </a:xfrm>
            <a:custGeom>
              <a:avLst/>
              <a:gdLst/>
              <a:ahLst/>
              <a:cxnLst/>
              <a:rect l="0" t="0" r="0" b="0"/>
              <a:pathLst>
                <a:path w="53136" h="71402">
                  <a:moveTo>
                    <a:pt x="17459" y="0"/>
                  </a:moveTo>
                  <a:lnTo>
                    <a:pt x="17459" y="13302"/>
                  </a:lnTo>
                  <a:lnTo>
                    <a:pt x="14814" y="18480"/>
                  </a:lnTo>
                  <a:lnTo>
                    <a:pt x="11323" y="24088"/>
                  </a:lnTo>
                  <a:lnTo>
                    <a:pt x="8365" y="32824"/>
                  </a:lnTo>
                  <a:lnTo>
                    <a:pt x="2638" y="41696"/>
                  </a:lnTo>
                  <a:lnTo>
                    <a:pt x="500" y="50609"/>
                  </a:lnTo>
                  <a:lnTo>
                    <a:pt x="0" y="56558"/>
                  </a:lnTo>
                  <a:lnTo>
                    <a:pt x="859" y="58541"/>
                  </a:lnTo>
                  <a:lnTo>
                    <a:pt x="2423" y="59863"/>
                  </a:lnTo>
                  <a:lnTo>
                    <a:pt x="4459" y="60745"/>
                  </a:lnTo>
                  <a:lnTo>
                    <a:pt x="5816" y="62325"/>
                  </a:lnTo>
                  <a:lnTo>
                    <a:pt x="7324" y="66726"/>
                  </a:lnTo>
                  <a:lnTo>
                    <a:pt x="8718" y="68296"/>
                  </a:lnTo>
                  <a:lnTo>
                    <a:pt x="12913" y="70042"/>
                  </a:lnTo>
                  <a:lnTo>
                    <a:pt x="33592" y="71401"/>
                  </a:lnTo>
                  <a:lnTo>
                    <a:pt x="42107" y="65294"/>
                  </a:lnTo>
                  <a:lnTo>
                    <a:pt x="47596" y="63746"/>
                  </a:lnTo>
                  <a:lnTo>
                    <a:pt x="49457" y="62341"/>
                  </a:lnTo>
                  <a:lnTo>
                    <a:pt x="52688" y="54928"/>
                  </a:lnTo>
                  <a:lnTo>
                    <a:pt x="53135" y="41268"/>
                  </a:lnTo>
                  <a:lnTo>
                    <a:pt x="52157" y="39418"/>
                  </a:lnTo>
                  <a:lnTo>
                    <a:pt x="50513" y="38185"/>
                  </a:lnTo>
                  <a:lnTo>
                    <a:pt x="46041" y="35823"/>
                  </a:lnTo>
                  <a:lnTo>
                    <a:pt x="37944" y="29907"/>
                  </a:lnTo>
                  <a:lnTo>
                    <a:pt x="32186" y="28175"/>
                  </a:lnTo>
                  <a:lnTo>
                    <a:pt x="30254" y="26721"/>
                  </a:lnTo>
                  <a:lnTo>
                    <a:pt x="26542" y="20926"/>
                  </a:lnTo>
                  <a:lnTo>
                    <a:pt x="17459"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393"/>
            <p:cNvSpPr/>
            <p:nvPr/>
          </p:nvSpPr>
          <p:spPr>
            <a:xfrm>
              <a:off x="4982766" y="634009"/>
              <a:ext cx="80368" cy="62363"/>
            </a:xfrm>
            <a:custGeom>
              <a:avLst/>
              <a:gdLst/>
              <a:ahLst/>
              <a:cxnLst/>
              <a:rect l="0" t="0" r="0" b="0"/>
              <a:pathLst>
                <a:path w="80368" h="62363">
                  <a:moveTo>
                    <a:pt x="0" y="26788"/>
                  </a:moveTo>
                  <a:lnTo>
                    <a:pt x="0" y="31528"/>
                  </a:lnTo>
                  <a:lnTo>
                    <a:pt x="992" y="32925"/>
                  </a:lnTo>
                  <a:lnTo>
                    <a:pt x="2645" y="33856"/>
                  </a:lnTo>
                  <a:lnTo>
                    <a:pt x="4740" y="34476"/>
                  </a:lnTo>
                  <a:lnTo>
                    <a:pt x="6136" y="35882"/>
                  </a:lnTo>
                  <a:lnTo>
                    <a:pt x="8561" y="43297"/>
                  </a:lnTo>
                  <a:lnTo>
                    <a:pt x="8928" y="62362"/>
                  </a:lnTo>
                  <a:lnTo>
                    <a:pt x="8929" y="40382"/>
                  </a:lnTo>
                  <a:lnTo>
                    <a:pt x="11575" y="35145"/>
                  </a:lnTo>
                  <a:lnTo>
                    <a:pt x="15066" y="29510"/>
                  </a:lnTo>
                  <a:lnTo>
                    <a:pt x="16618" y="23698"/>
                  </a:lnTo>
                  <a:lnTo>
                    <a:pt x="18023" y="21752"/>
                  </a:lnTo>
                  <a:lnTo>
                    <a:pt x="19953" y="20454"/>
                  </a:lnTo>
                  <a:lnTo>
                    <a:pt x="22232" y="19589"/>
                  </a:lnTo>
                  <a:lnTo>
                    <a:pt x="23751" y="18020"/>
                  </a:lnTo>
                  <a:lnTo>
                    <a:pt x="28834" y="8372"/>
                  </a:lnTo>
                  <a:lnTo>
                    <a:pt x="31129" y="5581"/>
                  </a:lnTo>
                  <a:lnTo>
                    <a:pt x="36324" y="2480"/>
                  </a:lnTo>
                  <a:lnTo>
                    <a:pt x="44544" y="326"/>
                  </a:lnTo>
                  <a:lnTo>
                    <a:pt x="61230" y="0"/>
                  </a:lnTo>
                  <a:lnTo>
                    <a:pt x="61656" y="992"/>
                  </a:lnTo>
                  <a:lnTo>
                    <a:pt x="62395" y="7687"/>
                  </a:lnTo>
                  <a:lnTo>
                    <a:pt x="68622" y="15812"/>
                  </a:lnTo>
                  <a:lnTo>
                    <a:pt x="70603" y="24087"/>
                  </a:lnTo>
                  <a:lnTo>
                    <a:pt x="71066" y="29887"/>
                  </a:lnTo>
                  <a:lnTo>
                    <a:pt x="73918" y="35772"/>
                  </a:lnTo>
                  <a:lnTo>
                    <a:pt x="79093" y="42894"/>
                  </a:lnTo>
                  <a:lnTo>
                    <a:pt x="80367" y="535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0" name="SMARTInkShape-Group56"/>
          <p:cNvGrpSpPr/>
          <p:nvPr/>
        </p:nvGrpSpPr>
        <p:grpSpPr>
          <a:xfrm>
            <a:off x="2357438" y="776925"/>
            <a:ext cx="1384056" cy="241060"/>
            <a:chOff x="2357438" y="776925"/>
            <a:chExt cx="1384056" cy="241060"/>
          </a:xfrm>
        </p:grpSpPr>
        <p:sp>
          <p:nvSpPr>
            <p:cNvPr id="170" name="SMARTInkShape-394"/>
            <p:cNvSpPr/>
            <p:nvPr/>
          </p:nvSpPr>
          <p:spPr>
            <a:xfrm>
              <a:off x="2357438" y="875109"/>
              <a:ext cx="44649" cy="133947"/>
            </a:xfrm>
            <a:custGeom>
              <a:avLst/>
              <a:gdLst/>
              <a:ahLst/>
              <a:cxnLst/>
              <a:rect l="0" t="0" r="0" b="0"/>
              <a:pathLst>
                <a:path w="44649" h="133947">
                  <a:moveTo>
                    <a:pt x="44648" y="0"/>
                  </a:moveTo>
                  <a:lnTo>
                    <a:pt x="44648" y="21250"/>
                  </a:lnTo>
                  <a:lnTo>
                    <a:pt x="42002" y="26973"/>
                  </a:lnTo>
                  <a:lnTo>
                    <a:pt x="36959" y="33992"/>
                  </a:lnTo>
                  <a:lnTo>
                    <a:pt x="34971" y="48644"/>
                  </a:lnTo>
                  <a:lnTo>
                    <a:pt x="28699" y="62121"/>
                  </a:lnTo>
                  <a:lnTo>
                    <a:pt x="17769" y="94408"/>
                  </a:lnTo>
                  <a:lnTo>
                    <a:pt x="10969" y="106990"/>
                  </a:lnTo>
                  <a:lnTo>
                    <a:pt x="10289" y="110022"/>
                  </a:lnTo>
                  <a:lnTo>
                    <a:pt x="0"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395"/>
            <p:cNvSpPr/>
            <p:nvPr/>
          </p:nvSpPr>
          <p:spPr>
            <a:xfrm>
              <a:off x="2486318" y="884039"/>
              <a:ext cx="103289" cy="125017"/>
            </a:xfrm>
            <a:custGeom>
              <a:avLst/>
              <a:gdLst/>
              <a:ahLst/>
              <a:cxnLst/>
              <a:rect l="0" t="0" r="0" b="0"/>
              <a:pathLst>
                <a:path w="103289" h="125017">
                  <a:moveTo>
                    <a:pt x="40784" y="0"/>
                  </a:moveTo>
                  <a:lnTo>
                    <a:pt x="33095" y="0"/>
                  </a:lnTo>
                  <a:lnTo>
                    <a:pt x="27481" y="4741"/>
                  </a:lnTo>
                  <a:lnTo>
                    <a:pt x="24950" y="9714"/>
                  </a:lnTo>
                  <a:lnTo>
                    <a:pt x="24274" y="12429"/>
                  </a:lnTo>
                  <a:lnTo>
                    <a:pt x="22832" y="14239"/>
                  </a:lnTo>
                  <a:lnTo>
                    <a:pt x="18584" y="16250"/>
                  </a:lnTo>
                  <a:lnTo>
                    <a:pt x="17054" y="17779"/>
                  </a:lnTo>
                  <a:lnTo>
                    <a:pt x="15354" y="22123"/>
                  </a:lnTo>
                  <a:lnTo>
                    <a:pt x="13909" y="23678"/>
                  </a:lnTo>
                  <a:lnTo>
                    <a:pt x="5468" y="26668"/>
                  </a:lnTo>
                  <a:lnTo>
                    <a:pt x="444" y="31494"/>
                  </a:lnTo>
                  <a:lnTo>
                    <a:pt x="0" y="32902"/>
                  </a:lnTo>
                  <a:lnTo>
                    <a:pt x="696" y="33841"/>
                  </a:lnTo>
                  <a:lnTo>
                    <a:pt x="4115" y="34884"/>
                  </a:lnTo>
                  <a:lnTo>
                    <a:pt x="21118" y="36638"/>
                  </a:lnTo>
                  <a:lnTo>
                    <a:pt x="41603" y="42772"/>
                  </a:lnTo>
                  <a:lnTo>
                    <a:pt x="79346" y="45567"/>
                  </a:lnTo>
                  <a:lnTo>
                    <a:pt x="92188" y="52327"/>
                  </a:lnTo>
                  <a:lnTo>
                    <a:pt x="98458" y="57948"/>
                  </a:lnTo>
                  <a:lnTo>
                    <a:pt x="101143" y="63127"/>
                  </a:lnTo>
                  <a:lnTo>
                    <a:pt x="103103" y="73354"/>
                  </a:lnTo>
                  <a:lnTo>
                    <a:pt x="103288" y="93548"/>
                  </a:lnTo>
                  <a:lnTo>
                    <a:pt x="100644" y="98793"/>
                  </a:lnTo>
                  <a:lnTo>
                    <a:pt x="98550" y="101581"/>
                  </a:lnTo>
                  <a:lnTo>
                    <a:pt x="93577" y="104678"/>
                  </a:lnTo>
                  <a:lnTo>
                    <a:pt x="88060" y="107047"/>
                  </a:lnTo>
                  <a:lnTo>
                    <a:pt x="79376" y="112967"/>
                  </a:lnTo>
                  <a:lnTo>
                    <a:pt x="70519" y="116154"/>
                  </a:lnTo>
                  <a:lnTo>
                    <a:pt x="61611" y="121949"/>
                  </a:lnTo>
                  <a:lnTo>
                    <a:pt x="52687" y="124107"/>
                  </a:lnTo>
                  <a:lnTo>
                    <a:pt x="13995"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396"/>
            <p:cNvSpPr/>
            <p:nvPr/>
          </p:nvSpPr>
          <p:spPr>
            <a:xfrm>
              <a:off x="2500313" y="884039"/>
              <a:ext cx="160735" cy="17860"/>
            </a:xfrm>
            <a:custGeom>
              <a:avLst/>
              <a:gdLst/>
              <a:ahLst/>
              <a:cxnLst/>
              <a:rect l="0" t="0" r="0" b="0"/>
              <a:pathLst>
                <a:path w="160735" h="17860">
                  <a:moveTo>
                    <a:pt x="0" y="0"/>
                  </a:moveTo>
                  <a:lnTo>
                    <a:pt x="42110" y="0"/>
                  </a:lnTo>
                  <a:lnTo>
                    <a:pt x="57566" y="992"/>
                  </a:lnTo>
                  <a:lnTo>
                    <a:pt x="91194" y="7688"/>
                  </a:lnTo>
                  <a:lnTo>
                    <a:pt x="124481" y="11412"/>
                  </a:lnTo>
                  <a:lnTo>
                    <a:pt x="147582" y="17010"/>
                  </a:lnTo>
                  <a:lnTo>
                    <a:pt x="160734"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397"/>
            <p:cNvSpPr/>
            <p:nvPr/>
          </p:nvSpPr>
          <p:spPr>
            <a:xfrm>
              <a:off x="2705695" y="973336"/>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398"/>
            <p:cNvSpPr/>
            <p:nvPr/>
          </p:nvSpPr>
          <p:spPr>
            <a:xfrm>
              <a:off x="2973586" y="803672"/>
              <a:ext cx="25437" cy="151806"/>
            </a:xfrm>
            <a:custGeom>
              <a:avLst/>
              <a:gdLst/>
              <a:ahLst/>
              <a:cxnLst/>
              <a:rect l="0" t="0" r="0" b="0"/>
              <a:pathLst>
                <a:path w="25437" h="151806">
                  <a:moveTo>
                    <a:pt x="0" y="0"/>
                  </a:moveTo>
                  <a:lnTo>
                    <a:pt x="0" y="42317"/>
                  </a:lnTo>
                  <a:lnTo>
                    <a:pt x="8378" y="82254"/>
                  </a:lnTo>
                  <a:lnTo>
                    <a:pt x="9677" y="93112"/>
                  </a:lnTo>
                  <a:lnTo>
                    <a:pt x="18003" y="120937"/>
                  </a:lnTo>
                  <a:lnTo>
                    <a:pt x="24759" y="133727"/>
                  </a:lnTo>
                  <a:lnTo>
                    <a:pt x="25436" y="136777"/>
                  </a:lnTo>
                  <a:lnTo>
                    <a:pt x="24895" y="139802"/>
                  </a:lnTo>
                  <a:lnTo>
                    <a:pt x="17859"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399"/>
            <p:cNvSpPr/>
            <p:nvPr/>
          </p:nvSpPr>
          <p:spPr>
            <a:xfrm>
              <a:off x="2884289" y="776925"/>
              <a:ext cx="239293" cy="241060"/>
            </a:xfrm>
            <a:custGeom>
              <a:avLst/>
              <a:gdLst/>
              <a:ahLst/>
              <a:cxnLst/>
              <a:rect l="0" t="0" r="0" b="0"/>
              <a:pathLst>
                <a:path w="239293" h="241060">
                  <a:moveTo>
                    <a:pt x="0" y="26747"/>
                  </a:moveTo>
                  <a:lnTo>
                    <a:pt x="0" y="5497"/>
                  </a:lnTo>
                  <a:lnTo>
                    <a:pt x="992" y="3651"/>
                  </a:lnTo>
                  <a:lnTo>
                    <a:pt x="2646" y="2420"/>
                  </a:lnTo>
                  <a:lnTo>
                    <a:pt x="8121" y="1052"/>
                  </a:lnTo>
                  <a:lnTo>
                    <a:pt x="50802" y="0"/>
                  </a:lnTo>
                  <a:lnTo>
                    <a:pt x="90107" y="2609"/>
                  </a:lnTo>
                  <a:lnTo>
                    <a:pt x="133060" y="15190"/>
                  </a:lnTo>
                  <a:lnTo>
                    <a:pt x="175722" y="35697"/>
                  </a:lnTo>
                  <a:lnTo>
                    <a:pt x="193098" y="49570"/>
                  </a:lnTo>
                  <a:lnTo>
                    <a:pt x="199262" y="51773"/>
                  </a:lnTo>
                  <a:lnTo>
                    <a:pt x="201302" y="53353"/>
                  </a:lnTo>
                  <a:lnTo>
                    <a:pt x="203569" y="57754"/>
                  </a:lnTo>
                  <a:lnTo>
                    <a:pt x="205224" y="74481"/>
                  </a:lnTo>
                  <a:lnTo>
                    <a:pt x="204284" y="76429"/>
                  </a:lnTo>
                  <a:lnTo>
                    <a:pt x="202666" y="77728"/>
                  </a:lnTo>
                  <a:lnTo>
                    <a:pt x="198222" y="80163"/>
                  </a:lnTo>
                  <a:lnTo>
                    <a:pt x="184388" y="92602"/>
                  </a:lnTo>
                  <a:lnTo>
                    <a:pt x="175877" y="95703"/>
                  </a:lnTo>
                  <a:lnTo>
                    <a:pt x="166472" y="98074"/>
                  </a:lnTo>
                  <a:lnTo>
                    <a:pt x="152350" y="105034"/>
                  </a:lnTo>
                  <a:lnTo>
                    <a:pt x="126415" y="107103"/>
                  </a:lnTo>
                  <a:lnTo>
                    <a:pt x="139550" y="108104"/>
                  </a:lnTo>
                  <a:lnTo>
                    <a:pt x="178748" y="118138"/>
                  </a:lnTo>
                  <a:lnTo>
                    <a:pt x="211680" y="134087"/>
                  </a:lnTo>
                  <a:lnTo>
                    <a:pt x="219096" y="138946"/>
                  </a:lnTo>
                  <a:lnTo>
                    <a:pt x="225699" y="141105"/>
                  </a:lnTo>
                  <a:lnTo>
                    <a:pt x="231941" y="147357"/>
                  </a:lnTo>
                  <a:lnTo>
                    <a:pt x="239292" y="158058"/>
                  </a:lnTo>
                  <a:lnTo>
                    <a:pt x="238903" y="159928"/>
                  </a:lnTo>
                  <a:lnTo>
                    <a:pt x="234607" y="168293"/>
                  </a:lnTo>
                  <a:lnTo>
                    <a:pt x="231901" y="180914"/>
                  </a:lnTo>
                  <a:lnTo>
                    <a:pt x="230007" y="183103"/>
                  </a:lnTo>
                  <a:lnTo>
                    <a:pt x="227752" y="184562"/>
                  </a:lnTo>
                  <a:lnTo>
                    <a:pt x="226249" y="186528"/>
                  </a:lnTo>
                  <a:lnTo>
                    <a:pt x="221190" y="196811"/>
                  </a:lnTo>
                  <a:lnTo>
                    <a:pt x="215385" y="202542"/>
                  </a:lnTo>
                  <a:lnTo>
                    <a:pt x="188022" y="220565"/>
                  </a:lnTo>
                  <a:lnTo>
                    <a:pt x="155628" y="232192"/>
                  </a:lnTo>
                  <a:lnTo>
                    <a:pt x="143042" y="239014"/>
                  </a:lnTo>
                  <a:lnTo>
                    <a:pt x="133945" y="2410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400"/>
            <p:cNvSpPr/>
            <p:nvPr/>
          </p:nvSpPr>
          <p:spPr>
            <a:xfrm>
              <a:off x="3161512" y="919758"/>
              <a:ext cx="115558" cy="80246"/>
            </a:xfrm>
            <a:custGeom>
              <a:avLst/>
              <a:gdLst/>
              <a:ahLst/>
              <a:cxnLst/>
              <a:rect l="0" t="0" r="0" b="0"/>
              <a:pathLst>
                <a:path w="115558" h="80246">
                  <a:moveTo>
                    <a:pt x="26386" y="8930"/>
                  </a:moveTo>
                  <a:lnTo>
                    <a:pt x="26386" y="13670"/>
                  </a:lnTo>
                  <a:lnTo>
                    <a:pt x="25394" y="15066"/>
                  </a:lnTo>
                  <a:lnTo>
                    <a:pt x="23741" y="15997"/>
                  </a:lnTo>
                  <a:lnTo>
                    <a:pt x="21646" y="16618"/>
                  </a:lnTo>
                  <a:lnTo>
                    <a:pt x="20250" y="18024"/>
                  </a:lnTo>
                  <a:lnTo>
                    <a:pt x="15363" y="27409"/>
                  </a:lnTo>
                  <a:lnTo>
                    <a:pt x="11565" y="33018"/>
                  </a:lnTo>
                  <a:lnTo>
                    <a:pt x="9877" y="38818"/>
                  </a:lnTo>
                  <a:lnTo>
                    <a:pt x="8435" y="40761"/>
                  </a:lnTo>
                  <a:lnTo>
                    <a:pt x="6481" y="42057"/>
                  </a:lnTo>
                  <a:lnTo>
                    <a:pt x="4187" y="42921"/>
                  </a:lnTo>
                  <a:lnTo>
                    <a:pt x="2657" y="44489"/>
                  </a:lnTo>
                  <a:lnTo>
                    <a:pt x="957" y="48877"/>
                  </a:lnTo>
                  <a:lnTo>
                    <a:pt x="0" y="56926"/>
                  </a:lnTo>
                  <a:lnTo>
                    <a:pt x="2422" y="62673"/>
                  </a:lnTo>
                  <a:lnTo>
                    <a:pt x="4457" y="65594"/>
                  </a:lnTo>
                  <a:lnTo>
                    <a:pt x="9364" y="68840"/>
                  </a:lnTo>
                  <a:lnTo>
                    <a:pt x="14852" y="71275"/>
                  </a:lnTo>
                  <a:lnTo>
                    <a:pt x="23520" y="77232"/>
                  </a:lnTo>
                  <a:lnTo>
                    <a:pt x="29412" y="78974"/>
                  </a:lnTo>
                  <a:lnTo>
                    <a:pt x="59656" y="80245"/>
                  </a:lnTo>
                  <a:lnTo>
                    <a:pt x="68623" y="77667"/>
                  </a:lnTo>
                  <a:lnTo>
                    <a:pt x="76908" y="74206"/>
                  </a:lnTo>
                  <a:lnTo>
                    <a:pt x="91737" y="71265"/>
                  </a:lnTo>
                  <a:lnTo>
                    <a:pt x="99418" y="67061"/>
                  </a:lnTo>
                  <a:lnTo>
                    <a:pt x="103493" y="61886"/>
                  </a:lnTo>
                  <a:lnTo>
                    <a:pt x="106297" y="56278"/>
                  </a:lnTo>
                  <a:lnTo>
                    <a:pt x="112461" y="47543"/>
                  </a:lnTo>
                  <a:lnTo>
                    <a:pt x="114729" y="38671"/>
                  </a:lnTo>
                  <a:lnTo>
                    <a:pt x="115557" y="23809"/>
                  </a:lnTo>
                  <a:lnTo>
                    <a:pt x="112982" y="17858"/>
                  </a:lnTo>
                  <a:lnTo>
                    <a:pt x="110906" y="14882"/>
                  </a:lnTo>
                  <a:lnTo>
                    <a:pt x="93763" y="5953"/>
                  </a:lnTo>
                  <a:lnTo>
                    <a:pt x="68432" y="1176"/>
                  </a:lnTo>
                  <a:lnTo>
                    <a:pt x="24576" y="30"/>
                  </a:lnTo>
                  <a:lnTo>
                    <a:pt x="174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401"/>
            <p:cNvSpPr/>
            <p:nvPr/>
          </p:nvSpPr>
          <p:spPr>
            <a:xfrm>
              <a:off x="3304106" y="919758"/>
              <a:ext cx="106989" cy="80332"/>
            </a:xfrm>
            <a:custGeom>
              <a:avLst/>
              <a:gdLst/>
              <a:ahLst/>
              <a:cxnLst/>
              <a:rect l="0" t="0" r="0" b="0"/>
              <a:pathLst>
                <a:path w="106989" h="80332">
                  <a:moveTo>
                    <a:pt x="44527" y="8930"/>
                  </a:moveTo>
                  <a:lnTo>
                    <a:pt x="39786" y="8930"/>
                  </a:lnTo>
                  <a:lnTo>
                    <a:pt x="38390" y="9922"/>
                  </a:lnTo>
                  <a:lnTo>
                    <a:pt x="37459" y="11575"/>
                  </a:lnTo>
                  <a:lnTo>
                    <a:pt x="35965" y="16618"/>
                  </a:lnTo>
                  <a:lnTo>
                    <a:pt x="33115" y="17307"/>
                  </a:lnTo>
                  <a:lnTo>
                    <a:pt x="30966" y="17491"/>
                  </a:lnTo>
                  <a:lnTo>
                    <a:pt x="29533" y="18606"/>
                  </a:lnTo>
                  <a:lnTo>
                    <a:pt x="27941" y="22491"/>
                  </a:lnTo>
                  <a:lnTo>
                    <a:pt x="26524" y="23923"/>
                  </a:lnTo>
                  <a:lnTo>
                    <a:pt x="17122" y="28869"/>
                  </a:lnTo>
                  <a:lnTo>
                    <a:pt x="14350" y="31152"/>
                  </a:lnTo>
                  <a:lnTo>
                    <a:pt x="11271" y="36335"/>
                  </a:lnTo>
                  <a:lnTo>
                    <a:pt x="8911" y="41946"/>
                  </a:lnTo>
                  <a:lnTo>
                    <a:pt x="2996" y="50683"/>
                  </a:lnTo>
                  <a:lnTo>
                    <a:pt x="802" y="59555"/>
                  </a:lnTo>
                  <a:lnTo>
                    <a:pt x="0" y="69677"/>
                  </a:lnTo>
                  <a:lnTo>
                    <a:pt x="4655" y="75656"/>
                  </a:lnTo>
                  <a:lnTo>
                    <a:pt x="9608" y="78273"/>
                  </a:lnTo>
                  <a:lnTo>
                    <a:pt x="25613" y="79953"/>
                  </a:lnTo>
                  <a:lnTo>
                    <a:pt x="54838" y="80331"/>
                  </a:lnTo>
                  <a:lnTo>
                    <a:pt x="69631" y="75616"/>
                  </a:lnTo>
                  <a:lnTo>
                    <a:pt x="85278" y="65134"/>
                  </a:lnTo>
                  <a:lnTo>
                    <a:pt x="105235" y="46398"/>
                  </a:lnTo>
                  <a:lnTo>
                    <a:pt x="106235" y="42780"/>
                  </a:lnTo>
                  <a:lnTo>
                    <a:pt x="106988" y="23703"/>
                  </a:lnTo>
                  <a:lnTo>
                    <a:pt x="104368" y="17811"/>
                  </a:lnTo>
                  <a:lnTo>
                    <a:pt x="891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402"/>
            <p:cNvSpPr/>
            <p:nvPr/>
          </p:nvSpPr>
          <p:spPr>
            <a:xfrm>
              <a:off x="3429000" y="848320"/>
              <a:ext cx="150551" cy="150410"/>
            </a:xfrm>
            <a:custGeom>
              <a:avLst/>
              <a:gdLst/>
              <a:ahLst/>
              <a:cxnLst/>
              <a:rect l="0" t="0" r="0" b="0"/>
              <a:pathLst>
                <a:path w="150551" h="150410">
                  <a:moveTo>
                    <a:pt x="0" y="0"/>
                  </a:moveTo>
                  <a:lnTo>
                    <a:pt x="0" y="4741"/>
                  </a:lnTo>
                  <a:lnTo>
                    <a:pt x="992" y="6137"/>
                  </a:lnTo>
                  <a:lnTo>
                    <a:pt x="2646" y="7068"/>
                  </a:lnTo>
                  <a:lnTo>
                    <a:pt x="4740" y="7689"/>
                  </a:lnTo>
                  <a:lnTo>
                    <a:pt x="9714" y="13670"/>
                  </a:lnTo>
                  <a:lnTo>
                    <a:pt x="14239" y="21951"/>
                  </a:lnTo>
                  <a:lnTo>
                    <a:pt x="17779" y="32191"/>
                  </a:lnTo>
                  <a:lnTo>
                    <a:pt x="23678" y="42501"/>
                  </a:lnTo>
                  <a:lnTo>
                    <a:pt x="26860" y="56690"/>
                  </a:lnTo>
                  <a:lnTo>
                    <a:pt x="32653" y="68612"/>
                  </a:lnTo>
                  <a:lnTo>
                    <a:pt x="35802" y="83278"/>
                  </a:lnTo>
                  <a:lnTo>
                    <a:pt x="42607" y="97626"/>
                  </a:lnTo>
                  <a:lnTo>
                    <a:pt x="43287" y="100803"/>
                  </a:lnTo>
                  <a:lnTo>
                    <a:pt x="52217" y="119028"/>
                  </a:lnTo>
                  <a:lnTo>
                    <a:pt x="53575" y="150409"/>
                  </a:lnTo>
                  <a:lnTo>
                    <a:pt x="56223" y="148539"/>
                  </a:lnTo>
                  <a:lnTo>
                    <a:pt x="61266" y="143994"/>
                  </a:lnTo>
                  <a:lnTo>
                    <a:pt x="62140" y="138466"/>
                  </a:lnTo>
                  <a:lnTo>
                    <a:pt x="62399" y="130545"/>
                  </a:lnTo>
                  <a:lnTo>
                    <a:pt x="65105" y="124827"/>
                  </a:lnTo>
                  <a:lnTo>
                    <a:pt x="92318" y="95247"/>
                  </a:lnTo>
                  <a:lnTo>
                    <a:pt x="121214" y="75406"/>
                  </a:lnTo>
                  <a:lnTo>
                    <a:pt x="133782" y="69576"/>
                  </a:lnTo>
                  <a:lnTo>
                    <a:pt x="141079" y="63904"/>
                  </a:lnTo>
                  <a:lnTo>
                    <a:pt x="142077" y="60483"/>
                  </a:lnTo>
                  <a:lnTo>
                    <a:pt x="142718" y="54942"/>
                  </a:lnTo>
                  <a:lnTo>
                    <a:pt x="143762" y="54488"/>
                  </a:lnTo>
                  <a:lnTo>
                    <a:pt x="150550" y="53698"/>
                  </a:lnTo>
                  <a:lnTo>
                    <a:pt x="146693" y="53614"/>
                  </a:lnTo>
                  <a:lnTo>
                    <a:pt x="145420" y="54594"/>
                  </a:lnTo>
                  <a:lnTo>
                    <a:pt x="143210" y="61270"/>
                  </a:lnTo>
                  <a:lnTo>
                    <a:pt x="142974" y="66882"/>
                  </a:lnTo>
                  <a:lnTo>
                    <a:pt x="140274" y="72059"/>
                  </a:lnTo>
                  <a:lnTo>
                    <a:pt x="134774" y="77667"/>
                  </a:lnTo>
                  <a:lnTo>
                    <a:pt x="122505" y="86402"/>
                  </a:lnTo>
                  <a:lnTo>
                    <a:pt x="108648" y="105396"/>
                  </a:lnTo>
                  <a:lnTo>
                    <a:pt x="107287" y="114690"/>
                  </a:lnTo>
                  <a:lnTo>
                    <a:pt x="123666" y="132585"/>
                  </a:lnTo>
                  <a:lnTo>
                    <a:pt x="142875"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403"/>
            <p:cNvSpPr/>
            <p:nvPr/>
          </p:nvSpPr>
          <p:spPr>
            <a:xfrm>
              <a:off x="3652765" y="892969"/>
              <a:ext cx="88729" cy="107121"/>
            </a:xfrm>
            <a:custGeom>
              <a:avLst/>
              <a:gdLst/>
              <a:ahLst/>
              <a:cxnLst/>
              <a:rect l="0" t="0" r="0" b="0"/>
              <a:pathLst>
                <a:path w="88729" h="107121">
                  <a:moveTo>
                    <a:pt x="70915" y="0"/>
                  </a:moveTo>
                  <a:lnTo>
                    <a:pt x="40738" y="0"/>
                  </a:lnTo>
                  <a:lnTo>
                    <a:pt x="35013" y="2646"/>
                  </a:lnTo>
                  <a:lnTo>
                    <a:pt x="29162" y="6137"/>
                  </a:lnTo>
                  <a:lnTo>
                    <a:pt x="17321" y="8378"/>
                  </a:lnTo>
                  <a:lnTo>
                    <a:pt x="5427" y="8821"/>
                  </a:lnTo>
                  <a:lnTo>
                    <a:pt x="3444" y="9849"/>
                  </a:lnTo>
                  <a:lnTo>
                    <a:pt x="2122" y="11527"/>
                  </a:lnTo>
                  <a:lnTo>
                    <a:pt x="0" y="16608"/>
                  </a:lnTo>
                  <a:lnTo>
                    <a:pt x="7212" y="25438"/>
                  </a:lnTo>
                  <a:lnTo>
                    <a:pt x="32662" y="40949"/>
                  </a:lnTo>
                  <a:lnTo>
                    <a:pt x="51085" y="46563"/>
                  </a:lnTo>
                  <a:lnTo>
                    <a:pt x="70742" y="60030"/>
                  </a:lnTo>
                  <a:lnTo>
                    <a:pt x="76791" y="62399"/>
                  </a:lnTo>
                  <a:lnTo>
                    <a:pt x="87000" y="70051"/>
                  </a:lnTo>
                  <a:lnTo>
                    <a:pt x="87986" y="73467"/>
                  </a:lnTo>
                  <a:lnTo>
                    <a:pt x="88728" y="92392"/>
                  </a:lnTo>
                  <a:lnTo>
                    <a:pt x="87751" y="94337"/>
                  </a:lnTo>
                  <a:lnTo>
                    <a:pt x="86108" y="95633"/>
                  </a:lnTo>
                  <a:lnTo>
                    <a:pt x="84020" y="96498"/>
                  </a:lnTo>
                  <a:lnTo>
                    <a:pt x="82628" y="98066"/>
                  </a:lnTo>
                  <a:lnTo>
                    <a:pt x="80211" y="105763"/>
                  </a:lnTo>
                  <a:lnTo>
                    <a:pt x="77362" y="106537"/>
                  </a:lnTo>
                  <a:lnTo>
                    <a:pt x="66551" y="107120"/>
                  </a:lnTo>
                  <a:lnTo>
                    <a:pt x="61369" y="104494"/>
                  </a:lnTo>
                  <a:lnTo>
                    <a:pt x="54697" y="99464"/>
                  </a:lnTo>
                  <a:lnTo>
                    <a:pt x="45511" y="98335"/>
                  </a:lnTo>
                  <a:lnTo>
                    <a:pt x="35196"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3" name="SMARTInkShape-Group57"/>
          <p:cNvGrpSpPr/>
          <p:nvPr/>
        </p:nvGrpSpPr>
        <p:grpSpPr>
          <a:xfrm>
            <a:off x="3902382" y="875109"/>
            <a:ext cx="1321486" cy="178595"/>
            <a:chOff x="3902382" y="875109"/>
            <a:chExt cx="1321486" cy="178595"/>
          </a:xfrm>
        </p:grpSpPr>
        <p:sp>
          <p:nvSpPr>
            <p:cNvPr id="181" name="SMARTInkShape-404"/>
            <p:cNvSpPr/>
            <p:nvPr/>
          </p:nvSpPr>
          <p:spPr>
            <a:xfrm>
              <a:off x="3902382" y="964406"/>
              <a:ext cx="53471" cy="17861"/>
            </a:xfrm>
            <a:custGeom>
              <a:avLst/>
              <a:gdLst/>
              <a:ahLst/>
              <a:cxnLst/>
              <a:rect l="0" t="0" r="0" b="0"/>
              <a:pathLst>
                <a:path w="53471" h="17861">
                  <a:moveTo>
                    <a:pt x="8821" y="17860"/>
                  </a:moveTo>
                  <a:lnTo>
                    <a:pt x="0" y="17860"/>
                  </a:lnTo>
                  <a:lnTo>
                    <a:pt x="7589" y="17860"/>
                  </a:lnTo>
                  <a:lnTo>
                    <a:pt x="15707" y="11723"/>
                  </a:lnTo>
                  <a:lnTo>
                    <a:pt x="25040" y="9298"/>
                  </a:lnTo>
                  <a:lnTo>
                    <a:pt x="48502" y="8940"/>
                  </a:lnTo>
                  <a:lnTo>
                    <a:pt x="50158" y="7944"/>
                  </a:lnTo>
                  <a:lnTo>
                    <a:pt x="51262" y="6288"/>
                  </a:lnTo>
                  <a:lnTo>
                    <a:pt x="5347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405"/>
            <p:cNvSpPr/>
            <p:nvPr/>
          </p:nvSpPr>
          <p:spPr>
            <a:xfrm>
              <a:off x="4036255" y="920136"/>
              <a:ext cx="106601" cy="133568"/>
            </a:xfrm>
            <a:custGeom>
              <a:avLst/>
              <a:gdLst/>
              <a:ahLst/>
              <a:cxnLst/>
              <a:rect l="0" t="0" r="0" b="0"/>
              <a:pathLst>
                <a:path w="106601" h="133568">
                  <a:moveTo>
                    <a:pt x="17823" y="62130"/>
                  </a:moveTo>
                  <a:lnTo>
                    <a:pt x="46761" y="62130"/>
                  </a:lnTo>
                  <a:lnTo>
                    <a:pt x="53174" y="59484"/>
                  </a:lnTo>
                  <a:lnTo>
                    <a:pt x="59331" y="55993"/>
                  </a:lnTo>
                  <a:lnTo>
                    <a:pt x="69616" y="53568"/>
                  </a:lnTo>
                  <a:lnTo>
                    <a:pt x="78178" y="47136"/>
                  </a:lnTo>
                  <a:lnTo>
                    <a:pt x="86528" y="44127"/>
                  </a:lnTo>
                  <a:lnTo>
                    <a:pt x="101199" y="31953"/>
                  </a:lnTo>
                  <a:lnTo>
                    <a:pt x="104488" y="26228"/>
                  </a:lnTo>
                  <a:lnTo>
                    <a:pt x="106600" y="19209"/>
                  </a:lnTo>
                  <a:lnTo>
                    <a:pt x="104243" y="15603"/>
                  </a:lnTo>
                  <a:lnTo>
                    <a:pt x="99386" y="9944"/>
                  </a:lnTo>
                  <a:lnTo>
                    <a:pt x="96076" y="9171"/>
                  </a:lnTo>
                  <a:lnTo>
                    <a:pt x="93804" y="8964"/>
                  </a:lnTo>
                  <a:lnTo>
                    <a:pt x="88634" y="6089"/>
                  </a:lnTo>
                  <a:lnTo>
                    <a:pt x="81971" y="899"/>
                  </a:lnTo>
                  <a:lnTo>
                    <a:pt x="76076" y="0"/>
                  </a:lnTo>
                  <a:lnTo>
                    <a:pt x="48341" y="8738"/>
                  </a:lnTo>
                  <a:lnTo>
                    <a:pt x="29795" y="23712"/>
                  </a:lnTo>
                  <a:lnTo>
                    <a:pt x="4677" y="48491"/>
                  </a:lnTo>
                  <a:lnTo>
                    <a:pt x="2058" y="56399"/>
                  </a:lnTo>
                  <a:lnTo>
                    <a:pt x="0" y="91796"/>
                  </a:lnTo>
                  <a:lnTo>
                    <a:pt x="980" y="93813"/>
                  </a:lnTo>
                  <a:lnTo>
                    <a:pt x="2626" y="95158"/>
                  </a:lnTo>
                  <a:lnTo>
                    <a:pt x="7100" y="97645"/>
                  </a:lnTo>
                  <a:lnTo>
                    <a:pt x="12396" y="102058"/>
                  </a:lnTo>
                  <a:lnTo>
                    <a:pt x="15411" y="107326"/>
                  </a:lnTo>
                  <a:lnTo>
                    <a:pt x="17743" y="112975"/>
                  </a:lnTo>
                  <a:lnTo>
                    <a:pt x="22087" y="118793"/>
                  </a:lnTo>
                  <a:lnTo>
                    <a:pt x="29970" y="122040"/>
                  </a:lnTo>
                  <a:lnTo>
                    <a:pt x="39097" y="124475"/>
                  </a:lnTo>
                  <a:lnTo>
                    <a:pt x="53542" y="1335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406"/>
            <p:cNvSpPr/>
            <p:nvPr/>
          </p:nvSpPr>
          <p:spPr>
            <a:xfrm>
              <a:off x="4205887" y="892969"/>
              <a:ext cx="52300" cy="151801"/>
            </a:xfrm>
            <a:custGeom>
              <a:avLst/>
              <a:gdLst/>
              <a:ahLst/>
              <a:cxnLst/>
              <a:rect l="0" t="0" r="0" b="0"/>
              <a:pathLst>
                <a:path w="52300" h="151801">
                  <a:moveTo>
                    <a:pt x="44644" y="71437"/>
                  </a:moveTo>
                  <a:lnTo>
                    <a:pt x="35823" y="71437"/>
                  </a:lnTo>
                  <a:lnTo>
                    <a:pt x="31006" y="76178"/>
                  </a:lnTo>
                  <a:lnTo>
                    <a:pt x="26016" y="78505"/>
                  </a:lnTo>
                  <a:lnTo>
                    <a:pt x="23296" y="79126"/>
                  </a:lnTo>
                  <a:lnTo>
                    <a:pt x="21482" y="80532"/>
                  </a:lnTo>
                  <a:lnTo>
                    <a:pt x="13592" y="92687"/>
                  </a:lnTo>
                  <a:lnTo>
                    <a:pt x="8354" y="95764"/>
                  </a:lnTo>
                  <a:lnTo>
                    <a:pt x="5568" y="96585"/>
                  </a:lnTo>
                  <a:lnTo>
                    <a:pt x="3710" y="98124"/>
                  </a:lnTo>
                  <a:lnTo>
                    <a:pt x="1647" y="102481"/>
                  </a:lnTo>
                  <a:lnTo>
                    <a:pt x="0" y="145854"/>
                  </a:lnTo>
                  <a:lnTo>
                    <a:pt x="990" y="147838"/>
                  </a:lnTo>
                  <a:lnTo>
                    <a:pt x="2643" y="149160"/>
                  </a:lnTo>
                  <a:lnTo>
                    <a:pt x="7684" y="151282"/>
                  </a:lnTo>
                  <a:lnTo>
                    <a:pt x="30165" y="151800"/>
                  </a:lnTo>
                  <a:lnTo>
                    <a:pt x="32015" y="150810"/>
                  </a:lnTo>
                  <a:lnTo>
                    <a:pt x="33248" y="149157"/>
                  </a:lnTo>
                  <a:lnTo>
                    <a:pt x="34619" y="144675"/>
                  </a:lnTo>
                  <a:lnTo>
                    <a:pt x="35227" y="139375"/>
                  </a:lnTo>
                  <a:lnTo>
                    <a:pt x="38144" y="133713"/>
                  </a:lnTo>
                  <a:lnTo>
                    <a:pt x="41755" y="127889"/>
                  </a:lnTo>
                  <a:lnTo>
                    <a:pt x="44074" y="116065"/>
                  </a:lnTo>
                  <a:lnTo>
                    <a:pt x="44264" y="113096"/>
                  </a:lnTo>
                  <a:lnTo>
                    <a:pt x="47121" y="107150"/>
                  </a:lnTo>
                  <a:lnTo>
                    <a:pt x="50706" y="101200"/>
                  </a:lnTo>
                  <a:lnTo>
                    <a:pt x="52299" y="95248"/>
                  </a:lnTo>
                  <a:lnTo>
                    <a:pt x="44743" y="50710"/>
                  </a:lnTo>
                  <a:lnTo>
                    <a:pt x="43671" y="32580"/>
                  </a:lnTo>
                  <a:lnTo>
                    <a:pt x="36958" y="19994"/>
                  </a:lnTo>
                  <a:lnTo>
                    <a:pt x="28135" y="10358"/>
                  </a:lnTo>
                  <a:lnTo>
                    <a:pt x="267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407"/>
            <p:cNvSpPr/>
            <p:nvPr/>
          </p:nvSpPr>
          <p:spPr>
            <a:xfrm>
              <a:off x="4304109" y="937617"/>
              <a:ext cx="116087" cy="80247"/>
            </a:xfrm>
            <a:custGeom>
              <a:avLst/>
              <a:gdLst/>
              <a:ahLst/>
              <a:cxnLst/>
              <a:rect l="0" t="0" r="0" b="0"/>
              <a:pathLst>
                <a:path w="116087" h="80247">
                  <a:moveTo>
                    <a:pt x="0" y="17860"/>
                  </a:moveTo>
                  <a:lnTo>
                    <a:pt x="0" y="30288"/>
                  </a:lnTo>
                  <a:lnTo>
                    <a:pt x="2646" y="35951"/>
                  </a:lnTo>
                  <a:lnTo>
                    <a:pt x="6137" y="41775"/>
                  </a:lnTo>
                  <a:lnTo>
                    <a:pt x="7689" y="47671"/>
                  </a:lnTo>
                  <a:lnTo>
                    <a:pt x="9095" y="49640"/>
                  </a:lnTo>
                  <a:lnTo>
                    <a:pt x="11025" y="50953"/>
                  </a:lnTo>
                  <a:lnTo>
                    <a:pt x="13303" y="51828"/>
                  </a:lnTo>
                  <a:lnTo>
                    <a:pt x="14822" y="53404"/>
                  </a:lnTo>
                  <a:lnTo>
                    <a:pt x="19905" y="63061"/>
                  </a:lnTo>
                  <a:lnTo>
                    <a:pt x="22200" y="65854"/>
                  </a:lnTo>
                  <a:lnTo>
                    <a:pt x="27396" y="68956"/>
                  </a:lnTo>
                  <a:lnTo>
                    <a:pt x="30170" y="69783"/>
                  </a:lnTo>
                  <a:lnTo>
                    <a:pt x="32020" y="71327"/>
                  </a:lnTo>
                  <a:lnTo>
                    <a:pt x="34075" y="75688"/>
                  </a:lnTo>
                  <a:lnTo>
                    <a:pt x="35615" y="77248"/>
                  </a:lnTo>
                  <a:lnTo>
                    <a:pt x="39972" y="78981"/>
                  </a:lnTo>
                  <a:lnTo>
                    <a:pt x="56667" y="80246"/>
                  </a:lnTo>
                  <a:lnTo>
                    <a:pt x="62558" y="77667"/>
                  </a:lnTo>
                  <a:lnTo>
                    <a:pt x="68483" y="74207"/>
                  </a:lnTo>
                  <a:lnTo>
                    <a:pt x="77398" y="71266"/>
                  </a:lnTo>
                  <a:lnTo>
                    <a:pt x="110133" y="41636"/>
                  </a:lnTo>
                  <a:lnTo>
                    <a:pt x="113441" y="35703"/>
                  </a:lnTo>
                  <a:lnTo>
                    <a:pt x="115932" y="19622"/>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408"/>
            <p:cNvSpPr/>
            <p:nvPr/>
          </p:nvSpPr>
          <p:spPr>
            <a:xfrm>
              <a:off x="4482749" y="946547"/>
              <a:ext cx="98182" cy="71438"/>
            </a:xfrm>
            <a:custGeom>
              <a:avLst/>
              <a:gdLst/>
              <a:ahLst/>
              <a:cxnLst/>
              <a:rect l="0" t="0" r="0" b="0"/>
              <a:pathLst>
                <a:path w="98182" h="71438">
                  <a:moveTo>
                    <a:pt x="98181" y="0"/>
                  </a:moveTo>
                  <a:lnTo>
                    <a:pt x="76931" y="0"/>
                  </a:lnTo>
                  <a:lnTo>
                    <a:pt x="71208" y="2646"/>
                  </a:lnTo>
                  <a:lnTo>
                    <a:pt x="65357" y="6137"/>
                  </a:lnTo>
                  <a:lnTo>
                    <a:pt x="53516" y="8378"/>
                  </a:lnTo>
                  <a:lnTo>
                    <a:pt x="50545" y="8562"/>
                  </a:lnTo>
                  <a:lnTo>
                    <a:pt x="44598" y="11412"/>
                  </a:lnTo>
                  <a:lnTo>
                    <a:pt x="38647" y="14994"/>
                  </a:lnTo>
                  <a:lnTo>
                    <a:pt x="29719" y="18002"/>
                  </a:lnTo>
                  <a:lnTo>
                    <a:pt x="5907" y="38817"/>
                  </a:lnTo>
                  <a:lnTo>
                    <a:pt x="2600" y="44702"/>
                  </a:lnTo>
                  <a:lnTo>
                    <a:pt x="303" y="53401"/>
                  </a:lnTo>
                  <a:lnTo>
                    <a:pt x="0" y="65853"/>
                  </a:lnTo>
                  <a:lnTo>
                    <a:pt x="977" y="67714"/>
                  </a:lnTo>
                  <a:lnTo>
                    <a:pt x="2620" y="68955"/>
                  </a:lnTo>
                  <a:lnTo>
                    <a:pt x="7092" y="70334"/>
                  </a:lnTo>
                  <a:lnTo>
                    <a:pt x="26743"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409"/>
            <p:cNvSpPr/>
            <p:nvPr/>
          </p:nvSpPr>
          <p:spPr>
            <a:xfrm>
              <a:off x="4598792" y="965648"/>
              <a:ext cx="71436" cy="43408"/>
            </a:xfrm>
            <a:custGeom>
              <a:avLst/>
              <a:gdLst/>
              <a:ahLst/>
              <a:cxnLst/>
              <a:rect l="0" t="0" r="0" b="0"/>
              <a:pathLst>
                <a:path w="71436" h="43408">
                  <a:moveTo>
                    <a:pt x="26786" y="7688"/>
                  </a:moveTo>
                  <a:lnTo>
                    <a:pt x="26786" y="2947"/>
                  </a:lnTo>
                  <a:lnTo>
                    <a:pt x="25794" y="1551"/>
                  </a:lnTo>
                  <a:lnTo>
                    <a:pt x="24141" y="620"/>
                  </a:lnTo>
                  <a:lnTo>
                    <a:pt x="22046" y="0"/>
                  </a:lnTo>
                  <a:lnTo>
                    <a:pt x="20649" y="578"/>
                  </a:lnTo>
                  <a:lnTo>
                    <a:pt x="19718" y="1956"/>
                  </a:lnTo>
                  <a:lnTo>
                    <a:pt x="18225" y="6556"/>
                  </a:lnTo>
                  <a:lnTo>
                    <a:pt x="15374" y="7185"/>
                  </a:lnTo>
                  <a:lnTo>
                    <a:pt x="13225" y="7352"/>
                  </a:lnTo>
                  <a:lnTo>
                    <a:pt x="11792" y="8456"/>
                  </a:lnTo>
                  <a:lnTo>
                    <a:pt x="10200" y="12329"/>
                  </a:lnTo>
                  <a:lnTo>
                    <a:pt x="8783" y="13758"/>
                  </a:lnTo>
                  <a:lnTo>
                    <a:pt x="4563" y="15347"/>
                  </a:lnTo>
                  <a:lnTo>
                    <a:pt x="3041" y="16763"/>
                  </a:lnTo>
                  <a:lnTo>
                    <a:pt x="398" y="24194"/>
                  </a:lnTo>
                  <a:lnTo>
                    <a:pt x="0" y="42046"/>
                  </a:lnTo>
                  <a:lnTo>
                    <a:pt x="991" y="42500"/>
                  </a:lnTo>
                  <a:lnTo>
                    <a:pt x="12426" y="43287"/>
                  </a:lnTo>
                  <a:lnTo>
                    <a:pt x="47268" y="34842"/>
                  </a:lnTo>
                  <a:lnTo>
                    <a:pt x="49370" y="33728"/>
                  </a:lnTo>
                  <a:lnTo>
                    <a:pt x="50772" y="31993"/>
                  </a:lnTo>
                  <a:lnTo>
                    <a:pt x="51706" y="29845"/>
                  </a:lnTo>
                  <a:lnTo>
                    <a:pt x="53321" y="28412"/>
                  </a:lnTo>
                  <a:lnTo>
                    <a:pt x="61100" y="25925"/>
                  </a:lnTo>
                  <a:lnTo>
                    <a:pt x="61568" y="26791"/>
                  </a:lnTo>
                  <a:lnTo>
                    <a:pt x="62382" y="33269"/>
                  </a:lnTo>
                  <a:lnTo>
                    <a:pt x="65096" y="33940"/>
                  </a:lnTo>
                  <a:lnTo>
                    <a:pt x="67208" y="34119"/>
                  </a:lnTo>
                  <a:lnTo>
                    <a:pt x="68617" y="35231"/>
                  </a:lnTo>
                  <a:lnTo>
                    <a:pt x="71435" y="434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410"/>
            <p:cNvSpPr/>
            <p:nvPr/>
          </p:nvSpPr>
          <p:spPr>
            <a:xfrm>
              <a:off x="4750603" y="875109"/>
              <a:ext cx="35711" cy="133947"/>
            </a:xfrm>
            <a:custGeom>
              <a:avLst/>
              <a:gdLst/>
              <a:ahLst/>
              <a:cxnLst/>
              <a:rect l="0" t="0" r="0" b="0"/>
              <a:pathLst>
                <a:path w="35711" h="133947">
                  <a:moveTo>
                    <a:pt x="8920" y="0"/>
                  </a:moveTo>
                  <a:lnTo>
                    <a:pt x="4180" y="4741"/>
                  </a:lnTo>
                  <a:lnTo>
                    <a:pt x="1853" y="9714"/>
                  </a:lnTo>
                  <a:lnTo>
                    <a:pt x="0" y="52370"/>
                  </a:lnTo>
                  <a:lnTo>
                    <a:pt x="984" y="83283"/>
                  </a:lnTo>
                  <a:lnTo>
                    <a:pt x="11015" y="106979"/>
                  </a:lnTo>
                  <a:lnTo>
                    <a:pt x="35710"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411"/>
            <p:cNvSpPr/>
            <p:nvPr/>
          </p:nvSpPr>
          <p:spPr>
            <a:xfrm>
              <a:off x="4705945" y="964406"/>
              <a:ext cx="107158" cy="17861"/>
            </a:xfrm>
            <a:custGeom>
              <a:avLst/>
              <a:gdLst/>
              <a:ahLst/>
              <a:cxnLst/>
              <a:rect l="0" t="0" r="0" b="0"/>
              <a:pathLst>
                <a:path w="107158" h="17861">
                  <a:moveTo>
                    <a:pt x="0" y="17860"/>
                  </a:moveTo>
                  <a:lnTo>
                    <a:pt x="0" y="10171"/>
                  </a:lnTo>
                  <a:lnTo>
                    <a:pt x="993" y="9757"/>
                  </a:lnTo>
                  <a:lnTo>
                    <a:pt x="45453" y="8934"/>
                  </a:lnTo>
                  <a:lnTo>
                    <a:pt x="86168" y="7938"/>
                  </a:lnTo>
                  <a:lnTo>
                    <a:pt x="1071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412"/>
            <p:cNvSpPr/>
            <p:nvPr/>
          </p:nvSpPr>
          <p:spPr>
            <a:xfrm>
              <a:off x="4893469" y="955477"/>
              <a:ext cx="1" cy="35719"/>
            </a:xfrm>
            <a:custGeom>
              <a:avLst/>
              <a:gdLst/>
              <a:ahLst/>
              <a:cxnLst/>
              <a:rect l="0" t="0" r="0" b="0"/>
              <a:pathLst>
                <a:path w="1" h="35719">
                  <a:moveTo>
                    <a:pt x="0" y="0"/>
                  </a:moveTo>
                  <a:lnTo>
                    <a:pt x="0"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413"/>
            <p:cNvSpPr/>
            <p:nvPr/>
          </p:nvSpPr>
          <p:spPr>
            <a:xfrm>
              <a:off x="4902398" y="884039"/>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414"/>
            <p:cNvSpPr/>
            <p:nvPr/>
          </p:nvSpPr>
          <p:spPr>
            <a:xfrm>
              <a:off x="4975077" y="910828"/>
              <a:ext cx="83851" cy="89143"/>
            </a:xfrm>
            <a:custGeom>
              <a:avLst/>
              <a:gdLst/>
              <a:ahLst/>
              <a:cxnLst/>
              <a:rect l="0" t="0" r="0" b="0"/>
              <a:pathLst>
                <a:path w="83851" h="89143">
                  <a:moveTo>
                    <a:pt x="7689" y="0"/>
                  </a:moveTo>
                  <a:lnTo>
                    <a:pt x="7689" y="21250"/>
                  </a:lnTo>
                  <a:lnTo>
                    <a:pt x="0" y="46420"/>
                  </a:lnTo>
                  <a:lnTo>
                    <a:pt x="579" y="49798"/>
                  </a:lnTo>
                  <a:lnTo>
                    <a:pt x="9832" y="71391"/>
                  </a:lnTo>
                  <a:lnTo>
                    <a:pt x="20018" y="83335"/>
                  </a:lnTo>
                  <a:lnTo>
                    <a:pt x="25736" y="86647"/>
                  </a:lnTo>
                  <a:lnTo>
                    <a:pt x="37491" y="88774"/>
                  </a:lnTo>
                  <a:lnTo>
                    <a:pt x="46395" y="89142"/>
                  </a:lnTo>
                  <a:lnTo>
                    <a:pt x="71933" y="81595"/>
                  </a:lnTo>
                  <a:lnTo>
                    <a:pt x="74330" y="80194"/>
                  </a:lnTo>
                  <a:lnTo>
                    <a:pt x="75929" y="78267"/>
                  </a:lnTo>
                  <a:lnTo>
                    <a:pt x="83235" y="63306"/>
                  </a:lnTo>
                  <a:lnTo>
                    <a:pt x="83850" y="59071"/>
                  </a:lnTo>
                  <a:lnTo>
                    <a:pt x="79944" y="42003"/>
                  </a:lnTo>
                  <a:lnTo>
                    <a:pt x="76844" y="35866"/>
                  </a:lnTo>
                  <a:lnTo>
                    <a:pt x="71167" y="29831"/>
                  </a:lnTo>
                  <a:lnTo>
                    <a:pt x="57806" y="21848"/>
                  </a:lnTo>
                  <a:lnTo>
                    <a:pt x="25548"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415"/>
            <p:cNvSpPr/>
            <p:nvPr/>
          </p:nvSpPr>
          <p:spPr>
            <a:xfrm>
              <a:off x="5098852" y="920171"/>
              <a:ext cx="125016" cy="97814"/>
            </a:xfrm>
            <a:custGeom>
              <a:avLst/>
              <a:gdLst/>
              <a:ahLst/>
              <a:cxnLst/>
              <a:rect l="0" t="0" r="0" b="0"/>
              <a:pathLst>
                <a:path w="125016" h="97814">
                  <a:moveTo>
                    <a:pt x="0" y="44235"/>
                  </a:moveTo>
                  <a:lnTo>
                    <a:pt x="0" y="48976"/>
                  </a:lnTo>
                  <a:lnTo>
                    <a:pt x="992" y="50372"/>
                  </a:lnTo>
                  <a:lnTo>
                    <a:pt x="2645" y="51303"/>
                  </a:lnTo>
                  <a:lnTo>
                    <a:pt x="4740" y="51924"/>
                  </a:lnTo>
                  <a:lnTo>
                    <a:pt x="18091" y="62715"/>
                  </a:lnTo>
                  <a:lnTo>
                    <a:pt x="25071" y="69383"/>
                  </a:lnTo>
                  <a:lnTo>
                    <a:pt x="26025" y="72941"/>
                  </a:lnTo>
                  <a:lnTo>
                    <a:pt x="26279" y="75279"/>
                  </a:lnTo>
                  <a:lnTo>
                    <a:pt x="27441" y="76837"/>
                  </a:lnTo>
                  <a:lnTo>
                    <a:pt x="35337" y="79832"/>
                  </a:lnTo>
                  <a:lnTo>
                    <a:pt x="35685" y="72255"/>
                  </a:lnTo>
                  <a:lnTo>
                    <a:pt x="29575" y="64138"/>
                  </a:lnTo>
                  <a:lnTo>
                    <a:pt x="27614" y="55865"/>
                  </a:lnTo>
                  <a:lnTo>
                    <a:pt x="26799" y="23396"/>
                  </a:lnTo>
                  <a:lnTo>
                    <a:pt x="29438" y="17445"/>
                  </a:lnTo>
                  <a:lnTo>
                    <a:pt x="40091" y="4299"/>
                  </a:lnTo>
                  <a:lnTo>
                    <a:pt x="45269" y="1681"/>
                  </a:lnTo>
                  <a:lnTo>
                    <a:pt x="51937" y="0"/>
                  </a:lnTo>
                  <a:lnTo>
                    <a:pt x="63076" y="6709"/>
                  </a:lnTo>
                  <a:lnTo>
                    <a:pt x="65862" y="7312"/>
                  </a:lnTo>
                  <a:lnTo>
                    <a:pt x="78636" y="16099"/>
                  </a:lnTo>
                  <a:lnTo>
                    <a:pt x="92644" y="29757"/>
                  </a:lnTo>
                  <a:lnTo>
                    <a:pt x="95745" y="35485"/>
                  </a:lnTo>
                  <a:lnTo>
                    <a:pt x="98116" y="41339"/>
                  </a:lnTo>
                  <a:lnTo>
                    <a:pt x="113608" y="62099"/>
                  </a:lnTo>
                  <a:lnTo>
                    <a:pt x="115759" y="76978"/>
                  </a:lnTo>
                  <a:lnTo>
                    <a:pt x="115941" y="82931"/>
                  </a:lnTo>
                  <a:lnTo>
                    <a:pt x="118667" y="88884"/>
                  </a:lnTo>
                  <a:lnTo>
                    <a:pt x="125015" y="97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022997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about text.</a:t>
            </a:r>
            <a:endParaRPr lang="en-US" dirty="0"/>
          </a:p>
        </p:txBody>
      </p:sp>
      <p:sp>
        <p:nvSpPr>
          <p:cNvPr id="3" name="Content Placeholder 2"/>
          <p:cNvSpPr>
            <a:spLocks noGrp="1"/>
          </p:cNvSpPr>
          <p:nvPr>
            <p:ph idx="1"/>
          </p:nvPr>
        </p:nvSpPr>
        <p:spPr/>
        <p:txBody>
          <a:bodyPr>
            <a:normAutofit lnSpcReduction="10000"/>
          </a:bodyPr>
          <a:lstStyle/>
          <a:p>
            <a:r>
              <a:rPr lang="en-US" dirty="0" smtClean="0"/>
              <a:t>Many of you aren’t explaining how examples connect or develop your claim or theme. </a:t>
            </a:r>
            <a:r>
              <a:rPr lang="en-US" dirty="0"/>
              <a:t>You need to explain specifically HOW both images then help develop the theme. </a:t>
            </a:r>
          </a:p>
          <a:p>
            <a:pPr marL="0" indent="0">
              <a:buNone/>
            </a:pPr>
            <a:endParaRPr lang="en-US" dirty="0"/>
          </a:p>
          <a:p>
            <a:pPr marL="0" indent="0">
              <a:buNone/>
            </a:pPr>
            <a:r>
              <a:rPr lang="en-US" dirty="0" smtClean="0"/>
              <a:t>Example:</a:t>
            </a:r>
          </a:p>
          <a:p>
            <a:r>
              <a:rPr lang="en-US" dirty="0" smtClean="0"/>
              <a:t>The poems’ theme is that in order to mature, you must be able to have self control in most situations.  Kipling uses imagery to show this idea in “If” when he says “…walk with kings, nor lose the common touch.” Stafford shows this idea in “Fifteen” with the image when the boy “indulges in a forward feeling, a tremble.” Both poems show the theme. </a:t>
            </a:r>
            <a:endParaRPr lang="en-US" dirty="0"/>
          </a:p>
        </p:txBody>
      </p:sp>
    </p:spTree>
    <p:extLst>
      <p:ext uri="{BB962C8B-B14F-4D97-AF65-F5344CB8AC3E}">
        <p14:creationId xmlns:p14="http://schemas.microsoft.com/office/powerpoint/2010/main" val="3726132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explanations!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poems’ theme is that in order to mature, you must be able to have self-control in most situations.  Kipling uses imagery to show this idea in “If” when he says “…walk with kings, nor lose the common touch.” </a:t>
            </a:r>
            <a:r>
              <a:rPr lang="en-US" dirty="0">
                <a:solidFill>
                  <a:srgbClr val="FF0000"/>
                </a:solidFill>
              </a:rPr>
              <a:t>Walking with kings might lead some people to lose their own identity and think they are entitled to more than they deserve. Keeping the common touch would allow them to control the desire to be given everything just because of who they know. They would be more mature and a better person for keeping their self-control.</a:t>
            </a:r>
            <a:r>
              <a:rPr lang="en-US" dirty="0"/>
              <a:t> Similarly, Stafford shows this idea in “Fifteen” with the image when the boy “indulges in a forward feeling, a tremble.” </a:t>
            </a:r>
            <a:r>
              <a:rPr lang="en-US" dirty="0">
                <a:solidFill>
                  <a:srgbClr val="FF0000"/>
                </a:solidFill>
              </a:rPr>
              <a:t>The boy wants to take the bike and ride off into the future, but it is a feeling that he can control as trembles aren’t forceful.  He has shown that he is maturing into a “good man” by then going to help the rider.</a:t>
            </a:r>
            <a:r>
              <a:rPr lang="en-US" dirty="0"/>
              <a:t> Both poems show the theme by using images such as these</a:t>
            </a:r>
          </a:p>
        </p:txBody>
      </p:sp>
      <p:sp>
        <p:nvSpPr>
          <p:cNvPr id="5" name="SMARTInkShape-1184"/>
          <p:cNvSpPr/>
          <p:nvPr/>
        </p:nvSpPr>
        <p:spPr>
          <a:xfrm>
            <a:off x="1157810" y="5449933"/>
            <a:ext cx="2949847" cy="508538"/>
          </a:xfrm>
          <a:custGeom>
            <a:avLst/>
            <a:gdLst/>
            <a:ahLst/>
            <a:cxnLst/>
            <a:rect l="0" t="0" r="0" b="0"/>
            <a:pathLst>
              <a:path w="2949847" h="508538">
                <a:moveTo>
                  <a:pt x="610268" y="41825"/>
                </a:moveTo>
                <a:lnTo>
                  <a:pt x="605528" y="41825"/>
                </a:lnTo>
                <a:lnTo>
                  <a:pt x="604131" y="42817"/>
                </a:lnTo>
                <a:lnTo>
                  <a:pt x="603200" y="44470"/>
                </a:lnTo>
                <a:lnTo>
                  <a:pt x="602580" y="46565"/>
                </a:lnTo>
                <a:lnTo>
                  <a:pt x="600182" y="47962"/>
                </a:lnTo>
                <a:lnTo>
                  <a:pt x="559912" y="62950"/>
                </a:lnTo>
                <a:lnTo>
                  <a:pt x="516867" y="84142"/>
                </a:lnTo>
                <a:lnTo>
                  <a:pt x="481942" y="106288"/>
                </a:lnTo>
                <a:lnTo>
                  <a:pt x="441718" y="131701"/>
                </a:lnTo>
                <a:lnTo>
                  <a:pt x="410341" y="151884"/>
                </a:lnTo>
                <a:lnTo>
                  <a:pt x="376552" y="175076"/>
                </a:lnTo>
                <a:lnTo>
                  <a:pt x="341691" y="201920"/>
                </a:lnTo>
                <a:lnTo>
                  <a:pt x="303708" y="230387"/>
                </a:lnTo>
                <a:lnTo>
                  <a:pt x="264668" y="260568"/>
                </a:lnTo>
                <a:lnTo>
                  <a:pt x="227473" y="293825"/>
                </a:lnTo>
                <a:lnTo>
                  <a:pt x="188452" y="325804"/>
                </a:lnTo>
                <a:lnTo>
                  <a:pt x="149943" y="356553"/>
                </a:lnTo>
                <a:lnTo>
                  <a:pt x="116291" y="386756"/>
                </a:lnTo>
                <a:lnTo>
                  <a:pt x="84798" y="414071"/>
                </a:lnTo>
                <a:lnTo>
                  <a:pt x="44469" y="451759"/>
                </a:lnTo>
                <a:lnTo>
                  <a:pt x="13656" y="490571"/>
                </a:lnTo>
                <a:lnTo>
                  <a:pt x="0" y="508232"/>
                </a:lnTo>
                <a:lnTo>
                  <a:pt x="24" y="508537"/>
                </a:lnTo>
                <a:lnTo>
                  <a:pt x="41515" y="481917"/>
                </a:lnTo>
                <a:lnTo>
                  <a:pt x="75191" y="451799"/>
                </a:lnTo>
                <a:lnTo>
                  <a:pt x="105557" y="425780"/>
                </a:lnTo>
                <a:lnTo>
                  <a:pt x="138897" y="400325"/>
                </a:lnTo>
                <a:lnTo>
                  <a:pt x="175543" y="373799"/>
                </a:lnTo>
                <a:lnTo>
                  <a:pt x="218289" y="342166"/>
                </a:lnTo>
                <a:lnTo>
                  <a:pt x="240800" y="326388"/>
                </a:lnTo>
                <a:lnTo>
                  <a:pt x="263745" y="310908"/>
                </a:lnTo>
                <a:lnTo>
                  <a:pt x="286979" y="295628"/>
                </a:lnTo>
                <a:lnTo>
                  <a:pt x="310406" y="280480"/>
                </a:lnTo>
                <a:lnTo>
                  <a:pt x="333962" y="265420"/>
                </a:lnTo>
                <a:lnTo>
                  <a:pt x="357603" y="250420"/>
                </a:lnTo>
                <a:lnTo>
                  <a:pt x="381301" y="235458"/>
                </a:lnTo>
                <a:lnTo>
                  <a:pt x="405038" y="220522"/>
                </a:lnTo>
                <a:lnTo>
                  <a:pt x="428799" y="205606"/>
                </a:lnTo>
                <a:lnTo>
                  <a:pt x="452578" y="191692"/>
                </a:lnTo>
                <a:lnTo>
                  <a:pt x="476368" y="178447"/>
                </a:lnTo>
                <a:lnTo>
                  <a:pt x="500165" y="165648"/>
                </a:lnTo>
                <a:lnTo>
                  <a:pt x="523968" y="154140"/>
                </a:lnTo>
                <a:lnTo>
                  <a:pt x="547774" y="143490"/>
                </a:lnTo>
                <a:lnTo>
                  <a:pt x="571582" y="133414"/>
                </a:lnTo>
                <a:lnTo>
                  <a:pt x="595391" y="123721"/>
                </a:lnTo>
                <a:lnTo>
                  <a:pt x="619202" y="114281"/>
                </a:lnTo>
                <a:lnTo>
                  <a:pt x="643013" y="105012"/>
                </a:lnTo>
                <a:lnTo>
                  <a:pt x="665833" y="95856"/>
                </a:lnTo>
                <a:lnTo>
                  <a:pt x="709708" y="77745"/>
                </a:lnTo>
                <a:lnTo>
                  <a:pt x="752359" y="62420"/>
                </a:lnTo>
                <a:lnTo>
                  <a:pt x="794467" y="49986"/>
                </a:lnTo>
                <a:lnTo>
                  <a:pt x="836332" y="41152"/>
                </a:lnTo>
                <a:lnTo>
                  <a:pt x="872798" y="33919"/>
                </a:lnTo>
                <a:lnTo>
                  <a:pt x="905542" y="28390"/>
                </a:lnTo>
                <a:lnTo>
                  <a:pt x="936631" y="25932"/>
                </a:lnTo>
                <a:lnTo>
                  <a:pt x="977284" y="29288"/>
                </a:lnTo>
                <a:lnTo>
                  <a:pt x="1014465" y="36567"/>
                </a:lnTo>
                <a:lnTo>
                  <a:pt x="1045877" y="49748"/>
                </a:lnTo>
                <a:lnTo>
                  <a:pt x="1059526" y="60560"/>
                </a:lnTo>
                <a:lnTo>
                  <a:pt x="1076372" y="83670"/>
                </a:lnTo>
                <a:lnTo>
                  <a:pt x="1088262" y="114472"/>
                </a:lnTo>
                <a:lnTo>
                  <a:pt x="1091917" y="153330"/>
                </a:lnTo>
                <a:lnTo>
                  <a:pt x="1085233" y="184566"/>
                </a:lnTo>
                <a:lnTo>
                  <a:pt x="1076206" y="217033"/>
                </a:lnTo>
                <a:lnTo>
                  <a:pt x="1074752" y="248384"/>
                </a:lnTo>
                <a:lnTo>
                  <a:pt x="1075697" y="250969"/>
                </a:lnTo>
                <a:lnTo>
                  <a:pt x="1077320" y="252691"/>
                </a:lnTo>
                <a:lnTo>
                  <a:pt x="1079394" y="253841"/>
                </a:lnTo>
                <a:lnTo>
                  <a:pt x="1091794" y="255457"/>
                </a:lnTo>
                <a:lnTo>
                  <a:pt x="1112775" y="251195"/>
                </a:lnTo>
                <a:lnTo>
                  <a:pt x="1154654" y="233737"/>
                </a:lnTo>
                <a:lnTo>
                  <a:pt x="1195342" y="216978"/>
                </a:lnTo>
                <a:lnTo>
                  <a:pt x="1239809" y="199445"/>
                </a:lnTo>
                <a:lnTo>
                  <a:pt x="1273048" y="187615"/>
                </a:lnTo>
                <a:lnTo>
                  <a:pt x="1307665" y="173097"/>
                </a:lnTo>
                <a:lnTo>
                  <a:pt x="1342894" y="156723"/>
                </a:lnTo>
                <a:lnTo>
                  <a:pt x="1378395" y="139524"/>
                </a:lnTo>
                <a:lnTo>
                  <a:pt x="1414017" y="124603"/>
                </a:lnTo>
                <a:lnTo>
                  <a:pt x="1448701" y="110366"/>
                </a:lnTo>
                <a:lnTo>
                  <a:pt x="1480652" y="94115"/>
                </a:lnTo>
                <a:lnTo>
                  <a:pt x="1514035" y="79617"/>
                </a:lnTo>
                <a:lnTo>
                  <a:pt x="1546731" y="66559"/>
                </a:lnTo>
                <a:lnTo>
                  <a:pt x="1588444" y="49043"/>
                </a:lnTo>
                <a:lnTo>
                  <a:pt x="1629797" y="37129"/>
                </a:lnTo>
                <a:lnTo>
                  <a:pt x="1674088" y="26859"/>
                </a:lnTo>
                <a:lnTo>
                  <a:pt x="1716020" y="24537"/>
                </a:lnTo>
                <a:lnTo>
                  <a:pt x="1752966" y="25071"/>
                </a:lnTo>
                <a:lnTo>
                  <a:pt x="1793136" y="36409"/>
                </a:lnTo>
                <a:lnTo>
                  <a:pt x="1834182" y="53471"/>
                </a:lnTo>
                <a:lnTo>
                  <a:pt x="1874202" y="70363"/>
                </a:lnTo>
                <a:lnTo>
                  <a:pt x="1913196" y="77117"/>
                </a:lnTo>
                <a:lnTo>
                  <a:pt x="1949562" y="86977"/>
                </a:lnTo>
                <a:lnTo>
                  <a:pt x="1979109" y="92907"/>
                </a:lnTo>
                <a:lnTo>
                  <a:pt x="2012999" y="94663"/>
                </a:lnTo>
                <a:lnTo>
                  <a:pt x="2048176" y="92538"/>
                </a:lnTo>
                <a:lnTo>
                  <a:pt x="2086380" y="85624"/>
                </a:lnTo>
                <a:lnTo>
                  <a:pt x="2129119" y="77292"/>
                </a:lnTo>
                <a:lnTo>
                  <a:pt x="2173201" y="68539"/>
                </a:lnTo>
                <a:lnTo>
                  <a:pt x="2203827" y="61634"/>
                </a:lnTo>
                <a:lnTo>
                  <a:pt x="2237282" y="51953"/>
                </a:lnTo>
                <a:lnTo>
                  <a:pt x="2269349" y="43681"/>
                </a:lnTo>
                <a:lnTo>
                  <a:pt x="2300137" y="35703"/>
                </a:lnTo>
                <a:lnTo>
                  <a:pt x="2330358" y="25544"/>
                </a:lnTo>
                <a:lnTo>
                  <a:pt x="2360325" y="17060"/>
                </a:lnTo>
                <a:lnTo>
                  <a:pt x="2402442" y="6706"/>
                </a:lnTo>
                <a:lnTo>
                  <a:pt x="2442702" y="0"/>
                </a:lnTo>
                <a:lnTo>
                  <a:pt x="2486050" y="659"/>
                </a:lnTo>
                <a:lnTo>
                  <a:pt x="2530313" y="7138"/>
                </a:lnTo>
                <a:lnTo>
                  <a:pt x="2560981" y="13509"/>
                </a:lnTo>
                <a:lnTo>
                  <a:pt x="2594455" y="22955"/>
                </a:lnTo>
                <a:lnTo>
                  <a:pt x="2626530" y="36415"/>
                </a:lnTo>
                <a:lnTo>
                  <a:pt x="2658314" y="52319"/>
                </a:lnTo>
                <a:lnTo>
                  <a:pt x="2692284" y="69309"/>
                </a:lnTo>
                <a:lnTo>
                  <a:pt x="2724580" y="86783"/>
                </a:lnTo>
                <a:lnTo>
                  <a:pt x="2755470" y="104470"/>
                </a:lnTo>
                <a:lnTo>
                  <a:pt x="2785735" y="122253"/>
                </a:lnTo>
                <a:lnTo>
                  <a:pt x="2815723" y="137433"/>
                </a:lnTo>
                <a:lnTo>
                  <a:pt x="2857851" y="154489"/>
                </a:lnTo>
                <a:lnTo>
                  <a:pt x="2895469" y="165827"/>
                </a:lnTo>
                <a:lnTo>
                  <a:pt x="2939452" y="174461"/>
                </a:lnTo>
                <a:lnTo>
                  <a:pt x="2949846" y="1757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536621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466</TotalTime>
  <Words>1812</Words>
  <Application>Microsoft Office PowerPoint</Application>
  <PresentationFormat>On-screen Show (4:3)</PresentationFormat>
  <Paragraphs>168</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Bellringer: Oct. 14 – Period 4</vt:lpstr>
      <vt:lpstr>Bellringer: Oct 16</vt:lpstr>
      <vt:lpstr>Modes of Discourse Which mode does this chapter follow? </vt:lpstr>
      <vt:lpstr>Inductive and Deductive Structure (reasoning, logic)</vt:lpstr>
      <vt:lpstr>Outliers – Deductive or Inductive? </vt:lpstr>
      <vt:lpstr>Freakonomics – Deductive or Inductive? </vt:lpstr>
      <vt:lpstr>Previously: Freakonomics chapter 5: “What Makes a Perfect Parent?”</vt:lpstr>
      <vt:lpstr>Writing about text.</vt:lpstr>
      <vt:lpstr>With explanations! </vt:lpstr>
      <vt:lpstr>Remember – this information is for EARLY Childhood performance. Re-read their point about academic performance later on in life.   Harbinger (page 168): a person or thing that announces or signals the approach of another.</vt:lpstr>
      <vt:lpstr>Activity Packet: Compare! </vt:lpstr>
      <vt:lpstr>Compare! </vt:lpstr>
      <vt:lpstr>Contrast! </vt:lpstr>
      <vt:lpstr>Now ANSWER this question in a well formed paragraph.</vt:lpstr>
      <vt:lpstr>Revise question 4</vt:lpstr>
      <vt:lpstr>Now – find eight factors (either that matter or don’t) and apply them to your own life.   </vt:lpstr>
      <vt:lpstr>Unit 1 project</vt:lpstr>
      <vt:lpstr>Preview: Drafting part of the unit project</vt:lpstr>
      <vt:lpstr>Modelling the unit project</vt:lpstr>
      <vt:lpstr>Examples continued. </vt:lpstr>
      <vt:lpstr>PowerPoint Presentation</vt:lpstr>
      <vt:lpstr>PowerPoint Presentation</vt:lpstr>
      <vt:lpstr>Unit Project Drafting </vt:lpstr>
      <vt:lpstr>Lesson 2 model</vt:lpstr>
      <vt:lpstr>Lesson 2 models</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Oct 13</dc:title>
  <dc:creator>Windows User</dc:creator>
  <cp:lastModifiedBy>Windows User</cp:lastModifiedBy>
  <cp:revision>13</cp:revision>
  <dcterms:created xsi:type="dcterms:W3CDTF">2015-10-13T10:47:53Z</dcterms:created>
  <dcterms:modified xsi:type="dcterms:W3CDTF">2015-10-16T18:52:03Z</dcterms:modified>
</cp:coreProperties>
</file>