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13B35-8604-43A1-A26B-87636123CD1F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AD37A-6E0A-4F7A-9ED5-F1A25F1AFB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13B35-8604-43A1-A26B-87636123CD1F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AD37A-6E0A-4F7A-9ED5-F1A25F1AFB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13B35-8604-43A1-A26B-87636123CD1F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AD37A-6E0A-4F7A-9ED5-F1A25F1AFB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13B35-8604-43A1-A26B-87636123CD1F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AD37A-6E0A-4F7A-9ED5-F1A25F1AFB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13B35-8604-43A1-A26B-87636123CD1F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AD37A-6E0A-4F7A-9ED5-F1A25F1AFB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13B35-8604-43A1-A26B-87636123CD1F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AD37A-6E0A-4F7A-9ED5-F1A25F1AFB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13B35-8604-43A1-A26B-87636123CD1F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AD37A-6E0A-4F7A-9ED5-F1A25F1AFB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13B35-8604-43A1-A26B-87636123CD1F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AD37A-6E0A-4F7A-9ED5-F1A25F1AFB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13B35-8604-43A1-A26B-87636123CD1F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AD37A-6E0A-4F7A-9ED5-F1A25F1AFB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13B35-8604-43A1-A26B-87636123CD1F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AD37A-6E0A-4F7A-9ED5-F1A25F1AFB1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13B35-8604-43A1-A26B-87636123CD1F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5AD37A-6E0A-4F7A-9ED5-F1A25F1AFB1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C5AD37A-6E0A-4F7A-9ED5-F1A25F1AFB1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8113B35-8604-43A1-A26B-87636123CD1F}" type="datetimeFigureOut">
              <a:rPr lang="en-US" smtClean="0"/>
              <a:t>10/20/2014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Bellringer Oct. 20 Honors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620000" cy="502920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en-US" sz="3500" dirty="0" smtClean="0">
                <a:solidFill>
                  <a:srgbClr val="FF0000"/>
                </a:solidFill>
              </a:rPr>
              <a:t>Write and place in your notebook in the </a:t>
            </a:r>
            <a:r>
              <a:rPr lang="en-US" sz="3500" dirty="0" err="1" smtClean="0">
                <a:solidFill>
                  <a:srgbClr val="FF0000"/>
                </a:solidFill>
              </a:rPr>
              <a:t>bellringers</a:t>
            </a:r>
            <a:r>
              <a:rPr lang="en-US" sz="3500" dirty="0" smtClean="0">
                <a:solidFill>
                  <a:srgbClr val="FF0000"/>
                </a:solidFill>
              </a:rPr>
              <a:t>/exit slips section</a:t>
            </a:r>
            <a:r>
              <a:rPr lang="en-US" sz="3500" dirty="0" smtClean="0"/>
              <a:t>.</a:t>
            </a:r>
          </a:p>
          <a:p>
            <a:endParaRPr lang="en-US" sz="3500" dirty="0"/>
          </a:p>
          <a:p>
            <a:r>
              <a:rPr lang="en-US" sz="3500" dirty="0" smtClean="0"/>
              <a:t>Why would an author choose to tell a story to demonstrate his point?</a:t>
            </a:r>
          </a:p>
          <a:p>
            <a:r>
              <a:rPr lang="en-US" sz="3500" dirty="0" smtClean="0"/>
              <a:t>Why would an author choose to compare and contrast information to demonstrate his point? 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22203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/>
              <a:t>Outliers</a:t>
            </a:r>
            <a:r>
              <a:rPr lang="en-US" dirty="0" smtClean="0"/>
              <a:t> (ch.2) and </a:t>
            </a:r>
            <a:r>
              <a:rPr lang="en-US" i="1" dirty="0" smtClean="0"/>
              <a:t>Freakonomics </a:t>
            </a:r>
            <a:r>
              <a:rPr lang="en-US" dirty="0" smtClean="0"/>
              <a:t>(</a:t>
            </a:r>
            <a:r>
              <a:rPr lang="en-US" dirty="0" err="1" smtClean="0"/>
              <a:t>ch.</a:t>
            </a:r>
            <a:r>
              <a:rPr lang="en-US" dirty="0" smtClean="0"/>
              <a:t> 5)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is preparing for success important?</a:t>
            </a:r>
            <a:endParaRPr lang="en-US" dirty="0"/>
          </a:p>
        </p:txBody>
      </p:sp>
      <p:grpSp>
        <p:nvGrpSpPr>
          <p:cNvPr id="6" name="SMARTInkShape-Group18"/>
          <p:cNvGrpSpPr/>
          <p:nvPr/>
        </p:nvGrpSpPr>
        <p:grpSpPr>
          <a:xfrm>
            <a:off x="1443038" y="1628775"/>
            <a:ext cx="207169" cy="200026"/>
            <a:chOff x="1443038" y="1628775"/>
            <a:chExt cx="207169" cy="200026"/>
          </a:xfrm>
        </p:grpSpPr>
        <p:sp>
          <p:nvSpPr>
            <p:cNvPr id="4" name="SMARTInkShape-89"/>
            <p:cNvSpPr/>
            <p:nvPr/>
          </p:nvSpPr>
          <p:spPr>
            <a:xfrm>
              <a:off x="1443038" y="1664494"/>
              <a:ext cx="171451" cy="164307"/>
            </a:xfrm>
            <a:custGeom>
              <a:avLst/>
              <a:gdLst/>
              <a:ahLst/>
              <a:cxnLst/>
              <a:rect l="0" t="0" r="0" b="0"/>
              <a:pathLst>
                <a:path w="171451" h="164307">
                  <a:moveTo>
                    <a:pt x="0" y="0"/>
                  </a:moveTo>
                  <a:lnTo>
                    <a:pt x="3792" y="3792"/>
                  </a:lnTo>
                  <a:lnTo>
                    <a:pt x="5654" y="7771"/>
                  </a:lnTo>
                  <a:lnTo>
                    <a:pt x="6150" y="9943"/>
                  </a:lnTo>
                  <a:lnTo>
                    <a:pt x="16999" y="27641"/>
                  </a:lnTo>
                  <a:lnTo>
                    <a:pt x="23694" y="34245"/>
                  </a:lnTo>
                  <a:lnTo>
                    <a:pt x="54901" y="62244"/>
                  </a:lnTo>
                  <a:lnTo>
                    <a:pt x="88114" y="95269"/>
                  </a:lnTo>
                  <a:lnTo>
                    <a:pt x="121444" y="128588"/>
                  </a:lnTo>
                  <a:lnTo>
                    <a:pt x="154781" y="155774"/>
                  </a:lnTo>
                  <a:lnTo>
                    <a:pt x="162189" y="160514"/>
                  </a:lnTo>
                  <a:lnTo>
                    <a:pt x="171450" y="1643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90"/>
            <p:cNvSpPr/>
            <p:nvPr/>
          </p:nvSpPr>
          <p:spPr>
            <a:xfrm>
              <a:off x="1601193" y="1628775"/>
              <a:ext cx="49014" cy="57151"/>
            </a:xfrm>
            <a:custGeom>
              <a:avLst/>
              <a:gdLst/>
              <a:ahLst/>
              <a:cxnLst/>
              <a:rect l="0" t="0" r="0" b="0"/>
              <a:pathLst>
                <a:path w="49014" h="57151">
                  <a:moveTo>
                    <a:pt x="6151" y="0"/>
                  </a:moveTo>
                  <a:lnTo>
                    <a:pt x="0" y="0"/>
                  </a:lnTo>
                  <a:lnTo>
                    <a:pt x="4792" y="7771"/>
                  </a:lnTo>
                  <a:lnTo>
                    <a:pt x="5245" y="9943"/>
                  </a:lnTo>
                  <a:lnTo>
                    <a:pt x="9982" y="14473"/>
                  </a:lnTo>
                  <a:lnTo>
                    <a:pt x="25957" y="27642"/>
                  </a:lnTo>
                  <a:lnTo>
                    <a:pt x="49013" y="571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SMARTInkShape-Group19"/>
          <p:cNvGrpSpPr/>
          <p:nvPr/>
        </p:nvGrpSpPr>
        <p:grpSpPr>
          <a:xfrm>
            <a:off x="1585913" y="1308844"/>
            <a:ext cx="3671888" cy="777132"/>
            <a:chOff x="1585913" y="1308844"/>
            <a:chExt cx="3671888" cy="777132"/>
          </a:xfrm>
        </p:grpSpPr>
        <p:sp>
          <p:nvSpPr>
            <p:cNvPr id="7" name="SMARTInkShape-91"/>
            <p:cNvSpPr/>
            <p:nvPr/>
          </p:nvSpPr>
          <p:spPr>
            <a:xfrm>
              <a:off x="1821656" y="1600200"/>
              <a:ext cx="71439" cy="435770"/>
            </a:xfrm>
            <a:custGeom>
              <a:avLst/>
              <a:gdLst/>
              <a:ahLst/>
              <a:cxnLst/>
              <a:rect l="0" t="0" r="0" b="0"/>
              <a:pathLst>
                <a:path w="71439" h="435770">
                  <a:moveTo>
                    <a:pt x="71438" y="0"/>
                  </a:moveTo>
                  <a:lnTo>
                    <a:pt x="71438" y="32905"/>
                  </a:lnTo>
                  <a:lnTo>
                    <a:pt x="71438" y="65619"/>
                  </a:lnTo>
                  <a:lnTo>
                    <a:pt x="71438" y="93262"/>
                  </a:lnTo>
                  <a:lnTo>
                    <a:pt x="69321" y="123677"/>
                  </a:lnTo>
                  <a:lnTo>
                    <a:pt x="65734" y="147043"/>
                  </a:lnTo>
                  <a:lnTo>
                    <a:pt x="61495" y="173302"/>
                  </a:lnTo>
                  <a:lnTo>
                    <a:pt x="56964" y="198731"/>
                  </a:lnTo>
                  <a:lnTo>
                    <a:pt x="52305" y="223263"/>
                  </a:lnTo>
                  <a:lnTo>
                    <a:pt x="47589" y="247395"/>
                  </a:lnTo>
                  <a:lnTo>
                    <a:pt x="40730" y="271349"/>
                  </a:lnTo>
                  <a:lnTo>
                    <a:pt x="33183" y="295225"/>
                  </a:lnTo>
                  <a:lnTo>
                    <a:pt x="24473" y="330185"/>
                  </a:lnTo>
                  <a:lnTo>
                    <a:pt x="16865" y="360211"/>
                  </a:lnTo>
                  <a:lnTo>
                    <a:pt x="7183" y="392092"/>
                  </a:lnTo>
                  <a:lnTo>
                    <a:pt x="946" y="422021"/>
                  </a:lnTo>
                  <a:lnTo>
                    <a:pt x="0" y="4357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92"/>
            <p:cNvSpPr/>
            <p:nvPr/>
          </p:nvSpPr>
          <p:spPr>
            <a:xfrm>
              <a:off x="2015755" y="1621631"/>
              <a:ext cx="247048" cy="366237"/>
            </a:xfrm>
            <a:custGeom>
              <a:avLst/>
              <a:gdLst/>
              <a:ahLst/>
              <a:cxnLst/>
              <a:rect l="0" t="0" r="0" b="0"/>
              <a:pathLst>
                <a:path w="247048" h="366237">
                  <a:moveTo>
                    <a:pt x="84508" y="0"/>
                  </a:moveTo>
                  <a:lnTo>
                    <a:pt x="84508" y="9943"/>
                  </a:lnTo>
                  <a:lnTo>
                    <a:pt x="72323" y="44900"/>
                  </a:lnTo>
                  <a:lnTo>
                    <a:pt x="64581" y="71159"/>
                  </a:lnTo>
                  <a:lnTo>
                    <a:pt x="52586" y="104516"/>
                  </a:lnTo>
                  <a:lnTo>
                    <a:pt x="43597" y="130589"/>
                  </a:lnTo>
                  <a:lnTo>
                    <a:pt x="34311" y="155936"/>
                  </a:lnTo>
                  <a:lnTo>
                    <a:pt x="24892" y="181224"/>
                  </a:lnTo>
                  <a:lnTo>
                    <a:pt x="15413" y="208338"/>
                  </a:lnTo>
                  <a:lnTo>
                    <a:pt x="8026" y="234147"/>
                  </a:lnTo>
                  <a:lnTo>
                    <a:pt x="2891" y="258847"/>
                  </a:lnTo>
                  <a:lnTo>
                    <a:pt x="0" y="293477"/>
                  </a:lnTo>
                  <a:lnTo>
                    <a:pt x="1140" y="327317"/>
                  </a:lnTo>
                  <a:lnTo>
                    <a:pt x="5386" y="341531"/>
                  </a:lnTo>
                  <a:lnTo>
                    <a:pt x="12566" y="353140"/>
                  </a:lnTo>
                  <a:lnTo>
                    <a:pt x="25532" y="364808"/>
                  </a:lnTo>
                  <a:lnTo>
                    <a:pt x="30903" y="366236"/>
                  </a:lnTo>
                  <a:lnTo>
                    <a:pt x="43221" y="365707"/>
                  </a:lnTo>
                  <a:lnTo>
                    <a:pt x="72119" y="352403"/>
                  </a:lnTo>
                  <a:lnTo>
                    <a:pt x="103150" y="334339"/>
                  </a:lnTo>
                  <a:lnTo>
                    <a:pt x="137480" y="313112"/>
                  </a:lnTo>
                  <a:lnTo>
                    <a:pt x="171199" y="286273"/>
                  </a:lnTo>
                  <a:lnTo>
                    <a:pt x="197771" y="253538"/>
                  </a:lnTo>
                  <a:lnTo>
                    <a:pt x="223018" y="217909"/>
                  </a:lnTo>
                  <a:lnTo>
                    <a:pt x="232851" y="191305"/>
                  </a:lnTo>
                  <a:lnTo>
                    <a:pt x="242849" y="157137"/>
                  </a:lnTo>
                  <a:lnTo>
                    <a:pt x="247047" y="123112"/>
                  </a:lnTo>
                  <a:lnTo>
                    <a:pt x="240706" y="91687"/>
                  </a:lnTo>
                  <a:lnTo>
                    <a:pt x="228773" y="66061"/>
                  </a:lnTo>
                  <a:lnTo>
                    <a:pt x="207598" y="43386"/>
                  </a:lnTo>
                  <a:lnTo>
                    <a:pt x="172792" y="25798"/>
                  </a:lnTo>
                  <a:lnTo>
                    <a:pt x="138643" y="12168"/>
                  </a:lnTo>
                  <a:lnTo>
                    <a:pt x="127370" y="71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93"/>
            <p:cNvSpPr/>
            <p:nvPr/>
          </p:nvSpPr>
          <p:spPr>
            <a:xfrm>
              <a:off x="2364581" y="1978819"/>
              <a:ext cx="7145" cy="107157"/>
            </a:xfrm>
            <a:custGeom>
              <a:avLst/>
              <a:gdLst/>
              <a:ahLst/>
              <a:cxnLst/>
              <a:rect l="0" t="0" r="0" b="0"/>
              <a:pathLst>
                <a:path w="7145" h="107157">
                  <a:moveTo>
                    <a:pt x="0" y="0"/>
                  </a:moveTo>
                  <a:lnTo>
                    <a:pt x="794" y="30073"/>
                  </a:lnTo>
                  <a:lnTo>
                    <a:pt x="6151" y="60698"/>
                  </a:lnTo>
                  <a:lnTo>
                    <a:pt x="7086" y="94385"/>
                  </a:lnTo>
                  <a:lnTo>
                    <a:pt x="7144" y="1071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94"/>
            <p:cNvSpPr/>
            <p:nvPr/>
          </p:nvSpPr>
          <p:spPr>
            <a:xfrm>
              <a:off x="2501531" y="1650206"/>
              <a:ext cx="196883" cy="305936"/>
            </a:xfrm>
            <a:custGeom>
              <a:avLst/>
              <a:gdLst/>
              <a:ahLst/>
              <a:cxnLst/>
              <a:rect l="0" t="0" r="0" b="0"/>
              <a:pathLst>
                <a:path w="196883" h="305936">
                  <a:moveTo>
                    <a:pt x="91650" y="0"/>
                  </a:moveTo>
                  <a:lnTo>
                    <a:pt x="91650" y="3793"/>
                  </a:lnTo>
                  <a:lnTo>
                    <a:pt x="89534" y="7771"/>
                  </a:lnTo>
                  <a:lnTo>
                    <a:pt x="71065" y="37585"/>
                  </a:lnTo>
                  <a:lnTo>
                    <a:pt x="53247" y="70366"/>
                  </a:lnTo>
                  <a:lnTo>
                    <a:pt x="39173" y="98019"/>
                  </a:lnTo>
                  <a:lnTo>
                    <a:pt x="24949" y="127115"/>
                  </a:lnTo>
                  <a:lnTo>
                    <a:pt x="11473" y="159725"/>
                  </a:lnTo>
                  <a:lnTo>
                    <a:pt x="2895" y="189848"/>
                  </a:lnTo>
                  <a:lnTo>
                    <a:pt x="0" y="218088"/>
                  </a:lnTo>
                  <a:lnTo>
                    <a:pt x="1139" y="249366"/>
                  </a:lnTo>
                  <a:lnTo>
                    <a:pt x="8772" y="274683"/>
                  </a:lnTo>
                  <a:lnTo>
                    <a:pt x="23173" y="290056"/>
                  </a:lnTo>
                  <a:lnTo>
                    <a:pt x="42521" y="300872"/>
                  </a:lnTo>
                  <a:lnTo>
                    <a:pt x="71186" y="305935"/>
                  </a:lnTo>
                  <a:lnTo>
                    <a:pt x="96611" y="305225"/>
                  </a:lnTo>
                  <a:lnTo>
                    <a:pt x="129054" y="291567"/>
                  </a:lnTo>
                  <a:lnTo>
                    <a:pt x="145581" y="281985"/>
                  </a:lnTo>
                  <a:lnTo>
                    <a:pt x="163809" y="262410"/>
                  </a:lnTo>
                  <a:lnTo>
                    <a:pt x="184191" y="229869"/>
                  </a:lnTo>
                  <a:lnTo>
                    <a:pt x="192311" y="214083"/>
                  </a:lnTo>
                  <a:lnTo>
                    <a:pt x="196882" y="187345"/>
                  </a:lnTo>
                  <a:lnTo>
                    <a:pt x="196310" y="151983"/>
                  </a:lnTo>
                  <a:lnTo>
                    <a:pt x="184996" y="118040"/>
                  </a:lnTo>
                  <a:lnTo>
                    <a:pt x="166680" y="87258"/>
                  </a:lnTo>
                  <a:lnTo>
                    <a:pt x="134045" y="60047"/>
                  </a:lnTo>
                  <a:lnTo>
                    <a:pt x="102270" y="35787"/>
                  </a:lnTo>
                  <a:lnTo>
                    <a:pt x="77363" y="2143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95"/>
            <p:cNvSpPr/>
            <p:nvPr/>
          </p:nvSpPr>
          <p:spPr>
            <a:xfrm>
              <a:off x="2724607" y="1685925"/>
              <a:ext cx="224877" cy="285197"/>
            </a:xfrm>
            <a:custGeom>
              <a:avLst/>
              <a:gdLst/>
              <a:ahLst/>
              <a:cxnLst/>
              <a:rect l="0" t="0" r="0" b="0"/>
              <a:pathLst>
                <a:path w="224877" h="285197">
                  <a:moveTo>
                    <a:pt x="82887" y="28575"/>
                  </a:moveTo>
                  <a:lnTo>
                    <a:pt x="82887" y="59949"/>
                  </a:lnTo>
                  <a:lnTo>
                    <a:pt x="82887" y="66160"/>
                  </a:lnTo>
                  <a:lnTo>
                    <a:pt x="72274" y="94031"/>
                  </a:lnTo>
                  <a:lnTo>
                    <a:pt x="62633" y="119319"/>
                  </a:lnTo>
                  <a:lnTo>
                    <a:pt x="40962" y="151716"/>
                  </a:lnTo>
                  <a:lnTo>
                    <a:pt x="26015" y="179096"/>
                  </a:lnTo>
                  <a:lnTo>
                    <a:pt x="6742" y="213001"/>
                  </a:lnTo>
                  <a:lnTo>
                    <a:pt x="0" y="235355"/>
                  </a:lnTo>
                  <a:lnTo>
                    <a:pt x="540" y="247742"/>
                  </a:lnTo>
                  <a:lnTo>
                    <a:pt x="7354" y="268629"/>
                  </a:lnTo>
                  <a:lnTo>
                    <a:pt x="13862" y="276289"/>
                  </a:lnTo>
                  <a:lnTo>
                    <a:pt x="17821" y="279442"/>
                  </a:lnTo>
                  <a:lnTo>
                    <a:pt x="30685" y="282947"/>
                  </a:lnTo>
                  <a:lnTo>
                    <a:pt x="64814" y="285196"/>
                  </a:lnTo>
                  <a:lnTo>
                    <a:pt x="92701" y="278001"/>
                  </a:lnTo>
                  <a:lnTo>
                    <a:pt x="124865" y="269608"/>
                  </a:lnTo>
                  <a:lnTo>
                    <a:pt x="155738" y="254509"/>
                  </a:lnTo>
                  <a:lnTo>
                    <a:pt x="188117" y="228073"/>
                  </a:lnTo>
                  <a:lnTo>
                    <a:pt x="215670" y="192812"/>
                  </a:lnTo>
                  <a:lnTo>
                    <a:pt x="221276" y="178563"/>
                  </a:lnTo>
                  <a:lnTo>
                    <a:pt x="224876" y="146220"/>
                  </a:lnTo>
                  <a:lnTo>
                    <a:pt x="219883" y="114961"/>
                  </a:lnTo>
                  <a:lnTo>
                    <a:pt x="209137" y="85855"/>
                  </a:lnTo>
                  <a:lnTo>
                    <a:pt x="205154" y="78668"/>
                  </a:lnTo>
                  <a:lnTo>
                    <a:pt x="176741" y="54933"/>
                  </a:lnTo>
                  <a:lnTo>
                    <a:pt x="153823" y="36649"/>
                  </a:lnTo>
                  <a:lnTo>
                    <a:pt x="120153" y="22556"/>
                  </a:lnTo>
                  <a:lnTo>
                    <a:pt x="84678" y="9673"/>
                  </a:lnTo>
                  <a:lnTo>
                    <a:pt x="68599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96"/>
            <p:cNvSpPr/>
            <p:nvPr/>
          </p:nvSpPr>
          <p:spPr>
            <a:xfrm>
              <a:off x="3005268" y="1707356"/>
              <a:ext cx="251037" cy="228376"/>
            </a:xfrm>
            <a:custGeom>
              <a:avLst/>
              <a:gdLst/>
              <a:ahLst/>
              <a:cxnLst/>
              <a:rect l="0" t="0" r="0" b="0"/>
              <a:pathLst>
                <a:path w="251037" h="228376">
                  <a:moveTo>
                    <a:pt x="80832" y="21432"/>
                  </a:moveTo>
                  <a:lnTo>
                    <a:pt x="80038" y="32838"/>
                  </a:lnTo>
                  <a:lnTo>
                    <a:pt x="75178" y="52495"/>
                  </a:lnTo>
                  <a:lnTo>
                    <a:pt x="72013" y="70058"/>
                  </a:lnTo>
                  <a:lnTo>
                    <a:pt x="60040" y="94008"/>
                  </a:lnTo>
                  <a:lnTo>
                    <a:pt x="32086" y="128738"/>
                  </a:lnTo>
                  <a:lnTo>
                    <a:pt x="7973" y="164326"/>
                  </a:lnTo>
                  <a:lnTo>
                    <a:pt x="1354" y="178603"/>
                  </a:lnTo>
                  <a:lnTo>
                    <a:pt x="0" y="190769"/>
                  </a:lnTo>
                  <a:lnTo>
                    <a:pt x="2044" y="200674"/>
                  </a:lnTo>
                  <a:lnTo>
                    <a:pt x="5599" y="207722"/>
                  </a:lnTo>
                  <a:lnTo>
                    <a:pt x="15855" y="219945"/>
                  </a:lnTo>
                  <a:lnTo>
                    <a:pt x="26553" y="224753"/>
                  </a:lnTo>
                  <a:lnTo>
                    <a:pt x="56617" y="227840"/>
                  </a:lnTo>
                  <a:lnTo>
                    <a:pt x="87592" y="228375"/>
                  </a:lnTo>
                  <a:lnTo>
                    <a:pt x="121905" y="224741"/>
                  </a:lnTo>
                  <a:lnTo>
                    <a:pt x="153415" y="214845"/>
                  </a:lnTo>
                  <a:lnTo>
                    <a:pt x="182859" y="201858"/>
                  </a:lnTo>
                  <a:lnTo>
                    <a:pt x="215550" y="177545"/>
                  </a:lnTo>
                  <a:lnTo>
                    <a:pt x="236107" y="156852"/>
                  </a:lnTo>
                  <a:lnTo>
                    <a:pt x="244564" y="142737"/>
                  </a:lnTo>
                  <a:lnTo>
                    <a:pt x="249995" y="121403"/>
                  </a:lnTo>
                  <a:lnTo>
                    <a:pt x="251036" y="92067"/>
                  </a:lnTo>
                  <a:lnTo>
                    <a:pt x="245651" y="66526"/>
                  </a:lnTo>
                  <a:lnTo>
                    <a:pt x="232128" y="36160"/>
                  </a:lnTo>
                  <a:lnTo>
                    <a:pt x="221969" y="16535"/>
                  </a:lnTo>
                  <a:lnTo>
                    <a:pt x="20942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97"/>
            <p:cNvSpPr/>
            <p:nvPr/>
          </p:nvSpPr>
          <p:spPr>
            <a:xfrm>
              <a:off x="1714500" y="1443038"/>
              <a:ext cx="35720" cy="121444"/>
            </a:xfrm>
            <a:custGeom>
              <a:avLst/>
              <a:gdLst/>
              <a:ahLst/>
              <a:cxnLst/>
              <a:rect l="0" t="0" r="0" b="0"/>
              <a:pathLst>
                <a:path w="35720" h="121444">
                  <a:moveTo>
                    <a:pt x="0" y="0"/>
                  </a:moveTo>
                  <a:lnTo>
                    <a:pt x="0" y="10641"/>
                  </a:lnTo>
                  <a:lnTo>
                    <a:pt x="2117" y="14783"/>
                  </a:lnTo>
                  <a:lnTo>
                    <a:pt x="3792" y="16999"/>
                  </a:lnTo>
                  <a:lnTo>
                    <a:pt x="5654" y="23694"/>
                  </a:lnTo>
                  <a:lnTo>
                    <a:pt x="7276" y="31168"/>
                  </a:lnTo>
                  <a:lnTo>
                    <a:pt x="11857" y="40632"/>
                  </a:lnTo>
                  <a:lnTo>
                    <a:pt x="17985" y="76298"/>
                  </a:lnTo>
                  <a:lnTo>
                    <a:pt x="28647" y="111175"/>
                  </a:lnTo>
                  <a:lnTo>
                    <a:pt x="35719" y="12144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98"/>
            <p:cNvSpPr/>
            <p:nvPr/>
          </p:nvSpPr>
          <p:spPr>
            <a:xfrm>
              <a:off x="1585913" y="1308844"/>
              <a:ext cx="464344" cy="201114"/>
            </a:xfrm>
            <a:custGeom>
              <a:avLst/>
              <a:gdLst/>
              <a:ahLst/>
              <a:cxnLst/>
              <a:rect l="0" t="0" r="0" b="0"/>
              <a:pathLst>
                <a:path w="464344" h="201114">
                  <a:moveTo>
                    <a:pt x="0" y="198487"/>
                  </a:moveTo>
                  <a:lnTo>
                    <a:pt x="0" y="194695"/>
                  </a:lnTo>
                  <a:lnTo>
                    <a:pt x="2116" y="190716"/>
                  </a:lnTo>
                  <a:lnTo>
                    <a:pt x="5703" y="184715"/>
                  </a:lnTo>
                  <a:lnTo>
                    <a:pt x="13772" y="168742"/>
                  </a:lnTo>
                  <a:lnTo>
                    <a:pt x="43735" y="140086"/>
                  </a:lnTo>
                  <a:lnTo>
                    <a:pt x="78696" y="105454"/>
                  </a:lnTo>
                  <a:lnTo>
                    <a:pt x="113521" y="69878"/>
                  </a:lnTo>
                  <a:lnTo>
                    <a:pt x="140077" y="37970"/>
                  </a:lnTo>
                  <a:lnTo>
                    <a:pt x="150865" y="18900"/>
                  </a:lnTo>
                  <a:lnTo>
                    <a:pt x="155918" y="0"/>
                  </a:lnTo>
                  <a:lnTo>
                    <a:pt x="156333" y="282"/>
                  </a:lnTo>
                  <a:lnTo>
                    <a:pt x="157148" y="32249"/>
                  </a:lnTo>
                  <a:lnTo>
                    <a:pt x="163311" y="66565"/>
                  </a:lnTo>
                  <a:lnTo>
                    <a:pt x="169829" y="98976"/>
                  </a:lnTo>
                  <a:lnTo>
                    <a:pt x="173086" y="117938"/>
                  </a:lnTo>
                  <a:lnTo>
                    <a:pt x="184422" y="153128"/>
                  </a:lnTo>
                  <a:lnTo>
                    <a:pt x="187269" y="160601"/>
                  </a:lnTo>
                  <a:lnTo>
                    <a:pt x="190387" y="166567"/>
                  </a:lnTo>
                  <a:lnTo>
                    <a:pt x="191772" y="171865"/>
                  </a:lnTo>
                  <a:lnTo>
                    <a:pt x="192936" y="173595"/>
                  </a:lnTo>
                  <a:lnTo>
                    <a:pt x="194505" y="174749"/>
                  </a:lnTo>
                  <a:lnTo>
                    <a:pt x="199701" y="176921"/>
                  </a:lnTo>
                  <a:lnTo>
                    <a:pt x="200019" y="145736"/>
                  </a:lnTo>
                  <a:lnTo>
                    <a:pt x="200817" y="131705"/>
                  </a:lnTo>
                  <a:lnTo>
                    <a:pt x="207300" y="108931"/>
                  </a:lnTo>
                  <a:lnTo>
                    <a:pt x="210666" y="103651"/>
                  </a:lnTo>
                  <a:lnTo>
                    <a:pt x="214808" y="100775"/>
                  </a:lnTo>
                  <a:lnTo>
                    <a:pt x="221374" y="98778"/>
                  </a:lnTo>
                  <a:lnTo>
                    <a:pt x="224859" y="98609"/>
                  </a:lnTo>
                  <a:lnTo>
                    <a:pt x="229054" y="100651"/>
                  </a:lnTo>
                  <a:lnTo>
                    <a:pt x="231284" y="102307"/>
                  </a:lnTo>
                  <a:lnTo>
                    <a:pt x="233761" y="106263"/>
                  </a:lnTo>
                  <a:lnTo>
                    <a:pt x="239144" y="119063"/>
                  </a:lnTo>
                  <a:lnTo>
                    <a:pt x="245457" y="125617"/>
                  </a:lnTo>
                  <a:lnTo>
                    <a:pt x="278570" y="153497"/>
                  </a:lnTo>
                  <a:lnTo>
                    <a:pt x="287856" y="154994"/>
                  </a:lnTo>
                  <a:lnTo>
                    <a:pt x="291916" y="155204"/>
                  </a:lnTo>
                  <a:lnTo>
                    <a:pt x="298544" y="153321"/>
                  </a:lnTo>
                  <a:lnTo>
                    <a:pt x="309267" y="145645"/>
                  </a:lnTo>
                  <a:lnTo>
                    <a:pt x="332695" y="122129"/>
                  </a:lnTo>
                  <a:lnTo>
                    <a:pt x="346809" y="96664"/>
                  </a:lnTo>
                  <a:lnTo>
                    <a:pt x="349085" y="86650"/>
                  </a:lnTo>
                  <a:lnTo>
                    <a:pt x="350006" y="60703"/>
                  </a:lnTo>
                  <a:lnTo>
                    <a:pt x="349225" y="59006"/>
                  </a:lnTo>
                  <a:lnTo>
                    <a:pt x="347910" y="57875"/>
                  </a:lnTo>
                  <a:lnTo>
                    <a:pt x="346240" y="57121"/>
                  </a:lnTo>
                  <a:lnTo>
                    <a:pt x="345126" y="55824"/>
                  </a:lnTo>
                  <a:lnTo>
                    <a:pt x="343889" y="52267"/>
                  </a:lnTo>
                  <a:lnTo>
                    <a:pt x="342766" y="51001"/>
                  </a:lnTo>
                  <a:lnTo>
                    <a:pt x="339400" y="49594"/>
                  </a:lnTo>
                  <a:lnTo>
                    <a:pt x="337392" y="50013"/>
                  </a:lnTo>
                  <a:lnTo>
                    <a:pt x="330773" y="54394"/>
                  </a:lnTo>
                  <a:lnTo>
                    <a:pt x="326133" y="58510"/>
                  </a:lnTo>
                  <a:lnTo>
                    <a:pt x="323541" y="62986"/>
                  </a:lnTo>
                  <a:lnTo>
                    <a:pt x="315067" y="89090"/>
                  </a:lnTo>
                  <a:lnTo>
                    <a:pt x="314655" y="97214"/>
                  </a:lnTo>
                  <a:lnTo>
                    <a:pt x="316588" y="104000"/>
                  </a:lnTo>
                  <a:lnTo>
                    <a:pt x="319299" y="109662"/>
                  </a:lnTo>
                  <a:lnTo>
                    <a:pt x="321619" y="117312"/>
                  </a:lnTo>
                  <a:lnTo>
                    <a:pt x="324975" y="122192"/>
                  </a:lnTo>
                  <a:lnTo>
                    <a:pt x="329112" y="124891"/>
                  </a:lnTo>
                  <a:lnTo>
                    <a:pt x="338236" y="126623"/>
                  </a:lnTo>
                  <a:lnTo>
                    <a:pt x="366996" y="126231"/>
                  </a:lnTo>
                  <a:lnTo>
                    <a:pt x="399428" y="119772"/>
                  </a:lnTo>
                  <a:lnTo>
                    <a:pt x="433595" y="106932"/>
                  </a:lnTo>
                  <a:lnTo>
                    <a:pt x="446775" y="105084"/>
                  </a:lnTo>
                  <a:lnTo>
                    <a:pt x="455670" y="99502"/>
                  </a:lnTo>
                  <a:lnTo>
                    <a:pt x="464343" y="98475"/>
                  </a:lnTo>
                  <a:lnTo>
                    <a:pt x="447344" y="98475"/>
                  </a:lnTo>
                  <a:lnTo>
                    <a:pt x="442765" y="100591"/>
                  </a:lnTo>
                  <a:lnTo>
                    <a:pt x="440433" y="102267"/>
                  </a:lnTo>
                  <a:lnTo>
                    <a:pt x="429566" y="104626"/>
                  </a:lnTo>
                  <a:lnTo>
                    <a:pt x="416581" y="106216"/>
                  </a:lnTo>
                  <a:lnTo>
                    <a:pt x="385394" y="117786"/>
                  </a:lnTo>
                  <a:lnTo>
                    <a:pt x="356041" y="129465"/>
                  </a:lnTo>
                  <a:lnTo>
                    <a:pt x="327592" y="143872"/>
                  </a:lnTo>
                  <a:lnTo>
                    <a:pt x="294338" y="157301"/>
                  </a:lnTo>
                  <a:lnTo>
                    <a:pt x="260811" y="171214"/>
                  </a:lnTo>
                  <a:lnTo>
                    <a:pt x="225202" y="180811"/>
                  </a:lnTo>
                  <a:lnTo>
                    <a:pt x="207396" y="183989"/>
                  </a:lnTo>
                  <a:lnTo>
                    <a:pt x="199861" y="187546"/>
                  </a:lnTo>
                  <a:lnTo>
                    <a:pt x="196741" y="188018"/>
                  </a:lnTo>
                  <a:lnTo>
                    <a:pt x="193867" y="187539"/>
                  </a:lnTo>
                  <a:lnTo>
                    <a:pt x="191157" y="186426"/>
                  </a:lnTo>
                  <a:lnTo>
                    <a:pt x="190144" y="184890"/>
                  </a:lnTo>
                  <a:lnTo>
                    <a:pt x="190262" y="183072"/>
                  </a:lnTo>
                  <a:lnTo>
                    <a:pt x="199033" y="166442"/>
                  </a:lnTo>
                  <a:lnTo>
                    <a:pt x="230665" y="133951"/>
                  </a:lnTo>
                  <a:lnTo>
                    <a:pt x="263080" y="113185"/>
                  </a:lnTo>
                  <a:lnTo>
                    <a:pt x="292649" y="97588"/>
                  </a:lnTo>
                  <a:lnTo>
                    <a:pt x="314129" y="88451"/>
                  </a:lnTo>
                  <a:lnTo>
                    <a:pt x="316576" y="88617"/>
                  </a:lnTo>
                  <a:lnTo>
                    <a:pt x="318206" y="89522"/>
                  </a:lnTo>
                  <a:lnTo>
                    <a:pt x="318500" y="90919"/>
                  </a:lnTo>
                  <a:lnTo>
                    <a:pt x="316709" y="94587"/>
                  </a:lnTo>
                  <a:lnTo>
                    <a:pt x="307446" y="104908"/>
                  </a:lnTo>
                  <a:lnTo>
                    <a:pt x="277100" y="123411"/>
                  </a:lnTo>
                  <a:lnTo>
                    <a:pt x="253330" y="135751"/>
                  </a:lnTo>
                  <a:lnTo>
                    <a:pt x="226891" y="149173"/>
                  </a:lnTo>
                  <a:lnTo>
                    <a:pt x="200059" y="163076"/>
                  </a:lnTo>
                  <a:lnTo>
                    <a:pt x="174904" y="177193"/>
                  </a:lnTo>
                  <a:lnTo>
                    <a:pt x="142223" y="190943"/>
                  </a:lnTo>
                  <a:lnTo>
                    <a:pt x="110026" y="201113"/>
                  </a:lnTo>
                  <a:lnTo>
                    <a:pt x="101023" y="200183"/>
                  </a:lnTo>
                  <a:lnTo>
                    <a:pt x="98305" y="196443"/>
                  </a:lnTo>
                  <a:lnTo>
                    <a:pt x="95285" y="183820"/>
                  </a:lnTo>
                  <a:lnTo>
                    <a:pt x="98175" y="167627"/>
                  </a:lnTo>
                  <a:lnTo>
                    <a:pt x="106340" y="149847"/>
                  </a:lnTo>
                  <a:lnTo>
                    <a:pt x="128786" y="121986"/>
                  </a:lnTo>
                  <a:lnTo>
                    <a:pt x="156339" y="94417"/>
                  </a:lnTo>
                  <a:lnTo>
                    <a:pt x="188492" y="71608"/>
                  </a:lnTo>
                  <a:lnTo>
                    <a:pt x="217686" y="54443"/>
                  </a:lnTo>
                  <a:lnTo>
                    <a:pt x="249093" y="33370"/>
                  </a:lnTo>
                  <a:lnTo>
                    <a:pt x="250200" y="32053"/>
                  </a:lnTo>
                  <a:lnTo>
                    <a:pt x="249350" y="31969"/>
                  </a:lnTo>
                  <a:lnTo>
                    <a:pt x="238452" y="37759"/>
                  </a:lnTo>
                  <a:lnTo>
                    <a:pt x="209643" y="53938"/>
                  </a:lnTo>
                  <a:lnTo>
                    <a:pt x="178886" y="71520"/>
                  </a:lnTo>
                  <a:lnTo>
                    <a:pt x="154117" y="84907"/>
                  </a:lnTo>
                  <a:lnTo>
                    <a:pt x="128821" y="98001"/>
                  </a:lnTo>
                  <a:lnTo>
                    <a:pt x="97524" y="113504"/>
                  </a:lnTo>
                  <a:lnTo>
                    <a:pt x="80650" y="120500"/>
                  </a:lnTo>
                  <a:lnTo>
                    <a:pt x="77579" y="118715"/>
                  </a:lnTo>
                  <a:lnTo>
                    <a:pt x="77913" y="113555"/>
                  </a:lnTo>
                  <a:lnTo>
                    <a:pt x="85428" y="98033"/>
                  </a:lnTo>
                  <a:lnTo>
                    <a:pt x="114006" y="64315"/>
                  </a:lnTo>
                  <a:lnTo>
                    <a:pt x="147598" y="34533"/>
                  </a:lnTo>
                  <a:lnTo>
                    <a:pt x="157162" y="270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99"/>
            <p:cNvSpPr/>
            <p:nvPr/>
          </p:nvSpPr>
          <p:spPr>
            <a:xfrm>
              <a:off x="3471863" y="1635919"/>
              <a:ext cx="235744" cy="328147"/>
            </a:xfrm>
            <a:custGeom>
              <a:avLst/>
              <a:gdLst/>
              <a:ahLst/>
              <a:cxnLst/>
              <a:rect l="0" t="0" r="0" b="0"/>
              <a:pathLst>
                <a:path w="235744" h="328147">
                  <a:moveTo>
                    <a:pt x="0" y="0"/>
                  </a:moveTo>
                  <a:lnTo>
                    <a:pt x="0" y="32249"/>
                  </a:lnTo>
                  <a:lnTo>
                    <a:pt x="0" y="59992"/>
                  </a:lnTo>
                  <a:lnTo>
                    <a:pt x="0" y="86567"/>
                  </a:lnTo>
                  <a:lnTo>
                    <a:pt x="2116" y="114549"/>
                  </a:lnTo>
                  <a:lnTo>
                    <a:pt x="5654" y="142949"/>
                  </a:lnTo>
                  <a:lnTo>
                    <a:pt x="6702" y="171472"/>
                  </a:lnTo>
                  <a:lnTo>
                    <a:pt x="7013" y="200031"/>
                  </a:lnTo>
                  <a:lnTo>
                    <a:pt x="7104" y="228602"/>
                  </a:lnTo>
                  <a:lnTo>
                    <a:pt x="7135" y="262908"/>
                  </a:lnTo>
                  <a:lnTo>
                    <a:pt x="12796" y="297735"/>
                  </a:lnTo>
                  <a:lnTo>
                    <a:pt x="14279" y="328146"/>
                  </a:lnTo>
                  <a:lnTo>
                    <a:pt x="14287" y="294764"/>
                  </a:lnTo>
                  <a:lnTo>
                    <a:pt x="15081" y="288169"/>
                  </a:lnTo>
                  <a:lnTo>
                    <a:pt x="28760" y="257038"/>
                  </a:lnTo>
                  <a:lnTo>
                    <a:pt x="37890" y="242847"/>
                  </a:lnTo>
                  <a:lnTo>
                    <a:pt x="50649" y="230704"/>
                  </a:lnTo>
                  <a:lnTo>
                    <a:pt x="72975" y="219490"/>
                  </a:lnTo>
                  <a:lnTo>
                    <a:pt x="101110" y="215335"/>
                  </a:lnTo>
                  <a:lnTo>
                    <a:pt x="134301" y="212398"/>
                  </a:lnTo>
                  <a:lnTo>
                    <a:pt x="167816" y="208201"/>
                  </a:lnTo>
                  <a:lnTo>
                    <a:pt x="198513" y="206579"/>
                  </a:lnTo>
                  <a:lnTo>
                    <a:pt x="235743" y="1928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100"/>
            <p:cNvSpPr/>
            <p:nvPr/>
          </p:nvSpPr>
          <p:spPr>
            <a:xfrm>
              <a:off x="3552196" y="1628775"/>
              <a:ext cx="76830" cy="371476"/>
            </a:xfrm>
            <a:custGeom>
              <a:avLst/>
              <a:gdLst/>
              <a:ahLst/>
              <a:cxnLst/>
              <a:rect l="0" t="0" r="0" b="0"/>
              <a:pathLst>
                <a:path w="76830" h="371476">
                  <a:moveTo>
                    <a:pt x="76829" y="0"/>
                  </a:moveTo>
                  <a:lnTo>
                    <a:pt x="76035" y="18682"/>
                  </a:lnTo>
                  <a:lnTo>
                    <a:pt x="69553" y="52626"/>
                  </a:lnTo>
                  <a:lnTo>
                    <a:pt x="62045" y="81215"/>
                  </a:lnTo>
                  <a:lnTo>
                    <a:pt x="52918" y="113409"/>
                  </a:lnTo>
                  <a:lnTo>
                    <a:pt x="43472" y="148402"/>
                  </a:lnTo>
                  <a:lnTo>
                    <a:pt x="35549" y="176439"/>
                  </a:lnTo>
                  <a:lnTo>
                    <a:pt x="24293" y="204855"/>
                  </a:lnTo>
                  <a:lnTo>
                    <a:pt x="15578" y="233382"/>
                  </a:lnTo>
                  <a:lnTo>
                    <a:pt x="7969" y="261943"/>
                  </a:lnTo>
                  <a:lnTo>
                    <a:pt x="1481" y="289720"/>
                  </a:lnTo>
                  <a:lnTo>
                    <a:pt x="0" y="314972"/>
                  </a:lnTo>
                  <a:lnTo>
                    <a:pt x="5028" y="344503"/>
                  </a:lnTo>
                  <a:lnTo>
                    <a:pt x="19679" y="3714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101"/>
            <p:cNvSpPr/>
            <p:nvPr/>
          </p:nvSpPr>
          <p:spPr>
            <a:xfrm>
              <a:off x="3718606" y="1814513"/>
              <a:ext cx="121125" cy="121310"/>
            </a:xfrm>
            <a:custGeom>
              <a:avLst/>
              <a:gdLst/>
              <a:ahLst/>
              <a:cxnLst/>
              <a:rect l="0" t="0" r="0" b="0"/>
              <a:pathLst>
                <a:path w="121125" h="121310">
                  <a:moveTo>
                    <a:pt x="53294" y="35718"/>
                  </a:moveTo>
                  <a:lnTo>
                    <a:pt x="53294" y="15600"/>
                  </a:lnTo>
                  <a:lnTo>
                    <a:pt x="52500" y="15956"/>
                  </a:lnTo>
                  <a:lnTo>
                    <a:pt x="36501" y="31114"/>
                  </a:lnTo>
                  <a:lnTo>
                    <a:pt x="11916" y="64485"/>
                  </a:lnTo>
                  <a:lnTo>
                    <a:pt x="7123" y="73904"/>
                  </a:lnTo>
                  <a:lnTo>
                    <a:pt x="0" y="97642"/>
                  </a:lnTo>
                  <a:lnTo>
                    <a:pt x="303" y="101607"/>
                  </a:lnTo>
                  <a:lnTo>
                    <a:pt x="2091" y="105044"/>
                  </a:lnTo>
                  <a:lnTo>
                    <a:pt x="12576" y="116264"/>
                  </a:lnTo>
                  <a:lnTo>
                    <a:pt x="19587" y="119141"/>
                  </a:lnTo>
                  <a:lnTo>
                    <a:pt x="54823" y="121309"/>
                  </a:lnTo>
                  <a:lnTo>
                    <a:pt x="75178" y="117611"/>
                  </a:lnTo>
                  <a:lnTo>
                    <a:pt x="92498" y="107696"/>
                  </a:lnTo>
                  <a:lnTo>
                    <a:pt x="107684" y="94704"/>
                  </a:lnTo>
                  <a:lnTo>
                    <a:pt x="113186" y="85482"/>
                  </a:lnTo>
                  <a:lnTo>
                    <a:pt x="121124" y="61880"/>
                  </a:lnTo>
                  <a:lnTo>
                    <a:pt x="118195" y="47615"/>
                  </a:lnTo>
                  <a:lnTo>
                    <a:pt x="110094" y="30689"/>
                  </a:lnTo>
                  <a:lnTo>
                    <a:pt x="104732" y="24752"/>
                  </a:lnTo>
                  <a:lnTo>
                    <a:pt x="67582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102"/>
            <p:cNvSpPr/>
            <p:nvPr/>
          </p:nvSpPr>
          <p:spPr>
            <a:xfrm>
              <a:off x="3900488" y="1835944"/>
              <a:ext cx="100013" cy="92717"/>
            </a:xfrm>
            <a:custGeom>
              <a:avLst/>
              <a:gdLst/>
              <a:ahLst/>
              <a:cxnLst/>
              <a:rect l="0" t="0" r="0" b="0"/>
              <a:pathLst>
                <a:path w="100013" h="92717">
                  <a:moveTo>
                    <a:pt x="0" y="28575"/>
                  </a:moveTo>
                  <a:lnTo>
                    <a:pt x="0" y="62510"/>
                  </a:lnTo>
                  <a:lnTo>
                    <a:pt x="793" y="69057"/>
                  </a:lnTo>
                  <a:lnTo>
                    <a:pt x="7275" y="88962"/>
                  </a:lnTo>
                  <a:lnTo>
                    <a:pt x="8819" y="90264"/>
                  </a:lnTo>
                  <a:lnTo>
                    <a:pt x="12651" y="91711"/>
                  </a:lnTo>
                  <a:lnTo>
                    <a:pt x="23910" y="92716"/>
                  </a:lnTo>
                  <a:lnTo>
                    <a:pt x="34777" y="89031"/>
                  </a:lnTo>
                  <a:lnTo>
                    <a:pt x="70086" y="58376"/>
                  </a:lnTo>
                  <a:lnTo>
                    <a:pt x="85233" y="41221"/>
                  </a:lnTo>
                  <a:lnTo>
                    <a:pt x="90606" y="30205"/>
                  </a:lnTo>
                  <a:lnTo>
                    <a:pt x="92657" y="24537"/>
                  </a:lnTo>
                  <a:lnTo>
                    <a:pt x="97480" y="16883"/>
                  </a:lnTo>
                  <a:lnTo>
                    <a:pt x="99678" y="8583"/>
                  </a:lnTo>
                  <a:lnTo>
                    <a:pt x="100012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103"/>
            <p:cNvSpPr/>
            <p:nvPr/>
          </p:nvSpPr>
          <p:spPr>
            <a:xfrm>
              <a:off x="4071938" y="1835944"/>
              <a:ext cx="114301" cy="114301"/>
            </a:xfrm>
            <a:custGeom>
              <a:avLst/>
              <a:gdLst/>
              <a:ahLst/>
              <a:cxnLst/>
              <a:rect l="0" t="0" r="0" b="0"/>
              <a:pathLst>
                <a:path w="114301" h="114301">
                  <a:moveTo>
                    <a:pt x="0" y="114300"/>
                  </a:moveTo>
                  <a:lnTo>
                    <a:pt x="0" y="79729"/>
                  </a:lnTo>
                  <a:lnTo>
                    <a:pt x="0" y="45173"/>
                  </a:lnTo>
                  <a:lnTo>
                    <a:pt x="793" y="33404"/>
                  </a:lnTo>
                  <a:lnTo>
                    <a:pt x="3792" y="27282"/>
                  </a:lnTo>
                  <a:lnTo>
                    <a:pt x="13735" y="19372"/>
                  </a:lnTo>
                  <a:lnTo>
                    <a:pt x="26735" y="12002"/>
                  </a:lnTo>
                  <a:lnTo>
                    <a:pt x="57848" y="5667"/>
                  </a:lnTo>
                  <a:lnTo>
                    <a:pt x="93447" y="1119"/>
                  </a:lnTo>
                  <a:lnTo>
                    <a:pt x="1143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104"/>
            <p:cNvSpPr/>
            <p:nvPr/>
          </p:nvSpPr>
          <p:spPr>
            <a:xfrm>
              <a:off x="4321969" y="1614488"/>
              <a:ext cx="42863" cy="364332"/>
            </a:xfrm>
            <a:custGeom>
              <a:avLst/>
              <a:gdLst/>
              <a:ahLst/>
              <a:cxnLst/>
              <a:rect l="0" t="0" r="0" b="0"/>
              <a:pathLst>
                <a:path w="42863" h="364332">
                  <a:moveTo>
                    <a:pt x="0" y="0"/>
                  </a:moveTo>
                  <a:lnTo>
                    <a:pt x="794" y="25629"/>
                  </a:lnTo>
                  <a:lnTo>
                    <a:pt x="6151" y="57702"/>
                  </a:lnTo>
                  <a:lnTo>
                    <a:pt x="10642" y="86329"/>
                  </a:lnTo>
                  <a:lnTo>
                    <a:pt x="16999" y="116154"/>
                  </a:lnTo>
                  <a:lnTo>
                    <a:pt x="23911" y="148892"/>
                  </a:lnTo>
                  <a:lnTo>
                    <a:pt x="26502" y="174124"/>
                  </a:lnTo>
                  <a:lnTo>
                    <a:pt x="28447" y="200419"/>
                  </a:lnTo>
                  <a:lnTo>
                    <a:pt x="31957" y="225335"/>
                  </a:lnTo>
                  <a:lnTo>
                    <a:pt x="34047" y="249638"/>
                  </a:lnTo>
                  <a:lnTo>
                    <a:pt x="37340" y="283516"/>
                  </a:lnTo>
                  <a:lnTo>
                    <a:pt x="41226" y="313663"/>
                  </a:lnTo>
                  <a:lnTo>
                    <a:pt x="42539" y="344709"/>
                  </a:lnTo>
                  <a:lnTo>
                    <a:pt x="42862" y="3643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105"/>
            <p:cNvSpPr/>
            <p:nvPr/>
          </p:nvSpPr>
          <p:spPr>
            <a:xfrm>
              <a:off x="4179094" y="1583312"/>
              <a:ext cx="350045" cy="395508"/>
            </a:xfrm>
            <a:custGeom>
              <a:avLst/>
              <a:gdLst/>
              <a:ahLst/>
              <a:cxnLst/>
              <a:rect l="0" t="0" r="0" b="0"/>
              <a:pathLst>
                <a:path w="350045" h="395508">
                  <a:moveTo>
                    <a:pt x="0" y="66894"/>
                  </a:moveTo>
                  <a:lnTo>
                    <a:pt x="0" y="63102"/>
                  </a:lnTo>
                  <a:lnTo>
                    <a:pt x="11406" y="49006"/>
                  </a:lnTo>
                  <a:lnTo>
                    <a:pt x="41170" y="22460"/>
                  </a:lnTo>
                  <a:lnTo>
                    <a:pt x="67584" y="9720"/>
                  </a:lnTo>
                  <a:lnTo>
                    <a:pt x="103104" y="917"/>
                  </a:lnTo>
                  <a:lnTo>
                    <a:pt x="129961" y="0"/>
                  </a:lnTo>
                  <a:lnTo>
                    <a:pt x="157773" y="1445"/>
                  </a:lnTo>
                  <a:lnTo>
                    <a:pt x="186009" y="2087"/>
                  </a:lnTo>
                  <a:lnTo>
                    <a:pt x="212316" y="4489"/>
                  </a:lnTo>
                  <a:lnTo>
                    <a:pt x="245206" y="12420"/>
                  </a:lnTo>
                  <a:lnTo>
                    <a:pt x="277653" y="29323"/>
                  </a:lnTo>
                  <a:lnTo>
                    <a:pt x="300496" y="47949"/>
                  </a:lnTo>
                  <a:lnTo>
                    <a:pt x="307650" y="57416"/>
                  </a:lnTo>
                  <a:lnTo>
                    <a:pt x="311358" y="69032"/>
                  </a:lnTo>
                  <a:lnTo>
                    <a:pt x="312212" y="82132"/>
                  </a:lnTo>
                  <a:lnTo>
                    <a:pt x="304208" y="117025"/>
                  </a:lnTo>
                  <a:lnTo>
                    <a:pt x="288661" y="145500"/>
                  </a:lnTo>
                  <a:lnTo>
                    <a:pt x="256617" y="177405"/>
                  </a:lnTo>
                  <a:lnTo>
                    <a:pt x="227994" y="196476"/>
                  </a:lnTo>
                  <a:lnTo>
                    <a:pt x="198170" y="209623"/>
                  </a:lnTo>
                  <a:lnTo>
                    <a:pt x="165432" y="222338"/>
                  </a:lnTo>
                  <a:lnTo>
                    <a:pt x="130597" y="232367"/>
                  </a:lnTo>
                  <a:lnTo>
                    <a:pt x="95470" y="242867"/>
                  </a:lnTo>
                  <a:lnTo>
                    <a:pt x="78470" y="248592"/>
                  </a:lnTo>
                  <a:lnTo>
                    <a:pt x="71123" y="247397"/>
                  </a:lnTo>
                  <a:lnTo>
                    <a:pt x="73609" y="245967"/>
                  </a:lnTo>
                  <a:lnTo>
                    <a:pt x="99069" y="241749"/>
                  </a:lnTo>
                  <a:lnTo>
                    <a:pt x="131306" y="244027"/>
                  </a:lnTo>
                  <a:lnTo>
                    <a:pt x="162113" y="246643"/>
                  </a:lnTo>
                  <a:lnTo>
                    <a:pt x="195230" y="256766"/>
                  </a:lnTo>
                  <a:lnTo>
                    <a:pt x="224710" y="269820"/>
                  </a:lnTo>
                  <a:lnTo>
                    <a:pt x="258523" y="288453"/>
                  </a:lnTo>
                  <a:lnTo>
                    <a:pt x="287956" y="307421"/>
                  </a:lnTo>
                  <a:lnTo>
                    <a:pt x="311871" y="336870"/>
                  </a:lnTo>
                  <a:lnTo>
                    <a:pt x="331935" y="366801"/>
                  </a:lnTo>
                  <a:lnTo>
                    <a:pt x="334851" y="375605"/>
                  </a:lnTo>
                  <a:lnTo>
                    <a:pt x="341075" y="387724"/>
                  </a:lnTo>
                  <a:lnTo>
                    <a:pt x="341683" y="390319"/>
                  </a:lnTo>
                  <a:lnTo>
                    <a:pt x="342882" y="392048"/>
                  </a:lnTo>
                  <a:lnTo>
                    <a:pt x="344476" y="393201"/>
                  </a:lnTo>
                  <a:lnTo>
                    <a:pt x="350044" y="39550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106"/>
            <p:cNvSpPr/>
            <p:nvPr/>
          </p:nvSpPr>
          <p:spPr>
            <a:xfrm>
              <a:off x="4536281" y="1785938"/>
              <a:ext cx="191719" cy="151418"/>
            </a:xfrm>
            <a:custGeom>
              <a:avLst/>
              <a:gdLst/>
              <a:ahLst/>
              <a:cxnLst/>
              <a:rect l="0" t="0" r="0" b="0"/>
              <a:pathLst>
                <a:path w="191719" h="151418">
                  <a:moveTo>
                    <a:pt x="0" y="114300"/>
                  </a:moveTo>
                  <a:lnTo>
                    <a:pt x="0" y="131092"/>
                  </a:lnTo>
                  <a:lnTo>
                    <a:pt x="3792" y="141941"/>
                  </a:lnTo>
                  <a:lnTo>
                    <a:pt x="9888" y="148545"/>
                  </a:lnTo>
                  <a:lnTo>
                    <a:pt x="13735" y="151417"/>
                  </a:lnTo>
                  <a:lnTo>
                    <a:pt x="17888" y="150951"/>
                  </a:lnTo>
                  <a:lnTo>
                    <a:pt x="26736" y="144083"/>
                  </a:lnTo>
                  <a:lnTo>
                    <a:pt x="32905" y="142093"/>
                  </a:lnTo>
                  <a:lnTo>
                    <a:pt x="63503" y="142485"/>
                  </a:lnTo>
                  <a:lnTo>
                    <a:pt x="96505" y="142797"/>
                  </a:lnTo>
                  <a:lnTo>
                    <a:pt x="120405" y="139059"/>
                  </a:lnTo>
                  <a:lnTo>
                    <a:pt x="142567" y="129132"/>
                  </a:lnTo>
                  <a:lnTo>
                    <a:pt x="175767" y="102232"/>
                  </a:lnTo>
                  <a:lnTo>
                    <a:pt x="186576" y="84266"/>
                  </a:lnTo>
                  <a:lnTo>
                    <a:pt x="191013" y="67653"/>
                  </a:lnTo>
                  <a:lnTo>
                    <a:pt x="191718" y="36411"/>
                  </a:lnTo>
                  <a:lnTo>
                    <a:pt x="18573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107"/>
            <p:cNvSpPr/>
            <p:nvPr/>
          </p:nvSpPr>
          <p:spPr>
            <a:xfrm>
              <a:off x="4779169" y="1614488"/>
              <a:ext cx="85726" cy="350044"/>
            </a:xfrm>
            <a:custGeom>
              <a:avLst/>
              <a:gdLst/>
              <a:ahLst/>
              <a:cxnLst/>
              <a:rect l="0" t="0" r="0" b="0"/>
              <a:pathLst>
                <a:path w="85726" h="350044">
                  <a:moveTo>
                    <a:pt x="0" y="0"/>
                  </a:moveTo>
                  <a:lnTo>
                    <a:pt x="3792" y="3792"/>
                  </a:lnTo>
                  <a:lnTo>
                    <a:pt x="6151" y="17527"/>
                  </a:lnTo>
                  <a:lnTo>
                    <a:pt x="9129" y="50432"/>
                  </a:lnTo>
                  <a:lnTo>
                    <a:pt x="13268" y="82457"/>
                  </a:lnTo>
                  <a:lnTo>
                    <a:pt x="18995" y="114448"/>
                  </a:lnTo>
                  <a:lnTo>
                    <a:pt x="23067" y="148401"/>
                  </a:lnTo>
                  <a:lnTo>
                    <a:pt x="27487" y="182066"/>
                  </a:lnTo>
                  <a:lnTo>
                    <a:pt x="32045" y="209873"/>
                  </a:lnTo>
                  <a:lnTo>
                    <a:pt x="38422" y="238220"/>
                  </a:lnTo>
                  <a:lnTo>
                    <a:pt x="49131" y="266728"/>
                  </a:lnTo>
                  <a:lnTo>
                    <a:pt x="61269" y="299102"/>
                  </a:lnTo>
                  <a:lnTo>
                    <a:pt x="73427" y="328427"/>
                  </a:lnTo>
                  <a:lnTo>
                    <a:pt x="85725" y="35004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108"/>
            <p:cNvSpPr/>
            <p:nvPr/>
          </p:nvSpPr>
          <p:spPr>
            <a:xfrm>
              <a:off x="4851061" y="1793802"/>
              <a:ext cx="120990" cy="163587"/>
            </a:xfrm>
            <a:custGeom>
              <a:avLst/>
              <a:gdLst/>
              <a:ahLst/>
              <a:cxnLst/>
              <a:rect l="0" t="0" r="0" b="0"/>
              <a:pathLst>
                <a:path w="120990" h="163587">
                  <a:moveTo>
                    <a:pt x="28120" y="106436"/>
                  </a:moveTo>
                  <a:lnTo>
                    <a:pt x="58828" y="77844"/>
                  </a:lnTo>
                  <a:lnTo>
                    <a:pt x="72374" y="68332"/>
                  </a:lnTo>
                  <a:lnTo>
                    <a:pt x="101275" y="32666"/>
                  </a:lnTo>
                  <a:lnTo>
                    <a:pt x="104290" y="26553"/>
                  </a:lnTo>
                  <a:lnTo>
                    <a:pt x="105987" y="18649"/>
                  </a:lnTo>
                  <a:lnTo>
                    <a:pt x="102151" y="11592"/>
                  </a:lnTo>
                  <a:lnTo>
                    <a:pt x="95948" y="4752"/>
                  </a:lnTo>
                  <a:lnTo>
                    <a:pt x="90545" y="1711"/>
                  </a:lnTo>
                  <a:lnTo>
                    <a:pt x="79249" y="0"/>
                  </a:lnTo>
                  <a:lnTo>
                    <a:pt x="65847" y="3285"/>
                  </a:lnTo>
                  <a:lnTo>
                    <a:pt x="32861" y="18424"/>
                  </a:lnTo>
                  <a:lnTo>
                    <a:pt x="19382" y="26295"/>
                  </a:lnTo>
                  <a:lnTo>
                    <a:pt x="7315" y="42774"/>
                  </a:lnTo>
                  <a:lnTo>
                    <a:pt x="2999" y="52742"/>
                  </a:lnTo>
                  <a:lnTo>
                    <a:pt x="0" y="81667"/>
                  </a:lnTo>
                  <a:lnTo>
                    <a:pt x="3472" y="96627"/>
                  </a:lnTo>
                  <a:lnTo>
                    <a:pt x="12551" y="115904"/>
                  </a:lnTo>
                  <a:lnTo>
                    <a:pt x="25183" y="130231"/>
                  </a:lnTo>
                  <a:lnTo>
                    <a:pt x="50382" y="147178"/>
                  </a:lnTo>
                  <a:lnTo>
                    <a:pt x="82083" y="158404"/>
                  </a:lnTo>
                  <a:lnTo>
                    <a:pt x="116408" y="163282"/>
                  </a:lnTo>
                  <a:lnTo>
                    <a:pt x="120989" y="16358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109"/>
            <p:cNvSpPr/>
            <p:nvPr/>
          </p:nvSpPr>
          <p:spPr>
            <a:xfrm>
              <a:off x="5107781" y="1635919"/>
              <a:ext cx="35720" cy="78582"/>
            </a:xfrm>
            <a:custGeom>
              <a:avLst/>
              <a:gdLst/>
              <a:ahLst/>
              <a:cxnLst/>
              <a:rect l="0" t="0" r="0" b="0"/>
              <a:pathLst>
                <a:path w="35720" h="78582">
                  <a:moveTo>
                    <a:pt x="35719" y="0"/>
                  </a:moveTo>
                  <a:lnTo>
                    <a:pt x="35719" y="6151"/>
                  </a:lnTo>
                  <a:lnTo>
                    <a:pt x="31927" y="10642"/>
                  </a:lnTo>
                  <a:lnTo>
                    <a:pt x="27948" y="12667"/>
                  </a:lnTo>
                  <a:lnTo>
                    <a:pt x="25776" y="13207"/>
                  </a:lnTo>
                  <a:lnTo>
                    <a:pt x="24328" y="14361"/>
                  </a:lnTo>
                  <a:lnTo>
                    <a:pt x="15947" y="28718"/>
                  </a:lnTo>
                  <a:lnTo>
                    <a:pt x="0" y="785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110"/>
            <p:cNvSpPr/>
            <p:nvPr/>
          </p:nvSpPr>
          <p:spPr>
            <a:xfrm>
              <a:off x="5200650" y="1678781"/>
              <a:ext cx="57151" cy="92870"/>
            </a:xfrm>
            <a:custGeom>
              <a:avLst/>
              <a:gdLst/>
              <a:ahLst/>
              <a:cxnLst/>
              <a:rect l="0" t="0" r="0" b="0"/>
              <a:pathLst>
                <a:path w="57151" h="92870">
                  <a:moveTo>
                    <a:pt x="57150" y="0"/>
                  </a:moveTo>
                  <a:lnTo>
                    <a:pt x="46508" y="10642"/>
                  </a:lnTo>
                  <a:lnTo>
                    <a:pt x="42366" y="12668"/>
                  </a:lnTo>
                  <a:lnTo>
                    <a:pt x="40150" y="13208"/>
                  </a:lnTo>
                  <a:lnTo>
                    <a:pt x="33239" y="17760"/>
                  </a:lnTo>
                  <a:lnTo>
                    <a:pt x="26165" y="24136"/>
                  </a:lnTo>
                  <a:lnTo>
                    <a:pt x="23535" y="30836"/>
                  </a:lnTo>
                  <a:lnTo>
                    <a:pt x="21572" y="38311"/>
                  </a:lnTo>
                  <a:lnTo>
                    <a:pt x="15962" y="49578"/>
                  </a:lnTo>
                  <a:lnTo>
                    <a:pt x="3675" y="84454"/>
                  </a:lnTo>
                  <a:lnTo>
                    <a:pt x="0" y="928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SMARTInkShape-Group20"/>
          <p:cNvGrpSpPr/>
          <p:nvPr/>
        </p:nvGrpSpPr>
        <p:grpSpPr>
          <a:xfrm>
            <a:off x="5107781" y="4502209"/>
            <a:ext cx="3100389" cy="950506"/>
            <a:chOff x="5107781" y="4502209"/>
            <a:chExt cx="3100389" cy="950506"/>
          </a:xfrm>
        </p:grpSpPr>
        <p:sp>
          <p:nvSpPr>
            <p:cNvPr id="28" name="SMARTInkShape-111"/>
            <p:cNvSpPr/>
            <p:nvPr/>
          </p:nvSpPr>
          <p:spPr>
            <a:xfrm>
              <a:off x="5107781" y="4557713"/>
              <a:ext cx="64295" cy="107157"/>
            </a:xfrm>
            <a:custGeom>
              <a:avLst/>
              <a:gdLst/>
              <a:ahLst/>
              <a:cxnLst/>
              <a:rect l="0" t="0" r="0" b="0"/>
              <a:pathLst>
                <a:path w="64295" h="107157">
                  <a:moveTo>
                    <a:pt x="0" y="0"/>
                  </a:moveTo>
                  <a:lnTo>
                    <a:pt x="0" y="9942"/>
                  </a:lnTo>
                  <a:lnTo>
                    <a:pt x="8070" y="38403"/>
                  </a:lnTo>
                  <a:lnTo>
                    <a:pt x="30662" y="71611"/>
                  </a:lnTo>
                  <a:lnTo>
                    <a:pt x="40483" y="86658"/>
                  </a:lnTo>
                  <a:lnTo>
                    <a:pt x="64294" y="1071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112"/>
            <p:cNvSpPr/>
            <p:nvPr/>
          </p:nvSpPr>
          <p:spPr>
            <a:xfrm>
              <a:off x="5257800" y="4557713"/>
              <a:ext cx="50007" cy="114301"/>
            </a:xfrm>
            <a:custGeom>
              <a:avLst/>
              <a:gdLst/>
              <a:ahLst/>
              <a:cxnLst/>
              <a:rect l="0" t="0" r="0" b="0"/>
              <a:pathLst>
                <a:path w="50007" h="114301">
                  <a:moveTo>
                    <a:pt x="0" y="0"/>
                  </a:moveTo>
                  <a:lnTo>
                    <a:pt x="0" y="16999"/>
                  </a:lnTo>
                  <a:lnTo>
                    <a:pt x="12357" y="50205"/>
                  </a:lnTo>
                  <a:lnTo>
                    <a:pt x="13000" y="54901"/>
                  </a:lnTo>
                  <a:lnTo>
                    <a:pt x="17949" y="64352"/>
                  </a:lnTo>
                  <a:lnTo>
                    <a:pt x="23852" y="73845"/>
                  </a:lnTo>
                  <a:lnTo>
                    <a:pt x="28763" y="87320"/>
                  </a:lnTo>
                  <a:lnTo>
                    <a:pt x="46325" y="104497"/>
                  </a:lnTo>
                  <a:lnTo>
                    <a:pt x="50006" y="1143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113"/>
            <p:cNvSpPr/>
            <p:nvPr/>
          </p:nvSpPr>
          <p:spPr>
            <a:xfrm>
              <a:off x="5479290" y="4502209"/>
              <a:ext cx="442880" cy="346725"/>
            </a:xfrm>
            <a:custGeom>
              <a:avLst/>
              <a:gdLst/>
              <a:ahLst/>
              <a:cxnLst/>
              <a:rect l="0" t="0" r="0" b="0"/>
              <a:pathLst>
                <a:path w="442880" h="346725">
                  <a:moveTo>
                    <a:pt x="28541" y="19785"/>
                  </a:moveTo>
                  <a:lnTo>
                    <a:pt x="24749" y="23577"/>
                  </a:lnTo>
                  <a:lnTo>
                    <a:pt x="22887" y="27556"/>
                  </a:lnTo>
                  <a:lnTo>
                    <a:pt x="15874" y="62467"/>
                  </a:lnTo>
                  <a:lnTo>
                    <a:pt x="10781" y="94979"/>
                  </a:lnTo>
                  <a:lnTo>
                    <a:pt x="4406" y="122586"/>
                  </a:lnTo>
                  <a:lnTo>
                    <a:pt x="1282" y="150874"/>
                  </a:lnTo>
                  <a:lnTo>
                    <a:pt x="356" y="179364"/>
                  </a:lnTo>
                  <a:lnTo>
                    <a:pt x="82" y="207914"/>
                  </a:lnTo>
                  <a:lnTo>
                    <a:pt x="0" y="236482"/>
                  </a:lnTo>
                  <a:lnTo>
                    <a:pt x="5676" y="268082"/>
                  </a:lnTo>
                  <a:lnTo>
                    <a:pt x="14441" y="288318"/>
                  </a:lnTo>
                  <a:lnTo>
                    <a:pt x="16760" y="291676"/>
                  </a:lnTo>
                  <a:lnTo>
                    <a:pt x="19893" y="293914"/>
                  </a:lnTo>
                  <a:lnTo>
                    <a:pt x="27608" y="296401"/>
                  </a:lnTo>
                  <a:lnTo>
                    <a:pt x="36328" y="295390"/>
                  </a:lnTo>
                  <a:lnTo>
                    <a:pt x="60376" y="285296"/>
                  </a:lnTo>
                  <a:lnTo>
                    <a:pt x="78720" y="272727"/>
                  </a:lnTo>
                  <a:lnTo>
                    <a:pt x="108243" y="240684"/>
                  </a:lnTo>
                  <a:lnTo>
                    <a:pt x="135218" y="207566"/>
                  </a:lnTo>
                  <a:lnTo>
                    <a:pt x="163815" y="177413"/>
                  </a:lnTo>
                  <a:lnTo>
                    <a:pt x="164213" y="184779"/>
                  </a:lnTo>
                  <a:lnTo>
                    <a:pt x="164269" y="214536"/>
                  </a:lnTo>
                  <a:lnTo>
                    <a:pt x="164272" y="246514"/>
                  </a:lnTo>
                  <a:lnTo>
                    <a:pt x="166389" y="264235"/>
                  </a:lnTo>
                  <a:lnTo>
                    <a:pt x="168065" y="270857"/>
                  </a:lnTo>
                  <a:lnTo>
                    <a:pt x="174159" y="280333"/>
                  </a:lnTo>
                  <a:lnTo>
                    <a:pt x="204914" y="306703"/>
                  </a:lnTo>
                  <a:lnTo>
                    <a:pt x="219089" y="310908"/>
                  </a:lnTo>
                  <a:lnTo>
                    <a:pt x="228588" y="309775"/>
                  </a:lnTo>
                  <a:lnTo>
                    <a:pt x="238101" y="305832"/>
                  </a:lnTo>
                  <a:lnTo>
                    <a:pt x="252382" y="293893"/>
                  </a:lnTo>
                  <a:lnTo>
                    <a:pt x="276191" y="262080"/>
                  </a:lnTo>
                  <a:lnTo>
                    <a:pt x="290479" y="233481"/>
                  </a:lnTo>
                  <a:lnTo>
                    <a:pt x="300974" y="203664"/>
                  </a:lnTo>
                  <a:lnTo>
                    <a:pt x="308637" y="180090"/>
                  </a:lnTo>
                  <a:lnTo>
                    <a:pt x="316541" y="155325"/>
                  </a:lnTo>
                  <a:lnTo>
                    <a:pt x="326246" y="122739"/>
                  </a:lnTo>
                  <a:lnTo>
                    <a:pt x="337236" y="89095"/>
                  </a:lnTo>
                  <a:lnTo>
                    <a:pt x="341992" y="60253"/>
                  </a:lnTo>
                  <a:lnTo>
                    <a:pt x="352590" y="26456"/>
                  </a:lnTo>
                  <a:lnTo>
                    <a:pt x="363885" y="0"/>
                  </a:lnTo>
                  <a:lnTo>
                    <a:pt x="364022" y="245"/>
                  </a:lnTo>
                  <a:lnTo>
                    <a:pt x="364261" y="8441"/>
                  </a:lnTo>
                  <a:lnTo>
                    <a:pt x="358144" y="42102"/>
                  </a:lnTo>
                  <a:lnTo>
                    <a:pt x="351646" y="76463"/>
                  </a:lnTo>
                  <a:lnTo>
                    <a:pt x="345820" y="109162"/>
                  </a:lnTo>
                  <a:lnTo>
                    <a:pt x="342948" y="143986"/>
                  </a:lnTo>
                  <a:lnTo>
                    <a:pt x="338216" y="179440"/>
                  </a:lnTo>
                  <a:lnTo>
                    <a:pt x="335667" y="215081"/>
                  </a:lnTo>
                  <a:lnTo>
                    <a:pt x="331032" y="249982"/>
                  </a:lnTo>
                  <a:lnTo>
                    <a:pt x="329305" y="279991"/>
                  </a:lnTo>
                  <a:lnTo>
                    <a:pt x="328722" y="311866"/>
                  </a:lnTo>
                  <a:lnTo>
                    <a:pt x="328587" y="342751"/>
                  </a:lnTo>
                  <a:lnTo>
                    <a:pt x="329378" y="344633"/>
                  </a:lnTo>
                  <a:lnTo>
                    <a:pt x="330699" y="345888"/>
                  </a:lnTo>
                  <a:lnTo>
                    <a:pt x="332374" y="346724"/>
                  </a:lnTo>
                  <a:lnTo>
                    <a:pt x="333490" y="346488"/>
                  </a:lnTo>
                  <a:lnTo>
                    <a:pt x="334234" y="345537"/>
                  </a:lnTo>
                  <a:lnTo>
                    <a:pt x="335281" y="340406"/>
                  </a:lnTo>
                  <a:lnTo>
                    <a:pt x="335697" y="310800"/>
                  </a:lnTo>
                  <a:lnTo>
                    <a:pt x="343490" y="276712"/>
                  </a:lnTo>
                  <a:lnTo>
                    <a:pt x="352514" y="252128"/>
                  </a:lnTo>
                  <a:lnTo>
                    <a:pt x="359325" y="243963"/>
                  </a:lnTo>
                  <a:lnTo>
                    <a:pt x="383153" y="223091"/>
                  </a:lnTo>
                  <a:lnTo>
                    <a:pt x="388024" y="221268"/>
                  </a:lnTo>
                  <a:lnTo>
                    <a:pt x="394951" y="222575"/>
                  </a:lnTo>
                  <a:lnTo>
                    <a:pt x="405659" y="227773"/>
                  </a:lnTo>
                  <a:lnTo>
                    <a:pt x="411255" y="232874"/>
                  </a:lnTo>
                  <a:lnTo>
                    <a:pt x="416389" y="240433"/>
                  </a:lnTo>
                  <a:lnTo>
                    <a:pt x="426061" y="272289"/>
                  </a:lnTo>
                  <a:lnTo>
                    <a:pt x="428443" y="305540"/>
                  </a:lnTo>
                  <a:lnTo>
                    <a:pt x="428589" y="339425"/>
                  </a:lnTo>
                  <a:lnTo>
                    <a:pt x="429383" y="340034"/>
                  </a:lnTo>
                  <a:lnTo>
                    <a:pt x="434294" y="340892"/>
                  </a:lnTo>
                  <a:lnTo>
                    <a:pt x="442879" y="34125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114"/>
            <p:cNvSpPr/>
            <p:nvPr/>
          </p:nvSpPr>
          <p:spPr>
            <a:xfrm>
              <a:off x="5960673" y="4722045"/>
              <a:ext cx="140091" cy="121419"/>
            </a:xfrm>
            <a:custGeom>
              <a:avLst/>
              <a:gdLst/>
              <a:ahLst/>
              <a:cxnLst/>
              <a:rect l="0" t="0" r="0" b="0"/>
              <a:pathLst>
                <a:path w="140091" h="121419">
                  <a:moveTo>
                    <a:pt x="75796" y="7118"/>
                  </a:moveTo>
                  <a:lnTo>
                    <a:pt x="75796" y="3325"/>
                  </a:lnTo>
                  <a:lnTo>
                    <a:pt x="75002" y="2208"/>
                  </a:lnTo>
                  <a:lnTo>
                    <a:pt x="73679" y="1463"/>
                  </a:lnTo>
                  <a:lnTo>
                    <a:pt x="68520" y="170"/>
                  </a:lnTo>
                  <a:lnTo>
                    <a:pt x="58796" y="0"/>
                  </a:lnTo>
                  <a:lnTo>
                    <a:pt x="54217" y="2102"/>
                  </a:lnTo>
                  <a:lnTo>
                    <a:pt x="33895" y="20559"/>
                  </a:lnTo>
                  <a:lnTo>
                    <a:pt x="11315" y="52926"/>
                  </a:lnTo>
                  <a:lnTo>
                    <a:pt x="3482" y="70339"/>
                  </a:lnTo>
                  <a:lnTo>
                    <a:pt x="0" y="88662"/>
                  </a:lnTo>
                  <a:lnTo>
                    <a:pt x="659" y="95612"/>
                  </a:lnTo>
                  <a:lnTo>
                    <a:pt x="2685" y="101039"/>
                  </a:lnTo>
                  <a:lnTo>
                    <a:pt x="8377" y="108392"/>
                  </a:lnTo>
                  <a:lnTo>
                    <a:pt x="13553" y="111659"/>
                  </a:lnTo>
                  <a:lnTo>
                    <a:pt x="17632" y="110150"/>
                  </a:lnTo>
                  <a:lnTo>
                    <a:pt x="33162" y="97441"/>
                  </a:lnTo>
                  <a:lnTo>
                    <a:pt x="49005" y="73771"/>
                  </a:lnTo>
                  <a:lnTo>
                    <a:pt x="59313" y="46440"/>
                  </a:lnTo>
                  <a:lnTo>
                    <a:pt x="62013" y="31405"/>
                  </a:lnTo>
                  <a:lnTo>
                    <a:pt x="68561" y="21534"/>
                  </a:lnTo>
                  <a:lnTo>
                    <a:pt x="73544" y="32043"/>
                  </a:lnTo>
                  <a:lnTo>
                    <a:pt x="83435" y="63331"/>
                  </a:lnTo>
                  <a:lnTo>
                    <a:pt x="95705" y="87957"/>
                  </a:lnTo>
                  <a:lnTo>
                    <a:pt x="107712" y="101537"/>
                  </a:lnTo>
                  <a:lnTo>
                    <a:pt x="129708" y="117960"/>
                  </a:lnTo>
                  <a:lnTo>
                    <a:pt x="140090" y="12141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115"/>
            <p:cNvSpPr/>
            <p:nvPr/>
          </p:nvSpPr>
          <p:spPr>
            <a:xfrm>
              <a:off x="6165056" y="4564856"/>
              <a:ext cx="42864" cy="285751"/>
            </a:xfrm>
            <a:custGeom>
              <a:avLst/>
              <a:gdLst/>
              <a:ahLst/>
              <a:cxnLst/>
              <a:rect l="0" t="0" r="0" b="0"/>
              <a:pathLst>
                <a:path w="42864" h="285751">
                  <a:moveTo>
                    <a:pt x="42863" y="0"/>
                  </a:moveTo>
                  <a:lnTo>
                    <a:pt x="36712" y="0"/>
                  </a:lnTo>
                  <a:lnTo>
                    <a:pt x="36381" y="794"/>
                  </a:lnTo>
                  <a:lnTo>
                    <a:pt x="36013" y="3792"/>
                  </a:lnTo>
                  <a:lnTo>
                    <a:pt x="33733" y="7771"/>
                  </a:lnTo>
                  <a:lnTo>
                    <a:pt x="32014" y="9943"/>
                  </a:lnTo>
                  <a:lnTo>
                    <a:pt x="30104" y="16590"/>
                  </a:lnTo>
                  <a:lnTo>
                    <a:pt x="28709" y="50836"/>
                  </a:lnTo>
                  <a:lnTo>
                    <a:pt x="24809" y="82538"/>
                  </a:lnTo>
                  <a:lnTo>
                    <a:pt x="22432" y="110004"/>
                  </a:lnTo>
                  <a:lnTo>
                    <a:pt x="17936" y="138251"/>
                  </a:lnTo>
                  <a:lnTo>
                    <a:pt x="11576" y="170521"/>
                  </a:lnTo>
                  <a:lnTo>
                    <a:pt x="8457" y="201426"/>
                  </a:lnTo>
                  <a:lnTo>
                    <a:pt x="2494" y="234610"/>
                  </a:lnTo>
                  <a:lnTo>
                    <a:pt x="492" y="264095"/>
                  </a:lnTo>
                  <a:lnTo>
                    <a:pt x="0" y="2857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116"/>
            <p:cNvSpPr/>
            <p:nvPr/>
          </p:nvSpPr>
          <p:spPr>
            <a:xfrm>
              <a:off x="6086562" y="4700588"/>
              <a:ext cx="192795" cy="28576"/>
            </a:xfrm>
            <a:custGeom>
              <a:avLst/>
              <a:gdLst/>
              <a:ahLst/>
              <a:cxnLst/>
              <a:rect l="0" t="0" r="0" b="0"/>
              <a:pathLst>
                <a:path w="192795" h="28576">
                  <a:moveTo>
                    <a:pt x="7057" y="0"/>
                  </a:moveTo>
                  <a:lnTo>
                    <a:pt x="906" y="0"/>
                  </a:lnTo>
                  <a:lnTo>
                    <a:pt x="575" y="793"/>
                  </a:lnTo>
                  <a:lnTo>
                    <a:pt x="0" y="6150"/>
                  </a:lnTo>
                  <a:lnTo>
                    <a:pt x="765" y="6481"/>
                  </a:lnTo>
                  <a:lnTo>
                    <a:pt x="9812" y="9129"/>
                  </a:lnTo>
                  <a:lnTo>
                    <a:pt x="19394" y="11995"/>
                  </a:lnTo>
                  <a:lnTo>
                    <a:pt x="51415" y="15951"/>
                  </a:lnTo>
                  <a:lnTo>
                    <a:pt x="81054" y="21924"/>
                  </a:lnTo>
                  <a:lnTo>
                    <a:pt x="114972" y="26604"/>
                  </a:lnTo>
                  <a:lnTo>
                    <a:pt x="148040" y="27991"/>
                  </a:lnTo>
                  <a:lnTo>
                    <a:pt x="180073" y="28459"/>
                  </a:lnTo>
                  <a:lnTo>
                    <a:pt x="192794" y="285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117"/>
            <p:cNvSpPr/>
            <p:nvPr/>
          </p:nvSpPr>
          <p:spPr>
            <a:xfrm>
              <a:off x="6393695" y="4587860"/>
              <a:ext cx="278569" cy="283722"/>
            </a:xfrm>
            <a:custGeom>
              <a:avLst/>
              <a:gdLst/>
              <a:ahLst/>
              <a:cxnLst/>
              <a:rect l="0" t="0" r="0" b="0"/>
              <a:pathLst>
                <a:path w="278569" h="283722">
                  <a:moveTo>
                    <a:pt x="7105" y="198453"/>
                  </a:moveTo>
                  <a:lnTo>
                    <a:pt x="3313" y="198453"/>
                  </a:lnTo>
                  <a:lnTo>
                    <a:pt x="2195" y="199246"/>
                  </a:lnTo>
                  <a:lnTo>
                    <a:pt x="1451" y="200569"/>
                  </a:lnTo>
                  <a:lnTo>
                    <a:pt x="402" y="208340"/>
                  </a:lnTo>
                  <a:lnTo>
                    <a:pt x="0" y="240066"/>
                  </a:lnTo>
                  <a:lnTo>
                    <a:pt x="760" y="264169"/>
                  </a:lnTo>
                  <a:lnTo>
                    <a:pt x="7018" y="283721"/>
                  </a:lnTo>
                  <a:lnTo>
                    <a:pt x="10895" y="253638"/>
                  </a:lnTo>
                  <a:lnTo>
                    <a:pt x="13586" y="220936"/>
                  </a:lnTo>
                  <a:lnTo>
                    <a:pt x="14846" y="193296"/>
                  </a:lnTo>
                  <a:lnTo>
                    <a:pt x="19894" y="164998"/>
                  </a:lnTo>
                  <a:lnTo>
                    <a:pt x="26417" y="136506"/>
                  </a:lnTo>
                  <a:lnTo>
                    <a:pt x="33376" y="107955"/>
                  </a:lnTo>
                  <a:lnTo>
                    <a:pt x="41260" y="80181"/>
                  </a:lnTo>
                  <a:lnTo>
                    <a:pt x="58503" y="45500"/>
                  </a:lnTo>
                  <a:lnTo>
                    <a:pt x="79844" y="19049"/>
                  </a:lnTo>
                  <a:lnTo>
                    <a:pt x="87323" y="15530"/>
                  </a:lnTo>
                  <a:lnTo>
                    <a:pt x="91540" y="14592"/>
                  </a:lnTo>
                  <a:lnTo>
                    <a:pt x="95145" y="14760"/>
                  </a:lnTo>
                  <a:lnTo>
                    <a:pt x="101267" y="17064"/>
                  </a:lnTo>
                  <a:lnTo>
                    <a:pt x="109176" y="22823"/>
                  </a:lnTo>
                  <a:lnTo>
                    <a:pt x="123758" y="46521"/>
                  </a:lnTo>
                  <a:lnTo>
                    <a:pt x="135689" y="77697"/>
                  </a:lnTo>
                  <a:lnTo>
                    <a:pt x="140719" y="98644"/>
                  </a:lnTo>
                  <a:lnTo>
                    <a:pt x="143351" y="134185"/>
                  </a:lnTo>
                  <a:lnTo>
                    <a:pt x="148950" y="166089"/>
                  </a:lnTo>
                  <a:lnTo>
                    <a:pt x="150570" y="180565"/>
                  </a:lnTo>
                  <a:lnTo>
                    <a:pt x="156821" y="190843"/>
                  </a:lnTo>
                  <a:lnTo>
                    <a:pt x="160827" y="183586"/>
                  </a:lnTo>
                  <a:lnTo>
                    <a:pt x="167758" y="153919"/>
                  </a:lnTo>
                  <a:lnTo>
                    <a:pt x="171483" y="125891"/>
                  </a:lnTo>
                  <a:lnTo>
                    <a:pt x="176923" y="92721"/>
                  </a:lnTo>
                  <a:lnTo>
                    <a:pt x="182025" y="63003"/>
                  </a:lnTo>
                  <a:lnTo>
                    <a:pt x="192986" y="29156"/>
                  </a:lnTo>
                  <a:lnTo>
                    <a:pt x="203369" y="3734"/>
                  </a:lnTo>
                  <a:lnTo>
                    <a:pt x="207575" y="786"/>
                  </a:lnTo>
                  <a:lnTo>
                    <a:pt x="209807" y="0"/>
                  </a:lnTo>
                  <a:lnTo>
                    <a:pt x="211296" y="270"/>
                  </a:lnTo>
                  <a:lnTo>
                    <a:pt x="212289" y="1243"/>
                  </a:lnTo>
                  <a:lnTo>
                    <a:pt x="213392" y="4441"/>
                  </a:lnTo>
                  <a:lnTo>
                    <a:pt x="214806" y="11498"/>
                  </a:lnTo>
                  <a:lnTo>
                    <a:pt x="228732" y="47152"/>
                  </a:lnTo>
                  <a:lnTo>
                    <a:pt x="232606" y="58977"/>
                  </a:lnTo>
                  <a:lnTo>
                    <a:pt x="237210" y="90322"/>
                  </a:lnTo>
                  <a:lnTo>
                    <a:pt x="245527" y="119679"/>
                  </a:lnTo>
                  <a:lnTo>
                    <a:pt x="249904" y="148408"/>
                  </a:lnTo>
                  <a:lnTo>
                    <a:pt x="259819" y="180368"/>
                  </a:lnTo>
                  <a:lnTo>
                    <a:pt x="266531" y="188563"/>
                  </a:lnTo>
                  <a:lnTo>
                    <a:pt x="273217" y="194851"/>
                  </a:lnTo>
                  <a:lnTo>
                    <a:pt x="278568" y="20559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118"/>
            <p:cNvSpPr/>
            <p:nvPr/>
          </p:nvSpPr>
          <p:spPr>
            <a:xfrm>
              <a:off x="6701660" y="4700969"/>
              <a:ext cx="99191" cy="77236"/>
            </a:xfrm>
            <a:custGeom>
              <a:avLst/>
              <a:gdLst/>
              <a:ahLst/>
              <a:cxnLst/>
              <a:rect l="0" t="0" r="0" b="0"/>
              <a:pathLst>
                <a:path w="99191" h="77236">
                  <a:moveTo>
                    <a:pt x="56328" y="13906"/>
                  </a:moveTo>
                  <a:lnTo>
                    <a:pt x="56328" y="906"/>
                  </a:lnTo>
                  <a:lnTo>
                    <a:pt x="55534" y="477"/>
                  </a:lnTo>
                  <a:lnTo>
                    <a:pt x="52535" y="0"/>
                  </a:lnTo>
                  <a:lnTo>
                    <a:pt x="51418" y="666"/>
                  </a:lnTo>
                  <a:lnTo>
                    <a:pt x="50673" y="1905"/>
                  </a:lnTo>
                  <a:lnTo>
                    <a:pt x="50177" y="3524"/>
                  </a:lnTo>
                  <a:lnTo>
                    <a:pt x="45686" y="9595"/>
                  </a:lnTo>
                  <a:lnTo>
                    <a:pt x="13236" y="38099"/>
                  </a:lnTo>
                  <a:lnTo>
                    <a:pt x="5425" y="50058"/>
                  </a:lnTo>
                  <a:lnTo>
                    <a:pt x="1029" y="65716"/>
                  </a:lnTo>
                  <a:lnTo>
                    <a:pt x="0" y="75562"/>
                  </a:lnTo>
                  <a:lnTo>
                    <a:pt x="2107" y="77235"/>
                  </a:lnTo>
                  <a:lnTo>
                    <a:pt x="5893" y="76763"/>
                  </a:lnTo>
                  <a:lnTo>
                    <a:pt x="32742" y="63786"/>
                  </a:lnTo>
                  <a:lnTo>
                    <a:pt x="61030" y="43890"/>
                  </a:lnTo>
                  <a:lnTo>
                    <a:pt x="69408" y="42605"/>
                  </a:lnTo>
                  <a:lnTo>
                    <a:pt x="76660" y="42492"/>
                  </a:lnTo>
                  <a:lnTo>
                    <a:pt x="77026" y="43282"/>
                  </a:lnTo>
                  <a:lnTo>
                    <a:pt x="78488" y="54667"/>
                  </a:lnTo>
                  <a:lnTo>
                    <a:pt x="83400" y="63968"/>
                  </a:lnTo>
                  <a:lnTo>
                    <a:pt x="83901" y="66330"/>
                  </a:lnTo>
                  <a:lnTo>
                    <a:pt x="85029" y="67906"/>
                  </a:lnTo>
                  <a:lnTo>
                    <a:pt x="86574" y="68956"/>
                  </a:lnTo>
                  <a:lnTo>
                    <a:pt x="92542" y="70434"/>
                  </a:lnTo>
                  <a:lnTo>
                    <a:pt x="99190" y="710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119"/>
            <p:cNvSpPr/>
            <p:nvPr/>
          </p:nvSpPr>
          <p:spPr>
            <a:xfrm>
              <a:off x="6865145" y="4550569"/>
              <a:ext cx="110952" cy="250032"/>
            </a:xfrm>
            <a:custGeom>
              <a:avLst/>
              <a:gdLst/>
              <a:ahLst/>
              <a:cxnLst/>
              <a:rect l="0" t="0" r="0" b="0"/>
              <a:pathLst>
                <a:path w="110952" h="250032">
                  <a:moveTo>
                    <a:pt x="14286" y="0"/>
                  </a:moveTo>
                  <a:lnTo>
                    <a:pt x="10493" y="0"/>
                  </a:lnTo>
                  <a:lnTo>
                    <a:pt x="9376" y="794"/>
                  </a:lnTo>
                  <a:lnTo>
                    <a:pt x="8632" y="2116"/>
                  </a:lnTo>
                  <a:lnTo>
                    <a:pt x="7437" y="9943"/>
                  </a:lnTo>
                  <a:lnTo>
                    <a:pt x="7168" y="39943"/>
                  </a:lnTo>
                  <a:lnTo>
                    <a:pt x="12800" y="74110"/>
                  </a:lnTo>
                  <a:lnTo>
                    <a:pt x="13992" y="106273"/>
                  </a:lnTo>
                  <a:lnTo>
                    <a:pt x="9318" y="140466"/>
                  </a:lnTo>
                  <a:lnTo>
                    <a:pt x="7429" y="174484"/>
                  </a:lnTo>
                  <a:lnTo>
                    <a:pt x="451" y="210011"/>
                  </a:lnTo>
                  <a:lnTo>
                    <a:pt x="25" y="220211"/>
                  </a:lnTo>
                  <a:lnTo>
                    <a:pt x="0" y="206989"/>
                  </a:lnTo>
                  <a:lnTo>
                    <a:pt x="2116" y="201003"/>
                  </a:lnTo>
                  <a:lnTo>
                    <a:pt x="19131" y="167256"/>
                  </a:lnTo>
                  <a:lnTo>
                    <a:pt x="34758" y="145017"/>
                  </a:lnTo>
                  <a:lnTo>
                    <a:pt x="57336" y="129183"/>
                  </a:lnTo>
                  <a:lnTo>
                    <a:pt x="92856" y="109595"/>
                  </a:lnTo>
                  <a:lnTo>
                    <a:pt x="108551" y="107251"/>
                  </a:lnTo>
                  <a:lnTo>
                    <a:pt x="110467" y="107220"/>
                  </a:lnTo>
                  <a:lnTo>
                    <a:pt x="110951" y="107992"/>
                  </a:lnTo>
                  <a:lnTo>
                    <a:pt x="110479" y="109301"/>
                  </a:lnTo>
                  <a:lnTo>
                    <a:pt x="90379" y="141709"/>
                  </a:lnTo>
                  <a:lnTo>
                    <a:pt x="83560" y="148442"/>
                  </a:lnTo>
                  <a:lnTo>
                    <a:pt x="79518" y="151349"/>
                  </a:lnTo>
                  <a:lnTo>
                    <a:pt x="76824" y="154874"/>
                  </a:lnTo>
                  <a:lnTo>
                    <a:pt x="67000" y="181986"/>
                  </a:lnTo>
                  <a:lnTo>
                    <a:pt x="64649" y="207174"/>
                  </a:lnTo>
                  <a:lnTo>
                    <a:pt x="68191" y="219782"/>
                  </a:lnTo>
                  <a:lnTo>
                    <a:pt x="74267" y="229780"/>
                  </a:lnTo>
                  <a:lnTo>
                    <a:pt x="96994" y="246786"/>
                  </a:lnTo>
                  <a:lnTo>
                    <a:pt x="107155" y="2500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120"/>
            <p:cNvSpPr/>
            <p:nvPr/>
          </p:nvSpPr>
          <p:spPr>
            <a:xfrm>
              <a:off x="6979444" y="4660853"/>
              <a:ext cx="142876" cy="125461"/>
            </a:xfrm>
            <a:custGeom>
              <a:avLst/>
              <a:gdLst/>
              <a:ahLst/>
              <a:cxnLst/>
              <a:rect l="0" t="0" r="0" b="0"/>
              <a:pathLst>
                <a:path w="142876" h="125461">
                  <a:moveTo>
                    <a:pt x="0" y="46878"/>
                  </a:moveTo>
                  <a:lnTo>
                    <a:pt x="0" y="50670"/>
                  </a:lnTo>
                  <a:lnTo>
                    <a:pt x="794" y="51788"/>
                  </a:lnTo>
                  <a:lnTo>
                    <a:pt x="2117" y="52533"/>
                  </a:lnTo>
                  <a:lnTo>
                    <a:pt x="3793" y="53029"/>
                  </a:lnTo>
                  <a:lnTo>
                    <a:pt x="14473" y="61662"/>
                  </a:lnTo>
                  <a:lnTo>
                    <a:pt x="16793" y="63878"/>
                  </a:lnTo>
                  <a:lnTo>
                    <a:pt x="25719" y="66340"/>
                  </a:lnTo>
                  <a:lnTo>
                    <a:pt x="57714" y="68050"/>
                  </a:lnTo>
                  <a:lnTo>
                    <a:pt x="77955" y="67439"/>
                  </a:lnTo>
                  <a:lnTo>
                    <a:pt x="109273" y="60234"/>
                  </a:lnTo>
                  <a:lnTo>
                    <a:pt x="118944" y="53872"/>
                  </a:lnTo>
                  <a:lnTo>
                    <a:pt x="124301" y="47870"/>
                  </a:lnTo>
                  <a:lnTo>
                    <a:pt x="133865" y="32678"/>
                  </a:lnTo>
                  <a:lnTo>
                    <a:pt x="135362" y="19290"/>
                  </a:lnTo>
                  <a:lnTo>
                    <a:pt x="133451" y="12657"/>
                  </a:lnTo>
                  <a:lnTo>
                    <a:pt x="131830" y="9777"/>
                  </a:lnTo>
                  <a:lnTo>
                    <a:pt x="129955" y="7856"/>
                  </a:lnTo>
                  <a:lnTo>
                    <a:pt x="125756" y="5723"/>
                  </a:lnTo>
                  <a:lnTo>
                    <a:pt x="97326" y="0"/>
                  </a:lnTo>
                  <a:lnTo>
                    <a:pt x="73778" y="3330"/>
                  </a:lnTo>
                  <a:lnTo>
                    <a:pt x="64276" y="10061"/>
                  </a:lnTo>
                  <a:lnTo>
                    <a:pt x="49032" y="29992"/>
                  </a:lnTo>
                  <a:lnTo>
                    <a:pt x="44691" y="44433"/>
                  </a:lnTo>
                  <a:lnTo>
                    <a:pt x="43404" y="58765"/>
                  </a:lnTo>
                  <a:lnTo>
                    <a:pt x="46815" y="73066"/>
                  </a:lnTo>
                  <a:lnTo>
                    <a:pt x="52853" y="87358"/>
                  </a:lnTo>
                  <a:lnTo>
                    <a:pt x="67254" y="101646"/>
                  </a:lnTo>
                  <a:lnTo>
                    <a:pt x="88544" y="114993"/>
                  </a:lnTo>
                  <a:lnTo>
                    <a:pt x="112740" y="123157"/>
                  </a:lnTo>
                  <a:lnTo>
                    <a:pt x="142875" y="1254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121"/>
            <p:cNvSpPr/>
            <p:nvPr/>
          </p:nvSpPr>
          <p:spPr>
            <a:xfrm>
              <a:off x="7165181" y="4622478"/>
              <a:ext cx="85726" cy="176966"/>
            </a:xfrm>
            <a:custGeom>
              <a:avLst/>
              <a:gdLst/>
              <a:ahLst/>
              <a:cxnLst/>
              <a:rect l="0" t="0" r="0" b="0"/>
              <a:pathLst>
                <a:path w="85726" h="176966">
                  <a:moveTo>
                    <a:pt x="85725" y="63822"/>
                  </a:moveTo>
                  <a:lnTo>
                    <a:pt x="85725" y="50087"/>
                  </a:lnTo>
                  <a:lnTo>
                    <a:pt x="83608" y="43695"/>
                  </a:lnTo>
                  <a:lnTo>
                    <a:pt x="60111" y="10428"/>
                  </a:lnTo>
                  <a:lnTo>
                    <a:pt x="52559" y="3111"/>
                  </a:lnTo>
                  <a:lnTo>
                    <a:pt x="47702" y="1120"/>
                  </a:lnTo>
                  <a:lnTo>
                    <a:pt x="40504" y="0"/>
                  </a:lnTo>
                  <a:lnTo>
                    <a:pt x="38116" y="1430"/>
                  </a:lnTo>
                  <a:lnTo>
                    <a:pt x="33345" y="7253"/>
                  </a:lnTo>
                  <a:lnTo>
                    <a:pt x="32549" y="11028"/>
                  </a:lnTo>
                  <a:lnTo>
                    <a:pt x="35221" y="24720"/>
                  </a:lnTo>
                  <a:lnTo>
                    <a:pt x="45492" y="57173"/>
                  </a:lnTo>
                  <a:lnTo>
                    <a:pt x="59300" y="92462"/>
                  </a:lnTo>
                  <a:lnTo>
                    <a:pt x="75543" y="127331"/>
                  </a:lnTo>
                  <a:lnTo>
                    <a:pt x="83479" y="148921"/>
                  </a:lnTo>
                  <a:lnTo>
                    <a:pt x="85281" y="164681"/>
                  </a:lnTo>
                  <a:lnTo>
                    <a:pt x="84635" y="166780"/>
                  </a:lnTo>
                  <a:lnTo>
                    <a:pt x="83411" y="168180"/>
                  </a:lnTo>
                  <a:lnTo>
                    <a:pt x="67812" y="175519"/>
                  </a:lnTo>
                  <a:lnTo>
                    <a:pt x="58978" y="176965"/>
                  </a:lnTo>
                  <a:lnTo>
                    <a:pt x="24758" y="171870"/>
                  </a:lnTo>
                  <a:lnTo>
                    <a:pt x="0" y="17097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122"/>
            <p:cNvSpPr/>
            <p:nvPr/>
          </p:nvSpPr>
          <p:spPr>
            <a:xfrm>
              <a:off x="5750719" y="5003496"/>
              <a:ext cx="284466" cy="449219"/>
            </a:xfrm>
            <a:custGeom>
              <a:avLst/>
              <a:gdLst/>
              <a:ahLst/>
              <a:cxnLst/>
              <a:rect l="0" t="0" r="0" b="0"/>
              <a:pathLst>
                <a:path w="284466" h="449219">
                  <a:moveTo>
                    <a:pt x="71437" y="290023"/>
                  </a:moveTo>
                  <a:lnTo>
                    <a:pt x="67645" y="293815"/>
                  </a:lnTo>
                  <a:lnTo>
                    <a:pt x="54847" y="322155"/>
                  </a:lnTo>
                  <a:lnTo>
                    <a:pt x="42180" y="350343"/>
                  </a:lnTo>
                  <a:lnTo>
                    <a:pt x="28373" y="381714"/>
                  </a:lnTo>
                  <a:lnTo>
                    <a:pt x="13277" y="416967"/>
                  </a:lnTo>
                  <a:lnTo>
                    <a:pt x="5835" y="444225"/>
                  </a:lnTo>
                  <a:lnTo>
                    <a:pt x="2593" y="449044"/>
                  </a:lnTo>
                  <a:lnTo>
                    <a:pt x="1729" y="449218"/>
                  </a:lnTo>
                  <a:lnTo>
                    <a:pt x="1152" y="448541"/>
                  </a:lnTo>
                  <a:lnTo>
                    <a:pt x="101" y="417475"/>
                  </a:lnTo>
                  <a:lnTo>
                    <a:pt x="30" y="389258"/>
                  </a:lnTo>
                  <a:lnTo>
                    <a:pt x="8" y="355762"/>
                  </a:lnTo>
                  <a:lnTo>
                    <a:pt x="2" y="320701"/>
                  </a:lnTo>
                  <a:lnTo>
                    <a:pt x="1" y="294926"/>
                  </a:lnTo>
                  <a:lnTo>
                    <a:pt x="1" y="267596"/>
                  </a:lnTo>
                  <a:lnTo>
                    <a:pt x="0" y="239574"/>
                  </a:lnTo>
                  <a:lnTo>
                    <a:pt x="0" y="211245"/>
                  </a:lnTo>
                  <a:lnTo>
                    <a:pt x="1587" y="183573"/>
                  </a:lnTo>
                  <a:lnTo>
                    <a:pt x="7585" y="158045"/>
                  </a:lnTo>
                  <a:lnTo>
                    <a:pt x="15541" y="133470"/>
                  </a:lnTo>
                  <a:lnTo>
                    <a:pt x="25163" y="109319"/>
                  </a:lnTo>
                  <a:lnTo>
                    <a:pt x="43968" y="74203"/>
                  </a:lnTo>
                  <a:lnTo>
                    <a:pt x="65415" y="44925"/>
                  </a:lnTo>
                  <a:lnTo>
                    <a:pt x="100704" y="20005"/>
                  </a:lnTo>
                  <a:lnTo>
                    <a:pt x="128793" y="6818"/>
                  </a:lnTo>
                  <a:lnTo>
                    <a:pt x="159340" y="0"/>
                  </a:lnTo>
                  <a:lnTo>
                    <a:pt x="189293" y="96"/>
                  </a:lnTo>
                  <a:lnTo>
                    <a:pt x="224540" y="7240"/>
                  </a:lnTo>
                  <a:lnTo>
                    <a:pt x="245036" y="13971"/>
                  </a:lnTo>
                  <a:lnTo>
                    <a:pt x="266184" y="29060"/>
                  </a:lnTo>
                  <a:lnTo>
                    <a:pt x="275995" y="38044"/>
                  </a:lnTo>
                  <a:lnTo>
                    <a:pt x="281414" y="47327"/>
                  </a:lnTo>
                  <a:lnTo>
                    <a:pt x="284465" y="63596"/>
                  </a:lnTo>
                  <a:lnTo>
                    <a:pt x="284385" y="75089"/>
                  </a:lnTo>
                  <a:lnTo>
                    <a:pt x="275732" y="95463"/>
                  </a:lnTo>
                  <a:lnTo>
                    <a:pt x="255196" y="113949"/>
                  </a:lnTo>
                  <a:lnTo>
                    <a:pt x="221196" y="133849"/>
                  </a:lnTo>
                  <a:lnTo>
                    <a:pt x="187920" y="149401"/>
                  </a:lnTo>
                  <a:lnTo>
                    <a:pt x="157594" y="158823"/>
                  </a:lnTo>
                  <a:lnTo>
                    <a:pt x="124226" y="161206"/>
                  </a:lnTo>
                  <a:lnTo>
                    <a:pt x="114300" y="16143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123"/>
            <p:cNvSpPr/>
            <p:nvPr/>
          </p:nvSpPr>
          <p:spPr>
            <a:xfrm>
              <a:off x="5969410" y="5193639"/>
              <a:ext cx="78035" cy="128456"/>
            </a:xfrm>
            <a:custGeom>
              <a:avLst/>
              <a:gdLst/>
              <a:ahLst/>
              <a:cxnLst/>
              <a:rect l="0" t="0" r="0" b="0"/>
              <a:pathLst>
                <a:path w="78035" h="128456">
                  <a:moveTo>
                    <a:pt x="9909" y="49874"/>
                  </a:moveTo>
                  <a:lnTo>
                    <a:pt x="13701" y="49874"/>
                  </a:lnTo>
                  <a:lnTo>
                    <a:pt x="14819" y="50667"/>
                  </a:lnTo>
                  <a:lnTo>
                    <a:pt x="15563" y="51990"/>
                  </a:lnTo>
                  <a:lnTo>
                    <a:pt x="16060" y="53666"/>
                  </a:lnTo>
                  <a:lnTo>
                    <a:pt x="24693" y="64346"/>
                  </a:lnTo>
                  <a:lnTo>
                    <a:pt x="29180" y="68213"/>
                  </a:lnTo>
                  <a:lnTo>
                    <a:pt x="33820" y="69930"/>
                  </a:lnTo>
                  <a:lnTo>
                    <a:pt x="40644" y="68578"/>
                  </a:lnTo>
                  <a:lnTo>
                    <a:pt x="51295" y="63353"/>
                  </a:lnTo>
                  <a:lnTo>
                    <a:pt x="62004" y="54476"/>
                  </a:lnTo>
                  <a:lnTo>
                    <a:pt x="69353" y="43653"/>
                  </a:lnTo>
                  <a:lnTo>
                    <a:pt x="77569" y="22559"/>
                  </a:lnTo>
                  <a:lnTo>
                    <a:pt x="78034" y="18964"/>
                  </a:lnTo>
                  <a:lnTo>
                    <a:pt x="74864" y="4949"/>
                  </a:lnTo>
                  <a:lnTo>
                    <a:pt x="73850" y="3255"/>
                  </a:lnTo>
                  <a:lnTo>
                    <a:pt x="72380" y="2126"/>
                  </a:lnTo>
                  <a:lnTo>
                    <a:pt x="68630" y="871"/>
                  </a:lnTo>
                  <a:lnTo>
                    <a:pt x="53635" y="0"/>
                  </a:lnTo>
                  <a:lnTo>
                    <a:pt x="40415" y="3699"/>
                  </a:lnTo>
                  <a:lnTo>
                    <a:pt x="33257" y="9772"/>
                  </a:lnTo>
                  <a:lnTo>
                    <a:pt x="11566" y="37945"/>
                  </a:lnTo>
                  <a:lnTo>
                    <a:pt x="711" y="60834"/>
                  </a:lnTo>
                  <a:lnTo>
                    <a:pt x="0" y="73001"/>
                  </a:lnTo>
                  <a:lnTo>
                    <a:pt x="6011" y="96423"/>
                  </a:lnTo>
                  <a:lnTo>
                    <a:pt x="12547" y="111467"/>
                  </a:lnTo>
                  <a:lnTo>
                    <a:pt x="19283" y="119052"/>
                  </a:lnTo>
                  <a:lnTo>
                    <a:pt x="26775" y="124276"/>
                  </a:lnTo>
                  <a:lnTo>
                    <a:pt x="38484" y="12845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124"/>
            <p:cNvSpPr/>
            <p:nvPr/>
          </p:nvSpPr>
          <p:spPr>
            <a:xfrm>
              <a:off x="6150769" y="5157788"/>
              <a:ext cx="142876" cy="285751"/>
            </a:xfrm>
            <a:custGeom>
              <a:avLst/>
              <a:gdLst/>
              <a:ahLst/>
              <a:cxnLst/>
              <a:rect l="0" t="0" r="0" b="0"/>
              <a:pathLst>
                <a:path w="142876" h="285751">
                  <a:moveTo>
                    <a:pt x="0" y="285750"/>
                  </a:moveTo>
                  <a:lnTo>
                    <a:pt x="0" y="281957"/>
                  </a:lnTo>
                  <a:lnTo>
                    <a:pt x="7275" y="249523"/>
                  </a:lnTo>
                  <a:lnTo>
                    <a:pt x="13207" y="220291"/>
                  </a:lnTo>
                  <a:lnTo>
                    <a:pt x="19799" y="185584"/>
                  </a:lnTo>
                  <a:lnTo>
                    <a:pt x="21216" y="149998"/>
                  </a:lnTo>
                  <a:lnTo>
                    <a:pt x="21403" y="118089"/>
                  </a:lnTo>
                  <a:lnTo>
                    <a:pt x="28705" y="83426"/>
                  </a:lnTo>
                  <a:lnTo>
                    <a:pt x="34875" y="69080"/>
                  </a:lnTo>
                  <a:lnTo>
                    <a:pt x="58869" y="35720"/>
                  </a:lnTo>
                  <a:lnTo>
                    <a:pt x="71947" y="23548"/>
                  </a:lnTo>
                  <a:lnTo>
                    <a:pt x="105711" y="7329"/>
                  </a:lnTo>
                  <a:lnTo>
                    <a:pt x="121015" y="2171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125"/>
            <p:cNvSpPr/>
            <p:nvPr/>
          </p:nvSpPr>
          <p:spPr>
            <a:xfrm>
              <a:off x="6286500" y="5039758"/>
              <a:ext cx="285751" cy="403781"/>
            </a:xfrm>
            <a:custGeom>
              <a:avLst/>
              <a:gdLst/>
              <a:ahLst/>
              <a:cxnLst/>
              <a:rect l="0" t="0" r="0" b="0"/>
              <a:pathLst>
                <a:path w="285751" h="403781">
                  <a:moveTo>
                    <a:pt x="0" y="403780"/>
                  </a:moveTo>
                  <a:lnTo>
                    <a:pt x="0" y="389345"/>
                  </a:lnTo>
                  <a:lnTo>
                    <a:pt x="2117" y="383341"/>
                  </a:lnTo>
                  <a:lnTo>
                    <a:pt x="9943" y="365435"/>
                  </a:lnTo>
                  <a:lnTo>
                    <a:pt x="19133" y="334057"/>
                  </a:lnTo>
                  <a:lnTo>
                    <a:pt x="28591" y="299873"/>
                  </a:lnTo>
                  <a:lnTo>
                    <a:pt x="35723" y="269011"/>
                  </a:lnTo>
                  <a:lnTo>
                    <a:pt x="42864" y="239759"/>
                  </a:lnTo>
                  <a:lnTo>
                    <a:pt x="50007" y="208867"/>
                  </a:lnTo>
                  <a:lnTo>
                    <a:pt x="59267" y="176694"/>
                  </a:lnTo>
                  <a:lnTo>
                    <a:pt x="67832" y="147053"/>
                  </a:lnTo>
                  <a:lnTo>
                    <a:pt x="72485" y="118163"/>
                  </a:lnTo>
                  <a:lnTo>
                    <a:pt x="81169" y="83748"/>
                  </a:lnTo>
                  <a:lnTo>
                    <a:pt x="95438" y="54019"/>
                  </a:lnTo>
                  <a:lnTo>
                    <a:pt x="108839" y="27333"/>
                  </a:lnTo>
                  <a:lnTo>
                    <a:pt x="121943" y="13634"/>
                  </a:lnTo>
                  <a:lnTo>
                    <a:pt x="126539" y="10332"/>
                  </a:lnTo>
                  <a:lnTo>
                    <a:pt x="137995" y="6664"/>
                  </a:lnTo>
                  <a:lnTo>
                    <a:pt x="171748" y="0"/>
                  </a:lnTo>
                  <a:lnTo>
                    <a:pt x="202200" y="4874"/>
                  </a:lnTo>
                  <a:lnTo>
                    <a:pt x="227128" y="13330"/>
                  </a:lnTo>
                  <a:lnTo>
                    <a:pt x="256884" y="26616"/>
                  </a:lnTo>
                  <a:lnTo>
                    <a:pt x="285750" y="3230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126"/>
            <p:cNvSpPr/>
            <p:nvPr/>
          </p:nvSpPr>
          <p:spPr>
            <a:xfrm>
              <a:off x="6243638" y="5164931"/>
              <a:ext cx="285347" cy="178595"/>
            </a:xfrm>
            <a:custGeom>
              <a:avLst/>
              <a:gdLst/>
              <a:ahLst/>
              <a:cxnLst/>
              <a:rect l="0" t="0" r="0" b="0"/>
              <a:pathLst>
                <a:path w="285347" h="178595">
                  <a:moveTo>
                    <a:pt x="0" y="0"/>
                  </a:moveTo>
                  <a:lnTo>
                    <a:pt x="0" y="3792"/>
                  </a:lnTo>
                  <a:lnTo>
                    <a:pt x="793" y="4910"/>
                  </a:lnTo>
                  <a:lnTo>
                    <a:pt x="2116" y="5655"/>
                  </a:lnTo>
                  <a:lnTo>
                    <a:pt x="3792" y="6151"/>
                  </a:lnTo>
                  <a:lnTo>
                    <a:pt x="20823" y="14784"/>
                  </a:lnTo>
                  <a:lnTo>
                    <a:pt x="49886" y="23911"/>
                  </a:lnTo>
                  <a:lnTo>
                    <a:pt x="78986" y="27193"/>
                  </a:lnTo>
                  <a:lnTo>
                    <a:pt x="112744" y="31958"/>
                  </a:lnTo>
                  <a:lnTo>
                    <a:pt x="144090" y="34604"/>
                  </a:lnTo>
                  <a:lnTo>
                    <a:pt x="173485" y="39181"/>
                  </a:lnTo>
                  <a:lnTo>
                    <a:pt x="202303" y="41772"/>
                  </a:lnTo>
                  <a:lnTo>
                    <a:pt x="229873" y="41854"/>
                  </a:lnTo>
                  <a:lnTo>
                    <a:pt x="264486" y="32891"/>
                  </a:lnTo>
                  <a:lnTo>
                    <a:pt x="276611" y="28634"/>
                  </a:lnTo>
                  <a:lnTo>
                    <a:pt x="284389" y="22537"/>
                  </a:lnTo>
                  <a:lnTo>
                    <a:pt x="285145" y="19806"/>
                  </a:lnTo>
                  <a:lnTo>
                    <a:pt x="285346" y="17967"/>
                  </a:lnTo>
                  <a:lnTo>
                    <a:pt x="283454" y="13806"/>
                  </a:lnTo>
                  <a:lnTo>
                    <a:pt x="279563" y="8460"/>
                  </a:lnTo>
                  <a:lnTo>
                    <a:pt x="271305" y="3742"/>
                  </a:lnTo>
                  <a:lnTo>
                    <a:pt x="267389" y="3288"/>
                  </a:lnTo>
                  <a:lnTo>
                    <a:pt x="235644" y="8966"/>
                  </a:lnTo>
                  <a:lnTo>
                    <a:pt x="226174" y="13510"/>
                  </a:lnTo>
                  <a:lnTo>
                    <a:pt x="202400" y="33863"/>
                  </a:lnTo>
                  <a:lnTo>
                    <a:pt x="191909" y="47781"/>
                  </a:lnTo>
                  <a:lnTo>
                    <a:pt x="182047" y="71616"/>
                  </a:lnTo>
                  <a:lnTo>
                    <a:pt x="180128" y="82365"/>
                  </a:lnTo>
                  <a:lnTo>
                    <a:pt x="182840" y="101134"/>
                  </a:lnTo>
                  <a:lnTo>
                    <a:pt x="191661" y="123900"/>
                  </a:lnTo>
                  <a:lnTo>
                    <a:pt x="204249" y="142809"/>
                  </a:lnTo>
                  <a:lnTo>
                    <a:pt x="231551" y="163824"/>
                  </a:lnTo>
                  <a:lnTo>
                    <a:pt x="257175" y="1785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127"/>
            <p:cNvSpPr/>
            <p:nvPr/>
          </p:nvSpPr>
          <p:spPr>
            <a:xfrm>
              <a:off x="6566667" y="5186690"/>
              <a:ext cx="77022" cy="113974"/>
            </a:xfrm>
            <a:custGeom>
              <a:avLst/>
              <a:gdLst/>
              <a:ahLst/>
              <a:cxnLst/>
              <a:rect l="0" t="0" r="0" b="0"/>
              <a:pathLst>
                <a:path w="77022" h="113974">
                  <a:moveTo>
                    <a:pt x="77021" y="21104"/>
                  </a:moveTo>
                  <a:lnTo>
                    <a:pt x="77021" y="11161"/>
                  </a:lnTo>
                  <a:lnTo>
                    <a:pt x="76227" y="9713"/>
                  </a:lnTo>
                  <a:lnTo>
                    <a:pt x="74904" y="8747"/>
                  </a:lnTo>
                  <a:lnTo>
                    <a:pt x="71317" y="6881"/>
                  </a:lnTo>
                  <a:lnTo>
                    <a:pt x="67078" y="3406"/>
                  </a:lnTo>
                  <a:lnTo>
                    <a:pt x="60431" y="1332"/>
                  </a:lnTo>
                  <a:lnTo>
                    <a:pt x="47021" y="0"/>
                  </a:lnTo>
                  <a:lnTo>
                    <a:pt x="39610" y="4051"/>
                  </a:lnTo>
                  <a:lnTo>
                    <a:pt x="14695" y="22977"/>
                  </a:lnTo>
                  <a:lnTo>
                    <a:pt x="9632" y="31462"/>
                  </a:lnTo>
                  <a:lnTo>
                    <a:pt x="166" y="64015"/>
                  </a:lnTo>
                  <a:lnTo>
                    <a:pt x="0" y="73513"/>
                  </a:lnTo>
                  <a:lnTo>
                    <a:pt x="8484" y="97307"/>
                  </a:lnTo>
                  <a:lnTo>
                    <a:pt x="15074" y="104713"/>
                  </a:lnTo>
                  <a:lnTo>
                    <a:pt x="19054" y="107800"/>
                  </a:lnTo>
                  <a:lnTo>
                    <a:pt x="29826" y="111229"/>
                  </a:lnTo>
                  <a:lnTo>
                    <a:pt x="61516" y="113611"/>
                  </a:lnTo>
                  <a:lnTo>
                    <a:pt x="77021" y="11397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128"/>
            <p:cNvSpPr/>
            <p:nvPr/>
          </p:nvSpPr>
          <p:spPr>
            <a:xfrm>
              <a:off x="6751042" y="5064919"/>
              <a:ext cx="85528" cy="264320"/>
            </a:xfrm>
            <a:custGeom>
              <a:avLst/>
              <a:gdLst/>
              <a:ahLst/>
              <a:cxnLst/>
              <a:rect l="0" t="0" r="0" b="0"/>
              <a:pathLst>
                <a:path w="85528" h="264320">
                  <a:moveTo>
                    <a:pt x="85527" y="0"/>
                  </a:moveTo>
                  <a:lnTo>
                    <a:pt x="78678" y="0"/>
                  </a:lnTo>
                  <a:lnTo>
                    <a:pt x="72738" y="6496"/>
                  </a:lnTo>
                  <a:lnTo>
                    <a:pt x="54536" y="40641"/>
                  </a:lnTo>
                  <a:lnTo>
                    <a:pt x="37006" y="74202"/>
                  </a:lnTo>
                  <a:lnTo>
                    <a:pt x="22496" y="106291"/>
                  </a:lnTo>
                  <a:lnTo>
                    <a:pt x="10047" y="141263"/>
                  </a:lnTo>
                  <a:lnTo>
                    <a:pt x="3190" y="169296"/>
                  </a:lnTo>
                  <a:lnTo>
                    <a:pt x="806" y="196917"/>
                  </a:lnTo>
                  <a:lnTo>
                    <a:pt x="0" y="227986"/>
                  </a:lnTo>
                  <a:lnTo>
                    <a:pt x="684" y="241821"/>
                  </a:lnTo>
                  <a:lnTo>
                    <a:pt x="6946" y="2643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129"/>
            <p:cNvSpPr/>
            <p:nvPr/>
          </p:nvSpPr>
          <p:spPr>
            <a:xfrm>
              <a:off x="6658062" y="5158780"/>
              <a:ext cx="235658" cy="63302"/>
            </a:xfrm>
            <a:custGeom>
              <a:avLst/>
              <a:gdLst/>
              <a:ahLst/>
              <a:cxnLst/>
              <a:rect l="0" t="0" r="0" b="0"/>
              <a:pathLst>
                <a:path w="235658" h="63302">
                  <a:moveTo>
                    <a:pt x="7057" y="6151"/>
                  </a:moveTo>
                  <a:lnTo>
                    <a:pt x="906" y="6151"/>
                  </a:lnTo>
                  <a:lnTo>
                    <a:pt x="575" y="5358"/>
                  </a:lnTo>
                  <a:lnTo>
                    <a:pt x="0" y="0"/>
                  </a:lnTo>
                  <a:lnTo>
                    <a:pt x="33096" y="9982"/>
                  </a:lnTo>
                  <a:lnTo>
                    <a:pt x="67498" y="22165"/>
                  </a:lnTo>
                  <a:lnTo>
                    <a:pt x="99225" y="33562"/>
                  </a:lnTo>
                  <a:lnTo>
                    <a:pt x="133761" y="43201"/>
                  </a:lnTo>
                  <a:lnTo>
                    <a:pt x="169129" y="51084"/>
                  </a:lnTo>
                  <a:lnTo>
                    <a:pt x="197159" y="58447"/>
                  </a:lnTo>
                  <a:lnTo>
                    <a:pt x="235657" y="6330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130"/>
            <p:cNvSpPr/>
            <p:nvPr/>
          </p:nvSpPr>
          <p:spPr>
            <a:xfrm>
              <a:off x="7523896" y="4700908"/>
              <a:ext cx="119918" cy="128268"/>
            </a:xfrm>
            <a:custGeom>
              <a:avLst/>
              <a:gdLst/>
              <a:ahLst/>
              <a:cxnLst/>
              <a:rect l="0" t="0" r="0" b="0"/>
              <a:pathLst>
                <a:path w="119918" h="128268">
                  <a:moveTo>
                    <a:pt x="98485" y="13967"/>
                  </a:moveTo>
                  <a:lnTo>
                    <a:pt x="94692" y="10175"/>
                  </a:lnTo>
                  <a:lnTo>
                    <a:pt x="90714" y="8313"/>
                  </a:lnTo>
                  <a:lnTo>
                    <a:pt x="88542" y="7816"/>
                  </a:lnTo>
                  <a:lnTo>
                    <a:pt x="78559" y="2110"/>
                  </a:lnTo>
                  <a:lnTo>
                    <a:pt x="57575" y="0"/>
                  </a:lnTo>
                  <a:lnTo>
                    <a:pt x="50405" y="1938"/>
                  </a:lnTo>
                  <a:lnTo>
                    <a:pt x="18113" y="19612"/>
                  </a:lnTo>
                  <a:lnTo>
                    <a:pt x="6203" y="36043"/>
                  </a:lnTo>
                  <a:lnTo>
                    <a:pt x="1908" y="45210"/>
                  </a:lnTo>
                  <a:lnTo>
                    <a:pt x="0" y="54575"/>
                  </a:lnTo>
                  <a:lnTo>
                    <a:pt x="2717" y="72566"/>
                  </a:lnTo>
                  <a:lnTo>
                    <a:pt x="8550" y="85393"/>
                  </a:lnTo>
                  <a:lnTo>
                    <a:pt x="11540" y="87778"/>
                  </a:lnTo>
                  <a:lnTo>
                    <a:pt x="28484" y="95712"/>
                  </a:lnTo>
                  <a:lnTo>
                    <a:pt x="31975" y="96245"/>
                  </a:lnTo>
                  <a:lnTo>
                    <a:pt x="57433" y="92184"/>
                  </a:lnTo>
                  <a:lnTo>
                    <a:pt x="63836" y="88947"/>
                  </a:lnTo>
                  <a:lnTo>
                    <a:pt x="79321" y="69621"/>
                  </a:lnTo>
                  <a:lnTo>
                    <a:pt x="82030" y="62250"/>
                  </a:lnTo>
                  <a:lnTo>
                    <a:pt x="84706" y="45637"/>
                  </a:lnTo>
                  <a:lnTo>
                    <a:pt x="91251" y="35530"/>
                  </a:lnTo>
                  <a:lnTo>
                    <a:pt x="92130" y="48385"/>
                  </a:lnTo>
                  <a:lnTo>
                    <a:pt x="103526" y="78711"/>
                  </a:lnTo>
                  <a:lnTo>
                    <a:pt x="116766" y="113163"/>
                  </a:lnTo>
                  <a:lnTo>
                    <a:pt x="119917" y="12826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131"/>
            <p:cNvSpPr/>
            <p:nvPr/>
          </p:nvSpPr>
          <p:spPr>
            <a:xfrm>
              <a:off x="7100888" y="5107781"/>
              <a:ext cx="92869" cy="278608"/>
            </a:xfrm>
            <a:custGeom>
              <a:avLst/>
              <a:gdLst/>
              <a:ahLst/>
              <a:cxnLst/>
              <a:rect l="0" t="0" r="0" b="0"/>
              <a:pathLst>
                <a:path w="92869" h="278608">
                  <a:moveTo>
                    <a:pt x="92868" y="0"/>
                  </a:moveTo>
                  <a:lnTo>
                    <a:pt x="87165" y="6497"/>
                  </a:lnTo>
                  <a:lnTo>
                    <a:pt x="68033" y="37021"/>
                  </a:lnTo>
                  <a:lnTo>
                    <a:pt x="51920" y="66667"/>
                  </a:lnTo>
                  <a:lnTo>
                    <a:pt x="41312" y="93572"/>
                  </a:lnTo>
                  <a:lnTo>
                    <a:pt x="28116" y="123769"/>
                  </a:lnTo>
                  <a:lnTo>
                    <a:pt x="16267" y="155735"/>
                  </a:lnTo>
                  <a:lnTo>
                    <a:pt x="9847" y="187431"/>
                  </a:lnTo>
                  <a:lnTo>
                    <a:pt x="5828" y="217725"/>
                  </a:lnTo>
                  <a:lnTo>
                    <a:pt x="1151" y="249294"/>
                  </a:lnTo>
                  <a:lnTo>
                    <a:pt x="0" y="27860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132"/>
            <p:cNvSpPr/>
            <p:nvPr/>
          </p:nvSpPr>
          <p:spPr>
            <a:xfrm>
              <a:off x="7000875" y="4988162"/>
              <a:ext cx="316007" cy="235347"/>
            </a:xfrm>
            <a:custGeom>
              <a:avLst/>
              <a:gdLst/>
              <a:ahLst/>
              <a:cxnLst/>
              <a:rect l="0" t="0" r="0" b="0"/>
              <a:pathLst>
                <a:path w="316007" h="235347">
                  <a:moveTo>
                    <a:pt x="0" y="69613"/>
                  </a:moveTo>
                  <a:lnTo>
                    <a:pt x="794" y="51725"/>
                  </a:lnTo>
                  <a:lnTo>
                    <a:pt x="3793" y="42877"/>
                  </a:lnTo>
                  <a:lnTo>
                    <a:pt x="22244" y="19535"/>
                  </a:lnTo>
                  <a:lnTo>
                    <a:pt x="26736" y="14797"/>
                  </a:lnTo>
                  <a:lnTo>
                    <a:pt x="48227" y="4335"/>
                  </a:lnTo>
                  <a:lnTo>
                    <a:pt x="74702" y="0"/>
                  </a:lnTo>
                  <a:lnTo>
                    <a:pt x="106448" y="2509"/>
                  </a:lnTo>
                  <a:lnTo>
                    <a:pt x="140989" y="12071"/>
                  </a:lnTo>
                  <a:lnTo>
                    <a:pt x="166643" y="20491"/>
                  </a:lnTo>
                  <a:lnTo>
                    <a:pt x="192332" y="29525"/>
                  </a:lnTo>
                  <a:lnTo>
                    <a:pt x="224645" y="44330"/>
                  </a:lnTo>
                  <a:lnTo>
                    <a:pt x="253534" y="64238"/>
                  </a:lnTo>
                  <a:lnTo>
                    <a:pt x="285031" y="96891"/>
                  </a:lnTo>
                  <a:lnTo>
                    <a:pt x="302735" y="119235"/>
                  </a:lnTo>
                  <a:lnTo>
                    <a:pt x="315828" y="151911"/>
                  </a:lnTo>
                  <a:lnTo>
                    <a:pt x="316006" y="183339"/>
                  </a:lnTo>
                  <a:lnTo>
                    <a:pt x="310838" y="199797"/>
                  </a:lnTo>
                  <a:lnTo>
                    <a:pt x="307239" y="206409"/>
                  </a:lnTo>
                  <a:lnTo>
                    <a:pt x="292654" y="217988"/>
                  </a:lnTo>
                  <a:lnTo>
                    <a:pt x="271356" y="227632"/>
                  </a:lnTo>
                  <a:lnTo>
                    <a:pt x="243369" y="234565"/>
                  </a:lnTo>
                  <a:lnTo>
                    <a:pt x="207752" y="235346"/>
                  </a:lnTo>
                  <a:lnTo>
                    <a:pt x="177091" y="234342"/>
                  </a:lnTo>
                  <a:lnTo>
                    <a:pt x="147898" y="230252"/>
                  </a:lnTo>
                  <a:lnTo>
                    <a:pt x="116086" y="222553"/>
                  </a:lnTo>
                  <a:lnTo>
                    <a:pt x="85725" y="21963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133"/>
            <p:cNvSpPr/>
            <p:nvPr/>
          </p:nvSpPr>
          <p:spPr>
            <a:xfrm>
              <a:off x="7236840" y="5250773"/>
              <a:ext cx="364111" cy="128472"/>
            </a:xfrm>
            <a:custGeom>
              <a:avLst/>
              <a:gdLst/>
              <a:ahLst/>
              <a:cxnLst/>
              <a:rect l="0" t="0" r="0" b="0"/>
              <a:pathLst>
                <a:path w="364111" h="128472">
                  <a:moveTo>
                    <a:pt x="78360" y="14171"/>
                  </a:moveTo>
                  <a:lnTo>
                    <a:pt x="44568" y="14171"/>
                  </a:lnTo>
                  <a:lnTo>
                    <a:pt x="30600" y="17963"/>
                  </a:lnTo>
                  <a:lnTo>
                    <a:pt x="8298" y="30964"/>
                  </a:lnTo>
                  <a:lnTo>
                    <a:pt x="3565" y="35657"/>
                  </a:lnTo>
                  <a:lnTo>
                    <a:pt x="1462" y="40389"/>
                  </a:lnTo>
                  <a:lnTo>
                    <a:pt x="0" y="52274"/>
                  </a:lnTo>
                  <a:lnTo>
                    <a:pt x="721" y="53860"/>
                  </a:lnTo>
                  <a:lnTo>
                    <a:pt x="1994" y="54918"/>
                  </a:lnTo>
                  <a:lnTo>
                    <a:pt x="5526" y="56093"/>
                  </a:lnTo>
                  <a:lnTo>
                    <a:pt x="9742" y="56615"/>
                  </a:lnTo>
                  <a:lnTo>
                    <a:pt x="34693" y="49207"/>
                  </a:lnTo>
                  <a:lnTo>
                    <a:pt x="66316" y="36707"/>
                  </a:lnTo>
                  <a:lnTo>
                    <a:pt x="68744" y="37133"/>
                  </a:lnTo>
                  <a:lnTo>
                    <a:pt x="73557" y="39722"/>
                  </a:lnTo>
                  <a:lnTo>
                    <a:pt x="80730" y="45642"/>
                  </a:lnTo>
                  <a:lnTo>
                    <a:pt x="83382" y="52235"/>
                  </a:lnTo>
                  <a:lnTo>
                    <a:pt x="85354" y="59663"/>
                  </a:lnTo>
                  <a:lnTo>
                    <a:pt x="102038" y="86111"/>
                  </a:lnTo>
                  <a:lnTo>
                    <a:pt x="115493" y="104757"/>
                  </a:lnTo>
                  <a:lnTo>
                    <a:pt x="120885" y="117231"/>
                  </a:lnTo>
                  <a:lnTo>
                    <a:pt x="122584" y="118596"/>
                  </a:lnTo>
                  <a:lnTo>
                    <a:pt x="126590" y="120113"/>
                  </a:lnTo>
                  <a:lnTo>
                    <a:pt x="134178" y="121167"/>
                  </a:lnTo>
                  <a:lnTo>
                    <a:pt x="138907" y="117487"/>
                  </a:lnTo>
                  <a:lnTo>
                    <a:pt x="145336" y="107577"/>
                  </a:lnTo>
                  <a:lnTo>
                    <a:pt x="154446" y="75976"/>
                  </a:lnTo>
                  <a:lnTo>
                    <a:pt x="156722" y="43383"/>
                  </a:lnTo>
                  <a:lnTo>
                    <a:pt x="156844" y="35621"/>
                  </a:lnTo>
                  <a:lnTo>
                    <a:pt x="159015" y="29525"/>
                  </a:lnTo>
                  <a:lnTo>
                    <a:pt x="163084" y="22936"/>
                  </a:lnTo>
                  <a:lnTo>
                    <a:pt x="165756" y="22035"/>
                  </a:lnTo>
                  <a:lnTo>
                    <a:pt x="187002" y="21356"/>
                  </a:lnTo>
                  <a:lnTo>
                    <a:pt x="221386" y="30136"/>
                  </a:lnTo>
                  <a:lnTo>
                    <a:pt x="235567" y="33982"/>
                  </a:lnTo>
                  <a:lnTo>
                    <a:pt x="268862" y="35507"/>
                  </a:lnTo>
                  <a:lnTo>
                    <a:pt x="276270" y="33443"/>
                  </a:lnTo>
                  <a:lnTo>
                    <a:pt x="287492" y="25651"/>
                  </a:lnTo>
                  <a:lnTo>
                    <a:pt x="290370" y="21125"/>
                  </a:lnTo>
                  <a:lnTo>
                    <a:pt x="292218" y="15544"/>
                  </a:lnTo>
                  <a:lnTo>
                    <a:pt x="290354" y="12665"/>
                  </a:lnTo>
                  <a:lnTo>
                    <a:pt x="282689" y="4348"/>
                  </a:lnTo>
                  <a:lnTo>
                    <a:pt x="278181" y="1868"/>
                  </a:lnTo>
                  <a:lnTo>
                    <a:pt x="269064" y="471"/>
                  </a:lnTo>
                  <a:lnTo>
                    <a:pt x="251761" y="0"/>
                  </a:lnTo>
                  <a:lnTo>
                    <a:pt x="244592" y="2051"/>
                  </a:lnTo>
                  <a:lnTo>
                    <a:pt x="241569" y="3710"/>
                  </a:lnTo>
                  <a:lnTo>
                    <a:pt x="233521" y="13629"/>
                  </a:lnTo>
                  <a:lnTo>
                    <a:pt x="217289" y="40325"/>
                  </a:lnTo>
                  <a:lnTo>
                    <a:pt x="215512" y="48549"/>
                  </a:lnTo>
                  <a:lnTo>
                    <a:pt x="216839" y="55379"/>
                  </a:lnTo>
                  <a:lnTo>
                    <a:pt x="222049" y="63687"/>
                  </a:lnTo>
                  <a:lnTo>
                    <a:pt x="227153" y="68722"/>
                  </a:lnTo>
                  <a:lnTo>
                    <a:pt x="238158" y="75225"/>
                  </a:lnTo>
                  <a:lnTo>
                    <a:pt x="244102" y="77025"/>
                  </a:lnTo>
                  <a:lnTo>
                    <a:pt x="251507" y="75708"/>
                  </a:lnTo>
                  <a:lnTo>
                    <a:pt x="283247" y="65427"/>
                  </a:lnTo>
                  <a:lnTo>
                    <a:pt x="315597" y="57523"/>
                  </a:lnTo>
                  <a:lnTo>
                    <a:pt x="337585" y="57062"/>
                  </a:lnTo>
                  <a:lnTo>
                    <a:pt x="340077" y="58640"/>
                  </a:lnTo>
                  <a:lnTo>
                    <a:pt x="344962" y="64627"/>
                  </a:lnTo>
                  <a:lnTo>
                    <a:pt x="347662" y="70462"/>
                  </a:lnTo>
                  <a:lnTo>
                    <a:pt x="356220" y="102522"/>
                  </a:lnTo>
                  <a:lnTo>
                    <a:pt x="357539" y="115844"/>
                  </a:lnTo>
                  <a:lnTo>
                    <a:pt x="364110" y="12847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134"/>
            <p:cNvSpPr/>
            <p:nvPr/>
          </p:nvSpPr>
          <p:spPr>
            <a:xfrm>
              <a:off x="7694690" y="5122069"/>
              <a:ext cx="106286" cy="228153"/>
            </a:xfrm>
            <a:custGeom>
              <a:avLst/>
              <a:gdLst/>
              <a:ahLst/>
              <a:cxnLst/>
              <a:rect l="0" t="0" r="0" b="0"/>
              <a:pathLst>
                <a:path w="106286" h="228153">
                  <a:moveTo>
                    <a:pt x="34848" y="0"/>
                  </a:moveTo>
                  <a:lnTo>
                    <a:pt x="31055" y="0"/>
                  </a:lnTo>
                  <a:lnTo>
                    <a:pt x="29938" y="794"/>
                  </a:lnTo>
                  <a:lnTo>
                    <a:pt x="29193" y="2117"/>
                  </a:lnTo>
                  <a:lnTo>
                    <a:pt x="27106" y="12184"/>
                  </a:lnTo>
                  <a:lnTo>
                    <a:pt x="16330" y="27011"/>
                  </a:lnTo>
                  <a:lnTo>
                    <a:pt x="3587" y="62037"/>
                  </a:lnTo>
                  <a:lnTo>
                    <a:pt x="9" y="80987"/>
                  </a:lnTo>
                  <a:lnTo>
                    <a:pt x="0" y="110333"/>
                  </a:lnTo>
                  <a:lnTo>
                    <a:pt x="11320" y="144594"/>
                  </a:lnTo>
                  <a:lnTo>
                    <a:pt x="22734" y="164175"/>
                  </a:lnTo>
                  <a:lnTo>
                    <a:pt x="44659" y="187308"/>
                  </a:lnTo>
                  <a:lnTo>
                    <a:pt x="78691" y="215576"/>
                  </a:lnTo>
                  <a:lnTo>
                    <a:pt x="89340" y="225204"/>
                  </a:lnTo>
                  <a:lnTo>
                    <a:pt x="97693" y="228152"/>
                  </a:lnTo>
                  <a:lnTo>
                    <a:pt x="100615" y="226284"/>
                  </a:lnTo>
                  <a:lnTo>
                    <a:pt x="106285" y="2214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135"/>
            <p:cNvSpPr/>
            <p:nvPr/>
          </p:nvSpPr>
          <p:spPr>
            <a:xfrm>
              <a:off x="7615238" y="5136356"/>
              <a:ext cx="142876" cy="78583"/>
            </a:xfrm>
            <a:custGeom>
              <a:avLst/>
              <a:gdLst/>
              <a:ahLst/>
              <a:cxnLst/>
              <a:rect l="0" t="0" r="0" b="0"/>
              <a:pathLst>
                <a:path w="142876" h="78583">
                  <a:moveTo>
                    <a:pt x="0" y="0"/>
                  </a:moveTo>
                  <a:lnTo>
                    <a:pt x="0" y="3792"/>
                  </a:lnTo>
                  <a:lnTo>
                    <a:pt x="2116" y="7771"/>
                  </a:lnTo>
                  <a:lnTo>
                    <a:pt x="6497" y="12185"/>
                  </a:lnTo>
                  <a:lnTo>
                    <a:pt x="38075" y="34246"/>
                  </a:lnTo>
                  <a:lnTo>
                    <a:pt x="72541" y="52340"/>
                  </a:lnTo>
                  <a:lnTo>
                    <a:pt x="105728" y="63814"/>
                  </a:lnTo>
                  <a:lnTo>
                    <a:pt x="142875" y="7858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136"/>
            <p:cNvSpPr/>
            <p:nvPr/>
          </p:nvSpPr>
          <p:spPr>
            <a:xfrm>
              <a:off x="7822406" y="5008210"/>
              <a:ext cx="185596" cy="178154"/>
            </a:xfrm>
            <a:custGeom>
              <a:avLst/>
              <a:gdLst/>
              <a:ahLst/>
              <a:cxnLst/>
              <a:rect l="0" t="0" r="0" b="0"/>
              <a:pathLst>
                <a:path w="185596" h="178154">
                  <a:moveTo>
                    <a:pt x="0" y="6703"/>
                  </a:moveTo>
                  <a:lnTo>
                    <a:pt x="0" y="2910"/>
                  </a:lnTo>
                  <a:lnTo>
                    <a:pt x="794" y="1793"/>
                  </a:lnTo>
                  <a:lnTo>
                    <a:pt x="2117" y="1048"/>
                  </a:lnTo>
                  <a:lnTo>
                    <a:pt x="9888" y="0"/>
                  </a:lnTo>
                  <a:lnTo>
                    <a:pt x="31318" y="411"/>
                  </a:lnTo>
                  <a:lnTo>
                    <a:pt x="65267" y="12543"/>
                  </a:lnTo>
                  <a:lnTo>
                    <a:pt x="93061" y="30934"/>
                  </a:lnTo>
                  <a:lnTo>
                    <a:pt x="127819" y="59312"/>
                  </a:lnTo>
                  <a:lnTo>
                    <a:pt x="145117" y="77324"/>
                  </a:lnTo>
                  <a:lnTo>
                    <a:pt x="167660" y="93442"/>
                  </a:lnTo>
                  <a:lnTo>
                    <a:pt x="182064" y="110671"/>
                  </a:lnTo>
                  <a:lnTo>
                    <a:pt x="184649" y="118383"/>
                  </a:lnTo>
                  <a:lnTo>
                    <a:pt x="185595" y="130496"/>
                  </a:lnTo>
                  <a:lnTo>
                    <a:pt x="184849" y="132094"/>
                  </a:lnTo>
                  <a:lnTo>
                    <a:pt x="183557" y="133159"/>
                  </a:lnTo>
                  <a:lnTo>
                    <a:pt x="148826" y="148279"/>
                  </a:lnTo>
                  <a:lnTo>
                    <a:pt x="133438" y="155024"/>
                  </a:lnTo>
                  <a:lnTo>
                    <a:pt x="127304" y="159406"/>
                  </a:lnTo>
                  <a:lnTo>
                    <a:pt x="114444" y="174586"/>
                  </a:lnTo>
                  <a:lnTo>
                    <a:pt x="107157" y="17815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137"/>
            <p:cNvSpPr/>
            <p:nvPr/>
          </p:nvSpPr>
          <p:spPr>
            <a:xfrm>
              <a:off x="7922419" y="5293519"/>
              <a:ext cx="14288" cy="35720"/>
            </a:xfrm>
            <a:custGeom>
              <a:avLst/>
              <a:gdLst/>
              <a:ahLst/>
              <a:cxnLst/>
              <a:rect l="0" t="0" r="0" b="0"/>
              <a:pathLst>
                <a:path w="14288" h="35720">
                  <a:moveTo>
                    <a:pt x="0" y="0"/>
                  </a:moveTo>
                  <a:lnTo>
                    <a:pt x="0" y="9943"/>
                  </a:lnTo>
                  <a:lnTo>
                    <a:pt x="2117" y="14473"/>
                  </a:lnTo>
                  <a:lnTo>
                    <a:pt x="4910" y="19132"/>
                  </a:lnTo>
                  <a:lnTo>
                    <a:pt x="6702" y="28591"/>
                  </a:lnTo>
                  <a:lnTo>
                    <a:pt x="6849" y="30967"/>
                  </a:lnTo>
                  <a:lnTo>
                    <a:pt x="7741" y="32550"/>
                  </a:lnTo>
                  <a:lnTo>
                    <a:pt x="9129" y="33606"/>
                  </a:lnTo>
                  <a:lnTo>
                    <a:pt x="14287" y="357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138"/>
            <p:cNvSpPr/>
            <p:nvPr/>
          </p:nvSpPr>
          <p:spPr>
            <a:xfrm>
              <a:off x="8086725" y="5043488"/>
              <a:ext cx="35720" cy="42863"/>
            </a:xfrm>
            <a:custGeom>
              <a:avLst/>
              <a:gdLst/>
              <a:ahLst/>
              <a:cxnLst/>
              <a:rect l="0" t="0" r="0" b="0"/>
              <a:pathLst>
                <a:path w="35720" h="42863">
                  <a:moveTo>
                    <a:pt x="35719" y="0"/>
                  </a:moveTo>
                  <a:lnTo>
                    <a:pt x="35719" y="3792"/>
                  </a:lnTo>
                  <a:lnTo>
                    <a:pt x="33602" y="7770"/>
                  </a:lnTo>
                  <a:lnTo>
                    <a:pt x="30809" y="12184"/>
                  </a:lnTo>
                  <a:lnTo>
                    <a:pt x="28443" y="19132"/>
                  </a:lnTo>
                  <a:lnTo>
                    <a:pt x="25077" y="23848"/>
                  </a:lnTo>
                  <a:lnTo>
                    <a:pt x="20935" y="26474"/>
                  </a:lnTo>
                  <a:lnTo>
                    <a:pt x="18719" y="27175"/>
                  </a:lnTo>
                  <a:lnTo>
                    <a:pt x="17242" y="28435"/>
                  </a:lnTo>
                  <a:lnTo>
                    <a:pt x="10885" y="38395"/>
                  </a:lnTo>
                  <a:lnTo>
                    <a:pt x="6690" y="40877"/>
                  </a:lnTo>
                  <a:lnTo>
                    <a:pt x="0" y="428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139"/>
            <p:cNvSpPr/>
            <p:nvPr/>
          </p:nvSpPr>
          <p:spPr>
            <a:xfrm>
              <a:off x="8179594" y="5022082"/>
              <a:ext cx="28576" cy="49982"/>
            </a:xfrm>
            <a:custGeom>
              <a:avLst/>
              <a:gdLst/>
              <a:ahLst/>
              <a:cxnLst/>
              <a:rect l="0" t="0" r="0" b="0"/>
              <a:pathLst>
                <a:path w="28576" h="49982">
                  <a:moveTo>
                    <a:pt x="28575" y="7118"/>
                  </a:moveTo>
                  <a:lnTo>
                    <a:pt x="28575" y="0"/>
                  </a:lnTo>
                  <a:lnTo>
                    <a:pt x="24782" y="3774"/>
                  </a:lnTo>
                  <a:lnTo>
                    <a:pt x="22920" y="7749"/>
                  </a:lnTo>
                  <a:lnTo>
                    <a:pt x="22424" y="9919"/>
                  </a:lnTo>
                  <a:lnTo>
                    <a:pt x="16718" y="19901"/>
                  </a:lnTo>
                  <a:lnTo>
                    <a:pt x="15368" y="27616"/>
                  </a:lnTo>
                  <a:lnTo>
                    <a:pt x="13420" y="31102"/>
                  </a:lnTo>
                  <a:lnTo>
                    <a:pt x="3121" y="42400"/>
                  </a:lnTo>
                  <a:lnTo>
                    <a:pt x="0" y="499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" name="SMARTInkShape-Group21"/>
          <p:cNvGrpSpPr/>
          <p:nvPr/>
        </p:nvGrpSpPr>
        <p:grpSpPr>
          <a:xfrm>
            <a:off x="173328" y="2057400"/>
            <a:ext cx="1391154" cy="533854"/>
            <a:chOff x="173328" y="2057400"/>
            <a:chExt cx="1391154" cy="533854"/>
          </a:xfrm>
        </p:grpSpPr>
        <p:sp>
          <p:nvSpPr>
            <p:cNvPr id="58" name="SMARTInkShape-140"/>
            <p:cNvSpPr/>
            <p:nvPr/>
          </p:nvSpPr>
          <p:spPr>
            <a:xfrm>
              <a:off x="173328" y="2079540"/>
              <a:ext cx="312448" cy="511714"/>
            </a:xfrm>
            <a:custGeom>
              <a:avLst/>
              <a:gdLst/>
              <a:ahLst/>
              <a:cxnLst/>
              <a:rect l="0" t="0" r="0" b="0"/>
              <a:pathLst>
                <a:path w="312448" h="511714">
                  <a:moveTo>
                    <a:pt x="312447" y="35010"/>
                  </a:moveTo>
                  <a:lnTo>
                    <a:pt x="312447" y="31218"/>
                  </a:lnTo>
                  <a:lnTo>
                    <a:pt x="310330" y="27239"/>
                  </a:lnTo>
                  <a:lnTo>
                    <a:pt x="292521" y="4676"/>
                  </a:lnTo>
                  <a:lnTo>
                    <a:pt x="284805" y="1685"/>
                  </a:lnTo>
                  <a:lnTo>
                    <a:pt x="267744" y="0"/>
                  </a:lnTo>
                  <a:lnTo>
                    <a:pt x="251400" y="3294"/>
                  </a:lnTo>
                  <a:lnTo>
                    <a:pt x="220249" y="18808"/>
                  </a:lnTo>
                  <a:lnTo>
                    <a:pt x="192084" y="42028"/>
                  </a:lnTo>
                  <a:lnTo>
                    <a:pt x="158956" y="69809"/>
                  </a:lnTo>
                  <a:lnTo>
                    <a:pt x="124799" y="103617"/>
                  </a:lnTo>
                  <a:lnTo>
                    <a:pt x="104164" y="129796"/>
                  </a:lnTo>
                  <a:lnTo>
                    <a:pt x="84410" y="157306"/>
                  </a:lnTo>
                  <a:lnTo>
                    <a:pt x="65841" y="185407"/>
                  </a:lnTo>
                  <a:lnTo>
                    <a:pt x="49651" y="213772"/>
                  </a:lnTo>
                  <a:lnTo>
                    <a:pt x="36634" y="244370"/>
                  </a:lnTo>
                  <a:lnTo>
                    <a:pt x="25557" y="275696"/>
                  </a:lnTo>
                  <a:lnTo>
                    <a:pt x="15343" y="305494"/>
                  </a:lnTo>
                  <a:lnTo>
                    <a:pt x="7628" y="334613"/>
                  </a:lnTo>
                  <a:lnTo>
                    <a:pt x="2347" y="363429"/>
                  </a:lnTo>
                  <a:lnTo>
                    <a:pt x="0" y="392111"/>
                  </a:lnTo>
                  <a:lnTo>
                    <a:pt x="2471" y="427450"/>
                  </a:lnTo>
                  <a:lnTo>
                    <a:pt x="12022" y="458029"/>
                  </a:lnTo>
                  <a:lnTo>
                    <a:pt x="28699" y="483405"/>
                  </a:lnTo>
                  <a:lnTo>
                    <a:pt x="48721" y="498421"/>
                  </a:lnTo>
                  <a:lnTo>
                    <a:pt x="82524" y="509812"/>
                  </a:lnTo>
                  <a:lnTo>
                    <a:pt x="111148" y="511713"/>
                  </a:lnTo>
                  <a:lnTo>
                    <a:pt x="144412" y="506808"/>
                  </a:lnTo>
                  <a:lnTo>
                    <a:pt x="178609" y="494859"/>
                  </a:lnTo>
                  <a:lnTo>
                    <a:pt x="209997" y="477385"/>
                  </a:lnTo>
                  <a:lnTo>
                    <a:pt x="243286" y="461006"/>
                  </a:lnTo>
                  <a:lnTo>
                    <a:pt x="272023" y="441425"/>
                  </a:lnTo>
                  <a:lnTo>
                    <a:pt x="290503" y="420542"/>
                  </a:lnTo>
                  <a:lnTo>
                    <a:pt x="306990" y="388816"/>
                  </a:lnTo>
                  <a:lnTo>
                    <a:pt x="307905" y="378524"/>
                  </a:lnTo>
                  <a:lnTo>
                    <a:pt x="305666" y="369452"/>
                  </a:lnTo>
                  <a:lnTo>
                    <a:pt x="299149" y="359088"/>
                  </a:lnTo>
                  <a:lnTo>
                    <a:pt x="291720" y="350759"/>
                  </a:lnTo>
                  <a:lnTo>
                    <a:pt x="283127" y="345999"/>
                  </a:lnTo>
                  <a:lnTo>
                    <a:pt x="255052" y="338577"/>
                  </a:lnTo>
                  <a:lnTo>
                    <a:pt x="219703" y="344027"/>
                  </a:lnTo>
                  <a:lnTo>
                    <a:pt x="207444" y="349879"/>
                  </a:lnTo>
                  <a:lnTo>
                    <a:pt x="199984" y="355175"/>
                  </a:lnTo>
                  <a:lnTo>
                    <a:pt x="198963" y="358016"/>
                  </a:lnTo>
                  <a:lnTo>
                    <a:pt x="198147" y="37076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141"/>
            <p:cNvSpPr/>
            <p:nvPr/>
          </p:nvSpPr>
          <p:spPr>
            <a:xfrm>
              <a:off x="558202" y="2114550"/>
              <a:ext cx="56162" cy="421482"/>
            </a:xfrm>
            <a:custGeom>
              <a:avLst/>
              <a:gdLst/>
              <a:ahLst/>
              <a:cxnLst/>
              <a:rect l="0" t="0" r="0" b="0"/>
              <a:pathLst>
                <a:path w="56162" h="421482">
                  <a:moveTo>
                    <a:pt x="6154" y="0"/>
                  </a:moveTo>
                  <a:lnTo>
                    <a:pt x="6154" y="3792"/>
                  </a:lnTo>
                  <a:lnTo>
                    <a:pt x="4" y="34321"/>
                  </a:lnTo>
                  <a:lnTo>
                    <a:pt x="0" y="69721"/>
                  </a:lnTo>
                  <a:lnTo>
                    <a:pt x="3978" y="99416"/>
                  </a:lnTo>
                  <a:lnTo>
                    <a:pt x="5187" y="124353"/>
                  </a:lnTo>
                  <a:lnTo>
                    <a:pt x="5724" y="149195"/>
                  </a:lnTo>
                  <a:lnTo>
                    <a:pt x="5963" y="173465"/>
                  </a:lnTo>
                  <a:lnTo>
                    <a:pt x="6069" y="197481"/>
                  </a:lnTo>
                  <a:lnTo>
                    <a:pt x="6117" y="221384"/>
                  </a:lnTo>
                  <a:lnTo>
                    <a:pt x="6137" y="245237"/>
                  </a:lnTo>
                  <a:lnTo>
                    <a:pt x="6943" y="280184"/>
                  </a:lnTo>
                  <a:lnTo>
                    <a:pt x="11062" y="311000"/>
                  </a:lnTo>
                  <a:lnTo>
                    <a:pt x="14223" y="339446"/>
                  </a:lnTo>
                  <a:lnTo>
                    <a:pt x="26592" y="370793"/>
                  </a:lnTo>
                  <a:lnTo>
                    <a:pt x="41786" y="404390"/>
                  </a:lnTo>
                  <a:lnTo>
                    <a:pt x="56161" y="4214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142"/>
            <p:cNvSpPr/>
            <p:nvPr/>
          </p:nvSpPr>
          <p:spPr>
            <a:xfrm>
              <a:off x="700511" y="2329277"/>
              <a:ext cx="113878" cy="169377"/>
            </a:xfrm>
            <a:custGeom>
              <a:avLst/>
              <a:gdLst/>
              <a:ahLst/>
              <a:cxnLst/>
              <a:rect l="0" t="0" r="0" b="0"/>
              <a:pathLst>
                <a:path w="113878" h="169377">
                  <a:moveTo>
                    <a:pt x="49583" y="28161"/>
                  </a:moveTo>
                  <a:lnTo>
                    <a:pt x="49583" y="18218"/>
                  </a:lnTo>
                  <a:lnTo>
                    <a:pt x="47466" y="13687"/>
                  </a:lnTo>
                  <a:lnTo>
                    <a:pt x="44673" y="9028"/>
                  </a:lnTo>
                  <a:lnTo>
                    <a:pt x="42733" y="986"/>
                  </a:lnTo>
                  <a:lnTo>
                    <a:pt x="41841" y="519"/>
                  </a:lnTo>
                  <a:lnTo>
                    <a:pt x="38734" y="0"/>
                  </a:lnTo>
                  <a:lnTo>
                    <a:pt x="37588" y="656"/>
                  </a:lnTo>
                  <a:lnTo>
                    <a:pt x="36823" y="1887"/>
                  </a:lnTo>
                  <a:lnTo>
                    <a:pt x="36314" y="3501"/>
                  </a:lnTo>
                  <a:lnTo>
                    <a:pt x="19291" y="30124"/>
                  </a:lnTo>
                  <a:lnTo>
                    <a:pt x="9233" y="62033"/>
                  </a:lnTo>
                  <a:lnTo>
                    <a:pt x="1719" y="92090"/>
                  </a:lnTo>
                  <a:lnTo>
                    <a:pt x="0" y="120957"/>
                  </a:lnTo>
                  <a:lnTo>
                    <a:pt x="3494" y="142439"/>
                  </a:lnTo>
                  <a:lnTo>
                    <a:pt x="9557" y="156301"/>
                  </a:lnTo>
                  <a:lnTo>
                    <a:pt x="16380" y="165435"/>
                  </a:lnTo>
                  <a:lnTo>
                    <a:pt x="23184" y="168547"/>
                  </a:lnTo>
                  <a:lnTo>
                    <a:pt x="27221" y="169376"/>
                  </a:lnTo>
                  <a:lnTo>
                    <a:pt x="35940" y="168181"/>
                  </a:lnTo>
                  <a:lnTo>
                    <a:pt x="40488" y="166751"/>
                  </a:lnTo>
                  <a:lnTo>
                    <a:pt x="47657" y="160930"/>
                  </a:lnTo>
                  <a:lnTo>
                    <a:pt x="58727" y="144257"/>
                  </a:lnTo>
                  <a:lnTo>
                    <a:pt x="67764" y="119973"/>
                  </a:lnTo>
                  <a:lnTo>
                    <a:pt x="70586" y="85171"/>
                  </a:lnTo>
                  <a:lnTo>
                    <a:pt x="67095" y="67631"/>
                  </a:lnTo>
                  <a:lnTo>
                    <a:pt x="58804" y="48275"/>
                  </a:lnTo>
                  <a:lnTo>
                    <a:pt x="51639" y="35985"/>
                  </a:lnTo>
                  <a:lnTo>
                    <a:pt x="49989" y="29706"/>
                  </a:lnTo>
                  <a:lnTo>
                    <a:pt x="49854" y="29985"/>
                  </a:lnTo>
                  <a:lnTo>
                    <a:pt x="49585" y="64999"/>
                  </a:lnTo>
                  <a:lnTo>
                    <a:pt x="49584" y="75225"/>
                  </a:lnTo>
                  <a:lnTo>
                    <a:pt x="63008" y="107295"/>
                  </a:lnTo>
                  <a:lnTo>
                    <a:pt x="72875" y="126220"/>
                  </a:lnTo>
                  <a:lnTo>
                    <a:pt x="95072" y="150935"/>
                  </a:lnTo>
                  <a:lnTo>
                    <a:pt x="113877" y="16389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143"/>
            <p:cNvSpPr/>
            <p:nvPr/>
          </p:nvSpPr>
          <p:spPr>
            <a:xfrm>
              <a:off x="908406" y="2135981"/>
              <a:ext cx="90570" cy="356910"/>
            </a:xfrm>
            <a:custGeom>
              <a:avLst/>
              <a:gdLst/>
              <a:ahLst/>
              <a:cxnLst/>
              <a:rect l="0" t="0" r="0" b="0"/>
              <a:pathLst>
                <a:path w="90570" h="356910">
                  <a:moveTo>
                    <a:pt x="77432" y="192882"/>
                  </a:moveTo>
                  <a:lnTo>
                    <a:pt x="73639" y="189089"/>
                  </a:lnTo>
                  <a:lnTo>
                    <a:pt x="69661" y="187227"/>
                  </a:lnTo>
                  <a:lnTo>
                    <a:pt x="67488" y="186731"/>
                  </a:lnTo>
                  <a:lnTo>
                    <a:pt x="65246" y="187193"/>
                  </a:lnTo>
                  <a:lnTo>
                    <a:pt x="49790" y="195768"/>
                  </a:lnTo>
                  <a:lnTo>
                    <a:pt x="43186" y="202366"/>
                  </a:lnTo>
                  <a:lnTo>
                    <a:pt x="19784" y="236577"/>
                  </a:lnTo>
                  <a:lnTo>
                    <a:pt x="4926" y="264484"/>
                  </a:lnTo>
                  <a:lnTo>
                    <a:pt x="50" y="297042"/>
                  </a:lnTo>
                  <a:lnTo>
                    <a:pt x="0" y="315907"/>
                  </a:lnTo>
                  <a:lnTo>
                    <a:pt x="8840" y="346460"/>
                  </a:lnTo>
                  <a:lnTo>
                    <a:pt x="13344" y="352420"/>
                  </a:lnTo>
                  <a:lnTo>
                    <a:pt x="15657" y="354009"/>
                  </a:lnTo>
                  <a:lnTo>
                    <a:pt x="26496" y="356246"/>
                  </a:lnTo>
                  <a:lnTo>
                    <a:pt x="39762" y="356909"/>
                  </a:lnTo>
                  <a:lnTo>
                    <a:pt x="43587" y="355414"/>
                  </a:lnTo>
                  <a:lnTo>
                    <a:pt x="66212" y="332008"/>
                  </a:lnTo>
                  <a:lnTo>
                    <a:pt x="79223" y="312421"/>
                  </a:lnTo>
                  <a:lnTo>
                    <a:pt x="87664" y="286862"/>
                  </a:lnTo>
                  <a:lnTo>
                    <a:pt x="90517" y="259180"/>
                  </a:lnTo>
                  <a:lnTo>
                    <a:pt x="90569" y="230870"/>
                  </a:lnTo>
                  <a:lnTo>
                    <a:pt x="85910" y="202373"/>
                  </a:lnTo>
                  <a:lnTo>
                    <a:pt x="79503" y="173822"/>
                  </a:lnTo>
                  <a:lnTo>
                    <a:pt x="72577" y="145254"/>
                  </a:lnTo>
                  <a:lnTo>
                    <a:pt x="65498" y="116681"/>
                  </a:lnTo>
                  <a:lnTo>
                    <a:pt x="57580" y="88900"/>
                  </a:lnTo>
                  <a:lnTo>
                    <a:pt x="40323" y="54217"/>
                  </a:lnTo>
                  <a:lnTo>
                    <a:pt x="23515" y="19157"/>
                  </a:lnTo>
                  <a:lnTo>
                    <a:pt x="20282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144"/>
            <p:cNvSpPr/>
            <p:nvPr/>
          </p:nvSpPr>
          <p:spPr>
            <a:xfrm>
              <a:off x="1028700" y="2244370"/>
              <a:ext cx="250032" cy="204406"/>
            </a:xfrm>
            <a:custGeom>
              <a:avLst/>
              <a:gdLst/>
              <a:ahLst/>
              <a:cxnLst/>
              <a:rect l="0" t="0" r="0" b="0"/>
              <a:pathLst>
                <a:path w="250032" h="204406">
                  <a:moveTo>
                    <a:pt x="0" y="134499"/>
                  </a:moveTo>
                  <a:lnTo>
                    <a:pt x="0" y="144442"/>
                  </a:lnTo>
                  <a:lnTo>
                    <a:pt x="6702" y="177563"/>
                  </a:lnTo>
                  <a:lnTo>
                    <a:pt x="7741" y="186182"/>
                  </a:lnTo>
                  <a:lnTo>
                    <a:pt x="12789" y="195497"/>
                  </a:lnTo>
                  <a:lnTo>
                    <a:pt x="17061" y="200767"/>
                  </a:lnTo>
                  <a:lnTo>
                    <a:pt x="21606" y="203639"/>
                  </a:lnTo>
                  <a:lnTo>
                    <a:pt x="23929" y="204405"/>
                  </a:lnTo>
                  <a:lnTo>
                    <a:pt x="26271" y="204122"/>
                  </a:lnTo>
                  <a:lnTo>
                    <a:pt x="30991" y="201690"/>
                  </a:lnTo>
                  <a:lnTo>
                    <a:pt x="32567" y="199930"/>
                  </a:lnTo>
                  <a:lnTo>
                    <a:pt x="52731" y="166731"/>
                  </a:lnTo>
                  <a:lnTo>
                    <a:pt x="66407" y="134040"/>
                  </a:lnTo>
                  <a:lnTo>
                    <a:pt x="70996" y="101539"/>
                  </a:lnTo>
                  <a:lnTo>
                    <a:pt x="73358" y="93921"/>
                  </a:lnTo>
                  <a:lnTo>
                    <a:pt x="76260" y="87889"/>
                  </a:lnTo>
                  <a:lnTo>
                    <a:pt x="78276" y="78894"/>
                  </a:lnTo>
                  <a:lnTo>
                    <a:pt x="78377" y="79172"/>
                  </a:lnTo>
                  <a:lnTo>
                    <a:pt x="78580" y="113716"/>
                  </a:lnTo>
                  <a:lnTo>
                    <a:pt x="79375" y="136965"/>
                  </a:lnTo>
                  <a:lnTo>
                    <a:pt x="84284" y="150399"/>
                  </a:lnTo>
                  <a:lnTo>
                    <a:pt x="95374" y="165040"/>
                  </a:lnTo>
                  <a:lnTo>
                    <a:pt x="108534" y="165800"/>
                  </a:lnTo>
                  <a:lnTo>
                    <a:pt x="117600" y="164891"/>
                  </a:lnTo>
                  <a:lnTo>
                    <a:pt x="131906" y="157531"/>
                  </a:lnTo>
                  <a:lnTo>
                    <a:pt x="142763" y="146323"/>
                  </a:lnTo>
                  <a:lnTo>
                    <a:pt x="152543" y="127419"/>
                  </a:lnTo>
                  <a:lnTo>
                    <a:pt x="156892" y="99550"/>
                  </a:lnTo>
                  <a:lnTo>
                    <a:pt x="157161" y="91677"/>
                  </a:lnTo>
                  <a:lnTo>
                    <a:pt x="167105" y="91640"/>
                  </a:lnTo>
                  <a:lnTo>
                    <a:pt x="171636" y="89521"/>
                  </a:lnTo>
                  <a:lnTo>
                    <a:pt x="202692" y="71710"/>
                  </a:lnTo>
                  <a:lnTo>
                    <a:pt x="215985" y="59715"/>
                  </a:lnTo>
                  <a:lnTo>
                    <a:pt x="232297" y="36930"/>
                  </a:lnTo>
                  <a:lnTo>
                    <a:pt x="235063" y="19741"/>
                  </a:lnTo>
                  <a:lnTo>
                    <a:pt x="235290" y="15131"/>
                  </a:lnTo>
                  <a:lnTo>
                    <a:pt x="234647" y="12058"/>
                  </a:lnTo>
                  <a:lnTo>
                    <a:pt x="233425" y="10009"/>
                  </a:lnTo>
                  <a:lnTo>
                    <a:pt x="231817" y="8643"/>
                  </a:lnTo>
                  <a:lnTo>
                    <a:pt x="230030" y="5009"/>
                  </a:lnTo>
                  <a:lnTo>
                    <a:pt x="229553" y="2928"/>
                  </a:lnTo>
                  <a:lnTo>
                    <a:pt x="227648" y="1541"/>
                  </a:lnTo>
                  <a:lnTo>
                    <a:pt x="221298" y="0"/>
                  </a:lnTo>
                  <a:lnTo>
                    <a:pt x="218175" y="1177"/>
                  </a:lnTo>
                  <a:lnTo>
                    <a:pt x="183116" y="30572"/>
                  </a:lnTo>
                  <a:lnTo>
                    <a:pt x="169791" y="45056"/>
                  </a:lnTo>
                  <a:lnTo>
                    <a:pt x="161257" y="63283"/>
                  </a:lnTo>
                  <a:lnTo>
                    <a:pt x="157702" y="92763"/>
                  </a:lnTo>
                  <a:lnTo>
                    <a:pt x="158063" y="119640"/>
                  </a:lnTo>
                  <a:lnTo>
                    <a:pt x="161002" y="130805"/>
                  </a:lnTo>
                  <a:lnTo>
                    <a:pt x="167071" y="138943"/>
                  </a:lnTo>
                  <a:lnTo>
                    <a:pt x="197806" y="158153"/>
                  </a:lnTo>
                  <a:lnTo>
                    <a:pt x="209357" y="158770"/>
                  </a:lnTo>
                  <a:lnTo>
                    <a:pt x="250031" y="14878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145"/>
            <p:cNvSpPr/>
            <p:nvPr/>
          </p:nvSpPr>
          <p:spPr>
            <a:xfrm>
              <a:off x="1307306" y="2096147"/>
              <a:ext cx="64295" cy="311298"/>
            </a:xfrm>
            <a:custGeom>
              <a:avLst/>
              <a:gdLst/>
              <a:ahLst/>
              <a:cxnLst/>
              <a:rect l="0" t="0" r="0" b="0"/>
              <a:pathLst>
                <a:path w="64295" h="311298">
                  <a:moveTo>
                    <a:pt x="0" y="4116"/>
                  </a:moveTo>
                  <a:lnTo>
                    <a:pt x="0" y="0"/>
                  </a:lnTo>
                  <a:lnTo>
                    <a:pt x="0" y="30032"/>
                  </a:lnTo>
                  <a:lnTo>
                    <a:pt x="2117" y="62622"/>
                  </a:lnTo>
                  <a:lnTo>
                    <a:pt x="5654" y="90242"/>
                  </a:lnTo>
                  <a:lnTo>
                    <a:pt x="6703" y="118535"/>
                  </a:lnTo>
                  <a:lnTo>
                    <a:pt x="9130" y="147026"/>
                  </a:lnTo>
                  <a:lnTo>
                    <a:pt x="12760" y="175576"/>
                  </a:lnTo>
                  <a:lnTo>
                    <a:pt x="17778" y="209875"/>
                  </a:lnTo>
                  <a:lnTo>
                    <a:pt x="21504" y="243697"/>
                  </a:lnTo>
                  <a:lnTo>
                    <a:pt x="31280" y="276240"/>
                  </a:lnTo>
                  <a:lnTo>
                    <a:pt x="42905" y="301496"/>
                  </a:lnTo>
                  <a:lnTo>
                    <a:pt x="47644" y="306941"/>
                  </a:lnTo>
                  <a:lnTo>
                    <a:pt x="55742" y="310723"/>
                  </a:lnTo>
                  <a:lnTo>
                    <a:pt x="64294" y="31129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146"/>
            <p:cNvSpPr/>
            <p:nvPr/>
          </p:nvSpPr>
          <p:spPr>
            <a:xfrm>
              <a:off x="1428750" y="2057400"/>
              <a:ext cx="135732" cy="400051"/>
            </a:xfrm>
            <a:custGeom>
              <a:avLst/>
              <a:gdLst/>
              <a:ahLst/>
              <a:cxnLst/>
              <a:rect l="0" t="0" r="0" b="0"/>
              <a:pathLst>
                <a:path w="135732" h="400051">
                  <a:moveTo>
                    <a:pt x="0" y="0"/>
                  </a:moveTo>
                  <a:lnTo>
                    <a:pt x="0" y="3792"/>
                  </a:lnTo>
                  <a:lnTo>
                    <a:pt x="2117" y="7771"/>
                  </a:lnTo>
                  <a:lnTo>
                    <a:pt x="3792" y="9943"/>
                  </a:lnTo>
                  <a:lnTo>
                    <a:pt x="5654" y="16590"/>
                  </a:lnTo>
                  <a:lnTo>
                    <a:pt x="12651" y="49810"/>
                  </a:lnTo>
                  <a:lnTo>
                    <a:pt x="20064" y="76847"/>
                  </a:lnTo>
                  <a:lnTo>
                    <a:pt x="30375" y="104967"/>
                  </a:lnTo>
                  <a:lnTo>
                    <a:pt x="34929" y="134201"/>
                  </a:lnTo>
                  <a:lnTo>
                    <a:pt x="41747" y="167645"/>
                  </a:lnTo>
                  <a:lnTo>
                    <a:pt x="52674" y="202690"/>
                  </a:lnTo>
                  <a:lnTo>
                    <a:pt x="62086" y="238209"/>
                  </a:lnTo>
                  <a:lnTo>
                    <a:pt x="74575" y="273869"/>
                  </a:lnTo>
                  <a:lnTo>
                    <a:pt x="88330" y="309570"/>
                  </a:lnTo>
                  <a:lnTo>
                    <a:pt x="102460" y="344490"/>
                  </a:lnTo>
                  <a:lnTo>
                    <a:pt x="116701" y="373710"/>
                  </a:lnTo>
                  <a:lnTo>
                    <a:pt x="135731" y="4000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" name="SMARTInkShape-Group22"/>
          <p:cNvGrpSpPr/>
          <p:nvPr/>
        </p:nvGrpSpPr>
        <p:grpSpPr>
          <a:xfrm>
            <a:off x="250031" y="4166214"/>
            <a:ext cx="2843214" cy="582777"/>
            <a:chOff x="250031" y="4166214"/>
            <a:chExt cx="2843214" cy="582777"/>
          </a:xfrm>
        </p:grpSpPr>
        <p:sp>
          <p:nvSpPr>
            <p:cNvPr id="66" name="SMARTInkShape-147"/>
            <p:cNvSpPr/>
            <p:nvPr/>
          </p:nvSpPr>
          <p:spPr>
            <a:xfrm>
              <a:off x="385763" y="4264819"/>
              <a:ext cx="12798" cy="276615"/>
            </a:xfrm>
            <a:custGeom>
              <a:avLst/>
              <a:gdLst/>
              <a:ahLst/>
              <a:cxnLst/>
              <a:rect l="0" t="0" r="0" b="0"/>
              <a:pathLst>
                <a:path w="12798" h="276615">
                  <a:moveTo>
                    <a:pt x="7143" y="0"/>
                  </a:moveTo>
                  <a:lnTo>
                    <a:pt x="7143" y="30539"/>
                  </a:lnTo>
                  <a:lnTo>
                    <a:pt x="7143" y="59654"/>
                  </a:lnTo>
                  <a:lnTo>
                    <a:pt x="7143" y="86467"/>
                  </a:lnTo>
                  <a:lnTo>
                    <a:pt x="9260" y="114520"/>
                  </a:lnTo>
                  <a:lnTo>
                    <a:pt x="12797" y="145056"/>
                  </a:lnTo>
                  <a:lnTo>
                    <a:pt x="11729" y="177123"/>
                  </a:lnTo>
                  <a:lnTo>
                    <a:pt x="8502" y="206733"/>
                  </a:lnTo>
                  <a:lnTo>
                    <a:pt x="7412" y="241390"/>
                  </a:lnTo>
                  <a:lnTo>
                    <a:pt x="7150" y="276614"/>
                  </a:lnTo>
                  <a:lnTo>
                    <a:pt x="6354" y="276484"/>
                  </a:lnTo>
                  <a:lnTo>
                    <a:pt x="0" y="2714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148"/>
            <p:cNvSpPr/>
            <p:nvPr/>
          </p:nvSpPr>
          <p:spPr>
            <a:xfrm>
              <a:off x="250031" y="4166214"/>
              <a:ext cx="389732" cy="426760"/>
            </a:xfrm>
            <a:custGeom>
              <a:avLst/>
              <a:gdLst/>
              <a:ahLst/>
              <a:cxnLst/>
              <a:rect l="0" t="0" r="0" b="0"/>
              <a:pathLst>
                <a:path w="389732" h="426760">
                  <a:moveTo>
                    <a:pt x="0" y="34311"/>
                  </a:moveTo>
                  <a:lnTo>
                    <a:pt x="0" y="17518"/>
                  </a:lnTo>
                  <a:lnTo>
                    <a:pt x="1588" y="15178"/>
                  </a:lnTo>
                  <a:lnTo>
                    <a:pt x="7585" y="10462"/>
                  </a:lnTo>
                  <a:lnTo>
                    <a:pt x="23679" y="3344"/>
                  </a:lnTo>
                  <a:lnTo>
                    <a:pt x="43529" y="0"/>
                  </a:lnTo>
                  <a:lnTo>
                    <a:pt x="78066" y="5367"/>
                  </a:lnTo>
                  <a:lnTo>
                    <a:pt x="110796" y="16563"/>
                  </a:lnTo>
                  <a:lnTo>
                    <a:pt x="145629" y="31522"/>
                  </a:lnTo>
                  <a:lnTo>
                    <a:pt x="169235" y="46830"/>
                  </a:lnTo>
                  <a:lnTo>
                    <a:pt x="195072" y="64217"/>
                  </a:lnTo>
                  <a:lnTo>
                    <a:pt x="221636" y="83321"/>
                  </a:lnTo>
                  <a:lnTo>
                    <a:pt x="246672" y="105041"/>
                  </a:lnTo>
                  <a:lnTo>
                    <a:pt x="271028" y="130040"/>
                  </a:lnTo>
                  <a:lnTo>
                    <a:pt x="294288" y="156232"/>
                  </a:lnTo>
                  <a:lnTo>
                    <a:pt x="315209" y="181103"/>
                  </a:lnTo>
                  <a:lnTo>
                    <a:pt x="335091" y="205385"/>
                  </a:lnTo>
                  <a:lnTo>
                    <a:pt x="353717" y="229406"/>
                  </a:lnTo>
                  <a:lnTo>
                    <a:pt x="369933" y="253312"/>
                  </a:lnTo>
                  <a:lnTo>
                    <a:pt x="380844" y="277166"/>
                  </a:lnTo>
                  <a:lnTo>
                    <a:pt x="389332" y="310791"/>
                  </a:lnTo>
                  <a:lnTo>
                    <a:pt x="389731" y="330229"/>
                  </a:lnTo>
                  <a:lnTo>
                    <a:pt x="381029" y="354559"/>
                  </a:lnTo>
                  <a:lnTo>
                    <a:pt x="367603" y="376056"/>
                  </a:lnTo>
                  <a:lnTo>
                    <a:pt x="348103" y="392832"/>
                  </a:lnTo>
                  <a:lnTo>
                    <a:pt x="313471" y="410606"/>
                  </a:lnTo>
                  <a:lnTo>
                    <a:pt x="283381" y="419385"/>
                  </a:lnTo>
                  <a:lnTo>
                    <a:pt x="251446" y="424896"/>
                  </a:lnTo>
                  <a:lnTo>
                    <a:pt x="216003" y="426759"/>
                  </a:lnTo>
                  <a:lnTo>
                    <a:pt x="186865" y="421423"/>
                  </a:lnTo>
                  <a:lnTo>
                    <a:pt x="156677" y="412986"/>
                  </a:lnTo>
                  <a:lnTo>
                    <a:pt x="154458" y="411380"/>
                  </a:lnTo>
                  <a:lnTo>
                    <a:pt x="150019" y="40578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149"/>
            <p:cNvSpPr/>
            <p:nvPr/>
          </p:nvSpPr>
          <p:spPr>
            <a:xfrm>
              <a:off x="650277" y="4450556"/>
              <a:ext cx="149824" cy="174322"/>
            </a:xfrm>
            <a:custGeom>
              <a:avLst/>
              <a:gdLst/>
              <a:ahLst/>
              <a:cxnLst/>
              <a:rect l="0" t="0" r="0" b="0"/>
              <a:pathLst>
                <a:path w="149824" h="174322">
                  <a:moveTo>
                    <a:pt x="6948" y="0"/>
                  </a:moveTo>
                  <a:lnTo>
                    <a:pt x="6948" y="31374"/>
                  </a:lnTo>
                  <a:lnTo>
                    <a:pt x="6154" y="43313"/>
                  </a:lnTo>
                  <a:lnTo>
                    <a:pt x="797" y="76387"/>
                  </a:lnTo>
                  <a:lnTo>
                    <a:pt x="0" y="106723"/>
                  </a:lnTo>
                  <a:lnTo>
                    <a:pt x="656" y="127666"/>
                  </a:lnTo>
                  <a:lnTo>
                    <a:pt x="9755" y="154346"/>
                  </a:lnTo>
                  <a:lnTo>
                    <a:pt x="16398" y="161997"/>
                  </a:lnTo>
                  <a:lnTo>
                    <a:pt x="29805" y="173375"/>
                  </a:lnTo>
                  <a:lnTo>
                    <a:pt x="33298" y="174321"/>
                  </a:lnTo>
                  <a:lnTo>
                    <a:pt x="41413" y="173256"/>
                  </a:lnTo>
                  <a:lnTo>
                    <a:pt x="66363" y="161800"/>
                  </a:lnTo>
                  <a:lnTo>
                    <a:pt x="89328" y="144762"/>
                  </a:lnTo>
                  <a:lnTo>
                    <a:pt x="113267" y="115496"/>
                  </a:lnTo>
                  <a:lnTo>
                    <a:pt x="127286" y="85961"/>
                  </a:lnTo>
                  <a:lnTo>
                    <a:pt x="144268" y="50831"/>
                  </a:lnTo>
                  <a:lnTo>
                    <a:pt x="149823" y="285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150"/>
            <p:cNvSpPr/>
            <p:nvPr/>
          </p:nvSpPr>
          <p:spPr>
            <a:xfrm>
              <a:off x="865466" y="4329113"/>
              <a:ext cx="139959" cy="327729"/>
            </a:xfrm>
            <a:custGeom>
              <a:avLst/>
              <a:gdLst/>
              <a:ahLst/>
              <a:cxnLst/>
              <a:rect l="0" t="0" r="0" b="0"/>
              <a:pathLst>
                <a:path w="139959" h="327729">
                  <a:moveTo>
                    <a:pt x="34647" y="0"/>
                  </a:moveTo>
                  <a:lnTo>
                    <a:pt x="34647" y="3792"/>
                  </a:lnTo>
                  <a:lnTo>
                    <a:pt x="36763" y="7770"/>
                  </a:lnTo>
                  <a:lnTo>
                    <a:pt x="38439" y="9942"/>
                  </a:lnTo>
                  <a:lnTo>
                    <a:pt x="40301" y="16590"/>
                  </a:lnTo>
                  <a:lnTo>
                    <a:pt x="41659" y="50835"/>
                  </a:lnTo>
                  <a:lnTo>
                    <a:pt x="37972" y="82537"/>
                  </a:lnTo>
                  <a:lnTo>
                    <a:pt x="31840" y="110004"/>
                  </a:lnTo>
                  <a:lnTo>
                    <a:pt x="24995" y="142043"/>
                  </a:lnTo>
                  <a:lnTo>
                    <a:pt x="17940" y="172878"/>
                  </a:lnTo>
                  <a:lnTo>
                    <a:pt x="10823" y="202124"/>
                  </a:lnTo>
                  <a:lnTo>
                    <a:pt x="3687" y="230897"/>
                  </a:lnTo>
                  <a:lnTo>
                    <a:pt x="338" y="259531"/>
                  </a:lnTo>
                  <a:lnTo>
                    <a:pt x="0" y="291154"/>
                  </a:lnTo>
                  <a:lnTo>
                    <a:pt x="8908" y="318544"/>
                  </a:lnTo>
                  <a:lnTo>
                    <a:pt x="11931" y="321900"/>
                  </a:lnTo>
                  <a:lnTo>
                    <a:pt x="19524" y="325629"/>
                  </a:lnTo>
                  <a:lnTo>
                    <a:pt x="36516" y="327728"/>
                  </a:lnTo>
                  <a:lnTo>
                    <a:pt x="67074" y="320724"/>
                  </a:lnTo>
                  <a:lnTo>
                    <a:pt x="82396" y="315581"/>
                  </a:lnTo>
                  <a:lnTo>
                    <a:pt x="94498" y="308004"/>
                  </a:lnTo>
                  <a:lnTo>
                    <a:pt x="124953" y="274700"/>
                  </a:lnTo>
                  <a:lnTo>
                    <a:pt x="135576" y="256017"/>
                  </a:lnTo>
                  <a:lnTo>
                    <a:pt x="139958" y="235400"/>
                  </a:lnTo>
                  <a:lnTo>
                    <a:pt x="138866" y="223420"/>
                  </a:lnTo>
                  <a:lnTo>
                    <a:pt x="131698" y="202794"/>
                  </a:lnTo>
                  <a:lnTo>
                    <a:pt x="121170" y="188233"/>
                  </a:lnTo>
                  <a:lnTo>
                    <a:pt x="107996" y="177657"/>
                  </a:lnTo>
                  <a:lnTo>
                    <a:pt x="90246" y="169497"/>
                  </a:lnTo>
                  <a:lnTo>
                    <a:pt x="55874" y="164989"/>
                  </a:lnTo>
                  <a:lnTo>
                    <a:pt x="20359" y="1643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MARTInkShape-151"/>
            <p:cNvSpPr/>
            <p:nvPr/>
          </p:nvSpPr>
          <p:spPr>
            <a:xfrm>
              <a:off x="1014743" y="4488056"/>
              <a:ext cx="156833" cy="198245"/>
            </a:xfrm>
            <a:custGeom>
              <a:avLst/>
              <a:gdLst/>
              <a:ahLst/>
              <a:cxnLst/>
              <a:rect l="0" t="0" r="0" b="0"/>
              <a:pathLst>
                <a:path w="156833" h="198245">
                  <a:moveTo>
                    <a:pt x="49676" y="19650"/>
                  </a:moveTo>
                  <a:lnTo>
                    <a:pt x="48882" y="44486"/>
                  </a:lnTo>
                  <a:lnTo>
                    <a:pt x="37491" y="77831"/>
                  </a:lnTo>
                  <a:lnTo>
                    <a:pt x="25827" y="112655"/>
                  </a:lnTo>
                  <a:lnTo>
                    <a:pt x="13952" y="146139"/>
                  </a:lnTo>
                  <a:lnTo>
                    <a:pt x="8929" y="161904"/>
                  </a:lnTo>
                  <a:lnTo>
                    <a:pt x="6960" y="170980"/>
                  </a:lnTo>
                  <a:lnTo>
                    <a:pt x="0" y="183404"/>
                  </a:lnTo>
                  <a:lnTo>
                    <a:pt x="5367" y="170458"/>
                  </a:lnTo>
                  <a:lnTo>
                    <a:pt x="14457" y="139909"/>
                  </a:lnTo>
                  <a:lnTo>
                    <a:pt x="31632" y="104425"/>
                  </a:lnTo>
                  <a:lnTo>
                    <a:pt x="49875" y="71115"/>
                  </a:lnTo>
                  <a:lnTo>
                    <a:pt x="73514" y="35717"/>
                  </a:lnTo>
                  <a:lnTo>
                    <a:pt x="107797" y="4229"/>
                  </a:lnTo>
                  <a:lnTo>
                    <a:pt x="115459" y="891"/>
                  </a:lnTo>
                  <a:lnTo>
                    <a:pt x="119725" y="0"/>
                  </a:lnTo>
                  <a:lnTo>
                    <a:pt x="122569" y="200"/>
                  </a:lnTo>
                  <a:lnTo>
                    <a:pt x="124465" y="1127"/>
                  </a:lnTo>
                  <a:lnTo>
                    <a:pt x="132667" y="10508"/>
                  </a:lnTo>
                  <a:lnTo>
                    <a:pt x="140070" y="30943"/>
                  </a:lnTo>
                  <a:lnTo>
                    <a:pt x="142219" y="63059"/>
                  </a:lnTo>
                  <a:lnTo>
                    <a:pt x="142502" y="96187"/>
                  </a:lnTo>
                  <a:lnTo>
                    <a:pt x="142539" y="131594"/>
                  </a:lnTo>
                  <a:lnTo>
                    <a:pt x="142544" y="163312"/>
                  </a:lnTo>
                  <a:lnTo>
                    <a:pt x="144661" y="172929"/>
                  </a:lnTo>
                  <a:lnTo>
                    <a:pt x="150315" y="182806"/>
                  </a:lnTo>
                  <a:lnTo>
                    <a:pt x="153936" y="188208"/>
                  </a:lnTo>
                  <a:lnTo>
                    <a:pt x="156832" y="1982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SMARTInkShape-152"/>
            <p:cNvSpPr/>
            <p:nvPr/>
          </p:nvSpPr>
          <p:spPr>
            <a:xfrm>
              <a:off x="1207294" y="4515491"/>
              <a:ext cx="107009" cy="135091"/>
            </a:xfrm>
            <a:custGeom>
              <a:avLst/>
              <a:gdLst/>
              <a:ahLst/>
              <a:cxnLst/>
              <a:rect l="0" t="0" r="0" b="0"/>
              <a:pathLst>
                <a:path w="107009" h="135091">
                  <a:moveTo>
                    <a:pt x="0" y="85084"/>
                  </a:moveTo>
                  <a:lnTo>
                    <a:pt x="0" y="78933"/>
                  </a:lnTo>
                  <a:lnTo>
                    <a:pt x="794" y="78602"/>
                  </a:lnTo>
                  <a:lnTo>
                    <a:pt x="16590" y="75862"/>
                  </a:lnTo>
                  <a:lnTo>
                    <a:pt x="24836" y="73048"/>
                  </a:lnTo>
                  <a:lnTo>
                    <a:pt x="51552" y="67301"/>
                  </a:lnTo>
                  <a:lnTo>
                    <a:pt x="87124" y="45200"/>
                  </a:lnTo>
                  <a:lnTo>
                    <a:pt x="97428" y="36048"/>
                  </a:lnTo>
                  <a:lnTo>
                    <a:pt x="105743" y="25190"/>
                  </a:lnTo>
                  <a:lnTo>
                    <a:pt x="107008" y="18961"/>
                  </a:lnTo>
                  <a:lnTo>
                    <a:pt x="104180" y="5690"/>
                  </a:lnTo>
                  <a:lnTo>
                    <a:pt x="100409" y="1992"/>
                  </a:lnTo>
                  <a:lnTo>
                    <a:pt x="95514" y="321"/>
                  </a:lnTo>
                  <a:lnTo>
                    <a:pt x="89870" y="0"/>
                  </a:lnTo>
                  <a:lnTo>
                    <a:pt x="62964" y="10926"/>
                  </a:lnTo>
                  <a:lnTo>
                    <a:pt x="49680" y="20639"/>
                  </a:lnTo>
                  <a:lnTo>
                    <a:pt x="16649" y="54119"/>
                  </a:lnTo>
                  <a:lnTo>
                    <a:pt x="6168" y="68413"/>
                  </a:lnTo>
                  <a:lnTo>
                    <a:pt x="1827" y="86494"/>
                  </a:lnTo>
                  <a:lnTo>
                    <a:pt x="2929" y="97882"/>
                  </a:lnTo>
                  <a:lnTo>
                    <a:pt x="10103" y="118127"/>
                  </a:lnTo>
                  <a:lnTo>
                    <a:pt x="16840" y="128829"/>
                  </a:lnTo>
                  <a:lnTo>
                    <a:pt x="21507" y="132307"/>
                  </a:lnTo>
                  <a:lnTo>
                    <a:pt x="28575" y="13509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Shape-153"/>
            <p:cNvSpPr/>
            <p:nvPr/>
          </p:nvSpPr>
          <p:spPr>
            <a:xfrm>
              <a:off x="1364456" y="4486467"/>
              <a:ext cx="200026" cy="156849"/>
            </a:xfrm>
            <a:custGeom>
              <a:avLst/>
              <a:gdLst/>
              <a:ahLst/>
              <a:cxnLst/>
              <a:rect l="0" t="0" r="0" b="0"/>
              <a:pathLst>
                <a:path w="200026" h="156849">
                  <a:moveTo>
                    <a:pt x="0" y="128396"/>
                  </a:moveTo>
                  <a:lnTo>
                    <a:pt x="0" y="156848"/>
                  </a:lnTo>
                  <a:lnTo>
                    <a:pt x="0" y="125595"/>
                  </a:lnTo>
                  <a:lnTo>
                    <a:pt x="0" y="90720"/>
                  </a:lnTo>
                  <a:lnTo>
                    <a:pt x="0" y="62111"/>
                  </a:lnTo>
                  <a:lnTo>
                    <a:pt x="794" y="27457"/>
                  </a:lnTo>
                  <a:lnTo>
                    <a:pt x="3793" y="20563"/>
                  </a:lnTo>
                  <a:lnTo>
                    <a:pt x="9943" y="12220"/>
                  </a:lnTo>
                  <a:lnTo>
                    <a:pt x="20585" y="4720"/>
                  </a:lnTo>
                  <a:lnTo>
                    <a:pt x="33793" y="1263"/>
                  </a:lnTo>
                  <a:lnTo>
                    <a:pt x="64981" y="0"/>
                  </a:lnTo>
                  <a:lnTo>
                    <a:pt x="85929" y="1982"/>
                  </a:lnTo>
                  <a:lnTo>
                    <a:pt x="118133" y="9762"/>
                  </a:lnTo>
                  <a:lnTo>
                    <a:pt x="145687" y="16604"/>
                  </a:lnTo>
                  <a:lnTo>
                    <a:pt x="176944" y="25233"/>
                  </a:lnTo>
                  <a:lnTo>
                    <a:pt x="200025" y="2838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SMARTInkShape-154"/>
            <p:cNvSpPr/>
            <p:nvPr/>
          </p:nvSpPr>
          <p:spPr>
            <a:xfrm>
              <a:off x="1607596" y="4507706"/>
              <a:ext cx="242636" cy="157164"/>
            </a:xfrm>
            <a:custGeom>
              <a:avLst/>
              <a:gdLst/>
              <a:ahLst/>
              <a:cxnLst/>
              <a:rect l="0" t="0" r="0" b="0"/>
              <a:pathLst>
                <a:path w="242636" h="157164">
                  <a:moveTo>
                    <a:pt x="156910" y="0"/>
                  </a:moveTo>
                  <a:lnTo>
                    <a:pt x="146967" y="0"/>
                  </a:lnTo>
                  <a:lnTo>
                    <a:pt x="116919" y="12979"/>
                  </a:lnTo>
                  <a:lnTo>
                    <a:pt x="82656" y="33792"/>
                  </a:lnTo>
                  <a:lnTo>
                    <a:pt x="52226" y="58181"/>
                  </a:lnTo>
                  <a:lnTo>
                    <a:pt x="24199" y="89212"/>
                  </a:lnTo>
                  <a:lnTo>
                    <a:pt x="6224" y="114195"/>
                  </a:lnTo>
                  <a:lnTo>
                    <a:pt x="1027" y="133124"/>
                  </a:lnTo>
                  <a:lnTo>
                    <a:pt x="0" y="140949"/>
                  </a:lnTo>
                  <a:lnTo>
                    <a:pt x="710" y="141591"/>
                  </a:lnTo>
                  <a:lnTo>
                    <a:pt x="3615" y="142304"/>
                  </a:lnTo>
                  <a:lnTo>
                    <a:pt x="13505" y="142706"/>
                  </a:lnTo>
                  <a:lnTo>
                    <a:pt x="22002" y="138567"/>
                  </a:lnTo>
                  <a:lnTo>
                    <a:pt x="54565" y="109285"/>
                  </a:lnTo>
                  <a:lnTo>
                    <a:pt x="72782" y="84735"/>
                  </a:lnTo>
                  <a:lnTo>
                    <a:pt x="91230" y="53668"/>
                  </a:lnTo>
                  <a:lnTo>
                    <a:pt x="102985" y="34385"/>
                  </a:lnTo>
                  <a:lnTo>
                    <a:pt x="105162" y="27718"/>
                  </a:lnTo>
                  <a:lnTo>
                    <a:pt x="106536" y="25622"/>
                  </a:lnTo>
                  <a:lnTo>
                    <a:pt x="108247" y="24225"/>
                  </a:lnTo>
                  <a:lnTo>
                    <a:pt x="112902" y="21983"/>
                  </a:lnTo>
                  <a:lnTo>
                    <a:pt x="113284" y="22593"/>
                  </a:lnTo>
                  <a:lnTo>
                    <a:pt x="113947" y="31423"/>
                  </a:lnTo>
                  <a:lnTo>
                    <a:pt x="107560" y="64747"/>
                  </a:lnTo>
                  <a:lnTo>
                    <a:pt x="106305" y="80391"/>
                  </a:lnTo>
                  <a:lnTo>
                    <a:pt x="102846" y="95081"/>
                  </a:lnTo>
                  <a:lnTo>
                    <a:pt x="107237" y="122223"/>
                  </a:lnTo>
                  <a:lnTo>
                    <a:pt x="108713" y="124345"/>
                  </a:lnTo>
                  <a:lnTo>
                    <a:pt x="110492" y="125759"/>
                  </a:lnTo>
                  <a:lnTo>
                    <a:pt x="114584" y="127330"/>
                  </a:lnTo>
                  <a:lnTo>
                    <a:pt x="123679" y="128340"/>
                  </a:lnTo>
                  <a:lnTo>
                    <a:pt x="134540" y="124722"/>
                  </a:lnTo>
                  <a:lnTo>
                    <a:pt x="141147" y="118667"/>
                  </a:lnTo>
                  <a:lnTo>
                    <a:pt x="162409" y="83235"/>
                  </a:lnTo>
                  <a:lnTo>
                    <a:pt x="187157" y="50000"/>
                  </a:lnTo>
                  <a:lnTo>
                    <a:pt x="194960" y="42066"/>
                  </a:lnTo>
                  <a:lnTo>
                    <a:pt x="208977" y="32763"/>
                  </a:lnTo>
                  <a:lnTo>
                    <a:pt x="211465" y="32160"/>
                  </a:lnTo>
                  <a:lnTo>
                    <a:pt x="213918" y="32553"/>
                  </a:lnTo>
                  <a:lnTo>
                    <a:pt x="216347" y="33608"/>
                  </a:lnTo>
                  <a:lnTo>
                    <a:pt x="217966" y="35106"/>
                  </a:lnTo>
                  <a:lnTo>
                    <a:pt x="225829" y="48574"/>
                  </a:lnTo>
                  <a:lnTo>
                    <a:pt x="230317" y="80893"/>
                  </a:lnTo>
                  <a:lnTo>
                    <a:pt x="237154" y="113876"/>
                  </a:lnTo>
                  <a:lnTo>
                    <a:pt x="241011" y="128462"/>
                  </a:lnTo>
                  <a:lnTo>
                    <a:pt x="242635" y="1571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155"/>
            <p:cNvSpPr/>
            <p:nvPr/>
          </p:nvSpPr>
          <p:spPr>
            <a:xfrm>
              <a:off x="1904301" y="4371975"/>
              <a:ext cx="126479" cy="270014"/>
            </a:xfrm>
            <a:custGeom>
              <a:avLst/>
              <a:gdLst/>
              <a:ahLst/>
              <a:cxnLst/>
              <a:rect l="0" t="0" r="0" b="0"/>
              <a:pathLst>
                <a:path w="126479" h="270014">
                  <a:moveTo>
                    <a:pt x="95949" y="157163"/>
                  </a:moveTo>
                  <a:lnTo>
                    <a:pt x="95949" y="151012"/>
                  </a:lnTo>
                  <a:lnTo>
                    <a:pt x="95155" y="150681"/>
                  </a:lnTo>
                  <a:lnTo>
                    <a:pt x="82213" y="150106"/>
                  </a:lnTo>
                  <a:lnTo>
                    <a:pt x="73705" y="154291"/>
                  </a:lnTo>
                  <a:lnTo>
                    <a:pt x="43491" y="177455"/>
                  </a:lnTo>
                  <a:lnTo>
                    <a:pt x="27577" y="190868"/>
                  </a:lnTo>
                  <a:lnTo>
                    <a:pt x="8321" y="225258"/>
                  </a:lnTo>
                  <a:lnTo>
                    <a:pt x="841" y="240221"/>
                  </a:lnTo>
                  <a:lnTo>
                    <a:pt x="0" y="244285"/>
                  </a:lnTo>
                  <a:lnTo>
                    <a:pt x="233" y="247788"/>
                  </a:lnTo>
                  <a:lnTo>
                    <a:pt x="2609" y="253797"/>
                  </a:lnTo>
                  <a:lnTo>
                    <a:pt x="12857" y="266569"/>
                  </a:lnTo>
                  <a:lnTo>
                    <a:pt x="19596" y="269287"/>
                  </a:lnTo>
                  <a:lnTo>
                    <a:pt x="23616" y="270013"/>
                  </a:lnTo>
                  <a:lnTo>
                    <a:pt x="53909" y="263501"/>
                  </a:lnTo>
                  <a:lnTo>
                    <a:pt x="66946" y="258399"/>
                  </a:lnTo>
                  <a:lnTo>
                    <a:pt x="83210" y="245807"/>
                  </a:lnTo>
                  <a:lnTo>
                    <a:pt x="102928" y="218505"/>
                  </a:lnTo>
                  <a:lnTo>
                    <a:pt x="118318" y="186566"/>
                  </a:lnTo>
                  <a:lnTo>
                    <a:pt x="126478" y="160759"/>
                  </a:lnTo>
                  <a:lnTo>
                    <a:pt x="126337" y="133005"/>
                  </a:lnTo>
                  <a:lnTo>
                    <a:pt x="124088" y="100885"/>
                  </a:lnTo>
                  <a:lnTo>
                    <a:pt x="118941" y="69493"/>
                  </a:lnTo>
                  <a:lnTo>
                    <a:pt x="113896" y="36746"/>
                  </a:lnTo>
                  <a:lnTo>
                    <a:pt x="113980" y="24004"/>
                  </a:lnTo>
                  <a:lnTo>
                    <a:pt x="11738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156"/>
            <p:cNvSpPr/>
            <p:nvPr/>
          </p:nvSpPr>
          <p:spPr>
            <a:xfrm>
              <a:off x="2172378" y="4329113"/>
              <a:ext cx="285073" cy="419878"/>
            </a:xfrm>
            <a:custGeom>
              <a:avLst/>
              <a:gdLst/>
              <a:ahLst/>
              <a:cxnLst/>
              <a:rect l="0" t="0" r="0" b="0"/>
              <a:pathLst>
                <a:path w="285073" h="419878">
                  <a:moveTo>
                    <a:pt x="35041" y="0"/>
                  </a:moveTo>
                  <a:lnTo>
                    <a:pt x="35041" y="3792"/>
                  </a:lnTo>
                  <a:lnTo>
                    <a:pt x="37157" y="7770"/>
                  </a:lnTo>
                  <a:lnTo>
                    <a:pt x="44984" y="20585"/>
                  </a:lnTo>
                  <a:lnTo>
                    <a:pt x="54173" y="49016"/>
                  </a:lnTo>
                  <a:lnTo>
                    <a:pt x="61515" y="80502"/>
                  </a:lnTo>
                  <a:lnTo>
                    <a:pt x="62993" y="107725"/>
                  </a:lnTo>
                  <a:lnTo>
                    <a:pt x="61752" y="127253"/>
                  </a:lnTo>
                  <a:lnTo>
                    <a:pt x="52921" y="159765"/>
                  </a:lnTo>
                  <a:lnTo>
                    <a:pt x="44131" y="189860"/>
                  </a:lnTo>
                  <a:lnTo>
                    <a:pt x="31825" y="218885"/>
                  </a:lnTo>
                  <a:lnTo>
                    <a:pt x="18918" y="247593"/>
                  </a:lnTo>
                  <a:lnTo>
                    <a:pt x="9715" y="276208"/>
                  </a:lnTo>
                  <a:lnTo>
                    <a:pt x="2754" y="304001"/>
                  </a:lnTo>
                  <a:lnTo>
                    <a:pt x="0" y="335127"/>
                  </a:lnTo>
                  <a:lnTo>
                    <a:pt x="417" y="348970"/>
                  </a:lnTo>
                  <a:lnTo>
                    <a:pt x="3248" y="360414"/>
                  </a:lnTo>
                  <a:lnTo>
                    <a:pt x="6702" y="364895"/>
                  </a:lnTo>
                  <a:lnTo>
                    <a:pt x="32220" y="380447"/>
                  </a:lnTo>
                  <a:lnTo>
                    <a:pt x="54402" y="387979"/>
                  </a:lnTo>
                  <a:lnTo>
                    <a:pt x="69839" y="388599"/>
                  </a:lnTo>
                  <a:lnTo>
                    <a:pt x="102945" y="386322"/>
                  </a:lnTo>
                  <a:lnTo>
                    <a:pt x="130655" y="382135"/>
                  </a:lnTo>
                  <a:lnTo>
                    <a:pt x="155181" y="372076"/>
                  </a:lnTo>
                  <a:lnTo>
                    <a:pt x="186377" y="349809"/>
                  </a:lnTo>
                  <a:lnTo>
                    <a:pt x="210103" y="330947"/>
                  </a:lnTo>
                  <a:lnTo>
                    <a:pt x="216033" y="321448"/>
                  </a:lnTo>
                  <a:lnTo>
                    <a:pt x="230444" y="288130"/>
                  </a:lnTo>
                  <a:lnTo>
                    <a:pt x="234660" y="273291"/>
                  </a:lnTo>
                  <a:lnTo>
                    <a:pt x="234001" y="272681"/>
                  </a:lnTo>
                  <a:lnTo>
                    <a:pt x="229282" y="271823"/>
                  </a:lnTo>
                  <a:lnTo>
                    <a:pt x="214661" y="271463"/>
                  </a:lnTo>
                  <a:lnTo>
                    <a:pt x="200851" y="283457"/>
                  </a:lnTo>
                  <a:lnTo>
                    <a:pt x="194325" y="285070"/>
                  </a:lnTo>
                  <a:lnTo>
                    <a:pt x="170130" y="287827"/>
                  </a:lnTo>
                  <a:lnTo>
                    <a:pt x="158411" y="293509"/>
                  </a:lnTo>
                  <a:lnTo>
                    <a:pt x="126118" y="317670"/>
                  </a:lnTo>
                  <a:lnTo>
                    <a:pt x="111632" y="340645"/>
                  </a:lnTo>
                  <a:lnTo>
                    <a:pt x="108005" y="354844"/>
                  </a:lnTo>
                  <a:lnTo>
                    <a:pt x="109274" y="364347"/>
                  </a:lnTo>
                  <a:lnTo>
                    <a:pt x="116555" y="383384"/>
                  </a:lnTo>
                  <a:lnTo>
                    <a:pt x="123128" y="390791"/>
                  </a:lnTo>
                  <a:lnTo>
                    <a:pt x="144075" y="405805"/>
                  </a:lnTo>
                  <a:lnTo>
                    <a:pt x="157319" y="410545"/>
                  </a:lnTo>
                  <a:lnTo>
                    <a:pt x="192313" y="418747"/>
                  </a:lnTo>
                  <a:lnTo>
                    <a:pt x="213667" y="419877"/>
                  </a:lnTo>
                  <a:lnTo>
                    <a:pt x="235075" y="414744"/>
                  </a:lnTo>
                  <a:lnTo>
                    <a:pt x="266993" y="398506"/>
                  </a:lnTo>
                  <a:lnTo>
                    <a:pt x="275185" y="391161"/>
                  </a:lnTo>
                  <a:lnTo>
                    <a:pt x="285072" y="37861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Shape-157"/>
            <p:cNvSpPr/>
            <p:nvPr/>
          </p:nvSpPr>
          <p:spPr>
            <a:xfrm>
              <a:off x="2479204" y="4586288"/>
              <a:ext cx="99691" cy="85680"/>
            </a:xfrm>
            <a:custGeom>
              <a:avLst/>
              <a:gdLst/>
              <a:ahLst/>
              <a:cxnLst/>
              <a:rect l="0" t="0" r="0" b="0"/>
              <a:pathLst>
                <a:path w="99691" h="85680">
                  <a:moveTo>
                    <a:pt x="21109" y="0"/>
                  </a:moveTo>
                  <a:lnTo>
                    <a:pt x="21109" y="3792"/>
                  </a:lnTo>
                  <a:lnTo>
                    <a:pt x="18992" y="7770"/>
                  </a:lnTo>
                  <a:lnTo>
                    <a:pt x="17316" y="9942"/>
                  </a:lnTo>
                  <a:lnTo>
                    <a:pt x="15454" y="16590"/>
                  </a:lnTo>
                  <a:lnTo>
                    <a:pt x="12290" y="29257"/>
                  </a:lnTo>
                  <a:lnTo>
                    <a:pt x="8441" y="43064"/>
                  </a:lnTo>
                  <a:lnTo>
                    <a:pt x="6747" y="51683"/>
                  </a:lnTo>
                  <a:lnTo>
                    <a:pt x="2125" y="61792"/>
                  </a:lnTo>
                  <a:lnTo>
                    <a:pt x="0" y="79849"/>
                  </a:lnTo>
                  <a:lnTo>
                    <a:pt x="686" y="81807"/>
                  </a:lnTo>
                  <a:lnTo>
                    <a:pt x="1937" y="83113"/>
                  </a:lnTo>
                  <a:lnTo>
                    <a:pt x="5856" y="85209"/>
                  </a:lnTo>
                  <a:lnTo>
                    <a:pt x="22830" y="85679"/>
                  </a:lnTo>
                  <a:lnTo>
                    <a:pt x="34230" y="81919"/>
                  </a:lnTo>
                  <a:lnTo>
                    <a:pt x="57904" y="62780"/>
                  </a:lnTo>
                  <a:lnTo>
                    <a:pt x="81504" y="31522"/>
                  </a:lnTo>
                  <a:lnTo>
                    <a:pt x="9969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Shape-158"/>
            <p:cNvSpPr/>
            <p:nvPr/>
          </p:nvSpPr>
          <p:spPr>
            <a:xfrm>
              <a:off x="2657475" y="4579144"/>
              <a:ext cx="7145" cy="85726"/>
            </a:xfrm>
            <a:custGeom>
              <a:avLst/>
              <a:gdLst/>
              <a:ahLst/>
              <a:cxnLst/>
              <a:rect l="0" t="0" r="0" b="0"/>
              <a:pathLst>
                <a:path w="7145" h="85726">
                  <a:moveTo>
                    <a:pt x="7144" y="0"/>
                  </a:moveTo>
                  <a:lnTo>
                    <a:pt x="7144" y="20585"/>
                  </a:lnTo>
                  <a:lnTo>
                    <a:pt x="5027" y="27140"/>
                  </a:lnTo>
                  <a:lnTo>
                    <a:pt x="2234" y="33493"/>
                  </a:lnTo>
                  <a:lnTo>
                    <a:pt x="58" y="68975"/>
                  </a:lnTo>
                  <a:lnTo>
                    <a:pt x="0" y="857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SMARTInkShape-159"/>
            <p:cNvSpPr/>
            <p:nvPr/>
          </p:nvSpPr>
          <p:spPr>
            <a:xfrm>
              <a:off x="2771775" y="4393406"/>
              <a:ext cx="21218" cy="321470"/>
            </a:xfrm>
            <a:custGeom>
              <a:avLst/>
              <a:gdLst/>
              <a:ahLst/>
              <a:cxnLst/>
              <a:rect l="0" t="0" r="0" b="0"/>
              <a:pathLst>
                <a:path w="21218" h="321470">
                  <a:moveTo>
                    <a:pt x="0" y="0"/>
                  </a:moveTo>
                  <a:lnTo>
                    <a:pt x="3792" y="3792"/>
                  </a:lnTo>
                  <a:lnTo>
                    <a:pt x="5654" y="7771"/>
                  </a:lnTo>
                  <a:lnTo>
                    <a:pt x="13207" y="37585"/>
                  </a:lnTo>
                  <a:lnTo>
                    <a:pt x="18984" y="65456"/>
                  </a:lnTo>
                  <a:lnTo>
                    <a:pt x="20706" y="92331"/>
                  </a:lnTo>
                  <a:lnTo>
                    <a:pt x="21217" y="124283"/>
                  </a:lnTo>
                  <a:lnTo>
                    <a:pt x="20574" y="154212"/>
                  </a:lnTo>
                  <a:lnTo>
                    <a:pt x="16503" y="183981"/>
                  </a:lnTo>
                  <a:lnTo>
                    <a:pt x="14944" y="216791"/>
                  </a:lnTo>
                  <a:lnTo>
                    <a:pt x="14482" y="246974"/>
                  </a:lnTo>
                  <a:lnTo>
                    <a:pt x="14326" y="281383"/>
                  </a:lnTo>
                  <a:lnTo>
                    <a:pt x="14290" y="315040"/>
                  </a:lnTo>
                  <a:lnTo>
                    <a:pt x="14288" y="3214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SMARTInkShape-160"/>
            <p:cNvSpPr/>
            <p:nvPr/>
          </p:nvSpPr>
          <p:spPr>
            <a:xfrm>
              <a:off x="2643188" y="4401451"/>
              <a:ext cx="348924" cy="342000"/>
            </a:xfrm>
            <a:custGeom>
              <a:avLst/>
              <a:gdLst/>
              <a:ahLst/>
              <a:cxnLst/>
              <a:rect l="0" t="0" r="0" b="0"/>
              <a:pathLst>
                <a:path w="348924" h="342000">
                  <a:moveTo>
                    <a:pt x="0" y="199124"/>
                  </a:moveTo>
                  <a:lnTo>
                    <a:pt x="0" y="192973"/>
                  </a:lnTo>
                  <a:lnTo>
                    <a:pt x="793" y="192642"/>
                  </a:lnTo>
                  <a:lnTo>
                    <a:pt x="17527" y="192067"/>
                  </a:lnTo>
                  <a:lnTo>
                    <a:pt x="45089" y="196907"/>
                  </a:lnTo>
                  <a:lnTo>
                    <a:pt x="76683" y="199261"/>
                  </a:lnTo>
                  <a:lnTo>
                    <a:pt x="102344" y="202625"/>
                  </a:lnTo>
                  <a:lnTo>
                    <a:pt x="129623" y="206765"/>
                  </a:lnTo>
                  <a:lnTo>
                    <a:pt x="156829" y="210457"/>
                  </a:lnTo>
                  <a:lnTo>
                    <a:pt x="182149" y="212099"/>
                  </a:lnTo>
                  <a:lnTo>
                    <a:pt x="206632" y="210711"/>
                  </a:lnTo>
                  <a:lnTo>
                    <a:pt x="240611" y="205468"/>
                  </a:lnTo>
                  <a:lnTo>
                    <a:pt x="268671" y="196770"/>
                  </a:lnTo>
                  <a:lnTo>
                    <a:pt x="283715" y="187759"/>
                  </a:lnTo>
                  <a:lnTo>
                    <a:pt x="301110" y="168505"/>
                  </a:lnTo>
                  <a:lnTo>
                    <a:pt x="319093" y="133956"/>
                  </a:lnTo>
                  <a:lnTo>
                    <a:pt x="327908" y="105996"/>
                  </a:lnTo>
                  <a:lnTo>
                    <a:pt x="337998" y="71896"/>
                  </a:lnTo>
                  <a:lnTo>
                    <a:pt x="342725" y="38114"/>
                  </a:lnTo>
                  <a:lnTo>
                    <a:pt x="348923" y="9372"/>
                  </a:lnTo>
                  <a:lnTo>
                    <a:pt x="348503" y="5947"/>
                  </a:lnTo>
                  <a:lnTo>
                    <a:pt x="347429" y="3665"/>
                  </a:lnTo>
                  <a:lnTo>
                    <a:pt x="343794" y="0"/>
                  </a:lnTo>
                  <a:lnTo>
                    <a:pt x="343496" y="494"/>
                  </a:lnTo>
                  <a:lnTo>
                    <a:pt x="340900" y="9105"/>
                  </a:lnTo>
                  <a:lnTo>
                    <a:pt x="338042" y="17834"/>
                  </a:lnTo>
                  <a:lnTo>
                    <a:pt x="332264" y="53483"/>
                  </a:lnTo>
                  <a:lnTo>
                    <a:pt x="325902" y="80653"/>
                  </a:lnTo>
                  <a:lnTo>
                    <a:pt x="322782" y="112604"/>
                  </a:lnTo>
                  <a:lnTo>
                    <a:pt x="318065" y="147207"/>
                  </a:lnTo>
                  <a:lnTo>
                    <a:pt x="315987" y="172874"/>
                  </a:lnTo>
                  <a:lnTo>
                    <a:pt x="315063" y="199364"/>
                  </a:lnTo>
                  <a:lnTo>
                    <a:pt x="314653" y="224366"/>
                  </a:lnTo>
                  <a:lnTo>
                    <a:pt x="314422" y="256962"/>
                  </a:lnTo>
                  <a:lnTo>
                    <a:pt x="314353" y="290521"/>
                  </a:lnTo>
                  <a:lnTo>
                    <a:pt x="315124" y="324422"/>
                  </a:lnTo>
                  <a:lnTo>
                    <a:pt x="321468" y="34199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SMARTInkShape-161"/>
            <p:cNvSpPr/>
            <p:nvPr/>
          </p:nvSpPr>
          <p:spPr>
            <a:xfrm>
              <a:off x="2778919" y="4564856"/>
              <a:ext cx="314326" cy="55713"/>
            </a:xfrm>
            <a:custGeom>
              <a:avLst/>
              <a:gdLst/>
              <a:ahLst/>
              <a:cxnLst/>
              <a:rect l="0" t="0" r="0" b="0"/>
              <a:pathLst>
                <a:path w="314326" h="55713">
                  <a:moveTo>
                    <a:pt x="0" y="0"/>
                  </a:moveTo>
                  <a:lnTo>
                    <a:pt x="30528" y="0"/>
                  </a:lnTo>
                  <a:lnTo>
                    <a:pt x="64032" y="1588"/>
                  </a:lnTo>
                  <a:lnTo>
                    <a:pt x="97377" y="10613"/>
                  </a:lnTo>
                  <a:lnTo>
                    <a:pt x="123447" y="16094"/>
                  </a:lnTo>
                  <a:lnTo>
                    <a:pt x="150909" y="23293"/>
                  </a:lnTo>
                  <a:lnTo>
                    <a:pt x="178195" y="30990"/>
                  </a:lnTo>
                  <a:lnTo>
                    <a:pt x="203552" y="37057"/>
                  </a:lnTo>
                  <a:lnTo>
                    <a:pt x="228051" y="42399"/>
                  </a:lnTo>
                  <a:lnTo>
                    <a:pt x="262039" y="49869"/>
                  </a:lnTo>
                  <a:lnTo>
                    <a:pt x="294384" y="55712"/>
                  </a:lnTo>
                  <a:lnTo>
                    <a:pt x="303610" y="54394"/>
                  </a:lnTo>
                  <a:lnTo>
                    <a:pt x="314325" y="5000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SMARTInkShape-162"/>
            <p:cNvSpPr/>
            <p:nvPr/>
          </p:nvSpPr>
          <p:spPr>
            <a:xfrm>
              <a:off x="2607469" y="4386263"/>
              <a:ext cx="7145" cy="14288"/>
            </a:xfrm>
            <a:custGeom>
              <a:avLst/>
              <a:gdLst/>
              <a:ahLst/>
              <a:cxnLst/>
              <a:rect l="0" t="0" r="0" b="0"/>
              <a:pathLst>
                <a:path w="7145" h="14288">
                  <a:moveTo>
                    <a:pt x="7144" y="0"/>
                  </a:moveTo>
                  <a:lnTo>
                    <a:pt x="3351" y="0"/>
                  </a:lnTo>
                  <a:lnTo>
                    <a:pt x="2234" y="793"/>
                  </a:lnTo>
                  <a:lnTo>
                    <a:pt x="1489" y="2116"/>
                  </a:lnTo>
                  <a:lnTo>
                    <a:pt x="0" y="142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493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7620000" cy="1143000"/>
          </a:xfrm>
        </p:spPr>
        <p:txBody>
          <a:bodyPr/>
          <a:lstStyle/>
          <a:p>
            <a:r>
              <a:rPr lang="en-US" dirty="0" smtClean="0"/>
              <a:t>You SHOULD have read both chapters by now and have taken notes on both of them.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7620000" cy="3810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If you haven’t, that really is YOUR problem and does not merit extra time because YOU didn’t come prepared.</a:t>
            </a:r>
          </a:p>
          <a:p>
            <a:endParaRPr lang="en-US" dirty="0"/>
          </a:p>
          <a:p>
            <a:r>
              <a:rPr lang="en-US" dirty="0" smtClean="0"/>
              <a:t>Our job today is to compare and contrast the two pieces and answer the question: </a:t>
            </a:r>
          </a:p>
          <a:p>
            <a:pPr marL="411480" lvl="1" indent="0">
              <a:buNone/>
            </a:pPr>
            <a:r>
              <a:rPr lang="en-US" sz="5000" dirty="0" smtClean="0"/>
              <a:t>	How is an argument 	enhanced by a particular 	MODE of discourse?</a:t>
            </a:r>
            <a:endParaRPr lang="en-US" sz="5000" dirty="0"/>
          </a:p>
        </p:txBody>
      </p:sp>
      <p:grpSp>
        <p:nvGrpSpPr>
          <p:cNvPr id="243" name="SMARTInkShape-Group93"/>
          <p:cNvGrpSpPr/>
          <p:nvPr/>
        </p:nvGrpSpPr>
        <p:grpSpPr>
          <a:xfrm>
            <a:off x="1286302" y="4123318"/>
            <a:ext cx="621080" cy="255670"/>
            <a:chOff x="1286302" y="4123318"/>
            <a:chExt cx="621080" cy="255670"/>
          </a:xfrm>
        </p:grpSpPr>
        <p:sp>
          <p:nvSpPr>
            <p:cNvPr id="239" name="SMARTInkShape-765"/>
            <p:cNvSpPr/>
            <p:nvPr/>
          </p:nvSpPr>
          <p:spPr>
            <a:xfrm>
              <a:off x="1735931" y="4186238"/>
              <a:ext cx="171451" cy="171451"/>
            </a:xfrm>
            <a:custGeom>
              <a:avLst/>
              <a:gdLst/>
              <a:ahLst/>
              <a:cxnLst/>
              <a:rect l="0" t="0" r="0" b="0"/>
              <a:pathLst>
                <a:path w="171451" h="171451">
                  <a:moveTo>
                    <a:pt x="0" y="7143"/>
                  </a:moveTo>
                  <a:lnTo>
                    <a:pt x="3793" y="3351"/>
                  </a:lnTo>
                  <a:lnTo>
                    <a:pt x="7771" y="1489"/>
                  </a:lnTo>
                  <a:lnTo>
                    <a:pt x="40948" y="38"/>
                  </a:lnTo>
                  <a:lnTo>
                    <a:pt x="76585" y="0"/>
                  </a:lnTo>
                  <a:lnTo>
                    <a:pt x="90602" y="3792"/>
                  </a:lnTo>
                  <a:lnTo>
                    <a:pt x="119773" y="21486"/>
                  </a:lnTo>
                  <a:lnTo>
                    <a:pt x="125464" y="27011"/>
                  </a:lnTo>
                  <a:lnTo>
                    <a:pt x="139635" y="47758"/>
                  </a:lnTo>
                  <a:lnTo>
                    <a:pt x="146707" y="73245"/>
                  </a:lnTo>
                  <a:lnTo>
                    <a:pt x="145107" y="79649"/>
                  </a:lnTo>
                  <a:lnTo>
                    <a:pt x="137515" y="100466"/>
                  </a:lnTo>
                  <a:lnTo>
                    <a:pt x="136920" y="105078"/>
                  </a:lnTo>
                  <a:lnTo>
                    <a:pt x="134937" y="108945"/>
                  </a:lnTo>
                  <a:lnTo>
                    <a:pt x="103969" y="138181"/>
                  </a:lnTo>
                  <a:lnTo>
                    <a:pt x="90249" y="146158"/>
                  </a:lnTo>
                  <a:lnTo>
                    <a:pt x="57136" y="155447"/>
                  </a:lnTo>
                  <a:lnTo>
                    <a:pt x="48413" y="155606"/>
                  </a:lnTo>
                  <a:lnTo>
                    <a:pt x="31235" y="149820"/>
                  </a:lnTo>
                  <a:lnTo>
                    <a:pt x="19087" y="140153"/>
                  </a:lnTo>
                  <a:lnTo>
                    <a:pt x="16421" y="135580"/>
                  </a:lnTo>
                  <a:lnTo>
                    <a:pt x="14413" y="122845"/>
                  </a:lnTo>
                  <a:lnTo>
                    <a:pt x="14299" y="115416"/>
                  </a:lnTo>
                  <a:lnTo>
                    <a:pt x="15089" y="115044"/>
                  </a:lnTo>
                  <a:lnTo>
                    <a:pt x="34873" y="114329"/>
                  </a:lnTo>
                  <a:lnTo>
                    <a:pt x="48080" y="118100"/>
                  </a:lnTo>
                  <a:lnTo>
                    <a:pt x="80211" y="133432"/>
                  </a:lnTo>
                  <a:lnTo>
                    <a:pt x="111712" y="145008"/>
                  </a:lnTo>
                  <a:lnTo>
                    <a:pt x="171450" y="1714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SMARTInkShape-766"/>
            <p:cNvSpPr/>
            <p:nvPr/>
          </p:nvSpPr>
          <p:spPr>
            <a:xfrm>
              <a:off x="1553222" y="4193534"/>
              <a:ext cx="166967" cy="185454"/>
            </a:xfrm>
            <a:custGeom>
              <a:avLst/>
              <a:gdLst/>
              <a:ahLst/>
              <a:cxnLst/>
              <a:rect l="0" t="0" r="0" b="0"/>
              <a:pathLst>
                <a:path w="166967" h="185454">
                  <a:moveTo>
                    <a:pt x="4116" y="121291"/>
                  </a:moveTo>
                  <a:lnTo>
                    <a:pt x="4116" y="125083"/>
                  </a:lnTo>
                  <a:lnTo>
                    <a:pt x="1999" y="129062"/>
                  </a:lnTo>
                  <a:lnTo>
                    <a:pt x="323" y="131234"/>
                  </a:lnTo>
                  <a:lnTo>
                    <a:pt x="0" y="134270"/>
                  </a:lnTo>
                  <a:lnTo>
                    <a:pt x="4771" y="166493"/>
                  </a:lnTo>
                  <a:lnTo>
                    <a:pt x="9778" y="175342"/>
                  </a:lnTo>
                  <a:lnTo>
                    <a:pt x="18289" y="185453"/>
                  </a:lnTo>
                  <a:lnTo>
                    <a:pt x="18402" y="154210"/>
                  </a:lnTo>
                  <a:lnTo>
                    <a:pt x="18403" y="120922"/>
                  </a:lnTo>
                  <a:lnTo>
                    <a:pt x="18403" y="89316"/>
                  </a:lnTo>
                  <a:lnTo>
                    <a:pt x="18403" y="58666"/>
                  </a:lnTo>
                  <a:lnTo>
                    <a:pt x="19197" y="48214"/>
                  </a:lnTo>
                  <a:lnTo>
                    <a:pt x="24106" y="34198"/>
                  </a:lnTo>
                  <a:lnTo>
                    <a:pt x="38988" y="15552"/>
                  </a:lnTo>
                  <a:lnTo>
                    <a:pt x="52195" y="5735"/>
                  </a:lnTo>
                  <a:lnTo>
                    <a:pt x="66163" y="1592"/>
                  </a:lnTo>
                  <a:lnTo>
                    <a:pt x="100766" y="0"/>
                  </a:lnTo>
                  <a:lnTo>
                    <a:pt x="125512" y="5581"/>
                  </a:lnTo>
                  <a:lnTo>
                    <a:pt x="144394" y="14327"/>
                  </a:lnTo>
                  <a:lnTo>
                    <a:pt x="163507" y="30815"/>
                  </a:lnTo>
                  <a:lnTo>
                    <a:pt x="166238" y="35571"/>
                  </a:lnTo>
                  <a:lnTo>
                    <a:pt x="166966" y="37951"/>
                  </a:lnTo>
                  <a:lnTo>
                    <a:pt x="166657" y="39537"/>
                  </a:lnTo>
                  <a:lnTo>
                    <a:pt x="165658" y="40595"/>
                  </a:lnTo>
                  <a:lnTo>
                    <a:pt x="164198" y="41300"/>
                  </a:lnTo>
                  <a:lnTo>
                    <a:pt x="163225" y="42564"/>
                  </a:lnTo>
                  <a:lnTo>
                    <a:pt x="162143" y="46084"/>
                  </a:lnTo>
                  <a:lnTo>
                    <a:pt x="157429" y="50295"/>
                  </a:lnTo>
                  <a:lnTo>
                    <a:pt x="150042" y="54018"/>
                  </a:lnTo>
                  <a:lnTo>
                    <a:pt x="137752" y="56908"/>
                  </a:lnTo>
                  <a:lnTo>
                    <a:pt x="112917" y="69302"/>
                  </a:lnTo>
                  <a:lnTo>
                    <a:pt x="82697" y="7128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SMARTInkShape-767"/>
            <p:cNvSpPr/>
            <p:nvPr/>
          </p:nvSpPr>
          <p:spPr>
            <a:xfrm>
              <a:off x="1450223" y="4123318"/>
              <a:ext cx="114259" cy="177180"/>
            </a:xfrm>
            <a:custGeom>
              <a:avLst/>
              <a:gdLst/>
              <a:ahLst/>
              <a:cxnLst/>
              <a:rect l="0" t="0" r="0" b="0"/>
              <a:pathLst>
                <a:path w="114259" h="177180">
                  <a:moveTo>
                    <a:pt x="28533" y="20057"/>
                  </a:moveTo>
                  <a:lnTo>
                    <a:pt x="17142" y="7872"/>
                  </a:lnTo>
                  <a:lnTo>
                    <a:pt x="14627" y="0"/>
                  </a:lnTo>
                  <a:lnTo>
                    <a:pt x="14500" y="336"/>
                  </a:lnTo>
                  <a:lnTo>
                    <a:pt x="14359" y="2825"/>
                  </a:lnTo>
                  <a:lnTo>
                    <a:pt x="13527" y="3806"/>
                  </a:lnTo>
                  <a:lnTo>
                    <a:pt x="10487" y="4897"/>
                  </a:lnTo>
                  <a:lnTo>
                    <a:pt x="9359" y="6776"/>
                  </a:lnTo>
                  <a:lnTo>
                    <a:pt x="1580" y="38916"/>
                  </a:lnTo>
                  <a:lnTo>
                    <a:pt x="279" y="69555"/>
                  </a:lnTo>
                  <a:lnTo>
                    <a:pt x="0" y="100061"/>
                  </a:lnTo>
                  <a:lnTo>
                    <a:pt x="771" y="112765"/>
                  </a:lnTo>
                  <a:lnTo>
                    <a:pt x="6442" y="143659"/>
                  </a:lnTo>
                  <a:lnTo>
                    <a:pt x="7094" y="175682"/>
                  </a:lnTo>
                  <a:lnTo>
                    <a:pt x="7891" y="176194"/>
                  </a:lnTo>
                  <a:lnTo>
                    <a:pt x="13951" y="177179"/>
                  </a:lnTo>
                  <a:lnTo>
                    <a:pt x="14241" y="145901"/>
                  </a:lnTo>
                  <a:lnTo>
                    <a:pt x="15038" y="131868"/>
                  </a:lnTo>
                  <a:lnTo>
                    <a:pt x="23065" y="100749"/>
                  </a:lnTo>
                  <a:lnTo>
                    <a:pt x="38156" y="75942"/>
                  </a:lnTo>
                  <a:lnTo>
                    <a:pt x="42864" y="72676"/>
                  </a:lnTo>
                  <a:lnTo>
                    <a:pt x="49977" y="70838"/>
                  </a:lnTo>
                  <a:lnTo>
                    <a:pt x="62842" y="70109"/>
                  </a:lnTo>
                  <a:lnTo>
                    <a:pt x="74586" y="75775"/>
                  </a:lnTo>
                  <a:lnTo>
                    <a:pt x="80222" y="80010"/>
                  </a:lnTo>
                  <a:lnTo>
                    <a:pt x="95147" y="100063"/>
                  </a:lnTo>
                  <a:lnTo>
                    <a:pt x="97827" y="107474"/>
                  </a:lnTo>
                  <a:lnTo>
                    <a:pt x="107163" y="138245"/>
                  </a:lnTo>
                  <a:lnTo>
                    <a:pt x="112621" y="148472"/>
                  </a:lnTo>
                  <a:lnTo>
                    <a:pt x="114258" y="17007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SMARTInkShape-768"/>
            <p:cNvSpPr/>
            <p:nvPr/>
          </p:nvSpPr>
          <p:spPr>
            <a:xfrm>
              <a:off x="1286302" y="4229100"/>
              <a:ext cx="113874" cy="127056"/>
            </a:xfrm>
            <a:custGeom>
              <a:avLst/>
              <a:gdLst/>
              <a:ahLst/>
              <a:cxnLst/>
              <a:rect l="0" t="0" r="0" b="0"/>
              <a:pathLst>
                <a:path w="113874" h="127056">
                  <a:moveTo>
                    <a:pt x="92442" y="0"/>
                  </a:moveTo>
                  <a:lnTo>
                    <a:pt x="61124" y="794"/>
                  </a:lnTo>
                  <a:lnTo>
                    <a:pt x="29522" y="10642"/>
                  </a:lnTo>
                  <a:lnTo>
                    <a:pt x="22673" y="16901"/>
                  </a:lnTo>
                  <a:lnTo>
                    <a:pt x="4433" y="41627"/>
                  </a:lnTo>
                  <a:lnTo>
                    <a:pt x="1013" y="55108"/>
                  </a:lnTo>
                  <a:lnTo>
                    <a:pt x="0" y="65365"/>
                  </a:lnTo>
                  <a:lnTo>
                    <a:pt x="8409" y="100147"/>
                  </a:lnTo>
                  <a:lnTo>
                    <a:pt x="10226" y="104865"/>
                  </a:lnTo>
                  <a:lnTo>
                    <a:pt x="16479" y="112223"/>
                  </a:lnTo>
                  <a:lnTo>
                    <a:pt x="33108" y="125139"/>
                  </a:lnTo>
                  <a:lnTo>
                    <a:pt x="41200" y="127055"/>
                  </a:lnTo>
                  <a:lnTo>
                    <a:pt x="62266" y="124341"/>
                  </a:lnTo>
                  <a:lnTo>
                    <a:pt x="113873" y="10001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4" name="SMARTInkShape-769"/>
          <p:cNvSpPr/>
          <p:nvPr/>
        </p:nvSpPr>
        <p:spPr>
          <a:xfrm>
            <a:off x="3832008" y="4244606"/>
            <a:ext cx="2709663" cy="662059"/>
          </a:xfrm>
          <a:custGeom>
            <a:avLst/>
            <a:gdLst/>
            <a:ahLst/>
            <a:cxnLst/>
            <a:rect l="0" t="0" r="0" b="0"/>
            <a:pathLst>
              <a:path w="2709663" h="662059">
                <a:moveTo>
                  <a:pt x="447098" y="70219"/>
                </a:moveTo>
                <a:lnTo>
                  <a:pt x="418929" y="70219"/>
                </a:lnTo>
                <a:lnTo>
                  <a:pt x="385119" y="75922"/>
                </a:lnTo>
                <a:lnTo>
                  <a:pt x="350453" y="86809"/>
                </a:lnTo>
                <a:lnTo>
                  <a:pt x="319509" y="97360"/>
                </a:lnTo>
                <a:lnTo>
                  <a:pt x="288115" y="109746"/>
                </a:lnTo>
                <a:lnTo>
                  <a:pt x="253677" y="126381"/>
                </a:lnTo>
                <a:lnTo>
                  <a:pt x="220455" y="143480"/>
                </a:lnTo>
                <a:lnTo>
                  <a:pt x="188387" y="165745"/>
                </a:lnTo>
                <a:lnTo>
                  <a:pt x="155866" y="190333"/>
                </a:lnTo>
                <a:lnTo>
                  <a:pt x="126122" y="214817"/>
                </a:lnTo>
                <a:lnTo>
                  <a:pt x="95084" y="240063"/>
                </a:lnTo>
                <a:lnTo>
                  <a:pt x="64985" y="264741"/>
                </a:lnTo>
                <a:lnTo>
                  <a:pt x="40986" y="292161"/>
                </a:lnTo>
                <a:lnTo>
                  <a:pt x="20910" y="322511"/>
                </a:lnTo>
                <a:lnTo>
                  <a:pt x="7024" y="354522"/>
                </a:lnTo>
                <a:lnTo>
                  <a:pt x="0" y="384115"/>
                </a:lnTo>
                <a:lnTo>
                  <a:pt x="35" y="412992"/>
                </a:lnTo>
                <a:lnTo>
                  <a:pt x="5073" y="441656"/>
                </a:lnTo>
                <a:lnTo>
                  <a:pt x="10930" y="460727"/>
                </a:lnTo>
                <a:lnTo>
                  <a:pt x="28409" y="488520"/>
                </a:lnTo>
                <a:lnTo>
                  <a:pt x="54137" y="512189"/>
                </a:lnTo>
                <a:lnTo>
                  <a:pt x="87337" y="533490"/>
                </a:lnTo>
                <a:lnTo>
                  <a:pt x="113373" y="544933"/>
                </a:lnTo>
                <a:lnTo>
                  <a:pt x="145053" y="555311"/>
                </a:lnTo>
                <a:lnTo>
                  <a:pt x="179506" y="565216"/>
                </a:lnTo>
                <a:lnTo>
                  <a:pt x="213339" y="574909"/>
                </a:lnTo>
                <a:lnTo>
                  <a:pt x="231728" y="579717"/>
                </a:lnTo>
                <a:lnTo>
                  <a:pt x="251130" y="584509"/>
                </a:lnTo>
                <a:lnTo>
                  <a:pt x="271209" y="589291"/>
                </a:lnTo>
                <a:lnTo>
                  <a:pt x="292532" y="594067"/>
                </a:lnTo>
                <a:lnTo>
                  <a:pt x="314686" y="598839"/>
                </a:lnTo>
                <a:lnTo>
                  <a:pt x="337392" y="603607"/>
                </a:lnTo>
                <a:lnTo>
                  <a:pt x="359673" y="607580"/>
                </a:lnTo>
                <a:lnTo>
                  <a:pt x="381671" y="611022"/>
                </a:lnTo>
                <a:lnTo>
                  <a:pt x="403480" y="614111"/>
                </a:lnTo>
                <a:lnTo>
                  <a:pt x="425957" y="617757"/>
                </a:lnTo>
                <a:lnTo>
                  <a:pt x="448879" y="621776"/>
                </a:lnTo>
                <a:lnTo>
                  <a:pt x="472098" y="626042"/>
                </a:lnTo>
                <a:lnTo>
                  <a:pt x="495515" y="629680"/>
                </a:lnTo>
                <a:lnTo>
                  <a:pt x="519063" y="632899"/>
                </a:lnTo>
                <a:lnTo>
                  <a:pt x="542700" y="635839"/>
                </a:lnTo>
                <a:lnTo>
                  <a:pt x="567189" y="638593"/>
                </a:lnTo>
                <a:lnTo>
                  <a:pt x="592246" y="641223"/>
                </a:lnTo>
                <a:lnTo>
                  <a:pt x="617682" y="643769"/>
                </a:lnTo>
                <a:lnTo>
                  <a:pt x="644165" y="645467"/>
                </a:lnTo>
                <a:lnTo>
                  <a:pt x="671345" y="646599"/>
                </a:lnTo>
                <a:lnTo>
                  <a:pt x="698989" y="647354"/>
                </a:lnTo>
                <a:lnTo>
                  <a:pt x="726945" y="648650"/>
                </a:lnTo>
                <a:lnTo>
                  <a:pt x="755106" y="650308"/>
                </a:lnTo>
                <a:lnTo>
                  <a:pt x="783406" y="652208"/>
                </a:lnTo>
                <a:lnTo>
                  <a:pt x="812591" y="653474"/>
                </a:lnTo>
                <a:lnTo>
                  <a:pt x="842366" y="654317"/>
                </a:lnTo>
                <a:lnTo>
                  <a:pt x="872535" y="654881"/>
                </a:lnTo>
                <a:lnTo>
                  <a:pt x="902967" y="656050"/>
                </a:lnTo>
                <a:lnTo>
                  <a:pt x="933573" y="657623"/>
                </a:lnTo>
                <a:lnTo>
                  <a:pt x="964296" y="659466"/>
                </a:lnTo>
                <a:lnTo>
                  <a:pt x="995097" y="660694"/>
                </a:lnTo>
                <a:lnTo>
                  <a:pt x="1025949" y="661512"/>
                </a:lnTo>
                <a:lnTo>
                  <a:pt x="1056837" y="662058"/>
                </a:lnTo>
                <a:lnTo>
                  <a:pt x="1087747" y="661629"/>
                </a:lnTo>
                <a:lnTo>
                  <a:pt x="1118672" y="660549"/>
                </a:lnTo>
                <a:lnTo>
                  <a:pt x="1149608" y="659033"/>
                </a:lnTo>
                <a:lnTo>
                  <a:pt x="1180550" y="658025"/>
                </a:lnTo>
                <a:lnTo>
                  <a:pt x="1211497" y="657352"/>
                </a:lnTo>
                <a:lnTo>
                  <a:pt x="1242448" y="656903"/>
                </a:lnTo>
                <a:lnTo>
                  <a:pt x="1272607" y="656605"/>
                </a:lnTo>
                <a:lnTo>
                  <a:pt x="1302238" y="656405"/>
                </a:lnTo>
                <a:lnTo>
                  <a:pt x="1331516" y="656272"/>
                </a:lnTo>
                <a:lnTo>
                  <a:pt x="1361353" y="656184"/>
                </a:lnTo>
                <a:lnTo>
                  <a:pt x="1391565" y="656124"/>
                </a:lnTo>
                <a:lnTo>
                  <a:pt x="1422024" y="656086"/>
                </a:lnTo>
                <a:lnTo>
                  <a:pt x="1452649" y="655265"/>
                </a:lnTo>
                <a:lnTo>
                  <a:pt x="1483384" y="653924"/>
                </a:lnTo>
                <a:lnTo>
                  <a:pt x="1514193" y="652238"/>
                </a:lnTo>
                <a:lnTo>
                  <a:pt x="1545051" y="651113"/>
                </a:lnTo>
                <a:lnTo>
                  <a:pt x="1575942" y="650363"/>
                </a:lnTo>
                <a:lnTo>
                  <a:pt x="1606854" y="649863"/>
                </a:lnTo>
                <a:lnTo>
                  <a:pt x="1637781" y="649529"/>
                </a:lnTo>
                <a:lnTo>
                  <a:pt x="1668718" y="649308"/>
                </a:lnTo>
                <a:lnTo>
                  <a:pt x="1699661" y="649159"/>
                </a:lnTo>
                <a:lnTo>
                  <a:pt x="1729815" y="649060"/>
                </a:lnTo>
                <a:lnTo>
                  <a:pt x="1759443" y="648995"/>
                </a:lnTo>
                <a:lnTo>
                  <a:pt x="1788720" y="648950"/>
                </a:lnTo>
                <a:lnTo>
                  <a:pt x="1818556" y="648922"/>
                </a:lnTo>
                <a:lnTo>
                  <a:pt x="1848766" y="648902"/>
                </a:lnTo>
                <a:lnTo>
                  <a:pt x="1879226" y="648889"/>
                </a:lnTo>
                <a:lnTo>
                  <a:pt x="1909056" y="648880"/>
                </a:lnTo>
                <a:lnTo>
                  <a:pt x="1938468" y="648874"/>
                </a:lnTo>
                <a:lnTo>
                  <a:pt x="1967602" y="648871"/>
                </a:lnTo>
                <a:lnTo>
                  <a:pt x="1996548" y="648868"/>
                </a:lnTo>
                <a:lnTo>
                  <a:pt x="2025371" y="648866"/>
                </a:lnTo>
                <a:lnTo>
                  <a:pt x="2054111" y="648865"/>
                </a:lnTo>
                <a:lnTo>
                  <a:pt x="2082002" y="648071"/>
                </a:lnTo>
                <a:lnTo>
                  <a:pt x="2109328" y="646747"/>
                </a:lnTo>
                <a:lnTo>
                  <a:pt x="2136277" y="645071"/>
                </a:lnTo>
                <a:lnTo>
                  <a:pt x="2162180" y="643160"/>
                </a:lnTo>
                <a:lnTo>
                  <a:pt x="2187386" y="641092"/>
                </a:lnTo>
                <a:lnTo>
                  <a:pt x="2212128" y="638920"/>
                </a:lnTo>
                <a:lnTo>
                  <a:pt x="2236560" y="636678"/>
                </a:lnTo>
                <a:lnTo>
                  <a:pt x="2260784" y="634390"/>
                </a:lnTo>
                <a:lnTo>
                  <a:pt x="2284873" y="632070"/>
                </a:lnTo>
                <a:lnTo>
                  <a:pt x="2308075" y="629730"/>
                </a:lnTo>
                <a:lnTo>
                  <a:pt x="2330687" y="627376"/>
                </a:lnTo>
                <a:lnTo>
                  <a:pt x="2352905" y="625014"/>
                </a:lnTo>
                <a:lnTo>
                  <a:pt x="2374067" y="621851"/>
                </a:lnTo>
                <a:lnTo>
                  <a:pt x="2394525" y="618155"/>
                </a:lnTo>
                <a:lnTo>
                  <a:pt x="2414514" y="614103"/>
                </a:lnTo>
                <a:lnTo>
                  <a:pt x="2434190" y="609815"/>
                </a:lnTo>
                <a:lnTo>
                  <a:pt x="2453658" y="605368"/>
                </a:lnTo>
                <a:lnTo>
                  <a:pt x="2472985" y="600816"/>
                </a:lnTo>
                <a:lnTo>
                  <a:pt x="2491428" y="596194"/>
                </a:lnTo>
                <a:lnTo>
                  <a:pt x="2526735" y="586825"/>
                </a:lnTo>
                <a:lnTo>
                  <a:pt x="2558831" y="575253"/>
                </a:lnTo>
                <a:lnTo>
                  <a:pt x="2588178" y="562172"/>
                </a:lnTo>
                <a:lnTo>
                  <a:pt x="2614450" y="548421"/>
                </a:lnTo>
                <a:lnTo>
                  <a:pt x="2647760" y="523499"/>
                </a:lnTo>
                <a:lnTo>
                  <a:pt x="2673946" y="496007"/>
                </a:lnTo>
                <a:lnTo>
                  <a:pt x="2692994" y="467752"/>
                </a:lnTo>
                <a:lnTo>
                  <a:pt x="2704899" y="439272"/>
                </a:lnTo>
                <a:lnTo>
                  <a:pt x="2709662" y="406934"/>
                </a:lnTo>
                <a:lnTo>
                  <a:pt x="2707280" y="372216"/>
                </a:lnTo>
                <a:lnTo>
                  <a:pt x="2701548" y="336794"/>
                </a:lnTo>
                <a:lnTo>
                  <a:pt x="2687237" y="301163"/>
                </a:lnTo>
                <a:lnTo>
                  <a:pt x="2664123" y="265471"/>
                </a:lnTo>
                <a:lnTo>
                  <a:pt x="2633375" y="229760"/>
                </a:lnTo>
                <a:lnTo>
                  <a:pt x="2606491" y="205949"/>
                </a:lnTo>
                <a:lnTo>
                  <a:pt x="2576816" y="182137"/>
                </a:lnTo>
                <a:lnTo>
                  <a:pt x="2547752" y="158325"/>
                </a:lnTo>
                <a:lnTo>
                  <a:pt x="2512610" y="136629"/>
                </a:lnTo>
                <a:lnTo>
                  <a:pt x="2493237" y="126399"/>
                </a:lnTo>
                <a:lnTo>
                  <a:pt x="2473971" y="117197"/>
                </a:lnTo>
                <a:lnTo>
                  <a:pt x="2454779" y="108681"/>
                </a:lnTo>
                <a:lnTo>
                  <a:pt x="2435633" y="100623"/>
                </a:lnTo>
                <a:lnTo>
                  <a:pt x="2415726" y="92870"/>
                </a:lnTo>
                <a:lnTo>
                  <a:pt x="2395310" y="85319"/>
                </a:lnTo>
                <a:lnTo>
                  <a:pt x="2374556" y="77905"/>
                </a:lnTo>
                <a:lnTo>
                  <a:pt x="2352783" y="70580"/>
                </a:lnTo>
                <a:lnTo>
                  <a:pt x="2330329" y="63316"/>
                </a:lnTo>
                <a:lnTo>
                  <a:pt x="2307423" y="56092"/>
                </a:lnTo>
                <a:lnTo>
                  <a:pt x="2283421" y="49688"/>
                </a:lnTo>
                <a:lnTo>
                  <a:pt x="2258688" y="43832"/>
                </a:lnTo>
                <a:lnTo>
                  <a:pt x="2233469" y="38340"/>
                </a:lnTo>
                <a:lnTo>
                  <a:pt x="2207131" y="33885"/>
                </a:lnTo>
                <a:lnTo>
                  <a:pt x="2180047" y="30121"/>
                </a:lnTo>
                <a:lnTo>
                  <a:pt x="2152465" y="26819"/>
                </a:lnTo>
                <a:lnTo>
                  <a:pt x="2125348" y="23029"/>
                </a:lnTo>
                <a:lnTo>
                  <a:pt x="2098538" y="18915"/>
                </a:lnTo>
                <a:lnTo>
                  <a:pt x="2071933" y="14585"/>
                </a:lnTo>
                <a:lnTo>
                  <a:pt x="2044671" y="11699"/>
                </a:lnTo>
                <a:lnTo>
                  <a:pt x="2016971" y="9774"/>
                </a:lnTo>
                <a:lnTo>
                  <a:pt x="1988981" y="8491"/>
                </a:lnTo>
                <a:lnTo>
                  <a:pt x="1960795" y="6842"/>
                </a:lnTo>
                <a:lnTo>
                  <a:pt x="1932479" y="4949"/>
                </a:lnTo>
                <a:lnTo>
                  <a:pt x="1904078" y="2893"/>
                </a:lnTo>
                <a:lnTo>
                  <a:pt x="1874824" y="1522"/>
                </a:lnTo>
                <a:lnTo>
                  <a:pt x="1845003" y="609"/>
                </a:lnTo>
                <a:lnTo>
                  <a:pt x="1814803" y="0"/>
                </a:lnTo>
                <a:lnTo>
                  <a:pt x="1784352" y="388"/>
                </a:lnTo>
                <a:lnTo>
                  <a:pt x="1753732" y="1439"/>
                </a:lnTo>
                <a:lnTo>
                  <a:pt x="1722999" y="2935"/>
                </a:lnTo>
                <a:lnTo>
                  <a:pt x="1692987" y="3932"/>
                </a:lnTo>
                <a:lnTo>
                  <a:pt x="1663453" y="4596"/>
                </a:lnTo>
                <a:lnTo>
                  <a:pt x="1634239" y="5039"/>
                </a:lnTo>
                <a:lnTo>
                  <a:pt x="1603650" y="5335"/>
                </a:lnTo>
                <a:lnTo>
                  <a:pt x="1572145" y="5531"/>
                </a:lnTo>
                <a:lnTo>
                  <a:pt x="1540030" y="5663"/>
                </a:lnTo>
                <a:lnTo>
                  <a:pt x="1508300" y="6544"/>
                </a:lnTo>
                <a:lnTo>
                  <a:pt x="1476829" y="7925"/>
                </a:lnTo>
                <a:lnTo>
                  <a:pt x="1445529" y="9640"/>
                </a:lnTo>
                <a:lnTo>
                  <a:pt x="1413550" y="10783"/>
                </a:lnTo>
                <a:lnTo>
                  <a:pt x="1381119" y="11545"/>
                </a:lnTo>
                <a:lnTo>
                  <a:pt x="1348384" y="12053"/>
                </a:lnTo>
                <a:lnTo>
                  <a:pt x="1315449" y="13186"/>
                </a:lnTo>
                <a:lnTo>
                  <a:pt x="1282381" y="14734"/>
                </a:lnTo>
                <a:lnTo>
                  <a:pt x="1249221" y="16560"/>
                </a:lnTo>
                <a:lnTo>
                  <a:pt x="1216004" y="18572"/>
                </a:lnTo>
                <a:lnTo>
                  <a:pt x="1182746" y="20706"/>
                </a:lnTo>
                <a:lnTo>
                  <a:pt x="1149461" y="22923"/>
                </a:lnTo>
                <a:lnTo>
                  <a:pt x="1116159" y="24401"/>
                </a:lnTo>
                <a:lnTo>
                  <a:pt x="1082845" y="25386"/>
                </a:lnTo>
                <a:lnTo>
                  <a:pt x="1049523" y="26043"/>
                </a:lnTo>
                <a:lnTo>
                  <a:pt x="1016196" y="27274"/>
                </a:lnTo>
                <a:lnTo>
                  <a:pt x="982866" y="28889"/>
                </a:lnTo>
                <a:lnTo>
                  <a:pt x="949533" y="30760"/>
                </a:lnTo>
                <a:lnTo>
                  <a:pt x="915405" y="32800"/>
                </a:lnTo>
                <a:lnTo>
                  <a:pt x="880746" y="34954"/>
                </a:lnTo>
                <a:lnTo>
                  <a:pt x="845734" y="37185"/>
                </a:lnTo>
                <a:lnTo>
                  <a:pt x="811281" y="39465"/>
                </a:lnTo>
                <a:lnTo>
                  <a:pt x="777199" y="41778"/>
                </a:lnTo>
                <a:lnTo>
                  <a:pt x="743365" y="44115"/>
                </a:lnTo>
                <a:lnTo>
                  <a:pt x="709697" y="46466"/>
                </a:lnTo>
                <a:lnTo>
                  <a:pt x="676139" y="48828"/>
                </a:lnTo>
                <a:lnTo>
                  <a:pt x="642655" y="51196"/>
                </a:lnTo>
                <a:lnTo>
                  <a:pt x="609219" y="53568"/>
                </a:lnTo>
                <a:lnTo>
                  <a:pt x="575816" y="55944"/>
                </a:lnTo>
                <a:lnTo>
                  <a:pt x="542435" y="58321"/>
                </a:lnTo>
                <a:lnTo>
                  <a:pt x="509863" y="60699"/>
                </a:lnTo>
                <a:lnTo>
                  <a:pt x="477829" y="63079"/>
                </a:lnTo>
                <a:lnTo>
                  <a:pt x="446154" y="65459"/>
                </a:lnTo>
                <a:lnTo>
                  <a:pt x="415513" y="68633"/>
                </a:lnTo>
                <a:lnTo>
                  <a:pt x="385560" y="72337"/>
                </a:lnTo>
                <a:lnTo>
                  <a:pt x="356066" y="76393"/>
                </a:lnTo>
                <a:lnTo>
                  <a:pt x="329260" y="80685"/>
                </a:lnTo>
                <a:lnTo>
                  <a:pt x="304246" y="85134"/>
                </a:lnTo>
                <a:lnTo>
                  <a:pt x="280426" y="89687"/>
                </a:lnTo>
                <a:lnTo>
                  <a:pt x="260577" y="94310"/>
                </a:lnTo>
                <a:lnTo>
                  <a:pt x="227940" y="103681"/>
                </a:lnTo>
                <a:lnTo>
                  <a:pt x="197067" y="113082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SMARTInkShape-770"/>
          <p:cNvSpPr/>
          <p:nvPr/>
        </p:nvSpPr>
        <p:spPr>
          <a:xfrm>
            <a:off x="1131632" y="5336380"/>
            <a:ext cx="1977932" cy="946808"/>
          </a:xfrm>
          <a:custGeom>
            <a:avLst/>
            <a:gdLst/>
            <a:ahLst/>
            <a:cxnLst/>
            <a:rect l="0" t="0" r="0" b="0"/>
            <a:pathLst>
              <a:path w="1977932" h="946808">
                <a:moveTo>
                  <a:pt x="1754443" y="278608"/>
                </a:moveTo>
                <a:lnTo>
                  <a:pt x="1747946" y="272904"/>
                </a:lnTo>
                <a:lnTo>
                  <a:pt x="1716160" y="250966"/>
                </a:lnTo>
                <a:lnTo>
                  <a:pt x="1684733" y="233871"/>
                </a:lnTo>
                <a:lnTo>
                  <a:pt x="1652655" y="219912"/>
                </a:lnTo>
                <a:lnTo>
                  <a:pt x="1623213" y="206712"/>
                </a:lnTo>
                <a:lnTo>
                  <a:pt x="1600075" y="197442"/>
                </a:lnTo>
                <a:lnTo>
                  <a:pt x="1573916" y="188029"/>
                </a:lnTo>
                <a:lnTo>
                  <a:pt x="1548532" y="178555"/>
                </a:lnTo>
                <a:lnTo>
                  <a:pt x="1522433" y="169052"/>
                </a:lnTo>
                <a:lnTo>
                  <a:pt x="1492313" y="159537"/>
                </a:lnTo>
                <a:lnTo>
                  <a:pt x="1460406" y="152133"/>
                </a:lnTo>
                <a:lnTo>
                  <a:pt x="1426910" y="146196"/>
                </a:lnTo>
                <a:lnTo>
                  <a:pt x="1409087" y="143503"/>
                </a:lnTo>
                <a:lnTo>
                  <a:pt x="1390856" y="140912"/>
                </a:lnTo>
                <a:lnTo>
                  <a:pt x="1372352" y="138392"/>
                </a:lnTo>
                <a:lnTo>
                  <a:pt x="1353666" y="135918"/>
                </a:lnTo>
                <a:lnTo>
                  <a:pt x="1334858" y="133475"/>
                </a:lnTo>
                <a:lnTo>
                  <a:pt x="1315176" y="131053"/>
                </a:lnTo>
                <a:lnTo>
                  <a:pt x="1294911" y="128644"/>
                </a:lnTo>
                <a:lnTo>
                  <a:pt x="1274257" y="126244"/>
                </a:lnTo>
                <a:lnTo>
                  <a:pt x="1253344" y="123851"/>
                </a:lnTo>
                <a:lnTo>
                  <a:pt x="1232258" y="121461"/>
                </a:lnTo>
                <a:lnTo>
                  <a:pt x="1211057" y="119075"/>
                </a:lnTo>
                <a:lnTo>
                  <a:pt x="1188986" y="116689"/>
                </a:lnTo>
                <a:lnTo>
                  <a:pt x="1166334" y="114306"/>
                </a:lnTo>
                <a:lnTo>
                  <a:pt x="1143295" y="111923"/>
                </a:lnTo>
                <a:lnTo>
                  <a:pt x="1119999" y="109541"/>
                </a:lnTo>
                <a:lnTo>
                  <a:pt x="1096530" y="107159"/>
                </a:lnTo>
                <a:lnTo>
                  <a:pt x="1072947" y="104777"/>
                </a:lnTo>
                <a:lnTo>
                  <a:pt x="1048494" y="103190"/>
                </a:lnTo>
                <a:lnTo>
                  <a:pt x="1023460" y="102131"/>
                </a:lnTo>
                <a:lnTo>
                  <a:pt x="998040" y="101425"/>
                </a:lnTo>
                <a:lnTo>
                  <a:pt x="973155" y="100955"/>
                </a:lnTo>
                <a:lnTo>
                  <a:pt x="948628" y="100641"/>
                </a:lnTo>
                <a:lnTo>
                  <a:pt x="924340" y="100432"/>
                </a:lnTo>
                <a:lnTo>
                  <a:pt x="899416" y="101087"/>
                </a:lnTo>
                <a:lnTo>
                  <a:pt x="874069" y="102317"/>
                </a:lnTo>
                <a:lnTo>
                  <a:pt x="848439" y="103931"/>
                </a:lnTo>
                <a:lnTo>
                  <a:pt x="822622" y="105799"/>
                </a:lnTo>
                <a:lnTo>
                  <a:pt x="796679" y="107840"/>
                </a:lnTo>
                <a:lnTo>
                  <a:pt x="770652" y="109993"/>
                </a:lnTo>
                <a:lnTo>
                  <a:pt x="744570" y="113017"/>
                </a:lnTo>
                <a:lnTo>
                  <a:pt x="718451" y="116620"/>
                </a:lnTo>
                <a:lnTo>
                  <a:pt x="692306" y="120609"/>
                </a:lnTo>
                <a:lnTo>
                  <a:pt x="666939" y="124857"/>
                </a:lnTo>
                <a:lnTo>
                  <a:pt x="642091" y="129276"/>
                </a:lnTo>
                <a:lnTo>
                  <a:pt x="617587" y="133809"/>
                </a:lnTo>
                <a:lnTo>
                  <a:pt x="593314" y="138419"/>
                </a:lnTo>
                <a:lnTo>
                  <a:pt x="569195" y="143080"/>
                </a:lnTo>
                <a:lnTo>
                  <a:pt x="545177" y="147774"/>
                </a:lnTo>
                <a:lnTo>
                  <a:pt x="521228" y="153286"/>
                </a:lnTo>
                <a:lnTo>
                  <a:pt x="497325" y="159341"/>
                </a:lnTo>
                <a:lnTo>
                  <a:pt x="473452" y="165759"/>
                </a:lnTo>
                <a:lnTo>
                  <a:pt x="449599" y="172419"/>
                </a:lnTo>
                <a:lnTo>
                  <a:pt x="425759" y="179240"/>
                </a:lnTo>
                <a:lnTo>
                  <a:pt x="401929" y="186169"/>
                </a:lnTo>
                <a:lnTo>
                  <a:pt x="379692" y="193963"/>
                </a:lnTo>
                <a:lnTo>
                  <a:pt x="358517" y="202334"/>
                </a:lnTo>
                <a:lnTo>
                  <a:pt x="338051" y="211090"/>
                </a:lnTo>
                <a:lnTo>
                  <a:pt x="318057" y="220103"/>
                </a:lnTo>
                <a:lnTo>
                  <a:pt x="298377" y="229285"/>
                </a:lnTo>
                <a:lnTo>
                  <a:pt x="278907" y="238582"/>
                </a:lnTo>
                <a:lnTo>
                  <a:pt x="260371" y="247955"/>
                </a:lnTo>
                <a:lnTo>
                  <a:pt x="224959" y="266836"/>
                </a:lnTo>
                <a:lnTo>
                  <a:pt x="190699" y="287928"/>
                </a:lnTo>
                <a:lnTo>
                  <a:pt x="157746" y="309737"/>
                </a:lnTo>
                <a:lnTo>
                  <a:pt x="127225" y="330014"/>
                </a:lnTo>
                <a:lnTo>
                  <a:pt x="102018" y="351726"/>
                </a:lnTo>
                <a:lnTo>
                  <a:pt x="69977" y="386262"/>
                </a:lnTo>
                <a:lnTo>
                  <a:pt x="42492" y="421630"/>
                </a:lnTo>
                <a:lnTo>
                  <a:pt x="21384" y="457245"/>
                </a:lnTo>
                <a:lnTo>
                  <a:pt x="7192" y="492933"/>
                </a:lnTo>
                <a:lnTo>
                  <a:pt x="76" y="528643"/>
                </a:lnTo>
                <a:lnTo>
                  <a:pt x="0" y="552453"/>
                </a:lnTo>
                <a:lnTo>
                  <a:pt x="8882" y="587377"/>
                </a:lnTo>
                <a:lnTo>
                  <a:pt x="23155" y="618186"/>
                </a:lnTo>
                <a:lnTo>
                  <a:pt x="46787" y="648216"/>
                </a:lnTo>
                <a:lnTo>
                  <a:pt x="74691" y="681103"/>
                </a:lnTo>
                <a:lnTo>
                  <a:pt x="108535" y="711308"/>
                </a:lnTo>
                <a:lnTo>
                  <a:pt x="134722" y="730740"/>
                </a:lnTo>
                <a:lnTo>
                  <a:pt x="164352" y="747843"/>
                </a:lnTo>
                <a:lnTo>
                  <a:pt x="196042" y="763381"/>
                </a:lnTo>
                <a:lnTo>
                  <a:pt x="228648" y="778225"/>
                </a:lnTo>
                <a:lnTo>
                  <a:pt x="261660" y="792760"/>
                </a:lnTo>
                <a:lnTo>
                  <a:pt x="295646" y="807157"/>
                </a:lnTo>
                <a:lnTo>
                  <a:pt x="313599" y="814330"/>
                </a:lnTo>
                <a:lnTo>
                  <a:pt x="331918" y="821494"/>
                </a:lnTo>
                <a:lnTo>
                  <a:pt x="351274" y="828650"/>
                </a:lnTo>
                <a:lnTo>
                  <a:pt x="371322" y="835803"/>
                </a:lnTo>
                <a:lnTo>
                  <a:pt x="391831" y="842952"/>
                </a:lnTo>
                <a:lnTo>
                  <a:pt x="412648" y="849306"/>
                </a:lnTo>
                <a:lnTo>
                  <a:pt x="433669" y="855129"/>
                </a:lnTo>
                <a:lnTo>
                  <a:pt x="454827" y="860599"/>
                </a:lnTo>
                <a:lnTo>
                  <a:pt x="476076" y="865833"/>
                </a:lnTo>
                <a:lnTo>
                  <a:pt x="497386" y="870910"/>
                </a:lnTo>
                <a:lnTo>
                  <a:pt x="518736" y="875882"/>
                </a:lnTo>
                <a:lnTo>
                  <a:pt x="540113" y="880784"/>
                </a:lnTo>
                <a:lnTo>
                  <a:pt x="561509" y="885639"/>
                </a:lnTo>
                <a:lnTo>
                  <a:pt x="582916" y="890464"/>
                </a:lnTo>
                <a:lnTo>
                  <a:pt x="605125" y="894475"/>
                </a:lnTo>
                <a:lnTo>
                  <a:pt x="627869" y="897943"/>
                </a:lnTo>
                <a:lnTo>
                  <a:pt x="650968" y="901047"/>
                </a:lnTo>
                <a:lnTo>
                  <a:pt x="675099" y="904705"/>
                </a:lnTo>
                <a:lnTo>
                  <a:pt x="699918" y="908731"/>
                </a:lnTo>
                <a:lnTo>
                  <a:pt x="725195" y="913002"/>
                </a:lnTo>
                <a:lnTo>
                  <a:pt x="749984" y="916644"/>
                </a:lnTo>
                <a:lnTo>
                  <a:pt x="774447" y="919865"/>
                </a:lnTo>
                <a:lnTo>
                  <a:pt x="798694" y="922806"/>
                </a:lnTo>
                <a:lnTo>
                  <a:pt x="824383" y="925561"/>
                </a:lnTo>
                <a:lnTo>
                  <a:pt x="851034" y="928191"/>
                </a:lnTo>
                <a:lnTo>
                  <a:pt x="878327" y="930738"/>
                </a:lnTo>
                <a:lnTo>
                  <a:pt x="905253" y="933230"/>
                </a:lnTo>
                <a:lnTo>
                  <a:pt x="931935" y="935685"/>
                </a:lnTo>
                <a:lnTo>
                  <a:pt x="958454" y="938115"/>
                </a:lnTo>
                <a:lnTo>
                  <a:pt x="984865" y="939736"/>
                </a:lnTo>
                <a:lnTo>
                  <a:pt x="1011204" y="940816"/>
                </a:lnTo>
                <a:lnTo>
                  <a:pt x="1037494" y="941536"/>
                </a:lnTo>
                <a:lnTo>
                  <a:pt x="1064546" y="942810"/>
                </a:lnTo>
                <a:lnTo>
                  <a:pt x="1092105" y="944453"/>
                </a:lnTo>
                <a:lnTo>
                  <a:pt x="1120003" y="946342"/>
                </a:lnTo>
                <a:lnTo>
                  <a:pt x="1147333" y="946807"/>
                </a:lnTo>
                <a:lnTo>
                  <a:pt x="1174284" y="946324"/>
                </a:lnTo>
                <a:lnTo>
                  <a:pt x="1200983" y="945208"/>
                </a:lnTo>
                <a:lnTo>
                  <a:pt x="1227514" y="944464"/>
                </a:lnTo>
                <a:lnTo>
                  <a:pt x="1253932" y="943968"/>
                </a:lnTo>
                <a:lnTo>
                  <a:pt x="1280275" y="943638"/>
                </a:lnTo>
                <a:lnTo>
                  <a:pt x="1305775" y="942624"/>
                </a:lnTo>
                <a:lnTo>
                  <a:pt x="1330712" y="941154"/>
                </a:lnTo>
                <a:lnTo>
                  <a:pt x="1355274" y="939380"/>
                </a:lnTo>
                <a:lnTo>
                  <a:pt x="1380381" y="936610"/>
                </a:lnTo>
                <a:lnTo>
                  <a:pt x="1405850" y="933176"/>
                </a:lnTo>
                <a:lnTo>
                  <a:pt x="1431560" y="929299"/>
                </a:lnTo>
                <a:lnTo>
                  <a:pt x="1456638" y="925920"/>
                </a:lnTo>
                <a:lnTo>
                  <a:pt x="1481294" y="922874"/>
                </a:lnTo>
                <a:lnTo>
                  <a:pt x="1505668" y="920051"/>
                </a:lnTo>
                <a:lnTo>
                  <a:pt x="1529062" y="915786"/>
                </a:lnTo>
                <a:lnTo>
                  <a:pt x="1551801" y="910562"/>
                </a:lnTo>
                <a:lnTo>
                  <a:pt x="1574105" y="904698"/>
                </a:lnTo>
                <a:lnTo>
                  <a:pt x="1596117" y="897614"/>
                </a:lnTo>
                <a:lnTo>
                  <a:pt x="1617937" y="889716"/>
                </a:lnTo>
                <a:lnTo>
                  <a:pt x="1639626" y="881275"/>
                </a:lnTo>
                <a:lnTo>
                  <a:pt x="1660436" y="872474"/>
                </a:lnTo>
                <a:lnTo>
                  <a:pt x="1680659" y="863431"/>
                </a:lnTo>
                <a:lnTo>
                  <a:pt x="1700491" y="854227"/>
                </a:lnTo>
                <a:lnTo>
                  <a:pt x="1720063" y="844916"/>
                </a:lnTo>
                <a:lnTo>
                  <a:pt x="1739460" y="835535"/>
                </a:lnTo>
                <a:lnTo>
                  <a:pt x="1758742" y="826104"/>
                </a:lnTo>
                <a:lnTo>
                  <a:pt x="1792866" y="805044"/>
                </a:lnTo>
                <a:lnTo>
                  <a:pt x="1823907" y="781661"/>
                </a:lnTo>
                <a:lnTo>
                  <a:pt x="1853578" y="755393"/>
                </a:lnTo>
                <a:lnTo>
                  <a:pt x="1878407" y="725727"/>
                </a:lnTo>
                <a:lnTo>
                  <a:pt x="1900026" y="694021"/>
                </a:lnTo>
                <a:lnTo>
                  <a:pt x="1920217" y="661409"/>
                </a:lnTo>
                <a:lnTo>
                  <a:pt x="1937658" y="628394"/>
                </a:lnTo>
                <a:lnTo>
                  <a:pt x="1952553" y="594406"/>
                </a:lnTo>
                <a:lnTo>
                  <a:pt x="1958748" y="576452"/>
                </a:lnTo>
                <a:lnTo>
                  <a:pt x="1964465" y="558133"/>
                </a:lnTo>
                <a:lnTo>
                  <a:pt x="1969070" y="538777"/>
                </a:lnTo>
                <a:lnTo>
                  <a:pt x="1972934" y="518729"/>
                </a:lnTo>
                <a:lnTo>
                  <a:pt x="1976303" y="498220"/>
                </a:lnTo>
                <a:lnTo>
                  <a:pt x="1977757" y="477403"/>
                </a:lnTo>
                <a:lnTo>
                  <a:pt x="1977931" y="456382"/>
                </a:lnTo>
                <a:lnTo>
                  <a:pt x="1977254" y="435224"/>
                </a:lnTo>
                <a:lnTo>
                  <a:pt x="1975215" y="414768"/>
                </a:lnTo>
                <a:lnTo>
                  <a:pt x="1972268" y="394781"/>
                </a:lnTo>
                <a:lnTo>
                  <a:pt x="1968716" y="375107"/>
                </a:lnTo>
                <a:lnTo>
                  <a:pt x="1963967" y="354846"/>
                </a:lnTo>
                <a:lnTo>
                  <a:pt x="1958419" y="334196"/>
                </a:lnTo>
                <a:lnTo>
                  <a:pt x="1952340" y="313285"/>
                </a:lnTo>
                <a:lnTo>
                  <a:pt x="1945112" y="292995"/>
                </a:lnTo>
                <a:lnTo>
                  <a:pt x="1937118" y="273118"/>
                </a:lnTo>
                <a:lnTo>
                  <a:pt x="1928614" y="253517"/>
                </a:lnTo>
                <a:lnTo>
                  <a:pt x="1918182" y="234099"/>
                </a:lnTo>
                <a:lnTo>
                  <a:pt x="1906465" y="214804"/>
                </a:lnTo>
                <a:lnTo>
                  <a:pt x="1893891" y="195590"/>
                </a:lnTo>
                <a:lnTo>
                  <a:pt x="1879952" y="177225"/>
                </a:lnTo>
                <a:lnTo>
                  <a:pt x="1849648" y="142003"/>
                </a:lnTo>
                <a:lnTo>
                  <a:pt x="1817658" y="109945"/>
                </a:lnTo>
                <a:lnTo>
                  <a:pt x="1783333" y="80615"/>
                </a:lnTo>
                <a:lnTo>
                  <a:pt x="1764178" y="67237"/>
                </a:lnTo>
                <a:lnTo>
                  <a:pt x="1744264" y="54350"/>
                </a:lnTo>
                <a:lnTo>
                  <a:pt x="1709438" y="33681"/>
                </a:lnTo>
                <a:lnTo>
                  <a:pt x="1678878" y="18145"/>
                </a:lnTo>
                <a:lnTo>
                  <a:pt x="1643330" y="5730"/>
                </a:lnTo>
                <a:lnTo>
                  <a:pt x="1625856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9" name="SMARTInkShape-Group96"/>
          <p:cNvGrpSpPr/>
          <p:nvPr/>
        </p:nvGrpSpPr>
        <p:grpSpPr>
          <a:xfrm>
            <a:off x="4672013" y="3973444"/>
            <a:ext cx="775388" cy="355670"/>
            <a:chOff x="4672013" y="3973444"/>
            <a:chExt cx="775388" cy="355670"/>
          </a:xfrm>
        </p:grpSpPr>
        <p:sp>
          <p:nvSpPr>
            <p:cNvPr id="246" name="SMARTInkShape-771"/>
            <p:cNvSpPr/>
            <p:nvPr/>
          </p:nvSpPr>
          <p:spPr>
            <a:xfrm>
              <a:off x="4672013" y="4057650"/>
              <a:ext cx="478633" cy="271464"/>
            </a:xfrm>
            <a:custGeom>
              <a:avLst/>
              <a:gdLst/>
              <a:ahLst/>
              <a:cxnLst/>
              <a:rect l="0" t="0" r="0" b="0"/>
              <a:pathLst>
                <a:path w="478633" h="271464">
                  <a:moveTo>
                    <a:pt x="0" y="271463"/>
                  </a:moveTo>
                  <a:lnTo>
                    <a:pt x="0" y="261520"/>
                  </a:lnTo>
                  <a:lnTo>
                    <a:pt x="3792" y="250877"/>
                  </a:lnTo>
                  <a:lnTo>
                    <a:pt x="13735" y="237670"/>
                  </a:lnTo>
                  <a:lnTo>
                    <a:pt x="44434" y="211868"/>
                  </a:lnTo>
                  <a:lnTo>
                    <a:pt x="77451" y="190164"/>
                  </a:lnTo>
                  <a:lnTo>
                    <a:pt x="105939" y="171439"/>
                  </a:lnTo>
                  <a:lnTo>
                    <a:pt x="139956" y="154690"/>
                  </a:lnTo>
                  <a:lnTo>
                    <a:pt x="166184" y="141776"/>
                  </a:lnTo>
                  <a:lnTo>
                    <a:pt x="193715" y="130216"/>
                  </a:lnTo>
                  <a:lnTo>
                    <a:pt x="221033" y="118992"/>
                  </a:lnTo>
                  <a:lnTo>
                    <a:pt x="246403" y="106067"/>
                  </a:lnTo>
                  <a:lnTo>
                    <a:pt x="273025" y="94501"/>
                  </a:lnTo>
                  <a:lnTo>
                    <a:pt x="299938" y="84069"/>
                  </a:lnTo>
                  <a:lnTo>
                    <a:pt x="325128" y="74141"/>
                  </a:lnTo>
                  <a:lnTo>
                    <a:pt x="349553" y="62320"/>
                  </a:lnTo>
                  <a:lnTo>
                    <a:pt x="383500" y="44395"/>
                  </a:lnTo>
                  <a:lnTo>
                    <a:pt x="413666" y="29029"/>
                  </a:lnTo>
                  <a:lnTo>
                    <a:pt x="448512" y="9615"/>
                  </a:lnTo>
                  <a:lnTo>
                    <a:pt x="478632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SMARTInkShape-772"/>
            <p:cNvSpPr/>
            <p:nvPr/>
          </p:nvSpPr>
          <p:spPr>
            <a:xfrm>
              <a:off x="4964905" y="4093369"/>
              <a:ext cx="307184" cy="228601"/>
            </a:xfrm>
            <a:custGeom>
              <a:avLst/>
              <a:gdLst/>
              <a:ahLst/>
              <a:cxnLst/>
              <a:rect l="0" t="0" r="0" b="0"/>
              <a:pathLst>
                <a:path w="307184" h="228601">
                  <a:moveTo>
                    <a:pt x="0" y="228600"/>
                  </a:moveTo>
                  <a:lnTo>
                    <a:pt x="0" y="221015"/>
                  </a:lnTo>
                  <a:lnTo>
                    <a:pt x="7586" y="204921"/>
                  </a:lnTo>
                  <a:lnTo>
                    <a:pt x="30075" y="178943"/>
                  </a:lnTo>
                  <a:lnTo>
                    <a:pt x="64493" y="148967"/>
                  </a:lnTo>
                  <a:lnTo>
                    <a:pt x="99406" y="121236"/>
                  </a:lnTo>
                  <a:lnTo>
                    <a:pt x="131407" y="99951"/>
                  </a:lnTo>
                  <a:lnTo>
                    <a:pt x="162144" y="78563"/>
                  </a:lnTo>
                  <a:lnTo>
                    <a:pt x="195240" y="57938"/>
                  </a:lnTo>
                  <a:lnTo>
                    <a:pt x="226301" y="41420"/>
                  </a:lnTo>
                  <a:lnTo>
                    <a:pt x="258699" y="26472"/>
                  </a:lnTo>
                  <a:lnTo>
                    <a:pt x="289668" y="9315"/>
                  </a:lnTo>
                  <a:lnTo>
                    <a:pt x="30718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SMARTInkShape-773"/>
            <p:cNvSpPr/>
            <p:nvPr/>
          </p:nvSpPr>
          <p:spPr>
            <a:xfrm>
              <a:off x="4814888" y="3973444"/>
              <a:ext cx="632513" cy="255657"/>
            </a:xfrm>
            <a:custGeom>
              <a:avLst/>
              <a:gdLst/>
              <a:ahLst/>
              <a:cxnLst/>
              <a:rect l="0" t="0" r="0" b="0"/>
              <a:pathLst>
                <a:path w="632513" h="255657">
                  <a:moveTo>
                    <a:pt x="0" y="34200"/>
                  </a:moveTo>
                  <a:lnTo>
                    <a:pt x="32131" y="34200"/>
                  </a:lnTo>
                  <a:lnTo>
                    <a:pt x="60320" y="34200"/>
                  </a:lnTo>
                  <a:lnTo>
                    <a:pt x="83958" y="34200"/>
                  </a:lnTo>
                  <a:lnTo>
                    <a:pt x="112986" y="34200"/>
                  </a:lnTo>
                  <a:lnTo>
                    <a:pt x="144407" y="32083"/>
                  </a:lnTo>
                  <a:lnTo>
                    <a:pt x="177687" y="29290"/>
                  </a:lnTo>
                  <a:lnTo>
                    <a:pt x="195452" y="28545"/>
                  </a:lnTo>
                  <a:lnTo>
                    <a:pt x="213645" y="28049"/>
                  </a:lnTo>
                  <a:lnTo>
                    <a:pt x="248676" y="27497"/>
                  </a:lnTo>
                  <a:lnTo>
                    <a:pt x="282766" y="26458"/>
                  </a:lnTo>
                  <a:lnTo>
                    <a:pt x="316438" y="23351"/>
                  </a:lnTo>
                  <a:lnTo>
                    <a:pt x="349924" y="21440"/>
                  </a:lnTo>
                  <a:lnTo>
                    <a:pt x="382534" y="19798"/>
                  </a:lnTo>
                  <a:lnTo>
                    <a:pt x="412901" y="16422"/>
                  </a:lnTo>
                  <a:lnTo>
                    <a:pt x="442274" y="14392"/>
                  </a:lnTo>
                  <a:lnTo>
                    <a:pt x="470410" y="12696"/>
                  </a:lnTo>
                  <a:lnTo>
                    <a:pt x="496144" y="9297"/>
                  </a:lnTo>
                  <a:lnTo>
                    <a:pt x="529152" y="6713"/>
                  </a:lnTo>
                  <a:lnTo>
                    <a:pt x="559041" y="2154"/>
                  </a:lnTo>
                  <a:lnTo>
                    <a:pt x="591881" y="0"/>
                  </a:lnTo>
                  <a:lnTo>
                    <a:pt x="606752" y="2596"/>
                  </a:lnTo>
                  <a:lnTo>
                    <a:pt x="619182" y="10629"/>
                  </a:lnTo>
                  <a:lnTo>
                    <a:pt x="630871" y="24305"/>
                  </a:lnTo>
                  <a:lnTo>
                    <a:pt x="632512" y="27604"/>
                  </a:lnTo>
                  <a:lnTo>
                    <a:pt x="632218" y="37618"/>
                  </a:lnTo>
                  <a:lnTo>
                    <a:pt x="628648" y="49213"/>
                  </a:lnTo>
                  <a:lnTo>
                    <a:pt x="612764" y="78255"/>
                  </a:lnTo>
                  <a:lnTo>
                    <a:pt x="596906" y="106667"/>
                  </a:lnTo>
                  <a:lnTo>
                    <a:pt x="578488" y="142030"/>
                  </a:lnTo>
                  <a:lnTo>
                    <a:pt x="566427" y="172247"/>
                  </a:lnTo>
                  <a:lnTo>
                    <a:pt x="559720" y="196360"/>
                  </a:lnTo>
                  <a:lnTo>
                    <a:pt x="551446" y="225598"/>
                  </a:lnTo>
                  <a:lnTo>
                    <a:pt x="542925" y="2556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6" name="SMARTInkShape-Group97"/>
          <p:cNvGrpSpPr/>
          <p:nvPr/>
        </p:nvGrpSpPr>
        <p:grpSpPr>
          <a:xfrm>
            <a:off x="5609736" y="3850481"/>
            <a:ext cx="1262553" cy="464345"/>
            <a:chOff x="5609736" y="3850481"/>
            <a:chExt cx="1262553" cy="464345"/>
          </a:xfrm>
        </p:grpSpPr>
        <p:sp>
          <p:nvSpPr>
            <p:cNvPr id="250" name="SMARTInkShape-774"/>
            <p:cNvSpPr/>
            <p:nvPr/>
          </p:nvSpPr>
          <p:spPr>
            <a:xfrm>
              <a:off x="5609736" y="3894081"/>
              <a:ext cx="262428" cy="235008"/>
            </a:xfrm>
            <a:custGeom>
              <a:avLst/>
              <a:gdLst/>
              <a:ahLst/>
              <a:cxnLst/>
              <a:rect l="0" t="0" r="0" b="0"/>
              <a:pathLst>
                <a:path w="262428" h="235008">
                  <a:moveTo>
                    <a:pt x="198134" y="20694"/>
                  </a:moveTo>
                  <a:lnTo>
                    <a:pt x="198134" y="16902"/>
                  </a:lnTo>
                  <a:lnTo>
                    <a:pt x="196016" y="12923"/>
                  </a:lnTo>
                  <a:lnTo>
                    <a:pt x="194341" y="10751"/>
                  </a:lnTo>
                  <a:lnTo>
                    <a:pt x="190362" y="8337"/>
                  </a:lnTo>
                  <a:lnTo>
                    <a:pt x="158936" y="0"/>
                  </a:lnTo>
                  <a:lnTo>
                    <a:pt x="131035" y="1525"/>
                  </a:lnTo>
                  <a:lnTo>
                    <a:pt x="98978" y="9235"/>
                  </a:lnTo>
                  <a:lnTo>
                    <a:pt x="68921" y="24104"/>
                  </a:lnTo>
                  <a:lnTo>
                    <a:pt x="44048" y="38462"/>
                  </a:lnTo>
                  <a:lnTo>
                    <a:pt x="15496" y="71159"/>
                  </a:lnTo>
                  <a:lnTo>
                    <a:pt x="4495" y="92268"/>
                  </a:lnTo>
                  <a:lnTo>
                    <a:pt x="0" y="113603"/>
                  </a:lnTo>
                  <a:lnTo>
                    <a:pt x="2461" y="135006"/>
                  </a:lnTo>
                  <a:lnTo>
                    <a:pt x="8217" y="152636"/>
                  </a:lnTo>
                  <a:lnTo>
                    <a:pt x="22534" y="167914"/>
                  </a:lnTo>
                  <a:lnTo>
                    <a:pt x="55203" y="187299"/>
                  </a:lnTo>
                  <a:lnTo>
                    <a:pt x="87608" y="201645"/>
                  </a:lnTo>
                  <a:lnTo>
                    <a:pt x="123140" y="215155"/>
                  </a:lnTo>
                  <a:lnTo>
                    <a:pt x="149721" y="221686"/>
                  </a:lnTo>
                  <a:lnTo>
                    <a:pt x="177410" y="227234"/>
                  </a:lnTo>
                  <a:lnTo>
                    <a:pt x="204004" y="231552"/>
                  </a:lnTo>
                  <a:lnTo>
                    <a:pt x="235238" y="233983"/>
                  </a:lnTo>
                  <a:lnTo>
                    <a:pt x="262427" y="23500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SMARTInkShape-775"/>
            <p:cNvSpPr/>
            <p:nvPr/>
          </p:nvSpPr>
          <p:spPr>
            <a:xfrm>
              <a:off x="6007930" y="3850481"/>
              <a:ext cx="57116" cy="328614"/>
            </a:xfrm>
            <a:custGeom>
              <a:avLst/>
              <a:gdLst/>
              <a:ahLst/>
              <a:cxnLst/>
              <a:rect l="0" t="0" r="0" b="0"/>
              <a:pathLst>
                <a:path w="57116" h="328614">
                  <a:moveTo>
                    <a:pt x="57115" y="0"/>
                  </a:moveTo>
                  <a:lnTo>
                    <a:pt x="57115" y="9943"/>
                  </a:lnTo>
                  <a:lnTo>
                    <a:pt x="45723" y="44901"/>
                  </a:lnTo>
                  <a:lnTo>
                    <a:pt x="41281" y="79454"/>
                  </a:lnTo>
                  <a:lnTo>
                    <a:pt x="35225" y="107415"/>
                  </a:lnTo>
                  <a:lnTo>
                    <a:pt x="28403" y="135808"/>
                  </a:lnTo>
                  <a:lnTo>
                    <a:pt x="21355" y="164329"/>
                  </a:lnTo>
                  <a:lnTo>
                    <a:pt x="14239" y="192888"/>
                  </a:lnTo>
                  <a:lnTo>
                    <a:pt x="7104" y="221458"/>
                  </a:lnTo>
                  <a:lnTo>
                    <a:pt x="1374" y="255764"/>
                  </a:lnTo>
                  <a:lnTo>
                    <a:pt x="149" y="290591"/>
                  </a:lnTo>
                  <a:lnTo>
                    <a:pt x="0" y="307697"/>
                  </a:lnTo>
                  <a:lnTo>
                    <a:pt x="2097" y="313496"/>
                  </a:lnTo>
                  <a:lnTo>
                    <a:pt x="9910" y="323686"/>
                  </a:lnTo>
                  <a:lnTo>
                    <a:pt x="14438" y="326423"/>
                  </a:lnTo>
                  <a:lnTo>
                    <a:pt x="21395" y="3286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SMARTInkShape-776"/>
            <p:cNvSpPr/>
            <p:nvPr/>
          </p:nvSpPr>
          <p:spPr>
            <a:xfrm>
              <a:off x="6152304" y="3994297"/>
              <a:ext cx="184202" cy="184798"/>
            </a:xfrm>
            <a:custGeom>
              <a:avLst/>
              <a:gdLst/>
              <a:ahLst/>
              <a:cxnLst/>
              <a:rect l="0" t="0" r="0" b="0"/>
              <a:pathLst>
                <a:path w="184202" h="184798">
                  <a:moveTo>
                    <a:pt x="105621" y="41922"/>
                  </a:moveTo>
                  <a:lnTo>
                    <a:pt x="105621" y="31979"/>
                  </a:lnTo>
                  <a:lnTo>
                    <a:pt x="107738" y="27449"/>
                  </a:lnTo>
                  <a:lnTo>
                    <a:pt x="110531" y="22789"/>
                  </a:lnTo>
                  <a:lnTo>
                    <a:pt x="111773" y="18073"/>
                  </a:lnTo>
                  <a:lnTo>
                    <a:pt x="111309" y="15704"/>
                  </a:lnTo>
                  <a:lnTo>
                    <a:pt x="106865" y="8577"/>
                  </a:lnTo>
                  <a:lnTo>
                    <a:pt x="102734" y="3819"/>
                  </a:lnTo>
                  <a:lnTo>
                    <a:pt x="98252" y="1175"/>
                  </a:lnTo>
                  <a:lnTo>
                    <a:pt x="92027" y="0"/>
                  </a:lnTo>
                  <a:lnTo>
                    <a:pt x="75929" y="132"/>
                  </a:lnTo>
                  <a:lnTo>
                    <a:pt x="65701" y="2975"/>
                  </a:lnTo>
                  <a:lnTo>
                    <a:pt x="46201" y="16972"/>
                  </a:lnTo>
                  <a:lnTo>
                    <a:pt x="14875" y="49138"/>
                  </a:lnTo>
                  <a:lnTo>
                    <a:pt x="3647" y="68130"/>
                  </a:lnTo>
                  <a:lnTo>
                    <a:pt x="0" y="82407"/>
                  </a:lnTo>
                  <a:lnTo>
                    <a:pt x="1264" y="91930"/>
                  </a:lnTo>
                  <a:lnTo>
                    <a:pt x="10740" y="114947"/>
                  </a:lnTo>
                  <a:lnTo>
                    <a:pt x="15297" y="121473"/>
                  </a:lnTo>
                  <a:lnTo>
                    <a:pt x="18418" y="123531"/>
                  </a:lnTo>
                  <a:lnTo>
                    <a:pt x="30394" y="126427"/>
                  </a:lnTo>
                  <a:lnTo>
                    <a:pt x="57154" y="127486"/>
                  </a:lnTo>
                  <a:lnTo>
                    <a:pt x="66353" y="125459"/>
                  </a:lnTo>
                  <a:lnTo>
                    <a:pt x="73881" y="121118"/>
                  </a:lnTo>
                  <a:lnTo>
                    <a:pt x="86251" y="109749"/>
                  </a:lnTo>
                  <a:lnTo>
                    <a:pt x="105463" y="77569"/>
                  </a:lnTo>
                  <a:lnTo>
                    <a:pt x="110601" y="65449"/>
                  </a:lnTo>
                  <a:lnTo>
                    <a:pt x="113273" y="51723"/>
                  </a:lnTo>
                  <a:lnTo>
                    <a:pt x="119603" y="42351"/>
                  </a:lnTo>
                  <a:lnTo>
                    <a:pt x="116026" y="45841"/>
                  </a:lnTo>
                  <a:lnTo>
                    <a:pt x="114214" y="49749"/>
                  </a:lnTo>
                  <a:lnTo>
                    <a:pt x="112850" y="69567"/>
                  </a:lnTo>
                  <a:lnTo>
                    <a:pt x="118923" y="100610"/>
                  </a:lnTo>
                  <a:lnTo>
                    <a:pt x="123704" y="111926"/>
                  </a:lnTo>
                  <a:lnTo>
                    <a:pt x="143162" y="145346"/>
                  </a:lnTo>
                  <a:lnTo>
                    <a:pt x="176479" y="177115"/>
                  </a:lnTo>
                  <a:lnTo>
                    <a:pt x="184201" y="18479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SMARTInkShape-777"/>
            <p:cNvSpPr/>
            <p:nvPr/>
          </p:nvSpPr>
          <p:spPr>
            <a:xfrm>
              <a:off x="6436661" y="4014788"/>
              <a:ext cx="28435" cy="150019"/>
            </a:xfrm>
            <a:custGeom>
              <a:avLst/>
              <a:gdLst/>
              <a:ahLst/>
              <a:cxnLst/>
              <a:rect l="0" t="0" r="0" b="0"/>
              <a:pathLst>
                <a:path w="28435" h="150019">
                  <a:moveTo>
                    <a:pt x="14144" y="0"/>
                  </a:moveTo>
                  <a:lnTo>
                    <a:pt x="10353" y="0"/>
                  </a:lnTo>
                  <a:lnTo>
                    <a:pt x="9235" y="793"/>
                  </a:lnTo>
                  <a:lnTo>
                    <a:pt x="8491" y="2116"/>
                  </a:lnTo>
                  <a:lnTo>
                    <a:pt x="7994" y="3792"/>
                  </a:lnTo>
                  <a:lnTo>
                    <a:pt x="2288" y="12978"/>
                  </a:lnTo>
                  <a:lnTo>
                    <a:pt x="0" y="45181"/>
                  </a:lnTo>
                  <a:lnTo>
                    <a:pt x="670" y="78092"/>
                  </a:lnTo>
                  <a:lnTo>
                    <a:pt x="12044" y="113401"/>
                  </a:lnTo>
                  <a:lnTo>
                    <a:pt x="27033" y="137891"/>
                  </a:lnTo>
                  <a:lnTo>
                    <a:pt x="28434" y="15001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SMARTInkShape-778"/>
            <p:cNvSpPr/>
            <p:nvPr/>
          </p:nvSpPr>
          <p:spPr>
            <a:xfrm>
              <a:off x="6457950" y="3929063"/>
              <a:ext cx="21431" cy="35719"/>
            </a:xfrm>
            <a:custGeom>
              <a:avLst/>
              <a:gdLst/>
              <a:ahLst/>
              <a:cxnLst/>
              <a:rect l="0" t="0" r="0" b="0"/>
              <a:pathLst>
                <a:path w="21431" h="35719">
                  <a:moveTo>
                    <a:pt x="21430" y="35718"/>
                  </a:moveTo>
                  <a:lnTo>
                    <a:pt x="11488" y="2577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SMARTInkShape-779"/>
            <p:cNvSpPr/>
            <p:nvPr/>
          </p:nvSpPr>
          <p:spPr>
            <a:xfrm>
              <a:off x="6550819" y="4001951"/>
              <a:ext cx="321470" cy="312875"/>
            </a:xfrm>
            <a:custGeom>
              <a:avLst/>
              <a:gdLst/>
              <a:ahLst/>
              <a:cxnLst/>
              <a:rect l="0" t="0" r="0" b="0"/>
              <a:pathLst>
                <a:path w="321470" h="312875">
                  <a:moveTo>
                    <a:pt x="0" y="112849"/>
                  </a:moveTo>
                  <a:lnTo>
                    <a:pt x="0" y="133434"/>
                  </a:lnTo>
                  <a:lnTo>
                    <a:pt x="794" y="136097"/>
                  </a:lnTo>
                  <a:lnTo>
                    <a:pt x="2117" y="137873"/>
                  </a:lnTo>
                  <a:lnTo>
                    <a:pt x="3793" y="139057"/>
                  </a:lnTo>
                  <a:lnTo>
                    <a:pt x="4910" y="140640"/>
                  </a:lnTo>
                  <a:lnTo>
                    <a:pt x="6849" y="147367"/>
                  </a:lnTo>
                  <a:lnTo>
                    <a:pt x="7057" y="144420"/>
                  </a:lnTo>
                  <a:lnTo>
                    <a:pt x="4988" y="140639"/>
                  </a:lnTo>
                  <a:lnTo>
                    <a:pt x="3325" y="138519"/>
                  </a:lnTo>
                  <a:lnTo>
                    <a:pt x="1478" y="131931"/>
                  </a:lnTo>
                  <a:lnTo>
                    <a:pt x="86" y="100805"/>
                  </a:lnTo>
                  <a:lnTo>
                    <a:pt x="11" y="69341"/>
                  </a:lnTo>
                  <a:lnTo>
                    <a:pt x="798" y="56206"/>
                  </a:lnTo>
                  <a:lnTo>
                    <a:pt x="9943" y="29885"/>
                  </a:lnTo>
                  <a:lnTo>
                    <a:pt x="21486" y="13514"/>
                  </a:lnTo>
                  <a:lnTo>
                    <a:pt x="27011" y="8375"/>
                  </a:lnTo>
                  <a:lnTo>
                    <a:pt x="38254" y="1813"/>
                  </a:lnTo>
                  <a:lnTo>
                    <a:pt x="44254" y="0"/>
                  </a:lnTo>
                  <a:lnTo>
                    <a:pt x="51683" y="1310"/>
                  </a:lnTo>
                  <a:lnTo>
                    <a:pt x="69388" y="8619"/>
                  </a:lnTo>
                  <a:lnTo>
                    <a:pt x="76611" y="15196"/>
                  </a:lnTo>
                  <a:lnTo>
                    <a:pt x="90228" y="37754"/>
                  </a:lnTo>
                  <a:lnTo>
                    <a:pt x="104752" y="72527"/>
                  </a:lnTo>
                  <a:lnTo>
                    <a:pt x="112178" y="99063"/>
                  </a:lnTo>
                  <a:lnTo>
                    <a:pt x="112563" y="113072"/>
                  </a:lnTo>
                  <a:lnTo>
                    <a:pt x="108024" y="144804"/>
                  </a:lnTo>
                  <a:lnTo>
                    <a:pt x="107207" y="179443"/>
                  </a:lnTo>
                  <a:lnTo>
                    <a:pt x="107158" y="202130"/>
                  </a:lnTo>
                  <a:lnTo>
                    <a:pt x="107156" y="199199"/>
                  </a:lnTo>
                  <a:lnTo>
                    <a:pt x="121630" y="167535"/>
                  </a:lnTo>
                  <a:lnTo>
                    <a:pt x="130093" y="132575"/>
                  </a:lnTo>
                  <a:lnTo>
                    <a:pt x="138294" y="112344"/>
                  </a:lnTo>
                  <a:lnTo>
                    <a:pt x="162415" y="77713"/>
                  </a:lnTo>
                  <a:lnTo>
                    <a:pt x="165426" y="72756"/>
                  </a:lnTo>
                  <a:lnTo>
                    <a:pt x="175122" y="65132"/>
                  </a:lnTo>
                  <a:lnTo>
                    <a:pt x="193166" y="57562"/>
                  </a:lnTo>
                  <a:lnTo>
                    <a:pt x="209370" y="56251"/>
                  </a:lnTo>
                  <a:lnTo>
                    <a:pt x="225459" y="59655"/>
                  </a:lnTo>
                  <a:lnTo>
                    <a:pt x="245118" y="68710"/>
                  </a:lnTo>
                  <a:lnTo>
                    <a:pt x="258717" y="80544"/>
                  </a:lnTo>
                  <a:lnTo>
                    <a:pt x="265269" y="89496"/>
                  </a:lnTo>
                  <a:lnTo>
                    <a:pt x="276736" y="118790"/>
                  </a:lnTo>
                  <a:lnTo>
                    <a:pt x="291349" y="152564"/>
                  </a:lnTo>
                  <a:lnTo>
                    <a:pt x="299579" y="185471"/>
                  </a:lnTo>
                  <a:lnTo>
                    <a:pt x="307045" y="220356"/>
                  </a:lnTo>
                  <a:lnTo>
                    <a:pt x="312168" y="255828"/>
                  </a:lnTo>
                  <a:lnTo>
                    <a:pt x="315802" y="287240"/>
                  </a:lnTo>
                  <a:lnTo>
                    <a:pt x="321469" y="31287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0" name="SMARTInkShape-Group98"/>
          <p:cNvGrpSpPr/>
          <p:nvPr/>
        </p:nvGrpSpPr>
        <p:grpSpPr>
          <a:xfrm>
            <a:off x="285750" y="3064669"/>
            <a:ext cx="1978820" cy="425513"/>
            <a:chOff x="285750" y="3064669"/>
            <a:chExt cx="1978820" cy="425513"/>
          </a:xfrm>
        </p:grpSpPr>
        <p:sp>
          <p:nvSpPr>
            <p:cNvPr id="257" name="SMARTInkShape-780"/>
            <p:cNvSpPr/>
            <p:nvPr/>
          </p:nvSpPr>
          <p:spPr>
            <a:xfrm>
              <a:off x="335756" y="3121821"/>
              <a:ext cx="21433" cy="368361"/>
            </a:xfrm>
            <a:custGeom>
              <a:avLst/>
              <a:gdLst/>
              <a:ahLst/>
              <a:cxnLst/>
              <a:rect l="0" t="0" r="0" b="0"/>
              <a:pathLst>
                <a:path w="21433" h="368361">
                  <a:moveTo>
                    <a:pt x="21432" y="7142"/>
                  </a:moveTo>
                  <a:lnTo>
                    <a:pt x="21432" y="0"/>
                  </a:lnTo>
                  <a:lnTo>
                    <a:pt x="21432" y="31919"/>
                  </a:lnTo>
                  <a:lnTo>
                    <a:pt x="21432" y="66465"/>
                  </a:lnTo>
                  <a:lnTo>
                    <a:pt x="19315" y="86367"/>
                  </a:lnTo>
                  <a:lnTo>
                    <a:pt x="14950" y="116617"/>
                  </a:lnTo>
                  <a:lnTo>
                    <a:pt x="14375" y="150322"/>
                  </a:lnTo>
                  <a:lnTo>
                    <a:pt x="14299" y="185776"/>
                  </a:lnTo>
                  <a:lnTo>
                    <a:pt x="13496" y="221459"/>
                  </a:lnTo>
                  <a:lnTo>
                    <a:pt x="8137" y="253381"/>
                  </a:lnTo>
                  <a:lnTo>
                    <a:pt x="7275" y="284073"/>
                  </a:lnTo>
                  <a:lnTo>
                    <a:pt x="6367" y="313455"/>
                  </a:lnTo>
                  <a:lnTo>
                    <a:pt x="664" y="337788"/>
                  </a:lnTo>
                  <a:lnTo>
                    <a:pt x="1" y="368360"/>
                  </a:lnTo>
                  <a:lnTo>
                    <a:pt x="0" y="34289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SMARTInkShape-781"/>
            <p:cNvSpPr/>
            <p:nvPr/>
          </p:nvSpPr>
          <p:spPr>
            <a:xfrm>
              <a:off x="535781" y="3251826"/>
              <a:ext cx="319934" cy="212894"/>
            </a:xfrm>
            <a:custGeom>
              <a:avLst/>
              <a:gdLst/>
              <a:ahLst/>
              <a:cxnLst/>
              <a:rect l="0" t="0" r="0" b="0"/>
              <a:pathLst>
                <a:path w="319934" h="212894">
                  <a:moveTo>
                    <a:pt x="7144" y="105737"/>
                  </a:moveTo>
                  <a:lnTo>
                    <a:pt x="7144" y="115679"/>
                  </a:lnTo>
                  <a:lnTo>
                    <a:pt x="5027" y="120210"/>
                  </a:lnTo>
                  <a:lnTo>
                    <a:pt x="2235" y="124869"/>
                  </a:lnTo>
                  <a:lnTo>
                    <a:pt x="442" y="134328"/>
                  </a:lnTo>
                  <a:lnTo>
                    <a:pt x="8" y="148181"/>
                  </a:lnTo>
                  <a:lnTo>
                    <a:pt x="0" y="114046"/>
                  </a:lnTo>
                  <a:lnTo>
                    <a:pt x="2117" y="107313"/>
                  </a:lnTo>
                  <a:lnTo>
                    <a:pt x="4910" y="100881"/>
                  </a:lnTo>
                  <a:lnTo>
                    <a:pt x="14361" y="66132"/>
                  </a:lnTo>
                  <a:lnTo>
                    <a:pt x="24136" y="53464"/>
                  </a:lnTo>
                  <a:lnTo>
                    <a:pt x="31052" y="46239"/>
                  </a:lnTo>
                  <a:lnTo>
                    <a:pt x="37878" y="43574"/>
                  </a:lnTo>
                  <a:lnTo>
                    <a:pt x="72740" y="41480"/>
                  </a:lnTo>
                  <a:lnTo>
                    <a:pt x="105184" y="50263"/>
                  </a:lnTo>
                  <a:lnTo>
                    <a:pt x="138314" y="66908"/>
                  </a:lnTo>
                  <a:lnTo>
                    <a:pt x="171615" y="75448"/>
                  </a:lnTo>
                  <a:lnTo>
                    <a:pt x="194560" y="82320"/>
                  </a:lnTo>
                  <a:lnTo>
                    <a:pt x="223912" y="83250"/>
                  </a:lnTo>
                  <a:lnTo>
                    <a:pt x="258831" y="77007"/>
                  </a:lnTo>
                  <a:lnTo>
                    <a:pt x="273629" y="70854"/>
                  </a:lnTo>
                  <a:lnTo>
                    <a:pt x="308143" y="46470"/>
                  </a:lnTo>
                  <a:lnTo>
                    <a:pt x="316286" y="35347"/>
                  </a:lnTo>
                  <a:lnTo>
                    <a:pt x="319933" y="25790"/>
                  </a:lnTo>
                  <a:lnTo>
                    <a:pt x="319651" y="23070"/>
                  </a:lnTo>
                  <a:lnTo>
                    <a:pt x="317222" y="17931"/>
                  </a:lnTo>
                  <a:lnTo>
                    <a:pt x="304637" y="3369"/>
                  </a:lnTo>
                  <a:lnTo>
                    <a:pt x="297848" y="709"/>
                  </a:lnTo>
                  <a:lnTo>
                    <a:pt x="293816" y="0"/>
                  </a:lnTo>
                  <a:lnTo>
                    <a:pt x="276763" y="2793"/>
                  </a:lnTo>
                  <a:lnTo>
                    <a:pt x="245525" y="15410"/>
                  </a:lnTo>
                  <a:lnTo>
                    <a:pt x="210566" y="39494"/>
                  </a:lnTo>
                  <a:lnTo>
                    <a:pt x="191495" y="58991"/>
                  </a:lnTo>
                  <a:lnTo>
                    <a:pt x="172865" y="91878"/>
                  </a:lnTo>
                  <a:lnTo>
                    <a:pt x="161088" y="119315"/>
                  </a:lnTo>
                  <a:lnTo>
                    <a:pt x="157680" y="149603"/>
                  </a:lnTo>
                  <a:lnTo>
                    <a:pt x="161108" y="166536"/>
                  </a:lnTo>
                  <a:lnTo>
                    <a:pt x="174287" y="185685"/>
                  </a:lnTo>
                  <a:lnTo>
                    <a:pt x="180120" y="192334"/>
                  </a:lnTo>
                  <a:lnTo>
                    <a:pt x="195450" y="200539"/>
                  </a:lnTo>
                  <a:lnTo>
                    <a:pt x="219051" y="207180"/>
                  </a:lnTo>
                  <a:lnTo>
                    <a:pt x="228600" y="21289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SMARTInkShape-782"/>
            <p:cNvSpPr/>
            <p:nvPr/>
          </p:nvSpPr>
          <p:spPr>
            <a:xfrm>
              <a:off x="285750" y="3064669"/>
              <a:ext cx="378620" cy="71438"/>
            </a:xfrm>
            <a:custGeom>
              <a:avLst/>
              <a:gdLst/>
              <a:ahLst/>
              <a:cxnLst/>
              <a:rect l="0" t="0" r="0" b="0"/>
              <a:pathLst>
                <a:path w="378620" h="71438">
                  <a:moveTo>
                    <a:pt x="0" y="71437"/>
                  </a:moveTo>
                  <a:lnTo>
                    <a:pt x="0" y="65286"/>
                  </a:lnTo>
                  <a:lnTo>
                    <a:pt x="794" y="64955"/>
                  </a:lnTo>
                  <a:lnTo>
                    <a:pt x="9888" y="62308"/>
                  </a:lnTo>
                  <a:lnTo>
                    <a:pt x="43731" y="49832"/>
                  </a:lnTo>
                  <a:lnTo>
                    <a:pt x="75401" y="40447"/>
                  </a:lnTo>
                  <a:lnTo>
                    <a:pt x="102863" y="33327"/>
                  </a:lnTo>
                  <a:lnTo>
                    <a:pt x="134900" y="26190"/>
                  </a:lnTo>
                  <a:lnTo>
                    <a:pt x="165736" y="19049"/>
                  </a:lnTo>
                  <a:lnTo>
                    <a:pt x="198773" y="11906"/>
                  </a:lnTo>
                  <a:lnTo>
                    <a:pt x="233697" y="8554"/>
                  </a:lnTo>
                  <a:lnTo>
                    <a:pt x="265388" y="3769"/>
                  </a:lnTo>
                  <a:lnTo>
                    <a:pt x="298679" y="1117"/>
                  </a:lnTo>
                  <a:lnTo>
                    <a:pt x="333283" y="220"/>
                  </a:lnTo>
                  <a:lnTo>
                    <a:pt x="365103" y="29"/>
                  </a:lnTo>
                  <a:lnTo>
                    <a:pt x="378619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SMARTInkShape-783"/>
            <p:cNvSpPr/>
            <p:nvPr/>
          </p:nvSpPr>
          <p:spPr>
            <a:xfrm>
              <a:off x="307181" y="3221831"/>
              <a:ext cx="207170" cy="34727"/>
            </a:xfrm>
            <a:custGeom>
              <a:avLst/>
              <a:gdLst/>
              <a:ahLst/>
              <a:cxnLst/>
              <a:rect l="0" t="0" r="0" b="0"/>
              <a:pathLst>
                <a:path w="207170" h="34727">
                  <a:moveTo>
                    <a:pt x="0" y="28575"/>
                  </a:moveTo>
                  <a:lnTo>
                    <a:pt x="0" y="32367"/>
                  </a:lnTo>
                  <a:lnTo>
                    <a:pt x="794" y="33485"/>
                  </a:lnTo>
                  <a:lnTo>
                    <a:pt x="2117" y="34230"/>
                  </a:lnTo>
                  <a:lnTo>
                    <a:pt x="3793" y="34726"/>
                  </a:lnTo>
                  <a:lnTo>
                    <a:pt x="5703" y="34263"/>
                  </a:lnTo>
                  <a:lnTo>
                    <a:pt x="12979" y="30613"/>
                  </a:lnTo>
                  <a:lnTo>
                    <a:pt x="45694" y="23051"/>
                  </a:lnTo>
                  <a:lnTo>
                    <a:pt x="75275" y="17237"/>
                  </a:lnTo>
                  <a:lnTo>
                    <a:pt x="104501" y="14368"/>
                  </a:lnTo>
                  <a:lnTo>
                    <a:pt x="133269" y="9637"/>
                  </a:lnTo>
                  <a:lnTo>
                    <a:pt x="161107" y="7089"/>
                  </a:lnTo>
                  <a:lnTo>
                    <a:pt x="195812" y="1090"/>
                  </a:lnTo>
                  <a:lnTo>
                    <a:pt x="207169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SMARTInkShape-784"/>
            <p:cNvSpPr/>
            <p:nvPr/>
          </p:nvSpPr>
          <p:spPr>
            <a:xfrm>
              <a:off x="860258" y="3328988"/>
              <a:ext cx="182731" cy="127146"/>
            </a:xfrm>
            <a:custGeom>
              <a:avLst/>
              <a:gdLst/>
              <a:ahLst/>
              <a:cxnLst/>
              <a:rect l="0" t="0" r="0" b="0"/>
              <a:pathLst>
                <a:path w="182731" h="127146">
                  <a:moveTo>
                    <a:pt x="111292" y="0"/>
                  </a:moveTo>
                  <a:lnTo>
                    <a:pt x="83122" y="0"/>
                  </a:lnTo>
                  <a:lnTo>
                    <a:pt x="70726" y="4233"/>
                  </a:lnTo>
                  <a:lnTo>
                    <a:pt x="35101" y="29279"/>
                  </a:lnTo>
                  <a:lnTo>
                    <a:pt x="17456" y="46334"/>
                  </a:lnTo>
                  <a:lnTo>
                    <a:pt x="1505" y="73387"/>
                  </a:lnTo>
                  <a:lnTo>
                    <a:pt x="0" y="77499"/>
                  </a:lnTo>
                  <a:lnTo>
                    <a:pt x="446" y="88419"/>
                  </a:lnTo>
                  <a:lnTo>
                    <a:pt x="3407" y="103455"/>
                  </a:lnTo>
                  <a:lnTo>
                    <a:pt x="5237" y="104688"/>
                  </a:lnTo>
                  <a:lnTo>
                    <a:pt x="11504" y="106059"/>
                  </a:lnTo>
                  <a:lnTo>
                    <a:pt x="23958" y="103039"/>
                  </a:lnTo>
                  <a:lnTo>
                    <a:pt x="55621" y="90335"/>
                  </a:lnTo>
                  <a:lnTo>
                    <a:pt x="77306" y="75229"/>
                  </a:lnTo>
                  <a:lnTo>
                    <a:pt x="109878" y="44212"/>
                  </a:lnTo>
                  <a:lnTo>
                    <a:pt x="131213" y="22939"/>
                  </a:lnTo>
                  <a:lnTo>
                    <a:pt x="132052" y="19984"/>
                  </a:lnTo>
                  <a:lnTo>
                    <a:pt x="132591" y="15413"/>
                  </a:lnTo>
                  <a:lnTo>
                    <a:pt x="132720" y="24958"/>
                  </a:lnTo>
                  <a:lnTo>
                    <a:pt x="126021" y="55264"/>
                  </a:lnTo>
                  <a:lnTo>
                    <a:pt x="126569" y="62662"/>
                  </a:lnTo>
                  <a:lnTo>
                    <a:pt x="132293" y="94053"/>
                  </a:lnTo>
                  <a:lnTo>
                    <a:pt x="133326" y="102126"/>
                  </a:lnTo>
                  <a:lnTo>
                    <a:pt x="138370" y="111133"/>
                  </a:lnTo>
                  <a:lnTo>
                    <a:pt x="149508" y="123721"/>
                  </a:lnTo>
                  <a:lnTo>
                    <a:pt x="156323" y="126424"/>
                  </a:lnTo>
                  <a:lnTo>
                    <a:pt x="160363" y="127145"/>
                  </a:lnTo>
                  <a:lnTo>
                    <a:pt x="166968" y="125829"/>
                  </a:lnTo>
                  <a:lnTo>
                    <a:pt x="172549" y="123393"/>
                  </a:lnTo>
                  <a:lnTo>
                    <a:pt x="182730" y="12144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SMARTInkShape-785"/>
            <p:cNvSpPr/>
            <p:nvPr/>
          </p:nvSpPr>
          <p:spPr>
            <a:xfrm>
              <a:off x="1057371" y="3160566"/>
              <a:ext cx="199470" cy="311298"/>
            </a:xfrm>
            <a:custGeom>
              <a:avLst/>
              <a:gdLst/>
              <a:ahLst/>
              <a:cxnLst/>
              <a:rect l="0" t="0" r="0" b="0"/>
              <a:pathLst>
                <a:path w="199470" h="311298">
                  <a:moveTo>
                    <a:pt x="49910" y="4115"/>
                  </a:moveTo>
                  <a:lnTo>
                    <a:pt x="49910" y="0"/>
                  </a:lnTo>
                  <a:lnTo>
                    <a:pt x="49117" y="29704"/>
                  </a:lnTo>
                  <a:lnTo>
                    <a:pt x="43760" y="61813"/>
                  </a:lnTo>
                  <a:lnTo>
                    <a:pt x="42963" y="95652"/>
                  </a:lnTo>
                  <a:lnTo>
                    <a:pt x="40689" y="130793"/>
                  </a:lnTo>
                  <a:lnTo>
                    <a:pt x="32831" y="164693"/>
                  </a:lnTo>
                  <a:lnTo>
                    <a:pt x="24429" y="196260"/>
                  </a:lnTo>
                  <a:lnTo>
                    <a:pt x="19830" y="225426"/>
                  </a:lnTo>
                  <a:lnTo>
                    <a:pt x="10729" y="259475"/>
                  </a:lnTo>
                  <a:lnTo>
                    <a:pt x="6981" y="271574"/>
                  </a:lnTo>
                  <a:lnTo>
                    <a:pt x="5416" y="272909"/>
                  </a:lnTo>
                  <a:lnTo>
                    <a:pt x="3579" y="273798"/>
                  </a:lnTo>
                  <a:lnTo>
                    <a:pt x="2354" y="275185"/>
                  </a:lnTo>
                  <a:lnTo>
                    <a:pt x="630" y="279342"/>
                  </a:lnTo>
                  <a:lnTo>
                    <a:pt x="388" y="278881"/>
                  </a:lnTo>
                  <a:lnTo>
                    <a:pt x="0" y="276230"/>
                  </a:lnTo>
                  <a:lnTo>
                    <a:pt x="6420" y="264300"/>
                  </a:lnTo>
                  <a:lnTo>
                    <a:pt x="37981" y="232613"/>
                  </a:lnTo>
                  <a:lnTo>
                    <a:pt x="68456" y="213645"/>
                  </a:lnTo>
                  <a:lnTo>
                    <a:pt x="99346" y="190495"/>
                  </a:lnTo>
                  <a:lnTo>
                    <a:pt x="130496" y="174516"/>
                  </a:lnTo>
                  <a:lnTo>
                    <a:pt x="164974" y="157318"/>
                  </a:lnTo>
                  <a:lnTo>
                    <a:pt x="186399" y="144715"/>
                  </a:lnTo>
                  <a:lnTo>
                    <a:pt x="199469" y="133124"/>
                  </a:lnTo>
                  <a:lnTo>
                    <a:pt x="192208" y="132828"/>
                  </a:lnTo>
                  <a:lnTo>
                    <a:pt x="180002" y="136532"/>
                  </a:lnTo>
                  <a:lnTo>
                    <a:pt x="148435" y="155649"/>
                  </a:lnTo>
                  <a:lnTo>
                    <a:pt x="131843" y="167195"/>
                  </a:lnTo>
                  <a:lnTo>
                    <a:pt x="98591" y="200867"/>
                  </a:lnTo>
                  <a:lnTo>
                    <a:pt x="85677" y="215782"/>
                  </a:lnTo>
                  <a:lnTo>
                    <a:pt x="74996" y="239954"/>
                  </a:lnTo>
                  <a:lnTo>
                    <a:pt x="71823" y="261959"/>
                  </a:lnTo>
                  <a:lnTo>
                    <a:pt x="75276" y="274100"/>
                  </a:lnTo>
                  <a:lnTo>
                    <a:pt x="85119" y="287752"/>
                  </a:lnTo>
                  <a:lnTo>
                    <a:pt x="102667" y="300884"/>
                  </a:lnTo>
                  <a:lnTo>
                    <a:pt x="119304" y="309004"/>
                  </a:lnTo>
                  <a:lnTo>
                    <a:pt x="128492" y="31129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SMARTInkShape-786"/>
            <p:cNvSpPr/>
            <p:nvPr/>
          </p:nvSpPr>
          <p:spPr>
            <a:xfrm>
              <a:off x="1244169" y="3321844"/>
              <a:ext cx="155541" cy="148922"/>
            </a:xfrm>
            <a:custGeom>
              <a:avLst/>
              <a:gdLst/>
              <a:ahLst/>
              <a:cxnLst/>
              <a:rect l="0" t="0" r="0" b="0"/>
              <a:pathLst>
                <a:path w="155541" h="148922">
                  <a:moveTo>
                    <a:pt x="120287" y="21431"/>
                  </a:moveTo>
                  <a:lnTo>
                    <a:pt x="116495" y="17639"/>
                  </a:lnTo>
                  <a:lnTo>
                    <a:pt x="110400" y="15777"/>
                  </a:lnTo>
                  <a:lnTo>
                    <a:pt x="106552" y="15280"/>
                  </a:lnTo>
                  <a:lnTo>
                    <a:pt x="74143" y="22415"/>
                  </a:lnTo>
                  <a:lnTo>
                    <a:pt x="39977" y="40838"/>
                  </a:lnTo>
                  <a:lnTo>
                    <a:pt x="15598" y="62273"/>
                  </a:lnTo>
                  <a:lnTo>
                    <a:pt x="5043" y="80099"/>
                  </a:lnTo>
                  <a:lnTo>
                    <a:pt x="68" y="101752"/>
                  </a:lnTo>
                  <a:lnTo>
                    <a:pt x="0" y="116491"/>
                  </a:lnTo>
                  <a:lnTo>
                    <a:pt x="2797" y="126122"/>
                  </a:lnTo>
                  <a:lnTo>
                    <a:pt x="8803" y="133577"/>
                  </a:lnTo>
                  <a:lnTo>
                    <a:pt x="25593" y="144830"/>
                  </a:lnTo>
                  <a:lnTo>
                    <a:pt x="43282" y="148481"/>
                  </a:lnTo>
                  <a:lnTo>
                    <a:pt x="75502" y="148921"/>
                  </a:lnTo>
                  <a:lnTo>
                    <a:pt x="105620" y="142188"/>
                  </a:lnTo>
                  <a:lnTo>
                    <a:pt x="119325" y="137013"/>
                  </a:lnTo>
                  <a:lnTo>
                    <a:pt x="135172" y="125175"/>
                  </a:lnTo>
                  <a:lnTo>
                    <a:pt x="150695" y="102257"/>
                  </a:lnTo>
                  <a:lnTo>
                    <a:pt x="154432" y="88066"/>
                  </a:lnTo>
                  <a:lnTo>
                    <a:pt x="155540" y="73806"/>
                  </a:lnTo>
                  <a:lnTo>
                    <a:pt x="152075" y="59528"/>
                  </a:lnTo>
                  <a:lnTo>
                    <a:pt x="138091" y="40480"/>
                  </a:lnTo>
                  <a:lnTo>
                    <a:pt x="103728" y="4886"/>
                  </a:lnTo>
                  <a:lnTo>
                    <a:pt x="98856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SMARTInkShape-787"/>
            <p:cNvSpPr/>
            <p:nvPr/>
          </p:nvSpPr>
          <p:spPr>
            <a:xfrm>
              <a:off x="1450181" y="3336586"/>
              <a:ext cx="157164" cy="142421"/>
            </a:xfrm>
            <a:custGeom>
              <a:avLst/>
              <a:gdLst/>
              <a:ahLst/>
              <a:cxnLst/>
              <a:rect l="0" t="0" r="0" b="0"/>
              <a:pathLst>
                <a:path w="157164" h="142421">
                  <a:moveTo>
                    <a:pt x="0" y="35264"/>
                  </a:moveTo>
                  <a:lnTo>
                    <a:pt x="5654" y="48689"/>
                  </a:lnTo>
                  <a:lnTo>
                    <a:pt x="13208" y="82264"/>
                  </a:lnTo>
                  <a:lnTo>
                    <a:pt x="20344" y="111409"/>
                  </a:lnTo>
                  <a:lnTo>
                    <a:pt x="15185" y="140034"/>
                  </a:lnTo>
                  <a:lnTo>
                    <a:pt x="14886" y="140036"/>
                  </a:lnTo>
                  <a:lnTo>
                    <a:pt x="15134" y="111673"/>
                  </a:lnTo>
                  <a:lnTo>
                    <a:pt x="25684" y="77998"/>
                  </a:lnTo>
                  <a:lnTo>
                    <a:pt x="29306" y="62125"/>
                  </a:lnTo>
                  <a:lnTo>
                    <a:pt x="49701" y="28159"/>
                  </a:lnTo>
                  <a:lnTo>
                    <a:pt x="59471" y="12870"/>
                  </a:lnTo>
                  <a:lnTo>
                    <a:pt x="70450" y="4728"/>
                  </a:lnTo>
                  <a:lnTo>
                    <a:pt x="79964" y="1081"/>
                  </a:lnTo>
                  <a:lnTo>
                    <a:pt x="91603" y="0"/>
                  </a:lnTo>
                  <a:lnTo>
                    <a:pt x="105106" y="3472"/>
                  </a:lnTo>
                  <a:lnTo>
                    <a:pt x="118187" y="11757"/>
                  </a:lnTo>
                  <a:lnTo>
                    <a:pt x="125947" y="19480"/>
                  </a:lnTo>
                  <a:lnTo>
                    <a:pt x="139677" y="40166"/>
                  </a:lnTo>
                  <a:lnTo>
                    <a:pt x="143515" y="52680"/>
                  </a:lnTo>
                  <a:lnTo>
                    <a:pt x="152413" y="66442"/>
                  </a:lnTo>
                  <a:lnTo>
                    <a:pt x="155756" y="80574"/>
                  </a:lnTo>
                  <a:lnTo>
                    <a:pt x="157080" y="113849"/>
                  </a:lnTo>
                  <a:lnTo>
                    <a:pt x="157163" y="14242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SMARTInkShape-788"/>
            <p:cNvSpPr/>
            <p:nvPr/>
          </p:nvSpPr>
          <p:spPr>
            <a:xfrm>
              <a:off x="1608098" y="3330435"/>
              <a:ext cx="342147" cy="147798"/>
            </a:xfrm>
            <a:custGeom>
              <a:avLst/>
              <a:gdLst/>
              <a:ahLst/>
              <a:cxnLst/>
              <a:rect l="0" t="0" r="0" b="0"/>
              <a:pathLst>
                <a:path w="342147" h="147798">
                  <a:moveTo>
                    <a:pt x="99258" y="12840"/>
                  </a:moveTo>
                  <a:lnTo>
                    <a:pt x="68130" y="13634"/>
                  </a:lnTo>
                  <a:lnTo>
                    <a:pt x="35956" y="27313"/>
                  </a:lnTo>
                  <a:lnTo>
                    <a:pt x="26674" y="32766"/>
                  </a:lnTo>
                  <a:lnTo>
                    <a:pt x="4972" y="58370"/>
                  </a:lnTo>
                  <a:lnTo>
                    <a:pt x="943" y="72456"/>
                  </a:lnTo>
                  <a:lnTo>
                    <a:pt x="0" y="81934"/>
                  </a:lnTo>
                  <a:lnTo>
                    <a:pt x="3262" y="96195"/>
                  </a:lnTo>
                  <a:lnTo>
                    <a:pt x="9255" y="110475"/>
                  </a:lnTo>
                  <a:lnTo>
                    <a:pt x="15865" y="117881"/>
                  </a:lnTo>
                  <a:lnTo>
                    <a:pt x="50084" y="139752"/>
                  </a:lnTo>
                  <a:lnTo>
                    <a:pt x="64703" y="144652"/>
                  </a:lnTo>
                  <a:lnTo>
                    <a:pt x="97842" y="147797"/>
                  </a:lnTo>
                  <a:lnTo>
                    <a:pt x="120270" y="146225"/>
                  </a:lnTo>
                  <a:lnTo>
                    <a:pt x="152974" y="134790"/>
                  </a:lnTo>
                  <a:lnTo>
                    <a:pt x="164936" y="126307"/>
                  </a:lnTo>
                  <a:lnTo>
                    <a:pt x="172105" y="117244"/>
                  </a:lnTo>
                  <a:lnTo>
                    <a:pt x="175291" y="107926"/>
                  </a:lnTo>
                  <a:lnTo>
                    <a:pt x="177084" y="89962"/>
                  </a:lnTo>
                  <a:lnTo>
                    <a:pt x="173271" y="78601"/>
                  </a:lnTo>
                  <a:lnTo>
                    <a:pt x="150385" y="43882"/>
                  </a:lnTo>
                  <a:lnTo>
                    <a:pt x="127667" y="22112"/>
                  </a:lnTo>
                  <a:lnTo>
                    <a:pt x="93941" y="0"/>
                  </a:lnTo>
                  <a:lnTo>
                    <a:pt x="93332" y="312"/>
                  </a:lnTo>
                  <a:lnTo>
                    <a:pt x="92656" y="2774"/>
                  </a:lnTo>
                  <a:lnTo>
                    <a:pt x="94472" y="6514"/>
                  </a:lnTo>
                  <a:lnTo>
                    <a:pt x="125911" y="39466"/>
                  </a:lnTo>
                  <a:lnTo>
                    <a:pt x="158816" y="65915"/>
                  </a:lnTo>
                  <a:lnTo>
                    <a:pt x="171497" y="78925"/>
                  </a:lnTo>
                  <a:lnTo>
                    <a:pt x="184951" y="98525"/>
                  </a:lnTo>
                  <a:lnTo>
                    <a:pt x="184983" y="64319"/>
                  </a:lnTo>
                  <a:lnTo>
                    <a:pt x="185777" y="57945"/>
                  </a:lnTo>
                  <a:lnTo>
                    <a:pt x="193052" y="32463"/>
                  </a:lnTo>
                  <a:lnTo>
                    <a:pt x="208134" y="17992"/>
                  </a:lnTo>
                  <a:lnTo>
                    <a:pt x="213264" y="15129"/>
                  </a:lnTo>
                  <a:lnTo>
                    <a:pt x="223025" y="13292"/>
                  </a:lnTo>
                  <a:lnTo>
                    <a:pt x="234002" y="12974"/>
                  </a:lnTo>
                  <a:lnTo>
                    <a:pt x="240636" y="15016"/>
                  </a:lnTo>
                  <a:lnTo>
                    <a:pt x="246230" y="17776"/>
                  </a:lnTo>
                  <a:lnTo>
                    <a:pt x="251363" y="19002"/>
                  </a:lnTo>
                  <a:lnTo>
                    <a:pt x="256289" y="23781"/>
                  </a:lnTo>
                  <a:lnTo>
                    <a:pt x="267516" y="39386"/>
                  </a:lnTo>
                  <a:lnTo>
                    <a:pt x="270288" y="60825"/>
                  </a:lnTo>
                  <a:lnTo>
                    <a:pt x="264999" y="93517"/>
                  </a:lnTo>
                  <a:lnTo>
                    <a:pt x="264521" y="97581"/>
                  </a:lnTo>
                  <a:lnTo>
                    <a:pt x="266106" y="104213"/>
                  </a:lnTo>
                  <a:lnTo>
                    <a:pt x="267640" y="107093"/>
                  </a:lnTo>
                  <a:lnTo>
                    <a:pt x="268663" y="107425"/>
                  </a:lnTo>
                  <a:lnTo>
                    <a:pt x="269345" y="106060"/>
                  </a:lnTo>
                  <a:lnTo>
                    <a:pt x="269799" y="103561"/>
                  </a:lnTo>
                  <a:lnTo>
                    <a:pt x="276243" y="89335"/>
                  </a:lnTo>
                  <a:lnTo>
                    <a:pt x="279492" y="76516"/>
                  </a:lnTo>
                  <a:lnTo>
                    <a:pt x="283365" y="62663"/>
                  </a:lnTo>
                  <a:lnTo>
                    <a:pt x="285065" y="54034"/>
                  </a:lnTo>
                  <a:lnTo>
                    <a:pt x="299200" y="28017"/>
                  </a:lnTo>
                  <a:lnTo>
                    <a:pt x="302686" y="24083"/>
                  </a:lnTo>
                  <a:lnTo>
                    <a:pt x="306881" y="21806"/>
                  </a:lnTo>
                  <a:lnTo>
                    <a:pt x="319330" y="20090"/>
                  </a:lnTo>
                  <a:lnTo>
                    <a:pt x="319791" y="20848"/>
                  </a:lnTo>
                  <a:lnTo>
                    <a:pt x="320593" y="26144"/>
                  </a:lnTo>
                  <a:lnTo>
                    <a:pt x="325600" y="32636"/>
                  </a:lnTo>
                  <a:lnTo>
                    <a:pt x="326854" y="36984"/>
                  </a:lnTo>
                  <a:lnTo>
                    <a:pt x="327841" y="72328"/>
                  </a:lnTo>
                  <a:lnTo>
                    <a:pt x="327850" y="78437"/>
                  </a:lnTo>
                  <a:lnTo>
                    <a:pt x="329971" y="83798"/>
                  </a:lnTo>
                  <a:lnTo>
                    <a:pt x="332766" y="88827"/>
                  </a:lnTo>
                  <a:lnTo>
                    <a:pt x="334707" y="97126"/>
                  </a:lnTo>
                  <a:lnTo>
                    <a:pt x="335599" y="97605"/>
                  </a:lnTo>
                  <a:lnTo>
                    <a:pt x="342146" y="9856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SMARTInkShape-789"/>
            <p:cNvSpPr/>
            <p:nvPr/>
          </p:nvSpPr>
          <p:spPr>
            <a:xfrm>
              <a:off x="1993106" y="3364706"/>
              <a:ext cx="7145" cy="71439"/>
            </a:xfrm>
            <a:custGeom>
              <a:avLst/>
              <a:gdLst/>
              <a:ahLst/>
              <a:cxnLst/>
              <a:rect l="0" t="0" r="0" b="0"/>
              <a:pathLst>
                <a:path w="7145" h="71439">
                  <a:moveTo>
                    <a:pt x="7144" y="0"/>
                  </a:moveTo>
                  <a:lnTo>
                    <a:pt x="7144" y="34760"/>
                  </a:lnTo>
                  <a:lnTo>
                    <a:pt x="7144" y="44254"/>
                  </a:lnTo>
                  <a:lnTo>
                    <a:pt x="5027" y="49567"/>
                  </a:lnTo>
                  <a:lnTo>
                    <a:pt x="2234" y="54573"/>
                  </a:lnTo>
                  <a:lnTo>
                    <a:pt x="442" y="64255"/>
                  </a:lnTo>
                  <a:lnTo>
                    <a:pt x="0" y="7143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SMARTInkShape-790"/>
            <p:cNvSpPr/>
            <p:nvPr/>
          </p:nvSpPr>
          <p:spPr>
            <a:xfrm>
              <a:off x="1971675" y="3278981"/>
              <a:ext cx="7145" cy="7145"/>
            </a:xfrm>
            <a:custGeom>
              <a:avLst/>
              <a:gdLst/>
              <a:ahLst/>
              <a:cxnLst/>
              <a:rect l="0" t="0" r="0" b="0"/>
              <a:pathLst>
                <a:path w="7145" h="7145">
                  <a:moveTo>
                    <a:pt x="7144" y="7144"/>
                  </a:moveTo>
                  <a:lnTo>
                    <a:pt x="3351" y="7144"/>
                  </a:lnTo>
                  <a:lnTo>
                    <a:pt x="2234" y="6350"/>
                  </a:lnTo>
                  <a:lnTo>
                    <a:pt x="1489" y="5027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SMARTInkShape-791"/>
            <p:cNvSpPr/>
            <p:nvPr/>
          </p:nvSpPr>
          <p:spPr>
            <a:xfrm>
              <a:off x="2015061" y="3343275"/>
              <a:ext cx="120921" cy="135732"/>
            </a:xfrm>
            <a:custGeom>
              <a:avLst/>
              <a:gdLst/>
              <a:ahLst/>
              <a:cxnLst/>
              <a:rect l="0" t="0" r="0" b="0"/>
              <a:pathLst>
                <a:path w="120921" h="135732">
                  <a:moveTo>
                    <a:pt x="120920" y="0"/>
                  </a:moveTo>
                  <a:lnTo>
                    <a:pt x="96084" y="794"/>
                  </a:lnTo>
                  <a:lnTo>
                    <a:pt x="63710" y="14473"/>
                  </a:lnTo>
                  <a:lnTo>
                    <a:pt x="28071" y="30967"/>
                  </a:lnTo>
                  <a:lnTo>
                    <a:pt x="5443" y="45245"/>
                  </a:lnTo>
                  <a:lnTo>
                    <a:pt x="2128" y="52124"/>
                  </a:lnTo>
                  <a:lnTo>
                    <a:pt x="0" y="65682"/>
                  </a:lnTo>
                  <a:lnTo>
                    <a:pt x="1826" y="70996"/>
                  </a:lnTo>
                  <a:lnTo>
                    <a:pt x="13280" y="88989"/>
                  </a:lnTo>
                  <a:lnTo>
                    <a:pt x="44364" y="115965"/>
                  </a:lnTo>
                  <a:lnTo>
                    <a:pt x="58902" y="124495"/>
                  </a:lnTo>
                  <a:lnTo>
                    <a:pt x="89161" y="133138"/>
                  </a:lnTo>
                  <a:lnTo>
                    <a:pt x="120920" y="1357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SMARTInkShape-792"/>
            <p:cNvSpPr/>
            <p:nvPr/>
          </p:nvSpPr>
          <p:spPr>
            <a:xfrm>
              <a:off x="2114550" y="3329710"/>
              <a:ext cx="150020" cy="156404"/>
            </a:xfrm>
            <a:custGeom>
              <a:avLst/>
              <a:gdLst/>
              <a:ahLst/>
              <a:cxnLst/>
              <a:rect l="0" t="0" r="0" b="0"/>
              <a:pathLst>
                <a:path w="150020" h="156404">
                  <a:moveTo>
                    <a:pt x="150019" y="63571"/>
                  </a:moveTo>
                  <a:lnTo>
                    <a:pt x="149225" y="45683"/>
                  </a:lnTo>
                  <a:lnTo>
                    <a:pt x="144315" y="33048"/>
                  </a:lnTo>
                  <a:lnTo>
                    <a:pt x="140076" y="26722"/>
                  </a:lnTo>
                  <a:lnTo>
                    <a:pt x="129434" y="18698"/>
                  </a:lnTo>
                  <a:lnTo>
                    <a:pt x="101003" y="4760"/>
                  </a:lnTo>
                  <a:lnTo>
                    <a:pt x="68216" y="0"/>
                  </a:lnTo>
                  <a:lnTo>
                    <a:pt x="48723" y="214"/>
                  </a:lnTo>
                  <a:lnTo>
                    <a:pt x="42028" y="3133"/>
                  </a:lnTo>
                  <a:lnTo>
                    <a:pt x="36406" y="9193"/>
                  </a:lnTo>
                  <a:lnTo>
                    <a:pt x="32055" y="16385"/>
                  </a:lnTo>
                  <a:lnTo>
                    <a:pt x="30122" y="22226"/>
                  </a:lnTo>
                  <a:lnTo>
                    <a:pt x="31379" y="29585"/>
                  </a:lnTo>
                  <a:lnTo>
                    <a:pt x="35378" y="38148"/>
                  </a:lnTo>
                  <a:lnTo>
                    <a:pt x="64552" y="70760"/>
                  </a:lnTo>
                  <a:lnTo>
                    <a:pt x="97646" y="104055"/>
                  </a:lnTo>
                  <a:lnTo>
                    <a:pt x="132278" y="139493"/>
                  </a:lnTo>
                  <a:lnTo>
                    <a:pt x="134196" y="144410"/>
                  </a:lnTo>
                  <a:lnTo>
                    <a:pt x="135276" y="151641"/>
                  </a:lnTo>
                  <a:lnTo>
                    <a:pt x="134634" y="153241"/>
                  </a:lnTo>
                  <a:lnTo>
                    <a:pt x="133412" y="154307"/>
                  </a:lnTo>
                  <a:lnTo>
                    <a:pt x="131804" y="155018"/>
                  </a:lnTo>
                  <a:lnTo>
                    <a:pt x="105029" y="156403"/>
                  </a:lnTo>
                  <a:lnTo>
                    <a:pt x="71262" y="149736"/>
                  </a:lnTo>
                  <a:lnTo>
                    <a:pt x="38090" y="149322"/>
                  </a:lnTo>
                  <a:lnTo>
                    <a:pt x="30687" y="147191"/>
                  </a:lnTo>
                  <a:lnTo>
                    <a:pt x="23957" y="144392"/>
                  </a:lnTo>
                  <a:lnTo>
                    <a:pt x="0" y="14215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3" name="SMARTInkShape-Group99"/>
          <p:cNvGrpSpPr/>
          <p:nvPr/>
        </p:nvGrpSpPr>
        <p:grpSpPr>
          <a:xfrm>
            <a:off x="207169" y="3529038"/>
            <a:ext cx="2707317" cy="105356"/>
            <a:chOff x="207169" y="3529038"/>
            <a:chExt cx="2707317" cy="105356"/>
          </a:xfrm>
        </p:grpSpPr>
        <p:sp>
          <p:nvSpPr>
            <p:cNvPr id="271" name="SMARTInkShape-793"/>
            <p:cNvSpPr/>
            <p:nvPr/>
          </p:nvSpPr>
          <p:spPr>
            <a:xfrm>
              <a:off x="207169" y="3529038"/>
              <a:ext cx="2078832" cy="57118"/>
            </a:xfrm>
            <a:custGeom>
              <a:avLst/>
              <a:gdLst/>
              <a:ahLst/>
              <a:cxnLst/>
              <a:rect l="0" t="0" r="0" b="0"/>
              <a:pathLst>
                <a:path w="2078832" h="57118">
                  <a:moveTo>
                    <a:pt x="0" y="21406"/>
                  </a:moveTo>
                  <a:lnTo>
                    <a:pt x="0" y="15255"/>
                  </a:lnTo>
                  <a:lnTo>
                    <a:pt x="794" y="14924"/>
                  </a:lnTo>
                  <a:lnTo>
                    <a:pt x="6150" y="14349"/>
                  </a:lnTo>
                  <a:lnTo>
                    <a:pt x="23150" y="8119"/>
                  </a:lnTo>
                  <a:lnTo>
                    <a:pt x="54135" y="7206"/>
                  </a:lnTo>
                  <a:lnTo>
                    <a:pt x="86269" y="5013"/>
                  </a:lnTo>
                  <a:lnTo>
                    <a:pt x="118200" y="970"/>
                  </a:lnTo>
                  <a:lnTo>
                    <a:pt x="145706" y="269"/>
                  </a:lnTo>
                  <a:lnTo>
                    <a:pt x="173964" y="62"/>
                  </a:lnTo>
                  <a:lnTo>
                    <a:pt x="202445" y="0"/>
                  </a:lnTo>
                  <a:lnTo>
                    <a:pt x="230993" y="3775"/>
                  </a:lnTo>
                  <a:lnTo>
                    <a:pt x="263352" y="6128"/>
                  </a:lnTo>
                  <a:lnTo>
                    <a:pt x="294283" y="6824"/>
                  </a:lnTo>
                  <a:lnTo>
                    <a:pt x="327348" y="10824"/>
                  </a:lnTo>
                  <a:lnTo>
                    <a:pt x="358488" y="13243"/>
                  </a:lnTo>
                  <a:lnTo>
                    <a:pt x="387824" y="13960"/>
                  </a:lnTo>
                  <a:lnTo>
                    <a:pt x="420416" y="14172"/>
                  </a:lnTo>
                  <a:lnTo>
                    <a:pt x="455208" y="14235"/>
                  </a:lnTo>
                  <a:lnTo>
                    <a:pt x="490653" y="14254"/>
                  </a:lnTo>
                  <a:lnTo>
                    <a:pt x="522498" y="18052"/>
                  </a:lnTo>
                  <a:lnTo>
                    <a:pt x="555834" y="20412"/>
                  </a:lnTo>
                  <a:lnTo>
                    <a:pt x="590847" y="21111"/>
                  </a:lnTo>
                  <a:lnTo>
                    <a:pt x="622564" y="21319"/>
                  </a:lnTo>
                  <a:lnTo>
                    <a:pt x="655863" y="25172"/>
                  </a:lnTo>
                  <a:lnTo>
                    <a:pt x="690864" y="27549"/>
                  </a:lnTo>
                  <a:lnTo>
                    <a:pt x="722578" y="28253"/>
                  </a:lnTo>
                  <a:lnTo>
                    <a:pt x="755876" y="28462"/>
                  </a:lnTo>
                  <a:lnTo>
                    <a:pt x="787084" y="28523"/>
                  </a:lnTo>
                  <a:lnTo>
                    <a:pt x="816440" y="28542"/>
                  </a:lnTo>
                  <a:lnTo>
                    <a:pt x="849038" y="32339"/>
                  </a:lnTo>
                  <a:lnTo>
                    <a:pt x="883833" y="34700"/>
                  </a:lnTo>
                  <a:lnTo>
                    <a:pt x="915485" y="35399"/>
                  </a:lnTo>
                  <a:lnTo>
                    <a:pt x="948764" y="35606"/>
                  </a:lnTo>
                  <a:lnTo>
                    <a:pt x="979968" y="35667"/>
                  </a:lnTo>
                  <a:lnTo>
                    <a:pt x="1013114" y="35685"/>
                  </a:lnTo>
                  <a:lnTo>
                    <a:pt x="1044278" y="35691"/>
                  </a:lnTo>
                  <a:lnTo>
                    <a:pt x="1073620" y="35692"/>
                  </a:lnTo>
                  <a:lnTo>
                    <a:pt x="1102423" y="35693"/>
                  </a:lnTo>
                  <a:lnTo>
                    <a:pt x="1134858" y="35693"/>
                  </a:lnTo>
                  <a:lnTo>
                    <a:pt x="1169603" y="39485"/>
                  </a:lnTo>
                  <a:lnTo>
                    <a:pt x="1201241" y="41844"/>
                  </a:lnTo>
                  <a:lnTo>
                    <a:pt x="1234516" y="42543"/>
                  </a:lnTo>
                  <a:lnTo>
                    <a:pt x="1269511" y="42750"/>
                  </a:lnTo>
                  <a:lnTo>
                    <a:pt x="1301223" y="46603"/>
                  </a:lnTo>
                  <a:lnTo>
                    <a:pt x="1334519" y="48980"/>
                  </a:lnTo>
                  <a:lnTo>
                    <a:pt x="1365728" y="49684"/>
                  </a:lnTo>
                  <a:lnTo>
                    <a:pt x="1398876" y="49893"/>
                  </a:lnTo>
                  <a:lnTo>
                    <a:pt x="1430041" y="49954"/>
                  </a:lnTo>
                  <a:lnTo>
                    <a:pt x="1459383" y="49973"/>
                  </a:lnTo>
                  <a:lnTo>
                    <a:pt x="1491978" y="49978"/>
                  </a:lnTo>
                  <a:lnTo>
                    <a:pt x="1522978" y="49980"/>
                  </a:lnTo>
                  <a:lnTo>
                    <a:pt x="1556064" y="53773"/>
                  </a:lnTo>
                  <a:lnTo>
                    <a:pt x="1587211" y="56131"/>
                  </a:lnTo>
                  <a:lnTo>
                    <a:pt x="1616548" y="56830"/>
                  </a:lnTo>
                  <a:lnTo>
                    <a:pt x="1649141" y="57037"/>
                  </a:lnTo>
                  <a:lnTo>
                    <a:pt x="1680141" y="57099"/>
                  </a:lnTo>
                  <a:lnTo>
                    <a:pt x="1709435" y="57117"/>
                  </a:lnTo>
                  <a:lnTo>
                    <a:pt x="1738223" y="53330"/>
                  </a:lnTo>
                  <a:lnTo>
                    <a:pt x="1766861" y="50973"/>
                  </a:lnTo>
                  <a:lnTo>
                    <a:pt x="1795454" y="50275"/>
                  </a:lnTo>
                  <a:lnTo>
                    <a:pt x="1824035" y="50068"/>
                  </a:lnTo>
                  <a:lnTo>
                    <a:pt x="1858021" y="45089"/>
                  </a:lnTo>
                  <a:lnTo>
                    <a:pt x="1888346" y="43504"/>
                  </a:lnTo>
                  <a:lnTo>
                    <a:pt x="1922847" y="42969"/>
                  </a:lnTo>
                  <a:lnTo>
                    <a:pt x="1956209" y="42863"/>
                  </a:lnTo>
                  <a:lnTo>
                    <a:pt x="1990834" y="37186"/>
                  </a:lnTo>
                  <a:lnTo>
                    <a:pt x="2021529" y="36683"/>
                  </a:lnTo>
                  <a:lnTo>
                    <a:pt x="2056531" y="42192"/>
                  </a:lnTo>
                  <a:lnTo>
                    <a:pt x="2067637" y="43440"/>
                  </a:lnTo>
                  <a:lnTo>
                    <a:pt x="2078831" y="4998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SMARTInkShape-794"/>
            <p:cNvSpPr/>
            <p:nvPr/>
          </p:nvSpPr>
          <p:spPr>
            <a:xfrm>
              <a:off x="2913580" y="3624562"/>
              <a:ext cx="906" cy="9832"/>
            </a:xfrm>
            <a:custGeom>
              <a:avLst/>
              <a:gdLst/>
              <a:ahLst/>
              <a:cxnLst/>
              <a:rect l="0" t="0" r="0" b="0"/>
              <a:pathLst>
                <a:path w="906" h="9832">
                  <a:moveTo>
                    <a:pt x="0" y="0"/>
                  </a:moveTo>
                  <a:lnTo>
                    <a:pt x="750" y="9831"/>
                  </a:lnTo>
                  <a:lnTo>
                    <a:pt x="905" y="13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9" name="SMARTInkShape-Group100"/>
          <p:cNvGrpSpPr/>
          <p:nvPr/>
        </p:nvGrpSpPr>
        <p:grpSpPr>
          <a:xfrm>
            <a:off x="2486480" y="3258543"/>
            <a:ext cx="892515" cy="309301"/>
            <a:chOff x="2486480" y="3258543"/>
            <a:chExt cx="892515" cy="309301"/>
          </a:xfrm>
        </p:grpSpPr>
        <p:sp>
          <p:nvSpPr>
            <p:cNvPr id="274" name="SMARTInkShape-795"/>
            <p:cNvSpPr/>
            <p:nvPr/>
          </p:nvSpPr>
          <p:spPr>
            <a:xfrm>
              <a:off x="2486480" y="3328988"/>
              <a:ext cx="142421" cy="121245"/>
            </a:xfrm>
            <a:custGeom>
              <a:avLst/>
              <a:gdLst/>
              <a:ahLst/>
              <a:cxnLst/>
              <a:rect l="0" t="0" r="0" b="0"/>
              <a:pathLst>
                <a:path w="142421" h="121245">
                  <a:moveTo>
                    <a:pt x="99558" y="0"/>
                  </a:moveTo>
                  <a:lnTo>
                    <a:pt x="79303" y="793"/>
                  </a:lnTo>
                  <a:lnTo>
                    <a:pt x="47587" y="12184"/>
                  </a:lnTo>
                  <a:lnTo>
                    <a:pt x="28202" y="23602"/>
                  </a:lnTo>
                  <a:lnTo>
                    <a:pt x="10022" y="40620"/>
                  </a:lnTo>
                  <a:lnTo>
                    <a:pt x="4730" y="48745"/>
                  </a:lnTo>
                  <a:lnTo>
                    <a:pt x="1082" y="62244"/>
                  </a:lnTo>
                  <a:lnTo>
                    <a:pt x="0" y="76298"/>
                  </a:lnTo>
                  <a:lnTo>
                    <a:pt x="1864" y="83651"/>
                  </a:lnTo>
                  <a:lnTo>
                    <a:pt x="4544" y="90359"/>
                  </a:lnTo>
                  <a:lnTo>
                    <a:pt x="5736" y="98632"/>
                  </a:lnTo>
                  <a:lnTo>
                    <a:pt x="7641" y="102267"/>
                  </a:lnTo>
                  <a:lnTo>
                    <a:pt x="13991" y="108422"/>
                  </a:lnTo>
                  <a:lnTo>
                    <a:pt x="26491" y="116351"/>
                  </a:lnTo>
                  <a:lnTo>
                    <a:pt x="40249" y="119934"/>
                  </a:lnTo>
                  <a:lnTo>
                    <a:pt x="71639" y="121244"/>
                  </a:lnTo>
                  <a:lnTo>
                    <a:pt x="92608" y="119268"/>
                  </a:lnTo>
                  <a:lnTo>
                    <a:pt x="127522" y="112619"/>
                  </a:lnTo>
                  <a:lnTo>
                    <a:pt x="142420" y="1071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SMARTInkShape-796"/>
            <p:cNvSpPr/>
            <p:nvPr/>
          </p:nvSpPr>
          <p:spPr>
            <a:xfrm>
              <a:off x="2914650" y="3401099"/>
              <a:ext cx="185186" cy="166745"/>
            </a:xfrm>
            <a:custGeom>
              <a:avLst/>
              <a:gdLst/>
              <a:ahLst/>
              <a:cxnLst/>
              <a:rect l="0" t="0" r="0" b="0"/>
              <a:pathLst>
                <a:path w="185186" h="166745">
                  <a:moveTo>
                    <a:pt x="0" y="92195"/>
                  </a:moveTo>
                  <a:lnTo>
                    <a:pt x="0" y="108988"/>
                  </a:lnTo>
                  <a:lnTo>
                    <a:pt x="11857" y="144535"/>
                  </a:lnTo>
                  <a:lnTo>
                    <a:pt x="14145" y="163490"/>
                  </a:lnTo>
                  <a:lnTo>
                    <a:pt x="14224" y="166744"/>
                  </a:lnTo>
                  <a:lnTo>
                    <a:pt x="16403" y="148165"/>
                  </a:lnTo>
                  <a:lnTo>
                    <a:pt x="19941" y="134708"/>
                  </a:lnTo>
                  <a:lnTo>
                    <a:pt x="19975" y="125377"/>
                  </a:lnTo>
                  <a:lnTo>
                    <a:pt x="14690" y="90069"/>
                  </a:lnTo>
                  <a:lnTo>
                    <a:pt x="15260" y="77756"/>
                  </a:lnTo>
                  <a:lnTo>
                    <a:pt x="26488" y="43031"/>
                  </a:lnTo>
                  <a:lnTo>
                    <a:pt x="37894" y="26891"/>
                  </a:lnTo>
                  <a:lnTo>
                    <a:pt x="50651" y="15431"/>
                  </a:lnTo>
                  <a:lnTo>
                    <a:pt x="72976" y="4447"/>
                  </a:lnTo>
                  <a:lnTo>
                    <a:pt x="107359" y="0"/>
                  </a:lnTo>
                  <a:lnTo>
                    <a:pt x="142108" y="209"/>
                  </a:lnTo>
                  <a:lnTo>
                    <a:pt x="168654" y="9280"/>
                  </a:lnTo>
                  <a:lnTo>
                    <a:pt x="179441" y="16122"/>
                  </a:lnTo>
                  <a:lnTo>
                    <a:pt x="182939" y="20814"/>
                  </a:lnTo>
                  <a:lnTo>
                    <a:pt x="184908" y="27918"/>
                  </a:lnTo>
                  <a:lnTo>
                    <a:pt x="185185" y="30293"/>
                  </a:lnTo>
                  <a:lnTo>
                    <a:pt x="183375" y="35050"/>
                  </a:lnTo>
                  <a:lnTo>
                    <a:pt x="175746" y="44571"/>
                  </a:lnTo>
                  <a:lnTo>
                    <a:pt x="169126" y="47216"/>
                  </a:lnTo>
                  <a:lnTo>
                    <a:pt x="137976" y="55359"/>
                  </a:lnTo>
                  <a:lnTo>
                    <a:pt x="105561" y="56411"/>
                  </a:lnTo>
                  <a:lnTo>
                    <a:pt x="99039" y="56447"/>
                  </a:lnTo>
                  <a:lnTo>
                    <a:pt x="93494" y="54346"/>
                  </a:lnTo>
                  <a:lnTo>
                    <a:pt x="88384" y="51561"/>
                  </a:lnTo>
                  <a:lnTo>
                    <a:pt x="78581" y="4933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SMARTInkShape-797"/>
            <p:cNvSpPr/>
            <p:nvPr/>
          </p:nvSpPr>
          <p:spPr>
            <a:xfrm>
              <a:off x="3136106" y="3300438"/>
              <a:ext cx="156586" cy="170279"/>
            </a:xfrm>
            <a:custGeom>
              <a:avLst/>
              <a:gdLst/>
              <a:ahLst/>
              <a:cxnLst/>
              <a:rect l="0" t="0" r="0" b="0"/>
              <a:pathLst>
                <a:path w="156586" h="170279">
                  <a:moveTo>
                    <a:pt x="42863" y="7118"/>
                  </a:moveTo>
                  <a:lnTo>
                    <a:pt x="42863" y="62"/>
                  </a:lnTo>
                  <a:lnTo>
                    <a:pt x="39070" y="0"/>
                  </a:lnTo>
                  <a:lnTo>
                    <a:pt x="37953" y="785"/>
                  </a:lnTo>
                  <a:lnTo>
                    <a:pt x="37208" y="2103"/>
                  </a:lnTo>
                  <a:lnTo>
                    <a:pt x="36712" y="3775"/>
                  </a:lnTo>
                  <a:lnTo>
                    <a:pt x="32221" y="9920"/>
                  </a:lnTo>
                  <a:lnTo>
                    <a:pt x="31799" y="12955"/>
                  </a:lnTo>
                  <a:lnTo>
                    <a:pt x="34999" y="24811"/>
                  </a:lnTo>
                  <a:lnTo>
                    <a:pt x="41767" y="38378"/>
                  </a:lnTo>
                  <a:lnTo>
                    <a:pt x="67791" y="66676"/>
                  </a:lnTo>
                  <a:lnTo>
                    <a:pt x="100473" y="90465"/>
                  </a:lnTo>
                  <a:lnTo>
                    <a:pt x="133675" y="119929"/>
                  </a:lnTo>
                  <a:lnTo>
                    <a:pt x="150583" y="136382"/>
                  </a:lnTo>
                  <a:lnTo>
                    <a:pt x="154239" y="144208"/>
                  </a:lnTo>
                  <a:lnTo>
                    <a:pt x="156585" y="158375"/>
                  </a:lnTo>
                  <a:lnTo>
                    <a:pt x="155984" y="160344"/>
                  </a:lnTo>
                  <a:lnTo>
                    <a:pt x="154789" y="161656"/>
                  </a:lnTo>
                  <a:lnTo>
                    <a:pt x="149316" y="165620"/>
                  </a:lnTo>
                  <a:lnTo>
                    <a:pt x="147169" y="167555"/>
                  </a:lnTo>
                  <a:lnTo>
                    <a:pt x="140550" y="169704"/>
                  </a:lnTo>
                  <a:lnTo>
                    <a:pt x="136563" y="170278"/>
                  </a:lnTo>
                  <a:lnTo>
                    <a:pt x="127899" y="168798"/>
                  </a:lnTo>
                  <a:lnTo>
                    <a:pt x="111979" y="165619"/>
                  </a:lnTo>
                  <a:lnTo>
                    <a:pt x="78276" y="158754"/>
                  </a:lnTo>
                  <a:lnTo>
                    <a:pt x="46615" y="147511"/>
                  </a:lnTo>
                  <a:lnTo>
                    <a:pt x="11208" y="124456"/>
                  </a:lnTo>
                  <a:lnTo>
                    <a:pt x="0" y="1142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SMARTInkShape-798"/>
            <p:cNvSpPr/>
            <p:nvPr/>
          </p:nvSpPr>
          <p:spPr>
            <a:xfrm>
              <a:off x="3128963" y="3286125"/>
              <a:ext cx="250032" cy="42864"/>
            </a:xfrm>
            <a:custGeom>
              <a:avLst/>
              <a:gdLst/>
              <a:ahLst/>
              <a:cxnLst/>
              <a:rect l="0" t="0" r="0" b="0"/>
              <a:pathLst>
                <a:path w="250032" h="42864">
                  <a:moveTo>
                    <a:pt x="0" y="0"/>
                  </a:moveTo>
                  <a:lnTo>
                    <a:pt x="31433" y="0"/>
                  </a:lnTo>
                  <a:lnTo>
                    <a:pt x="63417" y="5703"/>
                  </a:lnTo>
                  <a:lnTo>
                    <a:pt x="91727" y="11391"/>
                  </a:lnTo>
                  <a:lnTo>
                    <a:pt x="124104" y="14223"/>
                  </a:lnTo>
                  <a:lnTo>
                    <a:pt x="154158" y="19736"/>
                  </a:lnTo>
                  <a:lnTo>
                    <a:pt x="182378" y="26397"/>
                  </a:lnTo>
                  <a:lnTo>
                    <a:pt x="213648" y="33642"/>
                  </a:lnTo>
                  <a:lnTo>
                    <a:pt x="233430" y="37220"/>
                  </a:lnTo>
                  <a:lnTo>
                    <a:pt x="250031" y="4286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SMARTInkShape-799"/>
            <p:cNvSpPr/>
            <p:nvPr/>
          </p:nvSpPr>
          <p:spPr>
            <a:xfrm>
              <a:off x="2728913" y="3258543"/>
              <a:ext cx="135732" cy="248581"/>
            </a:xfrm>
            <a:custGeom>
              <a:avLst/>
              <a:gdLst/>
              <a:ahLst/>
              <a:cxnLst/>
              <a:rect l="0" t="0" r="0" b="0"/>
              <a:pathLst>
                <a:path w="135732" h="248581">
                  <a:moveTo>
                    <a:pt x="0" y="6151"/>
                  </a:moveTo>
                  <a:lnTo>
                    <a:pt x="0" y="0"/>
                  </a:lnTo>
                  <a:lnTo>
                    <a:pt x="0" y="32598"/>
                  </a:lnTo>
                  <a:lnTo>
                    <a:pt x="0" y="63962"/>
                  </a:lnTo>
                  <a:lnTo>
                    <a:pt x="0" y="99107"/>
                  </a:lnTo>
                  <a:lnTo>
                    <a:pt x="0" y="128405"/>
                  </a:lnTo>
                  <a:lnTo>
                    <a:pt x="0" y="161827"/>
                  </a:lnTo>
                  <a:lnTo>
                    <a:pt x="0" y="191594"/>
                  </a:lnTo>
                  <a:lnTo>
                    <a:pt x="793" y="214702"/>
                  </a:lnTo>
                  <a:lnTo>
                    <a:pt x="7056" y="247492"/>
                  </a:lnTo>
                  <a:lnTo>
                    <a:pt x="7879" y="248007"/>
                  </a:lnTo>
                  <a:lnTo>
                    <a:pt x="10910" y="248580"/>
                  </a:lnTo>
                  <a:lnTo>
                    <a:pt x="12036" y="247939"/>
                  </a:lnTo>
                  <a:lnTo>
                    <a:pt x="12786" y="246718"/>
                  </a:lnTo>
                  <a:lnTo>
                    <a:pt x="13842" y="241207"/>
                  </a:lnTo>
                  <a:lnTo>
                    <a:pt x="14883" y="236033"/>
                  </a:lnTo>
                  <a:lnTo>
                    <a:pt x="19138" y="223401"/>
                  </a:lnTo>
                  <a:lnTo>
                    <a:pt x="24921" y="195127"/>
                  </a:lnTo>
                  <a:lnTo>
                    <a:pt x="38197" y="161977"/>
                  </a:lnTo>
                  <a:lnTo>
                    <a:pt x="57153" y="129404"/>
                  </a:lnTo>
                  <a:lnTo>
                    <a:pt x="62708" y="123636"/>
                  </a:lnTo>
                  <a:lnTo>
                    <a:pt x="73966" y="116720"/>
                  </a:lnTo>
                  <a:lnTo>
                    <a:pt x="83475" y="114318"/>
                  </a:lnTo>
                  <a:lnTo>
                    <a:pt x="91604" y="113757"/>
                  </a:lnTo>
                  <a:lnTo>
                    <a:pt x="98392" y="115624"/>
                  </a:lnTo>
                  <a:lnTo>
                    <a:pt x="109217" y="123289"/>
                  </a:lnTo>
                  <a:lnTo>
                    <a:pt x="118999" y="133241"/>
                  </a:lnTo>
                  <a:lnTo>
                    <a:pt x="130960" y="150426"/>
                  </a:lnTo>
                  <a:lnTo>
                    <a:pt x="134317" y="169637"/>
                  </a:lnTo>
                  <a:lnTo>
                    <a:pt x="135731" y="21332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1" name="SMARTInkShape-Group101"/>
          <p:cNvGrpSpPr/>
          <p:nvPr/>
        </p:nvGrpSpPr>
        <p:grpSpPr>
          <a:xfrm>
            <a:off x="3750471" y="3187125"/>
            <a:ext cx="2541420" cy="384751"/>
            <a:chOff x="3750471" y="3187125"/>
            <a:chExt cx="2541420" cy="384751"/>
          </a:xfrm>
        </p:grpSpPr>
        <p:sp>
          <p:nvSpPr>
            <p:cNvPr id="280" name="SMARTInkShape-800"/>
            <p:cNvSpPr/>
            <p:nvPr/>
          </p:nvSpPr>
          <p:spPr>
            <a:xfrm>
              <a:off x="3750471" y="3221831"/>
              <a:ext cx="7143" cy="321470"/>
            </a:xfrm>
            <a:custGeom>
              <a:avLst/>
              <a:gdLst/>
              <a:ahLst/>
              <a:cxnLst/>
              <a:rect l="0" t="0" r="0" b="0"/>
              <a:pathLst>
                <a:path w="7143" h="321470">
                  <a:moveTo>
                    <a:pt x="7142" y="0"/>
                  </a:moveTo>
                  <a:lnTo>
                    <a:pt x="7142" y="32111"/>
                  </a:lnTo>
                  <a:lnTo>
                    <a:pt x="7142" y="66839"/>
                  </a:lnTo>
                  <a:lnTo>
                    <a:pt x="7142" y="95488"/>
                  </a:lnTo>
                  <a:lnTo>
                    <a:pt x="7142" y="127694"/>
                  </a:lnTo>
                  <a:lnTo>
                    <a:pt x="2232" y="157780"/>
                  </a:lnTo>
                  <a:lnTo>
                    <a:pt x="439" y="193474"/>
                  </a:lnTo>
                  <a:lnTo>
                    <a:pt x="85" y="227306"/>
                  </a:lnTo>
                  <a:lnTo>
                    <a:pt x="15" y="256920"/>
                  </a:lnTo>
                  <a:lnTo>
                    <a:pt x="0" y="289068"/>
                  </a:lnTo>
                  <a:lnTo>
                    <a:pt x="7142" y="32146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SMARTInkShape-801"/>
            <p:cNvSpPr/>
            <p:nvPr/>
          </p:nvSpPr>
          <p:spPr>
            <a:xfrm>
              <a:off x="3843425" y="3394435"/>
              <a:ext cx="157076" cy="126985"/>
            </a:xfrm>
            <a:custGeom>
              <a:avLst/>
              <a:gdLst/>
              <a:ahLst/>
              <a:cxnLst/>
              <a:rect l="0" t="0" r="0" b="0"/>
              <a:pathLst>
                <a:path w="157076" h="126985">
                  <a:moveTo>
                    <a:pt x="14200" y="20278"/>
                  </a:moveTo>
                  <a:lnTo>
                    <a:pt x="13406" y="52199"/>
                  </a:lnTo>
                  <a:lnTo>
                    <a:pt x="7718" y="84009"/>
                  </a:lnTo>
                  <a:lnTo>
                    <a:pt x="7082" y="114327"/>
                  </a:lnTo>
                  <a:lnTo>
                    <a:pt x="4951" y="119756"/>
                  </a:lnTo>
                  <a:lnTo>
                    <a:pt x="207" y="126984"/>
                  </a:lnTo>
                  <a:lnTo>
                    <a:pt x="0" y="123508"/>
                  </a:lnTo>
                  <a:lnTo>
                    <a:pt x="764" y="122436"/>
                  </a:lnTo>
                  <a:lnTo>
                    <a:pt x="3730" y="121243"/>
                  </a:lnTo>
                  <a:lnTo>
                    <a:pt x="4839" y="120132"/>
                  </a:lnTo>
                  <a:lnTo>
                    <a:pt x="11771" y="102457"/>
                  </a:lnTo>
                  <a:lnTo>
                    <a:pt x="19690" y="74944"/>
                  </a:lnTo>
                  <a:lnTo>
                    <a:pt x="27115" y="60729"/>
                  </a:lnTo>
                  <a:lnTo>
                    <a:pt x="51607" y="27420"/>
                  </a:lnTo>
                  <a:lnTo>
                    <a:pt x="65510" y="12163"/>
                  </a:lnTo>
                  <a:lnTo>
                    <a:pt x="72987" y="8734"/>
                  </a:lnTo>
                  <a:lnTo>
                    <a:pt x="80809" y="6416"/>
                  </a:lnTo>
                  <a:lnTo>
                    <a:pt x="90469" y="1442"/>
                  </a:lnTo>
                  <a:lnTo>
                    <a:pt x="98633" y="0"/>
                  </a:lnTo>
                  <a:lnTo>
                    <a:pt x="112154" y="2980"/>
                  </a:lnTo>
                  <a:lnTo>
                    <a:pt x="122422" y="8891"/>
                  </a:lnTo>
                  <a:lnTo>
                    <a:pt x="137910" y="22704"/>
                  </a:lnTo>
                  <a:lnTo>
                    <a:pt x="140619" y="29558"/>
                  </a:lnTo>
                  <a:lnTo>
                    <a:pt x="148812" y="60884"/>
                  </a:lnTo>
                  <a:lnTo>
                    <a:pt x="150504" y="79040"/>
                  </a:lnTo>
                  <a:lnTo>
                    <a:pt x="155542" y="93209"/>
                  </a:lnTo>
                  <a:lnTo>
                    <a:pt x="157075" y="11314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SMARTInkShape-802"/>
            <p:cNvSpPr/>
            <p:nvPr/>
          </p:nvSpPr>
          <p:spPr>
            <a:xfrm>
              <a:off x="4023085" y="3264694"/>
              <a:ext cx="106004" cy="241448"/>
            </a:xfrm>
            <a:custGeom>
              <a:avLst/>
              <a:gdLst/>
              <a:ahLst/>
              <a:cxnLst/>
              <a:rect l="0" t="0" r="0" b="0"/>
              <a:pathLst>
                <a:path w="106004" h="241448">
                  <a:moveTo>
                    <a:pt x="106003" y="171450"/>
                  </a:moveTo>
                  <a:lnTo>
                    <a:pt x="99852" y="171450"/>
                  </a:lnTo>
                  <a:lnTo>
                    <a:pt x="99521" y="170656"/>
                  </a:lnTo>
                  <a:lnTo>
                    <a:pt x="99153" y="167658"/>
                  </a:lnTo>
                  <a:lnTo>
                    <a:pt x="96873" y="163679"/>
                  </a:lnTo>
                  <a:lnTo>
                    <a:pt x="88942" y="154657"/>
                  </a:lnTo>
                  <a:lnTo>
                    <a:pt x="84397" y="152080"/>
                  </a:lnTo>
                  <a:lnTo>
                    <a:pt x="82074" y="151393"/>
                  </a:lnTo>
                  <a:lnTo>
                    <a:pt x="79731" y="151728"/>
                  </a:lnTo>
                  <a:lnTo>
                    <a:pt x="71848" y="155199"/>
                  </a:lnTo>
                  <a:lnTo>
                    <a:pt x="50812" y="160696"/>
                  </a:lnTo>
                  <a:lnTo>
                    <a:pt x="32101" y="170090"/>
                  </a:lnTo>
                  <a:lnTo>
                    <a:pt x="18665" y="181983"/>
                  </a:lnTo>
                  <a:lnTo>
                    <a:pt x="10098" y="194767"/>
                  </a:lnTo>
                  <a:lnTo>
                    <a:pt x="0" y="222732"/>
                  </a:lnTo>
                  <a:lnTo>
                    <a:pt x="409" y="225482"/>
                  </a:lnTo>
                  <a:lnTo>
                    <a:pt x="2980" y="230654"/>
                  </a:lnTo>
                  <a:lnTo>
                    <a:pt x="8891" y="238028"/>
                  </a:lnTo>
                  <a:lnTo>
                    <a:pt x="13365" y="240727"/>
                  </a:lnTo>
                  <a:lnTo>
                    <a:pt x="15669" y="241447"/>
                  </a:lnTo>
                  <a:lnTo>
                    <a:pt x="17999" y="241133"/>
                  </a:lnTo>
                  <a:lnTo>
                    <a:pt x="25864" y="237693"/>
                  </a:lnTo>
                  <a:lnTo>
                    <a:pt x="33608" y="236610"/>
                  </a:lnTo>
                  <a:lnTo>
                    <a:pt x="50686" y="224623"/>
                  </a:lnTo>
                  <a:lnTo>
                    <a:pt x="71293" y="194330"/>
                  </a:lnTo>
                  <a:lnTo>
                    <a:pt x="83830" y="164592"/>
                  </a:lnTo>
                  <a:lnTo>
                    <a:pt x="88211" y="148558"/>
                  </a:lnTo>
                  <a:lnTo>
                    <a:pt x="89883" y="118806"/>
                  </a:lnTo>
                  <a:lnTo>
                    <a:pt x="85856" y="86615"/>
                  </a:lnTo>
                  <a:lnTo>
                    <a:pt x="79831" y="50917"/>
                  </a:lnTo>
                  <a:lnTo>
                    <a:pt x="77346" y="35107"/>
                  </a:lnTo>
                  <a:lnTo>
                    <a:pt x="6314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SMARTInkShape-803"/>
            <p:cNvSpPr/>
            <p:nvPr/>
          </p:nvSpPr>
          <p:spPr>
            <a:xfrm>
              <a:off x="4151992" y="3378994"/>
              <a:ext cx="98540" cy="96682"/>
            </a:xfrm>
            <a:custGeom>
              <a:avLst/>
              <a:gdLst/>
              <a:ahLst/>
              <a:cxnLst/>
              <a:rect l="0" t="0" r="0" b="0"/>
              <a:pathLst>
                <a:path w="98540" h="96682">
                  <a:moveTo>
                    <a:pt x="12814" y="7144"/>
                  </a:moveTo>
                  <a:lnTo>
                    <a:pt x="9022" y="10936"/>
                  </a:lnTo>
                  <a:lnTo>
                    <a:pt x="7160" y="14914"/>
                  </a:lnTo>
                  <a:lnTo>
                    <a:pt x="55" y="50208"/>
                  </a:lnTo>
                  <a:lnTo>
                    <a:pt x="0" y="59621"/>
                  </a:lnTo>
                  <a:lnTo>
                    <a:pt x="4431" y="73051"/>
                  </a:lnTo>
                  <a:lnTo>
                    <a:pt x="10923" y="85103"/>
                  </a:lnTo>
                  <a:lnTo>
                    <a:pt x="11553" y="87691"/>
                  </a:lnTo>
                  <a:lnTo>
                    <a:pt x="12767" y="89417"/>
                  </a:lnTo>
                  <a:lnTo>
                    <a:pt x="14371" y="90567"/>
                  </a:lnTo>
                  <a:lnTo>
                    <a:pt x="18269" y="92639"/>
                  </a:lnTo>
                  <a:lnTo>
                    <a:pt x="22647" y="96206"/>
                  </a:lnTo>
                  <a:lnTo>
                    <a:pt x="24926" y="96681"/>
                  </a:lnTo>
                  <a:lnTo>
                    <a:pt x="27239" y="96204"/>
                  </a:lnTo>
                  <a:lnTo>
                    <a:pt x="32719" y="94351"/>
                  </a:lnTo>
                  <a:lnTo>
                    <a:pt x="43936" y="92514"/>
                  </a:lnTo>
                  <a:lnTo>
                    <a:pt x="52639" y="87295"/>
                  </a:lnTo>
                  <a:lnTo>
                    <a:pt x="60245" y="79928"/>
                  </a:lnTo>
                  <a:lnTo>
                    <a:pt x="81865" y="45302"/>
                  </a:lnTo>
                  <a:lnTo>
                    <a:pt x="95364" y="18846"/>
                  </a:lnTo>
                  <a:lnTo>
                    <a:pt x="98539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SMARTInkShape-804"/>
            <p:cNvSpPr/>
            <p:nvPr/>
          </p:nvSpPr>
          <p:spPr>
            <a:xfrm>
              <a:off x="4300669" y="3336131"/>
              <a:ext cx="64163" cy="128589"/>
            </a:xfrm>
            <a:custGeom>
              <a:avLst/>
              <a:gdLst/>
              <a:ahLst/>
              <a:cxnLst/>
              <a:rect l="0" t="0" r="0" b="0"/>
              <a:pathLst>
                <a:path w="64163" h="128589">
                  <a:moveTo>
                    <a:pt x="64162" y="0"/>
                  </a:moveTo>
                  <a:lnTo>
                    <a:pt x="64162" y="6151"/>
                  </a:lnTo>
                  <a:lnTo>
                    <a:pt x="63369" y="6482"/>
                  </a:lnTo>
                  <a:lnTo>
                    <a:pt x="60370" y="6850"/>
                  </a:lnTo>
                  <a:lnTo>
                    <a:pt x="59253" y="7742"/>
                  </a:lnTo>
                  <a:lnTo>
                    <a:pt x="53520" y="17061"/>
                  </a:lnTo>
                  <a:lnTo>
                    <a:pt x="18948" y="41282"/>
                  </a:lnTo>
                  <a:lnTo>
                    <a:pt x="4948" y="62332"/>
                  </a:lnTo>
                  <a:lnTo>
                    <a:pt x="1374" y="72532"/>
                  </a:lnTo>
                  <a:lnTo>
                    <a:pt x="0" y="94144"/>
                  </a:lnTo>
                  <a:lnTo>
                    <a:pt x="4160" y="101638"/>
                  </a:lnTo>
                  <a:lnTo>
                    <a:pt x="19337" y="118336"/>
                  </a:lnTo>
                  <a:lnTo>
                    <a:pt x="27306" y="123502"/>
                  </a:lnTo>
                  <a:lnTo>
                    <a:pt x="40718" y="127081"/>
                  </a:lnTo>
                  <a:lnTo>
                    <a:pt x="57019" y="12858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SMARTInkShape-805"/>
            <p:cNvSpPr/>
            <p:nvPr/>
          </p:nvSpPr>
          <p:spPr>
            <a:xfrm>
              <a:off x="4321969" y="3328989"/>
              <a:ext cx="241721" cy="121443"/>
            </a:xfrm>
            <a:custGeom>
              <a:avLst/>
              <a:gdLst/>
              <a:ahLst/>
              <a:cxnLst/>
              <a:rect l="0" t="0" r="0" b="0"/>
              <a:pathLst>
                <a:path w="241721" h="121443">
                  <a:moveTo>
                    <a:pt x="0" y="21430"/>
                  </a:moveTo>
                  <a:lnTo>
                    <a:pt x="3792" y="21430"/>
                  </a:lnTo>
                  <a:lnTo>
                    <a:pt x="7771" y="19313"/>
                  </a:lnTo>
                  <a:lnTo>
                    <a:pt x="20585" y="11487"/>
                  </a:lnTo>
                  <a:lnTo>
                    <a:pt x="44900" y="3091"/>
                  </a:lnTo>
                  <a:lnTo>
                    <a:pt x="79454" y="609"/>
                  </a:lnTo>
                  <a:lnTo>
                    <a:pt x="109531" y="179"/>
                  </a:lnTo>
                  <a:lnTo>
                    <a:pt x="139345" y="52"/>
                  </a:lnTo>
                  <a:lnTo>
                    <a:pt x="174545" y="9"/>
                  </a:lnTo>
                  <a:lnTo>
                    <a:pt x="205575" y="0"/>
                  </a:lnTo>
                  <a:lnTo>
                    <a:pt x="221866" y="793"/>
                  </a:lnTo>
                  <a:lnTo>
                    <a:pt x="233759" y="6149"/>
                  </a:lnTo>
                  <a:lnTo>
                    <a:pt x="238948" y="10640"/>
                  </a:lnTo>
                  <a:lnTo>
                    <a:pt x="241137" y="14782"/>
                  </a:lnTo>
                  <a:lnTo>
                    <a:pt x="241720" y="16998"/>
                  </a:lnTo>
                  <a:lnTo>
                    <a:pt x="241316" y="19269"/>
                  </a:lnTo>
                  <a:lnTo>
                    <a:pt x="237747" y="27051"/>
                  </a:lnTo>
                  <a:lnTo>
                    <a:pt x="232029" y="55887"/>
                  </a:lnTo>
                  <a:lnTo>
                    <a:pt x="223397" y="78727"/>
                  </a:lnTo>
                  <a:lnTo>
                    <a:pt x="221570" y="111926"/>
                  </a:lnTo>
                  <a:lnTo>
                    <a:pt x="221456" y="12144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SMARTInkShape-806"/>
            <p:cNvSpPr/>
            <p:nvPr/>
          </p:nvSpPr>
          <p:spPr>
            <a:xfrm>
              <a:off x="4607719" y="3293269"/>
              <a:ext cx="7145" cy="7145"/>
            </a:xfrm>
            <a:custGeom>
              <a:avLst/>
              <a:gdLst/>
              <a:ahLst/>
              <a:cxnLst/>
              <a:rect l="0" t="0" r="0" b="0"/>
              <a:pathLst>
                <a:path w="7145" h="7145">
                  <a:moveTo>
                    <a:pt x="0" y="7144"/>
                  </a:moveTo>
                  <a:lnTo>
                    <a:pt x="0" y="993"/>
                  </a:lnTo>
                  <a:lnTo>
                    <a:pt x="794" y="662"/>
                  </a:lnTo>
                  <a:lnTo>
                    <a:pt x="7144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SMARTInkShape-807"/>
            <p:cNvSpPr/>
            <p:nvPr/>
          </p:nvSpPr>
          <p:spPr>
            <a:xfrm>
              <a:off x="4657725" y="3336523"/>
              <a:ext cx="207035" cy="113757"/>
            </a:xfrm>
            <a:custGeom>
              <a:avLst/>
              <a:gdLst/>
              <a:ahLst/>
              <a:cxnLst/>
              <a:rect l="0" t="0" r="0" b="0"/>
              <a:pathLst>
                <a:path w="207035" h="113757">
                  <a:moveTo>
                    <a:pt x="0" y="42471"/>
                  </a:moveTo>
                  <a:lnTo>
                    <a:pt x="0" y="77023"/>
                  </a:lnTo>
                  <a:lnTo>
                    <a:pt x="794" y="101941"/>
                  </a:lnTo>
                  <a:lnTo>
                    <a:pt x="3792" y="108061"/>
                  </a:lnTo>
                  <a:lnTo>
                    <a:pt x="5703" y="110010"/>
                  </a:lnTo>
                  <a:lnTo>
                    <a:pt x="9943" y="112175"/>
                  </a:lnTo>
                  <a:lnTo>
                    <a:pt x="20057" y="113756"/>
                  </a:lnTo>
                  <a:lnTo>
                    <a:pt x="31772" y="108175"/>
                  </a:lnTo>
                  <a:lnTo>
                    <a:pt x="48830" y="93320"/>
                  </a:lnTo>
                  <a:lnTo>
                    <a:pt x="66363" y="66148"/>
                  </a:lnTo>
                  <a:lnTo>
                    <a:pt x="72886" y="50224"/>
                  </a:lnTo>
                  <a:lnTo>
                    <a:pt x="76050" y="45123"/>
                  </a:lnTo>
                  <a:lnTo>
                    <a:pt x="78248" y="36774"/>
                  </a:lnTo>
                  <a:lnTo>
                    <a:pt x="79153" y="36291"/>
                  </a:lnTo>
                  <a:lnTo>
                    <a:pt x="82275" y="35756"/>
                  </a:lnTo>
                  <a:lnTo>
                    <a:pt x="83425" y="36407"/>
                  </a:lnTo>
                  <a:lnTo>
                    <a:pt x="84192" y="37634"/>
                  </a:lnTo>
                  <a:lnTo>
                    <a:pt x="85523" y="42628"/>
                  </a:lnTo>
                  <a:lnTo>
                    <a:pt x="85635" y="45980"/>
                  </a:lnTo>
                  <a:lnTo>
                    <a:pt x="86459" y="47192"/>
                  </a:lnTo>
                  <a:lnTo>
                    <a:pt x="87802" y="47999"/>
                  </a:lnTo>
                  <a:lnTo>
                    <a:pt x="93484" y="49136"/>
                  </a:lnTo>
                  <a:lnTo>
                    <a:pt x="126635" y="49606"/>
                  </a:lnTo>
                  <a:lnTo>
                    <a:pt x="145341" y="43909"/>
                  </a:lnTo>
                  <a:lnTo>
                    <a:pt x="178599" y="28128"/>
                  </a:lnTo>
                  <a:lnTo>
                    <a:pt x="203715" y="14041"/>
                  </a:lnTo>
                  <a:lnTo>
                    <a:pt x="204867" y="12405"/>
                  </a:lnTo>
                  <a:lnTo>
                    <a:pt x="206146" y="8470"/>
                  </a:lnTo>
                  <a:lnTo>
                    <a:pt x="207034" y="932"/>
                  </a:lnTo>
                  <a:lnTo>
                    <a:pt x="206285" y="491"/>
                  </a:lnTo>
                  <a:lnTo>
                    <a:pt x="203336" y="0"/>
                  </a:lnTo>
                  <a:lnTo>
                    <a:pt x="199380" y="1899"/>
                  </a:lnTo>
                  <a:lnTo>
                    <a:pt x="187240" y="11022"/>
                  </a:lnTo>
                  <a:lnTo>
                    <a:pt x="166258" y="17310"/>
                  </a:lnTo>
                  <a:lnTo>
                    <a:pt x="159088" y="23615"/>
                  </a:lnTo>
                  <a:lnTo>
                    <a:pt x="140607" y="48377"/>
                  </a:lnTo>
                  <a:lnTo>
                    <a:pt x="137176" y="61859"/>
                  </a:lnTo>
                  <a:lnTo>
                    <a:pt x="136160" y="72116"/>
                  </a:lnTo>
                  <a:lnTo>
                    <a:pt x="139650" y="83974"/>
                  </a:lnTo>
                  <a:lnTo>
                    <a:pt x="145675" y="90815"/>
                  </a:lnTo>
                  <a:lnTo>
                    <a:pt x="162147" y="103371"/>
                  </a:lnTo>
                  <a:lnTo>
                    <a:pt x="178594" y="10676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SMARTInkShape-808"/>
            <p:cNvSpPr/>
            <p:nvPr/>
          </p:nvSpPr>
          <p:spPr>
            <a:xfrm>
              <a:off x="5022511" y="3187125"/>
              <a:ext cx="135278" cy="270451"/>
            </a:xfrm>
            <a:custGeom>
              <a:avLst/>
              <a:gdLst/>
              <a:ahLst/>
              <a:cxnLst/>
              <a:rect l="0" t="0" r="0" b="0"/>
              <a:pathLst>
                <a:path w="135278" h="270451">
                  <a:moveTo>
                    <a:pt x="135277" y="20419"/>
                  </a:moveTo>
                  <a:lnTo>
                    <a:pt x="135277" y="16627"/>
                  </a:lnTo>
                  <a:lnTo>
                    <a:pt x="133160" y="12648"/>
                  </a:lnTo>
                  <a:lnTo>
                    <a:pt x="131484" y="10476"/>
                  </a:lnTo>
                  <a:lnTo>
                    <a:pt x="127506" y="8062"/>
                  </a:lnTo>
                  <a:lnTo>
                    <a:pt x="123092" y="6196"/>
                  </a:lnTo>
                  <a:lnTo>
                    <a:pt x="118484" y="2720"/>
                  </a:lnTo>
                  <a:lnTo>
                    <a:pt x="103842" y="94"/>
                  </a:lnTo>
                  <a:lnTo>
                    <a:pt x="81677" y="0"/>
                  </a:lnTo>
                  <a:lnTo>
                    <a:pt x="46825" y="8959"/>
                  </a:lnTo>
                  <a:lnTo>
                    <a:pt x="26141" y="18919"/>
                  </a:lnTo>
                  <a:lnTo>
                    <a:pt x="13158" y="30117"/>
                  </a:lnTo>
                  <a:lnTo>
                    <a:pt x="9564" y="36106"/>
                  </a:lnTo>
                  <a:lnTo>
                    <a:pt x="7541" y="43941"/>
                  </a:lnTo>
                  <a:lnTo>
                    <a:pt x="10734" y="55081"/>
                  </a:lnTo>
                  <a:lnTo>
                    <a:pt x="24291" y="68436"/>
                  </a:lnTo>
                  <a:lnTo>
                    <a:pt x="58992" y="93335"/>
                  </a:lnTo>
                  <a:lnTo>
                    <a:pt x="87230" y="104929"/>
                  </a:lnTo>
                  <a:lnTo>
                    <a:pt x="88164" y="106128"/>
                  </a:lnTo>
                  <a:lnTo>
                    <a:pt x="87993" y="107721"/>
                  </a:lnTo>
                  <a:lnTo>
                    <a:pt x="85808" y="112188"/>
                  </a:lnTo>
                  <a:lnTo>
                    <a:pt x="51699" y="130052"/>
                  </a:lnTo>
                  <a:lnTo>
                    <a:pt x="19375" y="147424"/>
                  </a:lnTo>
                  <a:lnTo>
                    <a:pt x="4724" y="164683"/>
                  </a:lnTo>
                  <a:lnTo>
                    <a:pt x="1847" y="172113"/>
                  </a:lnTo>
                  <a:lnTo>
                    <a:pt x="0" y="189818"/>
                  </a:lnTo>
                  <a:lnTo>
                    <a:pt x="3472" y="203873"/>
                  </a:lnTo>
                  <a:lnTo>
                    <a:pt x="13320" y="218092"/>
                  </a:lnTo>
                  <a:lnTo>
                    <a:pt x="36574" y="236325"/>
                  </a:lnTo>
                  <a:lnTo>
                    <a:pt x="71156" y="250983"/>
                  </a:lnTo>
                  <a:lnTo>
                    <a:pt x="104607" y="266789"/>
                  </a:lnTo>
                  <a:lnTo>
                    <a:pt x="120989" y="2704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SMARTInkShape-809"/>
            <p:cNvSpPr/>
            <p:nvPr/>
          </p:nvSpPr>
          <p:spPr>
            <a:xfrm>
              <a:off x="5186363" y="3314700"/>
              <a:ext cx="121443" cy="135732"/>
            </a:xfrm>
            <a:custGeom>
              <a:avLst/>
              <a:gdLst/>
              <a:ahLst/>
              <a:cxnLst/>
              <a:rect l="0" t="0" r="0" b="0"/>
              <a:pathLst>
                <a:path w="121443" h="135732">
                  <a:moveTo>
                    <a:pt x="0" y="0"/>
                  </a:moveTo>
                  <a:lnTo>
                    <a:pt x="0" y="10642"/>
                  </a:lnTo>
                  <a:lnTo>
                    <a:pt x="9942" y="33854"/>
                  </a:lnTo>
                  <a:lnTo>
                    <a:pt x="29999" y="65750"/>
                  </a:lnTo>
                  <a:lnTo>
                    <a:pt x="61253" y="97341"/>
                  </a:lnTo>
                  <a:lnTo>
                    <a:pt x="96580" y="122389"/>
                  </a:lnTo>
                  <a:lnTo>
                    <a:pt x="121442" y="1357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SMARTInkShape-810"/>
            <p:cNvSpPr/>
            <p:nvPr/>
          </p:nvSpPr>
          <p:spPr>
            <a:xfrm>
              <a:off x="5150645" y="3353447"/>
              <a:ext cx="200026" cy="96985"/>
            </a:xfrm>
            <a:custGeom>
              <a:avLst/>
              <a:gdLst/>
              <a:ahLst/>
              <a:cxnLst/>
              <a:rect l="0" t="0" r="0" b="0"/>
              <a:pathLst>
                <a:path w="200026" h="96985">
                  <a:moveTo>
                    <a:pt x="200025" y="4116"/>
                  </a:moveTo>
                  <a:lnTo>
                    <a:pt x="190081" y="4116"/>
                  </a:lnTo>
                  <a:lnTo>
                    <a:pt x="175188" y="0"/>
                  </a:lnTo>
                  <a:lnTo>
                    <a:pt x="142637" y="4443"/>
                  </a:lnTo>
                  <a:lnTo>
                    <a:pt x="113170" y="13997"/>
                  </a:lnTo>
                  <a:lnTo>
                    <a:pt x="80548" y="31248"/>
                  </a:lnTo>
                  <a:lnTo>
                    <a:pt x="59919" y="45723"/>
                  </a:lnTo>
                  <a:lnTo>
                    <a:pt x="27010" y="73091"/>
                  </a:lnTo>
                  <a:lnTo>
                    <a:pt x="17615" y="84172"/>
                  </a:lnTo>
                  <a:lnTo>
                    <a:pt x="0" y="9698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SMARTInkShape-811"/>
            <p:cNvSpPr/>
            <p:nvPr/>
          </p:nvSpPr>
          <p:spPr>
            <a:xfrm>
              <a:off x="5286697" y="3357992"/>
              <a:ext cx="191110" cy="183541"/>
            </a:xfrm>
            <a:custGeom>
              <a:avLst/>
              <a:gdLst/>
              <a:ahLst/>
              <a:cxnLst/>
              <a:rect l="0" t="0" r="0" b="0"/>
              <a:pathLst>
                <a:path w="191110" h="183541">
                  <a:moveTo>
                    <a:pt x="35398" y="63864"/>
                  </a:moveTo>
                  <a:lnTo>
                    <a:pt x="35398" y="97656"/>
                  </a:lnTo>
                  <a:lnTo>
                    <a:pt x="28121" y="131359"/>
                  </a:lnTo>
                  <a:lnTo>
                    <a:pt x="20613" y="153132"/>
                  </a:lnTo>
                  <a:lnTo>
                    <a:pt x="16920" y="160689"/>
                  </a:lnTo>
                  <a:lnTo>
                    <a:pt x="14047" y="173075"/>
                  </a:lnTo>
                  <a:lnTo>
                    <a:pt x="7930" y="183540"/>
                  </a:lnTo>
                  <a:lnTo>
                    <a:pt x="6767" y="183336"/>
                  </a:lnTo>
                  <a:lnTo>
                    <a:pt x="3358" y="180992"/>
                  </a:lnTo>
                  <a:lnTo>
                    <a:pt x="1314" y="177304"/>
                  </a:lnTo>
                  <a:lnTo>
                    <a:pt x="0" y="164677"/>
                  </a:lnTo>
                  <a:lnTo>
                    <a:pt x="6972" y="132034"/>
                  </a:lnTo>
                  <a:lnTo>
                    <a:pt x="16680" y="99153"/>
                  </a:lnTo>
                  <a:lnTo>
                    <a:pt x="28296" y="65924"/>
                  </a:lnTo>
                  <a:lnTo>
                    <a:pt x="40958" y="40323"/>
                  </a:lnTo>
                  <a:lnTo>
                    <a:pt x="53008" y="26638"/>
                  </a:lnTo>
                  <a:lnTo>
                    <a:pt x="76002" y="11905"/>
                  </a:lnTo>
                  <a:lnTo>
                    <a:pt x="99862" y="2830"/>
                  </a:lnTo>
                  <a:lnTo>
                    <a:pt x="129386" y="0"/>
                  </a:lnTo>
                  <a:lnTo>
                    <a:pt x="146236" y="3490"/>
                  </a:lnTo>
                  <a:lnTo>
                    <a:pt x="165359" y="11781"/>
                  </a:lnTo>
                  <a:lnTo>
                    <a:pt x="172004" y="16375"/>
                  </a:lnTo>
                  <a:lnTo>
                    <a:pt x="189296" y="39398"/>
                  </a:lnTo>
                  <a:lnTo>
                    <a:pt x="191109" y="44524"/>
                  </a:lnTo>
                  <a:lnTo>
                    <a:pt x="189798" y="51564"/>
                  </a:lnTo>
                  <a:lnTo>
                    <a:pt x="183684" y="70555"/>
                  </a:lnTo>
                  <a:lnTo>
                    <a:pt x="181880" y="73088"/>
                  </a:lnTo>
                  <a:lnTo>
                    <a:pt x="167578" y="82855"/>
                  </a:lnTo>
                  <a:lnTo>
                    <a:pt x="154114" y="89246"/>
                  </a:lnTo>
                  <a:lnTo>
                    <a:pt x="121102" y="92252"/>
                  </a:lnTo>
                  <a:lnTo>
                    <a:pt x="106833" y="9243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SMARTInkShape-812"/>
            <p:cNvSpPr/>
            <p:nvPr/>
          </p:nvSpPr>
          <p:spPr>
            <a:xfrm>
              <a:off x="5423728" y="3321844"/>
              <a:ext cx="136911" cy="120031"/>
            </a:xfrm>
            <a:custGeom>
              <a:avLst/>
              <a:gdLst/>
              <a:ahLst/>
              <a:cxnLst/>
              <a:rect l="0" t="0" r="0" b="0"/>
              <a:pathLst>
                <a:path w="136911" h="120031">
                  <a:moveTo>
                    <a:pt x="98392" y="50006"/>
                  </a:moveTo>
                  <a:lnTo>
                    <a:pt x="92240" y="43855"/>
                  </a:lnTo>
                  <a:lnTo>
                    <a:pt x="71447" y="42949"/>
                  </a:lnTo>
                  <a:lnTo>
                    <a:pt x="52999" y="48582"/>
                  </a:lnTo>
                  <a:lnTo>
                    <a:pt x="20443" y="61996"/>
                  </a:lnTo>
                  <a:lnTo>
                    <a:pt x="12683" y="66712"/>
                  </a:lnTo>
                  <a:lnTo>
                    <a:pt x="3851" y="77622"/>
                  </a:lnTo>
                  <a:lnTo>
                    <a:pt x="0" y="87116"/>
                  </a:lnTo>
                  <a:lnTo>
                    <a:pt x="253" y="89828"/>
                  </a:lnTo>
                  <a:lnTo>
                    <a:pt x="2651" y="94956"/>
                  </a:lnTo>
                  <a:lnTo>
                    <a:pt x="12256" y="102307"/>
                  </a:lnTo>
                  <a:lnTo>
                    <a:pt x="42825" y="116673"/>
                  </a:lnTo>
                  <a:lnTo>
                    <a:pt x="63143" y="120030"/>
                  </a:lnTo>
                  <a:lnTo>
                    <a:pt x="91339" y="115461"/>
                  </a:lnTo>
                  <a:lnTo>
                    <a:pt x="115607" y="106915"/>
                  </a:lnTo>
                  <a:lnTo>
                    <a:pt x="136243" y="90473"/>
                  </a:lnTo>
                  <a:lnTo>
                    <a:pt x="136910" y="79369"/>
                  </a:lnTo>
                  <a:lnTo>
                    <a:pt x="134561" y="66231"/>
                  </a:lnTo>
                  <a:lnTo>
                    <a:pt x="130870" y="57746"/>
                  </a:lnTo>
                  <a:lnTo>
                    <a:pt x="107422" y="30799"/>
                  </a:lnTo>
                  <a:lnTo>
                    <a:pt x="73147" y="12310"/>
                  </a:lnTo>
                  <a:lnTo>
                    <a:pt x="56281" y="2170"/>
                  </a:lnTo>
                  <a:lnTo>
                    <a:pt x="48385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SMARTInkShape-813"/>
            <p:cNvSpPr/>
            <p:nvPr/>
          </p:nvSpPr>
          <p:spPr>
            <a:xfrm>
              <a:off x="5557838" y="3337150"/>
              <a:ext cx="107158" cy="91750"/>
            </a:xfrm>
            <a:custGeom>
              <a:avLst/>
              <a:gdLst/>
              <a:ahLst/>
              <a:cxnLst/>
              <a:rect l="0" t="0" r="0" b="0"/>
              <a:pathLst>
                <a:path w="107158" h="91750">
                  <a:moveTo>
                    <a:pt x="107157" y="13269"/>
                  </a:moveTo>
                  <a:lnTo>
                    <a:pt x="101005" y="7118"/>
                  </a:lnTo>
                  <a:lnTo>
                    <a:pt x="66452" y="0"/>
                  </a:lnTo>
                  <a:lnTo>
                    <a:pt x="59167" y="1551"/>
                  </a:lnTo>
                  <a:lnTo>
                    <a:pt x="50604" y="6886"/>
                  </a:lnTo>
                  <a:lnTo>
                    <a:pt x="40599" y="15800"/>
                  </a:lnTo>
                  <a:lnTo>
                    <a:pt x="39766" y="18925"/>
                  </a:lnTo>
                  <a:lnTo>
                    <a:pt x="40957" y="26631"/>
                  </a:lnTo>
                  <a:lnTo>
                    <a:pt x="46090" y="36101"/>
                  </a:lnTo>
                  <a:lnTo>
                    <a:pt x="60639" y="51322"/>
                  </a:lnTo>
                  <a:lnTo>
                    <a:pt x="73352" y="60968"/>
                  </a:lnTo>
                  <a:lnTo>
                    <a:pt x="87279" y="75931"/>
                  </a:lnTo>
                  <a:lnTo>
                    <a:pt x="98356" y="82106"/>
                  </a:lnTo>
                  <a:lnTo>
                    <a:pt x="101289" y="82973"/>
                  </a:lnTo>
                  <a:lnTo>
                    <a:pt x="103245" y="84344"/>
                  </a:lnTo>
                  <a:lnTo>
                    <a:pt x="104548" y="86052"/>
                  </a:lnTo>
                  <a:lnTo>
                    <a:pt x="106641" y="90705"/>
                  </a:lnTo>
                  <a:lnTo>
                    <a:pt x="106019" y="91086"/>
                  </a:lnTo>
                  <a:lnTo>
                    <a:pt x="93374" y="91749"/>
                  </a:lnTo>
                  <a:lnTo>
                    <a:pt x="62718" y="85691"/>
                  </a:lnTo>
                  <a:lnTo>
                    <a:pt x="27443" y="74849"/>
                  </a:lnTo>
                  <a:lnTo>
                    <a:pt x="0" y="7041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SMARTInkShape-814"/>
            <p:cNvSpPr/>
            <p:nvPr/>
          </p:nvSpPr>
          <p:spPr>
            <a:xfrm>
              <a:off x="5701007" y="3371850"/>
              <a:ext cx="13994" cy="57151"/>
            </a:xfrm>
            <a:custGeom>
              <a:avLst/>
              <a:gdLst/>
              <a:ahLst/>
              <a:cxnLst/>
              <a:rect l="0" t="0" r="0" b="0"/>
              <a:pathLst>
                <a:path w="13994" h="57151">
                  <a:moveTo>
                    <a:pt x="13993" y="0"/>
                  </a:moveTo>
                  <a:lnTo>
                    <a:pt x="10201" y="3792"/>
                  </a:lnTo>
                  <a:lnTo>
                    <a:pt x="8339" y="7771"/>
                  </a:lnTo>
                  <a:lnTo>
                    <a:pt x="6073" y="33345"/>
                  </a:lnTo>
                  <a:lnTo>
                    <a:pt x="1198" y="42864"/>
                  </a:lnTo>
                  <a:lnTo>
                    <a:pt x="0" y="48595"/>
                  </a:lnTo>
                  <a:lnTo>
                    <a:pt x="6848" y="571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SMARTInkShape-815"/>
            <p:cNvSpPr/>
            <p:nvPr/>
          </p:nvSpPr>
          <p:spPr>
            <a:xfrm>
              <a:off x="5825988" y="3221831"/>
              <a:ext cx="89038" cy="264320"/>
            </a:xfrm>
            <a:custGeom>
              <a:avLst/>
              <a:gdLst/>
              <a:ahLst/>
              <a:cxnLst/>
              <a:rect l="0" t="0" r="0" b="0"/>
              <a:pathLst>
                <a:path w="89038" h="264320">
                  <a:moveTo>
                    <a:pt x="89037" y="0"/>
                  </a:moveTo>
                  <a:lnTo>
                    <a:pt x="72943" y="32188"/>
                  </a:lnTo>
                  <a:lnTo>
                    <a:pt x="54939" y="66608"/>
                  </a:lnTo>
                  <a:lnTo>
                    <a:pt x="40527" y="87829"/>
                  </a:lnTo>
                  <a:lnTo>
                    <a:pt x="26528" y="120927"/>
                  </a:lnTo>
                  <a:lnTo>
                    <a:pt x="9094" y="151048"/>
                  </a:lnTo>
                  <a:lnTo>
                    <a:pt x="27" y="183029"/>
                  </a:lnTo>
                  <a:lnTo>
                    <a:pt x="0" y="194853"/>
                  </a:lnTo>
                  <a:lnTo>
                    <a:pt x="2634" y="206458"/>
                  </a:lnTo>
                  <a:lnTo>
                    <a:pt x="20047" y="240711"/>
                  </a:lnTo>
                  <a:lnTo>
                    <a:pt x="26889" y="248006"/>
                  </a:lnTo>
                  <a:lnTo>
                    <a:pt x="53317" y="26431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SMARTInkShape-816"/>
            <p:cNvSpPr/>
            <p:nvPr/>
          </p:nvSpPr>
          <p:spPr>
            <a:xfrm>
              <a:off x="5723431" y="3300543"/>
              <a:ext cx="191595" cy="128458"/>
            </a:xfrm>
            <a:custGeom>
              <a:avLst/>
              <a:gdLst/>
              <a:ahLst/>
              <a:cxnLst/>
              <a:rect l="0" t="0" r="0" b="0"/>
              <a:pathLst>
                <a:path w="191595" h="128458">
                  <a:moveTo>
                    <a:pt x="12999" y="7013"/>
                  </a:moveTo>
                  <a:lnTo>
                    <a:pt x="9208" y="3221"/>
                  </a:lnTo>
                  <a:lnTo>
                    <a:pt x="5229" y="1359"/>
                  </a:lnTo>
                  <a:lnTo>
                    <a:pt x="0" y="164"/>
                  </a:lnTo>
                  <a:lnTo>
                    <a:pt x="1402" y="0"/>
                  </a:lnTo>
                  <a:lnTo>
                    <a:pt x="16676" y="680"/>
                  </a:lnTo>
                  <a:lnTo>
                    <a:pt x="49774" y="7147"/>
                  </a:lnTo>
                  <a:lnTo>
                    <a:pt x="84577" y="13077"/>
                  </a:lnTo>
                  <a:lnTo>
                    <a:pt x="118058" y="16131"/>
                  </a:lnTo>
                  <a:lnTo>
                    <a:pt x="135938" y="19769"/>
                  </a:lnTo>
                  <a:lnTo>
                    <a:pt x="168530" y="21274"/>
                  </a:lnTo>
                  <a:lnTo>
                    <a:pt x="169074" y="22077"/>
                  </a:lnTo>
                  <a:lnTo>
                    <a:pt x="170634" y="26999"/>
                  </a:lnTo>
                  <a:lnTo>
                    <a:pt x="174976" y="33484"/>
                  </a:lnTo>
                  <a:lnTo>
                    <a:pt x="176616" y="40433"/>
                  </a:lnTo>
                  <a:lnTo>
                    <a:pt x="177294" y="72984"/>
                  </a:lnTo>
                  <a:lnTo>
                    <a:pt x="178099" y="90431"/>
                  </a:lnTo>
                  <a:lnTo>
                    <a:pt x="189974" y="125756"/>
                  </a:lnTo>
                  <a:lnTo>
                    <a:pt x="191594" y="12845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SMARTInkShape-817"/>
            <p:cNvSpPr/>
            <p:nvPr/>
          </p:nvSpPr>
          <p:spPr>
            <a:xfrm>
              <a:off x="5922170" y="3243263"/>
              <a:ext cx="21431" cy="21432"/>
            </a:xfrm>
            <a:custGeom>
              <a:avLst/>
              <a:gdLst/>
              <a:ahLst/>
              <a:cxnLst/>
              <a:rect l="0" t="0" r="0" b="0"/>
              <a:pathLst>
                <a:path w="21431" h="21432">
                  <a:moveTo>
                    <a:pt x="21430" y="21431"/>
                  </a:moveTo>
                  <a:lnTo>
                    <a:pt x="17638" y="21431"/>
                  </a:lnTo>
                  <a:lnTo>
                    <a:pt x="13659" y="19314"/>
                  </a:lnTo>
                  <a:lnTo>
                    <a:pt x="11487" y="17639"/>
                  </a:lnTo>
                  <a:lnTo>
                    <a:pt x="9073" y="13660"/>
                  </a:lnTo>
                  <a:lnTo>
                    <a:pt x="7207" y="9246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SMARTInkShape-818"/>
            <p:cNvSpPr/>
            <p:nvPr/>
          </p:nvSpPr>
          <p:spPr>
            <a:xfrm>
              <a:off x="6016422" y="3321844"/>
              <a:ext cx="61768" cy="114202"/>
            </a:xfrm>
            <a:custGeom>
              <a:avLst/>
              <a:gdLst/>
              <a:ahLst/>
              <a:cxnLst/>
              <a:rect l="0" t="0" r="0" b="0"/>
              <a:pathLst>
                <a:path w="61768" h="114202">
                  <a:moveTo>
                    <a:pt x="41478" y="7144"/>
                  </a:moveTo>
                  <a:lnTo>
                    <a:pt x="41478" y="10936"/>
                  </a:lnTo>
                  <a:lnTo>
                    <a:pt x="34202" y="32758"/>
                  </a:lnTo>
                  <a:lnTo>
                    <a:pt x="23001" y="52483"/>
                  </a:lnTo>
                  <a:lnTo>
                    <a:pt x="20128" y="61235"/>
                  </a:lnTo>
                  <a:lnTo>
                    <a:pt x="693" y="92415"/>
                  </a:lnTo>
                  <a:lnTo>
                    <a:pt x="0" y="94948"/>
                  </a:lnTo>
                  <a:lnTo>
                    <a:pt x="332" y="97429"/>
                  </a:lnTo>
                  <a:lnTo>
                    <a:pt x="4888" y="105718"/>
                  </a:lnTo>
                  <a:lnTo>
                    <a:pt x="9293" y="110522"/>
                  </a:lnTo>
                  <a:lnTo>
                    <a:pt x="13415" y="112621"/>
                  </a:lnTo>
                  <a:lnTo>
                    <a:pt x="27235" y="114152"/>
                  </a:lnTo>
                  <a:lnTo>
                    <a:pt x="29602" y="114201"/>
                  </a:lnTo>
                  <a:lnTo>
                    <a:pt x="40517" y="110478"/>
                  </a:lnTo>
                  <a:lnTo>
                    <a:pt x="47137" y="104399"/>
                  </a:lnTo>
                  <a:lnTo>
                    <a:pt x="51930" y="97200"/>
                  </a:lnTo>
                  <a:lnTo>
                    <a:pt x="57125" y="86110"/>
                  </a:lnTo>
                  <a:lnTo>
                    <a:pt x="59053" y="83600"/>
                  </a:lnTo>
                  <a:lnTo>
                    <a:pt x="61195" y="76578"/>
                  </a:lnTo>
                  <a:lnTo>
                    <a:pt x="61767" y="72483"/>
                  </a:lnTo>
                  <a:lnTo>
                    <a:pt x="58778" y="59135"/>
                  </a:lnTo>
                  <a:lnTo>
                    <a:pt x="43757" y="26170"/>
                  </a:lnTo>
                  <a:lnTo>
                    <a:pt x="27191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SMARTInkShape-819"/>
            <p:cNvSpPr/>
            <p:nvPr/>
          </p:nvSpPr>
          <p:spPr>
            <a:xfrm>
              <a:off x="6129338" y="3401544"/>
              <a:ext cx="162553" cy="170332"/>
            </a:xfrm>
            <a:custGeom>
              <a:avLst/>
              <a:gdLst/>
              <a:ahLst/>
              <a:cxnLst/>
              <a:rect l="0" t="0" r="0" b="0"/>
              <a:pathLst>
                <a:path w="162553" h="170332">
                  <a:moveTo>
                    <a:pt x="0" y="6025"/>
                  </a:moveTo>
                  <a:lnTo>
                    <a:pt x="14472" y="22615"/>
                  </a:lnTo>
                  <a:lnTo>
                    <a:pt x="26474" y="41318"/>
                  </a:lnTo>
                  <a:lnTo>
                    <a:pt x="28435" y="46317"/>
                  </a:lnTo>
                  <a:lnTo>
                    <a:pt x="35621" y="55905"/>
                  </a:lnTo>
                  <a:lnTo>
                    <a:pt x="31897" y="55993"/>
                  </a:lnTo>
                  <a:lnTo>
                    <a:pt x="30789" y="55212"/>
                  </a:lnTo>
                  <a:lnTo>
                    <a:pt x="30051" y="53898"/>
                  </a:lnTo>
                  <a:lnTo>
                    <a:pt x="28866" y="49877"/>
                  </a:lnTo>
                  <a:lnTo>
                    <a:pt x="24869" y="45388"/>
                  </a:lnTo>
                  <a:lnTo>
                    <a:pt x="22959" y="39130"/>
                  </a:lnTo>
                  <a:lnTo>
                    <a:pt x="21457" y="10866"/>
                  </a:lnTo>
                  <a:lnTo>
                    <a:pt x="22242" y="9252"/>
                  </a:lnTo>
                  <a:lnTo>
                    <a:pt x="23559" y="8176"/>
                  </a:lnTo>
                  <a:lnTo>
                    <a:pt x="44375" y="0"/>
                  </a:lnTo>
                  <a:lnTo>
                    <a:pt x="47045" y="421"/>
                  </a:lnTo>
                  <a:lnTo>
                    <a:pt x="82019" y="18827"/>
                  </a:lnTo>
                  <a:lnTo>
                    <a:pt x="110960" y="39794"/>
                  </a:lnTo>
                  <a:lnTo>
                    <a:pt x="134260" y="74126"/>
                  </a:lnTo>
                  <a:lnTo>
                    <a:pt x="152061" y="109723"/>
                  </a:lnTo>
                  <a:lnTo>
                    <a:pt x="162145" y="140125"/>
                  </a:lnTo>
                  <a:lnTo>
                    <a:pt x="162552" y="149762"/>
                  </a:lnTo>
                  <a:lnTo>
                    <a:pt x="157162" y="1703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SMARTInkShape-820"/>
            <p:cNvSpPr/>
            <p:nvPr/>
          </p:nvSpPr>
          <p:spPr>
            <a:xfrm>
              <a:off x="4450556" y="3243263"/>
              <a:ext cx="50008" cy="221457"/>
            </a:xfrm>
            <a:custGeom>
              <a:avLst/>
              <a:gdLst/>
              <a:ahLst/>
              <a:cxnLst/>
              <a:rect l="0" t="0" r="0" b="0"/>
              <a:pathLst>
                <a:path w="50008" h="221457">
                  <a:moveTo>
                    <a:pt x="50007" y="0"/>
                  </a:moveTo>
                  <a:lnTo>
                    <a:pt x="46214" y="3792"/>
                  </a:lnTo>
                  <a:lnTo>
                    <a:pt x="44352" y="7770"/>
                  </a:lnTo>
                  <a:lnTo>
                    <a:pt x="39158" y="37584"/>
                  </a:lnTo>
                  <a:lnTo>
                    <a:pt x="28401" y="71683"/>
                  </a:lnTo>
                  <a:lnTo>
                    <a:pt x="17440" y="107188"/>
                  </a:lnTo>
                  <a:lnTo>
                    <a:pt x="10910" y="142879"/>
                  </a:lnTo>
                  <a:lnTo>
                    <a:pt x="7640" y="172940"/>
                  </a:lnTo>
                  <a:lnTo>
                    <a:pt x="5174" y="191206"/>
                  </a:lnTo>
                  <a:lnTo>
                    <a:pt x="682" y="210770"/>
                  </a:lnTo>
                  <a:lnTo>
                    <a:pt x="0" y="2214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2" name="SMARTInkShape-821"/>
          <p:cNvSpPr/>
          <p:nvPr/>
        </p:nvSpPr>
        <p:spPr>
          <a:xfrm>
            <a:off x="3665040" y="3550444"/>
            <a:ext cx="128292" cy="114301"/>
          </a:xfrm>
          <a:custGeom>
            <a:avLst/>
            <a:gdLst/>
            <a:ahLst/>
            <a:cxnLst/>
            <a:rect l="0" t="0" r="0" b="0"/>
            <a:pathLst>
              <a:path w="128292" h="114301">
                <a:moveTo>
                  <a:pt x="99716" y="0"/>
                </a:moveTo>
                <a:lnTo>
                  <a:pt x="105867" y="6151"/>
                </a:lnTo>
                <a:lnTo>
                  <a:pt x="106773" y="13207"/>
                </a:lnTo>
                <a:lnTo>
                  <a:pt x="106858" y="21109"/>
                </a:lnTo>
                <a:lnTo>
                  <a:pt x="113996" y="28567"/>
                </a:lnTo>
                <a:lnTo>
                  <a:pt x="114003" y="34725"/>
                </a:lnTo>
                <a:lnTo>
                  <a:pt x="114004" y="28843"/>
                </a:lnTo>
                <a:lnTo>
                  <a:pt x="100735" y="15307"/>
                </a:lnTo>
                <a:lnTo>
                  <a:pt x="100018" y="10797"/>
                </a:lnTo>
                <a:lnTo>
                  <a:pt x="99124" y="9579"/>
                </a:lnTo>
                <a:lnTo>
                  <a:pt x="93592" y="7464"/>
                </a:lnTo>
                <a:lnTo>
                  <a:pt x="93026" y="5169"/>
                </a:lnTo>
                <a:lnTo>
                  <a:pt x="92874" y="3446"/>
                </a:lnTo>
                <a:lnTo>
                  <a:pt x="91980" y="2297"/>
                </a:lnTo>
                <a:lnTo>
                  <a:pt x="86448" y="302"/>
                </a:lnTo>
                <a:lnTo>
                  <a:pt x="68370" y="1"/>
                </a:lnTo>
                <a:lnTo>
                  <a:pt x="66912" y="794"/>
                </a:lnTo>
                <a:lnTo>
                  <a:pt x="65941" y="2117"/>
                </a:lnTo>
                <a:lnTo>
                  <a:pt x="65293" y="3792"/>
                </a:lnTo>
                <a:lnTo>
                  <a:pt x="64068" y="4910"/>
                </a:lnTo>
                <a:lnTo>
                  <a:pt x="56798" y="7741"/>
                </a:lnTo>
                <a:lnTo>
                  <a:pt x="48849" y="14402"/>
                </a:lnTo>
                <a:lnTo>
                  <a:pt x="36017" y="21503"/>
                </a:lnTo>
                <a:lnTo>
                  <a:pt x="30131" y="26127"/>
                </a:lnTo>
                <a:lnTo>
                  <a:pt x="25662" y="27487"/>
                </a:lnTo>
                <a:lnTo>
                  <a:pt x="24153" y="28643"/>
                </a:lnTo>
                <a:lnTo>
                  <a:pt x="21235" y="33269"/>
                </a:lnTo>
                <a:lnTo>
                  <a:pt x="17740" y="34630"/>
                </a:lnTo>
                <a:lnTo>
                  <a:pt x="16490" y="35787"/>
                </a:lnTo>
                <a:lnTo>
                  <a:pt x="15102" y="39188"/>
                </a:lnTo>
                <a:lnTo>
                  <a:pt x="14320" y="45566"/>
                </a:lnTo>
                <a:lnTo>
                  <a:pt x="13417" y="47046"/>
                </a:lnTo>
                <a:lnTo>
                  <a:pt x="12021" y="48032"/>
                </a:lnTo>
                <a:lnTo>
                  <a:pt x="10297" y="48691"/>
                </a:lnTo>
                <a:lnTo>
                  <a:pt x="9147" y="49923"/>
                </a:lnTo>
                <a:lnTo>
                  <a:pt x="7151" y="56041"/>
                </a:lnTo>
                <a:lnTo>
                  <a:pt x="6937" y="60613"/>
                </a:lnTo>
                <a:lnTo>
                  <a:pt x="6113" y="61840"/>
                </a:lnTo>
                <a:lnTo>
                  <a:pt x="4770" y="62658"/>
                </a:lnTo>
                <a:lnTo>
                  <a:pt x="704" y="63971"/>
                </a:lnTo>
                <a:lnTo>
                  <a:pt x="149" y="66267"/>
                </a:lnTo>
                <a:lnTo>
                  <a:pt x="0" y="67990"/>
                </a:lnTo>
                <a:lnTo>
                  <a:pt x="695" y="69139"/>
                </a:lnTo>
                <a:lnTo>
                  <a:pt x="1952" y="69905"/>
                </a:lnTo>
                <a:lnTo>
                  <a:pt x="3584" y="70416"/>
                </a:lnTo>
                <a:lnTo>
                  <a:pt x="4672" y="71550"/>
                </a:lnTo>
                <a:lnTo>
                  <a:pt x="6561" y="77499"/>
                </a:lnTo>
                <a:lnTo>
                  <a:pt x="6845" y="85629"/>
                </a:lnTo>
                <a:lnTo>
                  <a:pt x="13697" y="92572"/>
                </a:lnTo>
                <a:lnTo>
                  <a:pt x="13965" y="98993"/>
                </a:lnTo>
                <a:lnTo>
                  <a:pt x="14768" y="99333"/>
                </a:lnTo>
                <a:lnTo>
                  <a:pt x="20840" y="99986"/>
                </a:lnTo>
                <a:lnTo>
                  <a:pt x="21048" y="103797"/>
                </a:lnTo>
                <a:lnTo>
                  <a:pt x="21871" y="104917"/>
                </a:lnTo>
                <a:lnTo>
                  <a:pt x="24901" y="106161"/>
                </a:lnTo>
                <a:lnTo>
                  <a:pt x="41460" y="107148"/>
                </a:lnTo>
                <a:lnTo>
                  <a:pt x="48620" y="113306"/>
                </a:lnTo>
                <a:lnTo>
                  <a:pt x="53179" y="114005"/>
                </a:lnTo>
                <a:lnTo>
                  <a:pt x="87100" y="114300"/>
                </a:lnTo>
                <a:lnTo>
                  <a:pt x="92252" y="114300"/>
                </a:lnTo>
                <a:lnTo>
                  <a:pt x="99627" y="107243"/>
                </a:lnTo>
                <a:lnTo>
                  <a:pt x="106860" y="107156"/>
                </a:lnTo>
                <a:lnTo>
                  <a:pt x="99803" y="107156"/>
                </a:lnTo>
                <a:lnTo>
                  <a:pt x="106860" y="107156"/>
                </a:lnTo>
                <a:lnTo>
                  <a:pt x="106860" y="103364"/>
                </a:lnTo>
                <a:lnTo>
                  <a:pt x="107654" y="102247"/>
                </a:lnTo>
                <a:lnTo>
                  <a:pt x="108977" y="101502"/>
                </a:lnTo>
                <a:lnTo>
                  <a:pt x="113996" y="100015"/>
                </a:lnTo>
                <a:lnTo>
                  <a:pt x="120154" y="100013"/>
                </a:lnTo>
                <a:lnTo>
                  <a:pt x="120485" y="99219"/>
                </a:lnTo>
                <a:lnTo>
                  <a:pt x="121122" y="93163"/>
                </a:lnTo>
                <a:lnTo>
                  <a:pt x="128291" y="92869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5" name="SMARTInkShape-Group103"/>
          <p:cNvGrpSpPr/>
          <p:nvPr/>
        </p:nvGrpSpPr>
        <p:grpSpPr>
          <a:xfrm>
            <a:off x="3772024" y="3482034"/>
            <a:ext cx="1485777" cy="281506"/>
            <a:chOff x="3772024" y="3482034"/>
            <a:chExt cx="1485777" cy="281506"/>
          </a:xfrm>
        </p:grpSpPr>
        <p:sp>
          <p:nvSpPr>
            <p:cNvPr id="303" name="SMARTInkShape-822"/>
            <p:cNvSpPr/>
            <p:nvPr/>
          </p:nvSpPr>
          <p:spPr>
            <a:xfrm>
              <a:off x="3772024" y="3543300"/>
              <a:ext cx="442663" cy="220240"/>
            </a:xfrm>
            <a:custGeom>
              <a:avLst/>
              <a:gdLst/>
              <a:ahLst/>
              <a:cxnLst/>
              <a:rect l="0" t="0" r="0" b="0"/>
              <a:pathLst>
                <a:path w="442663" h="220240">
                  <a:moveTo>
                    <a:pt x="49882" y="0"/>
                  </a:moveTo>
                  <a:lnTo>
                    <a:pt x="39939" y="0"/>
                  </a:lnTo>
                  <a:lnTo>
                    <a:pt x="35409" y="2117"/>
                  </a:lnTo>
                  <a:lnTo>
                    <a:pt x="18915" y="16793"/>
                  </a:lnTo>
                  <a:lnTo>
                    <a:pt x="3050" y="40620"/>
                  </a:lnTo>
                  <a:lnTo>
                    <a:pt x="294" y="58452"/>
                  </a:lnTo>
                  <a:lnTo>
                    <a:pt x="0" y="70148"/>
                  </a:lnTo>
                  <a:lnTo>
                    <a:pt x="2048" y="76950"/>
                  </a:lnTo>
                  <a:lnTo>
                    <a:pt x="12068" y="90273"/>
                  </a:lnTo>
                  <a:lnTo>
                    <a:pt x="16672" y="95155"/>
                  </a:lnTo>
                  <a:lnTo>
                    <a:pt x="31311" y="102365"/>
                  </a:lnTo>
                  <a:lnTo>
                    <a:pt x="56775" y="106525"/>
                  </a:lnTo>
                  <a:lnTo>
                    <a:pt x="65646" y="106082"/>
                  </a:lnTo>
                  <a:lnTo>
                    <a:pt x="99390" y="91319"/>
                  </a:lnTo>
                  <a:lnTo>
                    <a:pt x="109315" y="83038"/>
                  </a:lnTo>
                  <a:lnTo>
                    <a:pt x="112016" y="78445"/>
                  </a:lnTo>
                  <a:lnTo>
                    <a:pt x="112736" y="76109"/>
                  </a:lnTo>
                  <a:lnTo>
                    <a:pt x="112422" y="73758"/>
                  </a:lnTo>
                  <a:lnTo>
                    <a:pt x="106816" y="60320"/>
                  </a:lnTo>
                  <a:lnTo>
                    <a:pt x="105301" y="59263"/>
                  </a:lnTo>
                  <a:lnTo>
                    <a:pt x="103496" y="58558"/>
                  </a:lnTo>
                  <a:lnTo>
                    <a:pt x="102294" y="57295"/>
                  </a:lnTo>
                  <a:lnTo>
                    <a:pt x="100957" y="53775"/>
                  </a:lnTo>
                  <a:lnTo>
                    <a:pt x="99807" y="52519"/>
                  </a:lnTo>
                  <a:lnTo>
                    <a:pt x="86916" y="43954"/>
                  </a:lnTo>
                  <a:lnTo>
                    <a:pt x="78786" y="36041"/>
                  </a:lnTo>
                  <a:lnTo>
                    <a:pt x="82347" y="35814"/>
                  </a:lnTo>
                  <a:lnTo>
                    <a:pt x="83432" y="36576"/>
                  </a:lnTo>
                  <a:lnTo>
                    <a:pt x="84155" y="37878"/>
                  </a:lnTo>
                  <a:lnTo>
                    <a:pt x="84637" y="39539"/>
                  </a:lnTo>
                  <a:lnTo>
                    <a:pt x="85752" y="40647"/>
                  </a:lnTo>
                  <a:lnTo>
                    <a:pt x="105691" y="48387"/>
                  </a:lnTo>
                  <a:lnTo>
                    <a:pt x="111199" y="50080"/>
                  </a:lnTo>
                  <a:lnTo>
                    <a:pt x="128429" y="64438"/>
                  </a:lnTo>
                  <a:lnTo>
                    <a:pt x="139571" y="76219"/>
                  </a:lnTo>
                  <a:lnTo>
                    <a:pt x="141338" y="80971"/>
                  </a:lnTo>
                  <a:lnTo>
                    <a:pt x="142751" y="100002"/>
                  </a:lnTo>
                  <a:lnTo>
                    <a:pt x="142751" y="92425"/>
                  </a:lnTo>
                  <a:lnTo>
                    <a:pt x="144868" y="86586"/>
                  </a:lnTo>
                  <a:lnTo>
                    <a:pt x="147660" y="81345"/>
                  </a:lnTo>
                  <a:lnTo>
                    <a:pt x="149233" y="73138"/>
                  </a:lnTo>
                  <a:lnTo>
                    <a:pt x="150492" y="61799"/>
                  </a:lnTo>
                  <a:lnTo>
                    <a:pt x="164357" y="37341"/>
                  </a:lnTo>
                  <a:lnTo>
                    <a:pt x="173741" y="26514"/>
                  </a:lnTo>
                  <a:lnTo>
                    <a:pt x="178485" y="23690"/>
                  </a:lnTo>
                  <a:lnTo>
                    <a:pt x="187998" y="21877"/>
                  </a:lnTo>
                  <a:lnTo>
                    <a:pt x="198490" y="21470"/>
                  </a:lnTo>
                  <a:lnTo>
                    <a:pt x="208665" y="30252"/>
                  </a:lnTo>
                  <a:lnTo>
                    <a:pt x="210506" y="32074"/>
                  </a:lnTo>
                  <a:lnTo>
                    <a:pt x="212552" y="36216"/>
                  </a:lnTo>
                  <a:lnTo>
                    <a:pt x="214092" y="52417"/>
                  </a:lnTo>
                  <a:lnTo>
                    <a:pt x="214186" y="70027"/>
                  </a:lnTo>
                  <a:lnTo>
                    <a:pt x="214981" y="70497"/>
                  </a:lnTo>
                  <a:lnTo>
                    <a:pt x="220339" y="71313"/>
                  </a:lnTo>
                  <a:lnTo>
                    <a:pt x="220670" y="70561"/>
                  </a:lnTo>
                  <a:lnTo>
                    <a:pt x="221038" y="67609"/>
                  </a:lnTo>
                  <a:lnTo>
                    <a:pt x="221930" y="66504"/>
                  </a:lnTo>
                  <a:lnTo>
                    <a:pt x="225037" y="65276"/>
                  </a:lnTo>
                  <a:lnTo>
                    <a:pt x="226184" y="64155"/>
                  </a:lnTo>
                  <a:lnTo>
                    <a:pt x="230140" y="56652"/>
                  </a:lnTo>
                  <a:lnTo>
                    <a:pt x="260428" y="25200"/>
                  </a:lnTo>
                  <a:lnTo>
                    <a:pt x="263271" y="25531"/>
                  </a:lnTo>
                  <a:lnTo>
                    <a:pt x="270663" y="30132"/>
                  </a:lnTo>
                  <a:lnTo>
                    <a:pt x="277124" y="39586"/>
                  </a:lnTo>
                  <a:lnTo>
                    <a:pt x="287739" y="68850"/>
                  </a:lnTo>
                  <a:lnTo>
                    <a:pt x="296685" y="98708"/>
                  </a:lnTo>
                  <a:lnTo>
                    <a:pt x="303281" y="129513"/>
                  </a:lnTo>
                  <a:lnTo>
                    <a:pt x="312214" y="158774"/>
                  </a:lnTo>
                  <a:lnTo>
                    <a:pt x="315729" y="176955"/>
                  </a:lnTo>
                  <a:lnTo>
                    <a:pt x="327398" y="211756"/>
                  </a:lnTo>
                  <a:lnTo>
                    <a:pt x="328393" y="220239"/>
                  </a:lnTo>
                  <a:lnTo>
                    <a:pt x="328488" y="187206"/>
                  </a:lnTo>
                  <a:lnTo>
                    <a:pt x="328489" y="153061"/>
                  </a:lnTo>
                  <a:lnTo>
                    <a:pt x="328489" y="120091"/>
                  </a:lnTo>
                  <a:lnTo>
                    <a:pt x="329282" y="98305"/>
                  </a:lnTo>
                  <a:lnTo>
                    <a:pt x="337308" y="64333"/>
                  </a:lnTo>
                  <a:lnTo>
                    <a:pt x="341933" y="54786"/>
                  </a:lnTo>
                  <a:lnTo>
                    <a:pt x="353462" y="41280"/>
                  </a:lnTo>
                  <a:lnTo>
                    <a:pt x="376069" y="24885"/>
                  </a:lnTo>
                  <a:lnTo>
                    <a:pt x="394060" y="21886"/>
                  </a:lnTo>
                  <a:lnTo>
                    <a:pt x="401981" y="21566"/>
                  </a:lnTo>
                  <a:lnTo>
                    <a:pt x="413147" y="25264"/>
                  </a:lnTo>
                  <a:lnTo>
                    <a:pt x="425439" y="33624"/>
                  </a:lnTo>
                  <a:lnTo>
                    <a:pt x="433062" y="41360"/>
                  </a:lnTo>
                  <a:lnTo>
                    <a:pt x="439554" y="52560"/>
                  </a:lnTo>
                  <a:lnTo>
                    <a:pt x="441830" y="62052"/>
                  </a:lnTo>
                  <a:lnTo>
                    <a:pt x="442662" y="79883"/>
                  </a:lnTo>
                  <a:lnTo>
                    <a:pt x="435166" y="95371"/>
                  </a:lnTo>
                  <a:lnTo>
                    <a:pt x="426684" y="107457"/>
                  </a:lnTo>
                  <a:lnTo>
                    <a:pt x="419491" y="111259"/>
                  </a:lnTo>
                  <a:lnTo>
                    <a:pt x="392919" y="114221"/>
                  </a:lnTo>
                  <a:lnTo>
                    <a:pt x="379492" y="114284"/>
                  </a:lnTo>
                  <a:lnTo>
                    <a:pt x="372852" y="112176"/>
                  </a:lnTo>
                  <a:lnTo>
                    <a:pt x="364207" y="1071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SMARTInkShape-823"/>
            <p:cNvSpPr/>
            <p:nvPr/>
          </p:nvSpPr>
          <p:spPr>
            <a:xfrm>
              <a:off x="4214849" y="3529049"/>
              <a:ext cx="221294" cy="107121"/>
            </a:xfrm>
            <a:custGeom>
              <a:avLst/>
              <a:gdLst/>
              <a:ahLst/>
              <a:cxnLst/>
              <a:rect l="0" t="0" r="0" b="0"/>
              <a:pathLst>
                <a:path w="221294" h="107121">
                  <a:moveTo>
                    <a:pt x="35682" y="35682"/>
                  </a:moveTo>
                  <a:lnTo>
                    <a:pt x="41833" y="35682"/>
                  </a:lnTo>
                  <a:lnTo>
                    <a:pt x="42164" y="34889"/>
                  </a:lnTo>
                  <a:lnTo>
                    <a:pt x="42532" y="31890"/>
                  </a:lnTo>
                  <a:lnTo>
                    <a:pt x="43424" y="30773"/>
                  </a:lnTo>
                  <a:lnTo>
                    <a:pt x="46531" y="29531"/>
                  </a:lnTo>
                  <a:lnTo>
                    <a:pt x="47678" y="28407"/>
                  </a:lnTo>
                  <a:lnTo>
                    <a:pt x="49290" y="24619"/>
                  </a:lnTo>
                  <a:lnTo>
                    <a:pt x="49517" y="25132"/>
                  </a:lnTo>
                  <a:lnTo>
                    <a:pt x="49668" y="26267"/>
                  </a:lnTo>
                  <a:lnTo>
                    <a:pt x="48975" y="27024"/>
                  </a:lnTo>
                  <a:lnTo>
                    <a:pt x="46088" y="27866"/>
                  </a:lnTo>
                  <a:lnTo>
                    <a:pt x="45001" y="28884"/>
                  </a:lnTo>
                  <a:lnTo>
                    <a:pt x="43793" y="32132"/>
                  </a:lnTo>
                  <a:lnTo>
                    <a:pt x="41883" y="33315"/>
                  </a:lnTo>
                  <a:lnTo>
                    <a:pt x="32404" y="35774"/>
                  </a:lnTo>
                  <a:lnTo>
                    <a:pt x="21688" y="43315"/>
                  </a:lnTo>
                  <a:lnTo>
                    <a:pt x="16762" y="48599"/>
                  </a:lnTo>
                  <a:lnTo>
                    <a:pt x="2088" y="70972"/>
                  </a:lnTo>
                  <a:lnTo>
                    <a:pt x="150" y="79997"/>
                  </a:lnTo>
                  <a:lnTo>
                    <a:pt x="0" y="84564"/>
                  </a:lnTo>
                  <a:lnTo>
                    <a:pt x="782" y="84939"/>
                  </a:lnTo>
                  <a:lnTo>
                    <a:pt x="3767" y="85355"/>
                  </a:lnTo>
                  <a:lnTo>
                    <a:pt x="4880" y="84673"/>
                  </a:lnTo>
                  <a:lnTo>
                    <a:pt x="5622" y="83424"/>
                  </a:lnTo>
                  <a:lnTo>
                    <a:pt x="6117" y="81797"/>
                  </a:lnTo>
                  <a:lnTo>
                    <a:pt x="14748" y="71202"/>
                  </a:lnTo>
                  <a:lnTo>
                    <a:pt x="32527" y="52343"/>
                  </a:lnTo>
                  <a:lnTo>
                    <a:pt x="37176" y="42824"/>
                  </a:lnTo>
                  <a:lnTo>
                    <a:pt x="42495" y="36100"/>
                  </a:lnTo>
                  <a:lnTo>
                    <a:pt x="48948" y="35719"/>
                  </a:lnTo>
                  <a:lnTo>
                    <a:pt x="49288" y="36500"/>
                  </a:lnTo>
                  <a:lnTo>
                    <a:pt x="49667" y="39486"/>
                  </a:lnTo>
                  <a:lnTo>
                    <a:pt x="51952" y="43458"/>
                  </a:lnTo>
                  <a:lnTo>
                    <a:pt x="59886" y="52476"/>
                  </a:lnTo>
                  <a:lnTo>
                    <a:pt x="62315" y="59285"/>
                  </a:lnTo>
                  <a:lnTo>
                    <a:pt x="64188" y="66810"/>
                  </a:lnTo>
                  <a:lnTo>
                    <a:pt x="71858" y="78108"/>
                  </a:lnTo>
                  <a:lnTo>
                    <a:pt x="81946" y="89037"/>
                  </a:lnTo>
                  <a:lnTo>
                    <a:pt x="86142" y="91146"/>
                  </a:lnTo>
                  <a:lnTo>
                    <a:pt x="88372" y="91708"/>
                  </a:lnTo>
                  <a:lnTo>
                    <a:pt x="89859" y="91289"/>
                  </a:lnTo>
                  <a:lnTo>
                    <a:pt x="90850" y="90216"/>
                  </a:lnTo>
                  <a:lnTo>
                    <a:pt x="91951" y="86907"/>
                  </a:lnTo>
                  <a:lnTo>
                    <a:pt x="92440" y="82790"/>
                  </a:lnTo>
                  <a:lnTo>
                    <a:pt x="94775" y="78315"/>
                  </a:lnTo>
                  <a:lnTo>
                    <a:pt x="97664" y="73680"/>
                  </a:lnTo>
                  <a:lnTo>
                    <a:pt x="100085" y="66608"/>
                  </a:lnTo>
                  <a:lnTo>
                    <a:pt x="104682" y="59486"/>
                  </a:lnTo>
                  <a:lnTo>
                    <a:pt x="106398" y="52348"/>
                  </a:lnTo>
                  <a:lnTo>
                    <a:pt x="107025" y="40444"/>
                  </a:lnTo>
                  <a:lnTo>
                    <a:pt x="107850" y="38857"/>
                  </a:lnTo>
                  <a:lnTo>
                    <a:pt x="109194" y="37799"/>
                  </a:lnTo>
                  <a:lnTo>
                    <a:pt x="113262" y="36100"/>
                  </a:lnTo>
                  <a:lnTo>
                    <a:pt x="138105" y="35685"/>
                  </a:lnTo>
                  <a:lnTo>
                    <a:pt x="142851" y="37800"/>
                  </a:lnTo>
                  <a:lnTo>
                    <a:pt x="145228" y="39476"/>
                  </a:lnTo>
                  <a:lnTo>
                    <a:pt x="156158" y="41833"/>
                  </a:lnTo>
                  <a:lnTo>
                    <a:pt x="183255" y="35492"/>
                  </a:lnTo>
                  <a:lnTo>
                    <a:pt x="206641" y="26899"/>
                  </a:lnTo>
                  <a:lnTo>
                    <a:pt x="216560" y="18689"/>
                  </a:lnTo>
                  <a:lnTo>
                    <a:pt x="219260" y="14107"/>
                  </a:lnTo>
                  <a:lnTo>
                    <a:pt x="221293" y="1367"/>
                  </a:lnTo>
                  <a:lnTo>
                    <a:pt x="220542" y="899"/>
                  </a:lnTo>
                  <a:lnTo>
                    <a:pt x="209227" y="46"/>
                  </a:lnTo>
                  <a:lnTo>
                    <a:pt x="204624" y="0"/>
                  </a:lnTo>
                  <a:lnTo>
                    <a:pt x="199932" y="2096"/>
                  </a:lnTo>
                  <a:lnTo>
                    <a:pt x="183165" y="12944"/>
                  </a:lnTo>
                  <a:lnTo>
                    <a:pt x="157165" y="44817"/>
                  </a:lnTo>
                  <a:lnTo>
                    <a:pt x="152110" y="55587"/>
                  </a:lnTo>
                  <a:lnTo>
                    <a:pt x="151401" y="58477"/>
                  </a:lnTo>
                  <a:lnTo>
                    <a:pt x="152729" y="65921"/>
                  </a:lnTo>
                  <a:lnTo>
                    <a:pt x="157940" y="76921"/>
                  </a:lnTo>
                  <a:lnTo>
                    <a:pt x="166812" y="87749"/>
                  </a:lnTo>
                  <a:lnTo>
                    <a:pt x="189811" y="103926"/>
                  </a:lnTo>
                  <a:lnTo>
                    <a:pt x="199989" y="10712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SMARTInkShape-824"/>
            <p:cNvSpPr/>
            <p:nvPr/>
          </p:nvSpPr>
          <p:spPr>
            <a:xfrm>
              <a:off x="4443413" y="3514725"/>
              <a:ext cx="100013" cy="207170"/>
            </a:xfrm>
            <a:custGeom>
              <a:avLst/>
              <a:gdLst/>
              <a:ahLst/>
              <a:cxnLst/>
              <a:rect l="0" t="0" r="0" b="0"/>
              <a:pathLst>
                <a:path w="100013" h="207170">
                  <a:moveTo>
                    <a:pt x="100012" y="0"/>
                  </a:moveTo>
                  <a:lnTo>
                    <a:pt x="93861" y="6151"/>
                  </a:lnTo>
                  <a:lnTo>
                    <a:pt x="91477" y="19148"/>
                  </a:lnTo>
                  <a:lnTo>
                    <a:pt x="76800" y="50647"/>
                  </a:lnTo>
                  <a:lnTo>
                    <a:pt x="62256" y="82272"/>
                  </a:lnTo>
                  <a:lnTo>
                    <a:pt x="40213" y="117667"/>
                  </a:lnTo>
                  <a:lnTo>
                    <a:pt x="23494" y="150302"/>
                  </a:lnTo>
                  <a:lnTo>
                    <a:pt x="12313" y="169125"/>
                  </a:lnTo>
                  <a:lnTo>
                    <a:pt x="751" y="203716"/>
                  </a:lnTo>
                  <a:lnTo>
                    <a:pt x="0" y="20716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SMARTInkShape-825"/>
            <p:cNvSpPr/>
            <p:nvPr/>
          </p:nvSpPr>
          <p:spPr>
            <a:xfrm>
              <a:off x="4550606" y="3536251"/>
              <a:ext cx="92833" cy="99919"/>
            </a:xfrm>
            <a:custGeom>
              <a:avLst/>
              <a:gdLst/>
              <a:ahLst/>
              <a:cxnLst/>
              <a:rect l="0" t="0" r="0" b="0"/>
              <a:pathLst>
                <a:path w="92833" h="99919">
                  <a:moveTo>
                    <a:pt x="92832" y="14193"/>
                  </a:moveTo>
                  <a:lnTo>
                    <a:pt x="92832" y="8042"/>
                  </a:lnTo>
                  <a:lnTo>
                    <a:pt x="89039" y="3551"/>
                  </a:lnTo>
                  <a:lnTo>
                    <a:pt x="85061" y="1525"/>
                  </a:lnTo>
                  <a:lnTo>
                    <a:pt x="68983" y="0"/>
                  </a:lnTo>
                  <a:lnTo>
                    <a:pt x="58072" y="3726"/>
                  </a:lnTo>
                  <a:lnTo>
                    <a:pt x="43265" y="14382"/>
                  </a:lnTo>
                  <a:lnTo>
                    <a:pt x="9689" y="41183"/>
                  </a:lnTo>
                  <a:lnTo>
                    <a:pt x="3197" y="52440"/>
                  </a:lnTo>
                  <a:lnTo>
                    <a:pt x="602" y="63758"/>
                  </a:lnTo>
                  <a:lnTo>
                    <a:pt x="0" y="86993"/>
                  </a:lnTo>
                  <a:lnTo>
                    <a:pt x="2096" y="92321"/>
                  </a:lnTo>
                  <a:lnTo>
                    <a:pt x="3766" y="94854"/>
                  </a:lnTo>
                  <a:lnTo>
                    <a:pt x="5673" y="96542"/>
                  </a:lnTo>
                  <a:lnTo>
                    <a:pt x="9909" y="98417"/>
                  </a:lnTo>
                  <a:lnTo>
                    <a:pt x="21394" y="9991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SMARTInkShape-826"/>
            <p:cNvSpPr/>
            <p:nvPr/>
          </p:nvSpPr>
          <p:spPr>
            <a:xfrm>
              <a:off x="4643472" y="3564731"/>
              <a:ext cx="56671" cy="71100"/>
            </a:xfrm>
            <a:custGeom>
              <a:avLst/>
              <a:gdLst/>
              <a:ahLst/>
              <a:cxnLst/>
              <a:rect l="0" t="0" r="0" b="0"/>
              <a:pathLst>
                <a:path w="56671" h="71100">
                  <a:moveTo>
                    <a:pt x="21397" y="14288"/>
                  </a:moveTo>
                  <a:lnTo>
                    <a:pt x="21397" y="7231"/>
                  </a:lnTo>
                  <a:lnTo>
                    <a:pt x="17605" y="7170"/>
                  </a:lnTo>
                  <a:lnTo>
                    <a:pt x="16487" y="7955"/>
                  </a:lnTo>
                  <a:lnTo>
                    <a:pt x="15742" y="9272"/>
                  </a:lnTo>
                  <a:lnTo>
                    <a:pt x="15246" y="10944"/>
                  </a:lnTo>
                  <a:lnTo>
                    <a:pt x="6613" y="21618"/>
                  </a:lnTo>
                  <a:lnTo>
                    <a:pt x="2920" y="26277"/>
                  </a:lnTo>
                  <a:lnTo>
                    <a:pt x="841" y="33363"/>
                  </a:lnTo>
                  <a:lnTo>
                    <a:pt x="0" y="58540"/>
                  </a:lnTo>
                  <a:lnTo>
                    <a:pt x="782" y="60458"/>
                  </a:lnTo>
                  <a:lnTo>
                    <a:pt x="2097" y="61736"/>
                  </a:lnTo>
                  <a:lnTo>
                    <a:pt x="20095" y="69724"/>
                  </a:lnTo>
                  <a:lnTo>
                    <a:pt x="34457" y="71099"/>
                  </a:lnTo>
                  <a:lnTo>
                    <a:pt x="41224" y="69170"/>
                  </a:lnTo>
                  <a:lnTo>
                    <a:pt x="52036" y="61465"/>
                  </a:lnTo>
                  <a:lnTo>
                    <a:pt x="54858" y="56951"/>
                  </a:lnTo>
                  <a:lnTo>
                    <a:pt x="56670" y="47586"/>
                  </a:lnTo>
                  <a:lnTo>
                    <a:pt x="53191" y="36678"/>
                  </a:lnTo>
                  <a:lnTo>
                    <a:pt x="40311" y="15551"/>
                  </a:lnTo>
                  <a:lnTo>
                    <a:pt x="33507" y="8764"/>
                  </a:lnTo>
                  <a:lnTo>
                    <a:pt x="21397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SMARTInkShape-827"/>
            <p:cNvSpPr/>
            <p:nvPr/>
          </p:nvSpPr>
          <p:spPr>
            <a:xfrm>
              <a:off x="4714875" y="3543309"/>
              <a:ext cx="92870" cy="57142"/>
            </a:xfrm>
            <a:custGeom>
              <a:avLst/>
              <a:gdLst/>
              <a:ahLst/>
              <a:cxnLst/>
              <a:rect l="0" t="0" r="0" b="0"/>
              <a:pathLst>
                <a:path w="92870" h="57142">
                  <a:moveTo>
                    <a:pt x="0" y="28566"/>
                  </a:moveTo>
                  <a:lnTo>
                    <a:pt x="13967" y="42533"/>
                  </a:lnTo>
                  <a:lnTo>
                    <a:pt x="14193" y="46551"/>
                  </a:lnTo>
                  <a:lnTo>
                    <a:pt x="13431" y="47700"/>
                  </a:lnTo>
                  <a:lnTo>
                    <a:pt x="12129" y="48466"/>
                  </a:lnTo>
                  <a:lnTo>
                    <a:pt x="8129" y="49695"/>
                  </a:lnTo>
                  <a:lnTo>
                    <a:pt x="7800" y="49002"/>
                  </a:lnTo>
                  <a:lnTo>
                    <a:pt x="7231" y="43820"/>
                  </a:lnTo>
                  <a:lnTo>
                    <a:pt x="7995" y="43498"/>
                  </a:lnTo>
                  <a:lnTo>
                    <a:pt x="10962" y="43140"/>
                  </a:lnTo>
                  <a:lnTo>
                    <a:pt x="12071" y="42250"/>
                  </a:lnTo>
                  <a:lnTo>
                    <a:pt x="19812" y="28391"/>
                  </a:lnTo>
                  <a:lnTo>
                    <a:pt x="20351" y="26068"/>
                  </a:lnTo>
                  <a:lnTo>
                    <a:pt x="24904" y="19007"/>
                  </a:lnTo>
                  <a:lnTo>
                    <a:pt x="31279" y="11887"/>
                  </a:lnTo>
                  <a:lnTo>
                    <a:pt x="35863" y="9247"/>
                  </a:lnTo>
                  <a:lnTo>
                    <a:pt x="40545" y="7280"/>
                  </a:lnTo>
                  <a:lnTo>
                    <a:pt x="47644" y="2503"/>
                  </a:lnTo>
                  <a:lnTo>
                    <a:pt x="54775" y="736"/>
                  </a:lnTo>
                  <a:lnTo>
                    <a:pt x="67962" y="0"/>
                  </a:lnTo>
                  <a:lnTo>
                    <a:pt x="69121" y="790"/>
                  </a:lnTo>
                  <a:lnTo>
                    <a:pt x="69893" y="2111"/>
                  </a:lnTo>
                  <a:lnTo>
                    <a:pt x="71132" y="6143"/>
                  </a:lnTo>
                  <a:lnTo>
                    <a:pt x="76287" y="12642"/>
                  </a:lnTo>
                  <a:lnTo>
                    <a:pt x="77901" y="19262"/>
                  </a:lnTo>
                  <a:lnTo>
                    <a:pt x="78279" y="23902"/>
                  </a:lnTo>
                  <a:lnTo>
                    <a:pt x="80564" y="28610"/>
                  </a:lnTo>
                  <a:lnTo>
                    <a:pt x="83431" y="33348"/>
                  </a:lnTo>
                  <a:lnTo>
                    <a:pt x="85839" y="40478"/>
                  </a:lnTo>
                  <a:lnTo>
                    <a:pt x="92548" y="49579"/>
                  </a:lnTo>
                  <a:lnTo>
                    <a:pt x="92869" y="5714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SMARTInkShape-828"/>
            <p:cNvSpPr/>
            <p:nvPr/>
          </p:nvSpPr>
          <p:spPr>
            <a:xfrm>
              <a:off x="4864922" y="3486150"/>
              <a:ext cx="14259" cy="135732"/>
            </a:xfrm>
            <a:custGeom>
              <a:avLst/>
              <a:gdLst/>
              <a:ahLst/>
              <a:cxnLst/>
              <a:rect l="0" t="0" r="0" b="0"/>
              <a:pathLst>
                <a:path w="14259" h="135732">
                  <a:moveTo>
                    <a:pt x="14258" y="0"/>
                  </a:moveTo>
                  <a:lnTo>
                    <a:pt x="14258" y="34246"/>
                  </a:lnTo>
                  <a:lnTo>
                    <a:pt x="13466" y="52340"/>
                  </a:lnTo>
                  <a:lnTo>
                    <a:pt x="8605" y="65931"/>
                  </a:lnTo>
                  <a:lnTo>
                    <a:pt x="6984" y="73752"/>
                  </a:lnTo>
                  <a:lnTo>
                    <a:pt x="2402" y="83412"/>
                  </a:lnTo>
                  <a:lnTo>
                    <a:pt x="14" y="116274"/>
                  </a:lnTo>
                  <a:lnTo>
                    <a:pt x="0" y="120378"/>
                  </a:lnTo>
                  <a:lnTo>
                    <a:pt x="784" y="123115"/>
                  </a:lnTo>
                  <a:lnTo>
                    <a:pt x="2101" y="124939"/>
                  </a:lnTo>
                  <a:lnTo>
                    <a:pt x="3773" y="126155"/>
                  </a:lnTo>
                  <a:lnTo>
                    <a:pt x="4887" y="127760"/>
                  </a:lnTo>
                  <a:lnTo>
                    <a:pt x="7116" y="1357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SMARTInkShape-829"/>
            <p:cNvSpPr/>
            <p:nvPr/>
          </p:nvSpPr>
          <p:spPr>
            <a:xfrm>
              <a:off x="4793456" y="3529013"/>
              <a:ext cx="228152" cy="106826"/>
            </a:xfrm>
            <a:custGeom>
              <a:avLst/>
              <a:gdLst/>
              <a:ahLst/>
              <a:cxnLst/>
              <a:rect l="0" t="0" r="0" b="0"/>
              <a:pathLst>
                <a:path w="228152" h="106826">
                  <a:moveTo>
                    <a:pt x="0" y="7143"/>
                  </a:moveTo>
                  <a:lnTo>
                    <a:pt x="0" y="992"/>
                  </a:lnTo>
                  <a:lnTo>
                    <a:pt x="794" y="661"/>
                  </a:lnTo>
                  <a:lnTo>
                    <a:pt x="35960" y="11"/>
                  </a:lnTo>
                  <a:lnTo>
                    <a:pt x="69969" y="1"/>
                  </a:lnTo>
                  <a:lnTo>
                    <a:pt x="86405" y="0"/>
                  </a:lnTo>
                  <a:lnTo>
                    <a:pt x="92112" y="2116"/>
                  </a:lnTo>
                  <a:lnTo>
                    <a:pt x="97295" y="4909"/>
                  </a:lnTo>
                  <a:lnTo>
                    <a:pt x="102244" y="6150"/>
                  </a:lnTo>
                  <a:lnTo>
                    <a:pt x="103882" y="7275"/>
                  </a:lnTo>
                  <a:lnTo>
                    <a:pt x="104974" y="8819"/>
                  </a:lnTo>
                  <a:lnTo>
                    <a:pt x="106725" y="13207"/>
                  </a:lnTo>
                  <a:lnTo>
                    <a:pt x="111981" y="19777"/>
                  </a:lnTo>
                  <a:lnTo>
                    <a:pt x="113613" y="26409"/>
                  </a:lnTo>
                  <a:lnTo>
                    <a:pt x="114299" y="61913"/>
                  </a:lnTo>
                  <a:lnTo>
                    <a:pt x="114299" y="77551"/>
                  </a:lnTo>
                  <a:lnTo>
                    <a:pt x="114299" y="42849"/>
                  </a:lnTo>
                  <a:lnTo>
                    <a:pt x="114299" y="40472"/>
                  </a:lnTo>
                  <a:lnTo>
                    <a:pt x="116417" y="35714"/>
                  </a:lnTo>
                  <a:lnTo>
                    <a:pt x="124243" y="26192"/>
                  </a:lnTo>
                  <a:lnTo>
                    <a:pt x="138678" y="15257"/>
                  </a:lnTo>
                  <a:lnTo>
                    <a:pt x="149211" y="10749"/>
                  </a:lnTo>
                  <a:lnTo>
                    <a:pt x="165117" y="7856"/>
                  </a:lnTo>
                  <a:lnTo>
                    <a:pt x="197022" y="13667"/>
                  </a:lnTo>
                  <a:lnTo>
                    <a:pt x="215514" y="14205"/>
                  </a:lnTo>
                  <a:lnTo>
                    <a:pt x="220932" y="16367"/>
                  </a:lnTo>
                  <a:lnTo>
                    <a:pt x="227086" y="20430"/>
                  </a:lnTo>
                  <a:lnTo>
                    <a:pt x="227927" y="23103"/>
                  </a:lnTo>
                  <a:lnTo>
                    <a:pt x="228151" y="24927"/>
                  </a:lnTo>
                  <a:lnTo>
                    <a:pt x="227507" y="26143"/>
                  </a:lnTo>
                  <a:lnTo>
                    <a:pt x="226284" y="26953"/>
                  </a:lnTo>
                  <a:lnTo>
                    <a:pt x="224675" y="27494"/>
                  </a:lnTo>
                  <a:lnTo>
                    <a:pt x="223602" y="28648"/>
                  </a:lnTo>
                  <a:lnTo>
                    <a:pt x="219764" y="36203"/>
                  </a:lnTo>
                  <a:lnTo>
                    <a:pt x="211597" y="45339"/>
                  </a:lnTo>
                  <a:lnTo>
                    <a:pt x="177050" y="69057"/>
                  </a:lnTo>
                  <a:lnTo>
                    <a:pt x="167033" y="83344"/>
                  </a:lnTo>
                  <a:lnTo>
                    <a:pt x="165114" y="90487"/>
                  </a:lnTo>
                  <a:lnTo>
                    <a:pt x="164665" y="95250"/>
                  </a:lnTo>
                  <a:lnTo>
                    <a:pt x="165340" y="96837"/>
                  </a:lnTo>
                  <a:lnTo>
                    <a:pt x="166582" y="97895"/>
                  </a:lnTo>
                  <a:lnTo>
                    <a:pt x="168205" y="98601"/>
                  </a:lnTo>
                  <a:lnTo>
                    <a:pt x="169287" y="99865"/>
                  </a:lnTo>
                  <a:lnTo>
                    <a:pt x="170489" y="103386"/>
                  </a:lnTo>
                  <a:lnTo>
                    <a:pt x="171603" y="104643"/>
                  </a:lnTo>
                  <a:lnTo>
                    <a:pt x="174958" y="106039"/>
                  </a:lnTo>
                  <a:lnTo>
                    <a:pt x="181309" y="106825"/>
                  </a:lnTo>
                  <a:lnTo>
                    <a:pt x="185886" y="104892"/>
                  </a:lnTo>
                  <a:lnTo>
                    <a:pt x="202415" y="90354"/>
                  </a:lnTo>
                  <a:lnTo>
                    <a:pt x="205056" y="85666"/>
                  </a:lnTo>
                  <a:lnTo>
                    <a:pt x="206543" y="76447"/>
                  </a:lnTo>
                  <a:lnTo>
                    <a:pt x="207045" y="62901"/>
                  </a:lnTo>
                  <a:lnTo>
                    <a:pt x="209231" y="57589"/>
                  </a:lnTo>
                  <a:lnTo>
                    <a:pt x="210925" y="55062"/>
                  </a:lnTo>
                  <a:lnTo>
                    <a:pt x="211260" y="53376"/>
                  </a:lnTo>
                  <a:lnTo>
                    <a:pt x="210690" y="52253"/>
                  </a:lnTo>
                  <a:lnTo>
                    <a:pt x="209517" y="51504"/>
                  </a:lnTo>
                  <a:lnTo>
                    <a:pt x="208734" y="50211"/>
                  </a:lnTo>
                  <a:lnTo>
                    <a:pt x="207230" y="43195"/>
                  </a:lnTo>
                  <a:lnTo>
                    <a:pt x="207169" y="60640"/>
                  </a:lnTo>
                  <a:lnTo>
                    <a:pt x="209286" y="64786"/>
                  </a:lnTo>
                  <a:lnTo>
                    <a:pt x="221457" y="7858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SMARTInkShape-830"/>
            <p:cNvSpPr/>
            <p:nvPr/>
          </p:nvSpPr>
          <p:spPr>
            <a:xfrm>
              <a:off x="5050758" y="3544380"/>
              <a:ext cx="57023" cy="63215"/>
            </a:xfrm>
            <a:custGeom>
              <a:avLst/>
              <a:gdLst/>
              <a:ahLst/>
              <a:cxnLst/>
              <a:rect l="0" t="0" r="0" b="0"/>
              <a:pathLst>
                <a:path w="57023" h="63215">
                  <a:moveTo>
                    <a:pt x="57022" y="13208"/>
                  </a:moveTo>
                  <a:lnTo>
                    <a:pt x="57022" y="9415"/>
                  </a:lnTo>
                  <a:lnTo>
                    <a:pt x="56230" y="8298"/>
                  </a:lnTo>
                  <a:lnTo>
                    <a:pt x="54906" y="7553"/>
                  </a:lnTo>
                  <a:lnTo>
                    <a:pt x="53231" y="7057"/>
                  </a:lnTo>
                  <a:lnTo>
                    <a:pt x="42550" y="540"/>
                  </a:lnTo>
                  <a:lnTo>
                    <a:pt x="40230" y="0"/>
                  </a:lnTo>
                  <a:lnTo>
                    <a:pt x="19905" y="5165"/>
                  </a:lnTo>
                  <a:lnTo>
                    <a:pt x="14597" y="7781"/>
                  </a:lnTo>
                  <a:lnTo>
                    <a:pt x="4723" y="15928"/>
                  </a:lnTo>
                  <a:lnTo>
                    <a:pt x="2028" y="20502"/>
                  </a:lnTo>
                  <a:lnTo>
                    <a:pt x="300" y="29906"/>
                  </a:lnTo>
                  <a:lnTo>
                    <a:pt x="0" y="37029"/>
                  </a:lnTo>
                  <a:lnTo>
                    <a:pt x="2046" y="41786"/>
                  </a:lnTo>
                  <a:lnTo>
                    <a:pt x="9827" y="51308"/>
                  </a:lnTo>
                  <a:lnTo>
                    <a:pt x="20462" y="58452"/>
                  </a:lnTo>
                  <a:lnTo>
                    <a:pt x="33667" y="61803"/>
                  </a:lnTo>
                  <a:lnTo>
                    <a:pt x="57022" y="6321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SMARTInkShape-831"/>
            <p:cNvSpPr/>
            <p:nvPr/>
          </p:nvSpPr>
          <p:spPr>
            <a:xfrm>
              <a:off x="5164930" y="3482034"/>
              <a:ext cx="42866" cy="139848"/>
            </a:xfrm>
            <a:custGeom>
              <a:avLst/>
              <a:gdLst/>
              <a:ahLst/>
              <a:cxnLst/>
              <a:rect l="0" t="0" r="0" b="0"/>
              <a:pathLst>
                <a:path w="42866" h="139848">
                  <a:moveTo>
                    <a:pt x="42865" y="4116"/>
                  </a:moveTo>
                  <a:lnTo>
                    <a:pt x="42865" y="0"/>
                  </a:lnTo>
                  <a:lnTo>
                    <a:pt x="42865" y="3417"/>
                  </a:lnTo>
                  <a:lnTo>
                    <a:pt x="37954" y="9681"/>
                  </a:lnTo>
                  <a:lnTo>
                    <a:pt x="36382" y="16260"/>
                  </a:lnTo>
                  <a:lnTo>
                    <a:pt x="35122" y="24030"/>
                  </a:lnTo>
                  <a:lnTo>
                    <a:pt x="30105" y="40476"/>
                  </a:lnTo>
                  <a:lnTo>
                    <a:pt x="26912" y="54312"/>
                  </a:lnTo>
                  <a:lnTo>
                    <a:pt x="15603" y="83679"/>
                  </a:lnTo>
                  <a:lnTo>
                    <a:pt x="13755" y="99237"/>
                  </a:lnTo>
                  <a:lnTo>
                    <a:pt x="8686" y="112893"/>
                  </a:lnTo>
                  <a:lnTo>
                    <a:pt x="7235" y="134762"/>
                  </a:lnTo>
                  <a:lnTo>
                    <a:pt x="6411" y="136457"/>
                  </a:lnTo>
                  <a:lnTo>
                    <a:pt x="5068" y="137587"/>
                  </a:lnTo>
                  <a:lnTo>
                    <a:pt x="0" y="13984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3" name="SMARTInkShape-832"/>
            <p:cNvSpPr/>
            <p:nvPr/>
          </p:nvSpPr>
          <p:spPr>
            <a:xfrm>
              <a:off x="5057775" y="3536156"/>
              <a:ext cx="200026" cy="50008"/>
            </a:xfrm>
            <a:custGeom>
              <a:avLst/>
              <a:gdLst/>
              <a:ahLst/>
              <a:cxnLst/>
              <a:rect l="0" t="0" r="0" b="0"/>
              <a:pathLst>
                <a:path w="200026" h="50008">
                  <a:moveTo>
                    <a:pt x="0" y="0"/>
                  </a:moveTo>
                  <a:lnTo>
                    <a:pt x="29830" y="9943"/>
                  </a:lnTo>
                  <a:lnTo>
                    <a:pt x="58193" y="19133"/>
                  </a:lnTo>
                  <a:lnTo>
                    <a:pt x="93545" y="26475"/>
                  </a:lnTo>
                  <a:lnTo>
                    <a:pt x="127310" y="31953"/>
                  </a:lnTo>
                  <a:lnTo>
                    <a:pt x="156910" y="39885"/>
                  </a:lnTo>
                  <a:lnTo>
                    <a:pt x="181455" y="44391"/>
                  </a:lnTo>
                  <a:lnTo>
                    <a:pt x="191612" y="48343"/>
                  </a:lnTo>
                  <a:lnTo>
                    <a:pt x="200025" y="5000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SMARTInkShape-833"/>
            <p:cNvSpPr/>
            <p:nvPr/>
          </p:nvSpPr>
          <p:spPr>
            <a:xfrm>
              <a:off x="4986338" y="3636169"/>
              <a:ext cx="50006" cy="21432"/>
            </a:xfrm>
            <a:custGeom>
              <a:avLst/>
              <a:gdLst/>
              <a:ahLst/>
              <a:cxnLst/>
              <a:rect l="0" t="0" r="0" b="0"/>
              <a:pathLst>
                <a:path w="50006" h="21432">
                  <a:moveTo>
                    <a:pt x="42862" y="0"/>
                  </a:moveTo>
                  <a:lnTo>
                    <a:pt x="49014" y="0"/>
                  </a:lnTo>
                  <a:lnTo>
                    <a:pt x="49344" y="794"/>
                  </a:lnTo>
                  <a:lnTo>
                    <a:pt x="50005" y="17985"/>
                  </a:lnTo>
                  <a:lnTo>
                    <a:pt x="49212" y="19133"/>
                  </a:lnTo>
                  <a:lnTo>
                    <a:pt x="47889" y="19899"/>
                  </a:lnTo>
                  <a:lnTo>
                    <a:pt x="43508" y="20750"/>
                  </a:lnTo>
                  <a:lnTo>
                    <a:pt x="10358" y="21413"/>
                  </a:lnTo>
                  <a:lnTo>
                    <a:pt x="0" y="214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8" name="SMARTInkShape-Group104"/>
          <p:cNvGrpSpPr/>
          <p:nvPr/>
        </p:nvGrpSpPr>
        <p:grpSpPr>
          <a:xfrm>
            <a:off x="6888476" y="1221581"/>
            <a:ext cx="1298263" cy="835275"/>
            <a:chOff x="6888476" y="1221581"/>
            <a:chExt cx="1298263" cy="835275"/>
          </a:xfrm>
        </p:grpSpPr>
        <p:sp>
          <p:nvSpPr>
            <p:cNvPr id="316" name="SMARTInkShape-834"/>
            <p:cNvSpPr/>
            <p:nvPr/>
          </p:nvSpPr>
          <p:spPr>
            <a:xfrm>
              <a:off x="7175977" y="1860726"/>
              <a:ext cx="210662" cy="196130"/>
            </a:xfrm>
            <a:custGeom>
              <a:avLst/>
              <a:gdLst/>
              <a:ahLst/>
              <a:cxnLst/>
              <a:rect l="0" t="0" r="0" b="0"/>
              <a:pathLst>
                <a:path w="210662" h="196130">
                  <a:moveTo>
                    <a:pt x="210661" y="3793"/>
                  </a:moveTo>
                  <a:lnTo>
                    <a:pt x="206868" y="0"/>
                  </a:lnTo>
                  <a:lnTo>
                    <a:pt x="196540" y="255"/>
                  </a:lnTo>
                  <a:lnTo>
                    <a:pt x="167831" y="6886"/>
                  </a:lnTo>
                  <a:lnTo>
                    <a:pt x="138435" y="16633"/>
                  </a:lnTo>
                  <a:lnTo>
                    <a:pt x="102879" y="35139"/>
                  </a:lnTo>
                  <a:lnTo>
                    <a:pt x="69073" y="57698"/>
                  </a:lnTo>
                  <a:lnTo>
                    <a:pt x="37890" y="90031"/>
                  </a:lnTo>
                  <a:lnTo>
                    <a:pt x="14167" y="114402"/>
                  </a:lnTo>
                  <a:lnTo>
                    <a:pt x="8236" y="126771"/>
                  </a:lnTo>
                  <a:lnTo>
                    <a:pt x="0" y="155454"/>
                  </a:lnTo>
                  <a:lnTo>
                    <a:pt x="2899" y="170261"/>
                  </a:lnTo>
                  <a:lnTo>
                    <a:pt x="6668" y="179908"/>
                  </a:lnTo>
                  <a:lnTo>
                    <a:pt x="13105" y="187370"/>
                  </a:lnTo>
                  <a:lnTo>
                    <a:pt x="17044" y="190471"/>
                  </a:lnTo>
                  <a:lnTo>
                    <a:pt x="27772" y="193917"/>
                  </a:lnTo>
                  <a:lnTo>
                    <a:pt x="57854" y="196129"/>
                  </a:lnTo>
                  <a:lnTo>
                    <a:pt x="88832" y="192720"/>
                  </a:lnTo>
                  <a:lnTo>
                    <a:pt x="110648" y="18953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SMARTInkShape-835"/>
            <p:cNvSpPr/>
            <p:nvPr/>
          </p:nvSpPr>
          <p:spPr>
            <a:xfrm>
              <a:off x="6888476" y="1389533"/>
              <a:ext cx="269563" cy="273218"/>
            </a:xfrm>
            <a:custGeom>
              <a:avLst/>
              <a:gdLst/>
              <a:ahLst/>
              <a:cxnLst/>
              <a:rect l="0" t="0" r="0" b="0"/>
              <a:pathLst>
                <a:path w="269563" h="273218">
                  <a:moveTo>
                    <a:pt x="269562" y="10642"/>
                  </a:moveTo>
                  <a:lnTo>
                    <a:pt x="265769" y="10642"/>
                  </a:lnTo>
                  <a:lnTo>
                    <a:pt x="261791" y="8525"/>
                  </a:lnTo>
                  <a:lnTo>
                    <a:pt x="257377" y="5732"/>
                  </a:lnTo>
                  <a:lnTo>
                    <a:pt x="238128" y="0"/>
                  </a:lnTo>
                  <a:lnTo>
                    <a:pt x="227545" y="91"/>
                  </a:lnTo>
                  <a:lnTo>
                    <a:pt x="192386" y="8753"/>
                  </a:lnTo>
                  <a:lnTo>
                    <a:pt x="169172" y="17138"/>
                  </a:lnTo>
                  <a:lnTo>
                    <a:pt x="142538" y="33998"/>
                  </a:lnTo>
                  <a:lnTo>
                    <a:pt x="114538" y="54075"/>
                  </a:lnTo>
                  <a:lnTo>
                    <a:pt x="86928" y="75898"/>
                  </a:lnTo>
                  <a:lnTo>
                    <a:pt x="55862" y="111315"/>
                  </a:lnTo>
                  <a:lnTo>
                    <a:pt x="26795" y="145093"/>
                  </a:lnTo>
                  <a:lnTo>
                    <a:pt x="9529" y="179605"/>
                  </a:lnTo>
                  <a:lnTo>
                    <a:pt x="592" y="210176"/>
                  </a:lnTo>
                  <a:lnTo>
                    <a:pt x="0" y="223942"/>
                  </a:lnTo>
                  <a:lnTo>
                    <a:pt x="2384" y="235353"/>
                  </a:lnTo>
                  <a:lnTo>
                    <a:pt x="8205" y="243599"/>
                  </a:lnTo>
                  <a:lnTo>
                    <a:pt x="11980" y="246909"/>
                  </a:lnTo>
                  <a:lnTo>
                    <a:pt x="40852" y="257925"/>
                  </a:lnTo>
                  <a:lnTo>
                    <a:pt x="70209" y="265327"/>
                  </a:lnTo>
                  <a:lnTo>
                    <a:pt x="97881" y="270150"/>
                  </a:lnTo>
                  <a:lnTo>
                    <a:pt x="126584" y="272823"/>
                  </a:lnTo>
                  <a:lnTo>
                    <a:pt x="154422" y="273217"/>
                  </a:lnTo>
                  <a:lnTo>
                    <a:pt x="180024" y="270746"/>
                  </a:lnTo>
                  <a:lnTo>
                    <a:pt x="215010" y="268396"/>
                  </a:lnTo>
                  <a:lnTo>
                    <a:pt x="226699" y="26781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SMARTInkShape-836"/>
            <p:cNvSpPr/>
            <p:nvPr/>
          </p:nvSpPr>
          <p:spPr>
            <a:xfrm>
              <a:off x="7250906" y="1221581"/>
              <a:ext cx="14289" cy="400051"/>
            </a:xfrm>
            <a:custGeom>
              <a:avLst/>
              <a:gdLst/>
              <a:ahLst/>
              <a:cxnLst/>
              <a:rect l="0" t="0" r="0" b="0"/>
              <a:pathLst>
                <a:path w="14289" h="400051">
                  <a:moveTo>
                    <a:pt x="0" y="0"/>
                  </a:moveTo>
                  <a:lnTo>
                    <a:pt x="0" y="31374"/>
                  </a:lnTo>
                  <a:lnTo>
                    <a:pt x="0" y="64663"/>
                  </a:lnTo>
                  <a:lnTo>
                    <a:pt x="0" y="95059"/>
                  </a:lnTo>
                  <a:lnTo>
                    <a:pt x="0" y="122093"/>
                  </a:lnTo>
                  <a:lnTo>
                    <a:pt x="0" y="155880"/>
                  </a:lnTo>
                  <a:lnTo>
                    <a:pt x="0" y="191188"/>
                  </a:lnTo>
                  <a:lnTo>
                    <a:pt x="0" y="219279"/>
                  </a:lnTo>
                  <a:lnTo>
                    <a:pt x="794" y="246917"/>
                  </a:lnTo>
                  <a:lnTo>
                    <a:pt x="5655" y="277991"/>
                  </a:lnTo>
                  <a:lnTo>
                    <a:pt x="6849" y="310852"/>
                  </a:lnTo>
                  <a:lnTo>
                    <a:pt x="7105" y="341816"/>
                  </a:lnTo>
                  <a:lnTo>
                    <a:pt x="7921" y="351943"/>
                  </a:lnTo>
                  <a:lnTo>
                    <a:pt x="13992" y="386714"/>
                  </a:lnTo>
                  <a:lnTo>
                    <a:pt x="14288" y="4000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SMARTInkShape-837"/>
            <p:cNvSpPr/>
            <p:nvPr/>
          </p:nvSpPr>
          <p:spPr>
            <a:xfrm>
              <a:off x="7352380" y="1394177"/>
              <a:ext cx="183938" cy="213005"/>
            </a:xfrm>
            <a:custGeom>
              <a:avLst/>
              <a:gdLst/>
              <a:ahLst/>
              <a:cxnLst/>
              <a:rect l="0" t="0" r="0" b="0"/>
              <a:pathLst>
                <a:path w="183938" h="213005">
                  <a:moveTo>
                    <a:pt x="12826" y="77436"/>
                  </a:moveTo>
                  <a:lnTo>
                    <a:pt x="12826" y="81228"/>
                  </a:lnTo>
                  <a:lnTo>
                    <a:pt x="10709" y="85206"/>
                  </a:lnTo>
                  <a:lnTo>
                    <a:pt x="7916" y="89621"/>
                  </a:lnTo>
                  <a:lnTo>
                    <a:pt x="6675" y="94228"/>
                  </a:lnTo>
                  <a:lnTo>
                    <a:pt x="5769" y="128289"/>
                  </a:lnTo>
                  <a:lnTo>
                    <a:pt x="39" y="157618"/>
                  </a:lnTo>
                  <a:lnTo>
                    <a:pt x="0" y="170222"/>
                  </a:lnTo>
                  <a:lnTo>
                    <a:pt x="7397" y="203762"/>
                  </a:lnTo>
                  <a:lnTo>
                    <a:pt x="11754" y="211309"/>
                  </a:lnTo>
                  <a:lnTo>
                    <a:pt x="12905" y="211928"/>
                  </a:lnTo>
                  <a:lnTo>
                    <a:pt x="22573" y="212922"/>
                  </a:lnTo>
                  <a:lnTo>
                    <a:pt x="26468" y="213004"/>
                  </a:lnTo>
                  <a:lnTo>
                    <a:pt x="32912" y="210978"/>
                  </a:lnTo>
                  <a:lnTo>
                    <a:pt x="35742" y="209326"/>
                  </a:lnTo>
                  <a:lnTo>
                    <a:pt x="54640" y="182634"/>
                  </a:lnTo>
                  <a:lnTo>
                    <a:pt x="69524" y="150732"/>
                  </a:lnTo>
                  <a:lnTo>
                    <a:pt x="81029" y="120396"/>
                  </a:lnTo>
                  <a:lnTo>
                    <a:pt x="83838" y="94431"/>
                  </a:lnTo>
                  <a:lnTo>
                    <a:pt x="81958" y="86841"/>
                  </a:lnTo>
                  <a:lnTo>
                    <a:pt x="78076" y="79293"/>
                  </a:lnTo>
                  <a:lnTo>
                    <a:pt x="77145" y="70634"/>
                  </a:lnTo>
                  <a:lnTo>
                    <a:pt x="77121" y="77150"/>
                  </a:lnTo>
                  <a:lnTo>
                    <a:pt x="83271" y="83561"/>
                  </a:lnTo>
                  <a:lnTo>
                    <a:pt x="87762" y="84278"/>
                  </a:lnTo>
                  <a:lnTo>
                    <a:pt x="111448" y="83768"/>
                  </a:lnTo>
                  <a:lnTo>
                    <a:pt x="128037" y="78077"/>
                  </a:lnTo>
                  <a:lnTo>
                    <a:pt x="142566" y="66689"/>
                  </a:lnTo>
                  <a:lnTo>
                    <a:pt x="171237" y="33555"/>
                  </a:lnTo>
                  <a:lnTo>
                    <a:pt x="174512" y="25918"/>
                  </a:lnTo>
                  <a:lnTo>
                    <a:pt x="176762" y="18027"/>
                  </a:lnTo>
                  <a:lnTo>
                    <a:pt x="183512" y="6365"/>
                  </a:lnTo>
                  <a:lnTo>
                    <a:pt x="183937" y="2721"/>
                  </a:lnTo>
                  <a:lnTo>
                    <a:pt x="183256" y="1432"/>
                  </a:lnTo>
                  <a:lnTo>
                    <a:pt x="182009" y="573"/>
                  </a:lnTo>
                  <a:lnTo>
                    <a:pt x="180383" y="0"/>
                  </a:lnTo>
                  <a:lnTo>
                    <a:pt x="179300" y="412"/>
                  </a:lnTo>
                  <a:lnTo>
                    <a:pt x="178577" y="1480"/>
                  </a:lnTo>
                  <a:lnTo>
                    <a:pt x="178096" y="2986"/>
                  </a:lnTo>
                  <a:lnTo>
                    <a:pt x="176981" y="3990"/>
                  </a:lnTo>
                  <a:lnTo>
                    <a:pt x="169489" y="7718"/>
                  </a:lnTo>
                  <a:lnTo>
                    <a:pt x="153108" y="23834"/>
                  </a:lnTo>
                  <a:lnTo>
                    <a:pt x="143644" y="36506"/>
                  </a:lnTo>
                  <a:lnTo>
                    <a:pt x="128742" y="50418"/>
                  </a:lnTo>
                  <a:lnTo>
                    <a:pt x="117921" y="68218"/>
                  </a:lnTo>
                  <a:lnTo>
                    <a:pt x="109492" y="96513"/>
                  </a:lnTo>
                  <a:lnTo>
                    <a:pt x="109499" y="106023"/>
                  </a:lnTo>
                  <a:lnTo>
                    <a:pt x="116436" y="133198"/>
                  </a:lnTo>
                  <a:lnTo>
                    <a:pt x="122724" y="142994"/>
                  </a:lnTo>
                  <a:lnTo>
                    <a:pt x="125779" y="144953"/>
                  </a:lnTo>
                  <a:lnTo>
                    <a:pt x="137663" y="147712"/>
                  </a:lnTo>
                  <a:lnTo>
                    <a:pt x="177133" y="14887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" name="SMARTInkShape-838"/>
            <p:cNvSpPr/>
            <p:nvPr/>
          </p:nvSpPr>
          <p:spPr>
            <a:xfrm>
              <a:off x="7608094" y="1397209"/>
              <a:ext cx="91397" cy="167273"/>
            </a:xfrm>
            <a:custGeom>
              <a:avLst/>
              <a:gdLst/>
              <a:ahLst/>
              <a:cxnLst/>
              <a:rect l="0" t="0" r="0" b="0"/>
              <a:pathLst>
                <a:path w="91397" h="167273">
                  <a:moveTo>
                    <a:pt x="71437" y="17254"/>
                  </a:moveTo>
                  <a:lnTo>
                    <a:pt x="71437" y="13461"/>
                  </a:lnTo>
                  <a:lnTo>
                    <a:pt x="69320" y="9483"/>
                  </a:lnTo>
                  <a:lnTo>
                    <a:pt x="67644" y="7311"/>
                  </a:lnTo>
                  <a:lnTo>
                    <a:pt x="50117" y="461"/>
                  </a:lnTo>
                  <a:lnTo>
                    <a:pt x="35768" y="0"/>
                  </a:lnTo>
                  <a:lnTo>
                    <a:pt x="28608" y="989"/>
                  </a:lnTo>
                  <a:lnTo>
                    <a:pt x="23041" y="4029"/>
                  </a:lnTo>
                  <a:lnTo>
                    <a:pt x="14738" y="13757"/>
                  </a:lnTo>
                  <a:lnTo>
                    <a:pt x="13001" y="18891"/>
                  </a:lnTo>
                  <a:lnTo>
                    <a:pt x="13187" y="28829"/>
                  </a:lnTo>
                  <a:lnTo>
                    <a:pt x="17754" y="43349"/>
                  </a:lnTo>
                  <a:lnTo>
                    <a:pt x="36488" y="67247"/>
                  </a:lnTo>
                  <a:lnTo>
                    <a:pt x="71459" y="100596"/>
                  </a:lnTo>
                  <a:lnTo>
                    <a:pt x="89556" y="121750"/>
                  </a:lnTo>
                  <a:lnTo>
                    <a:pt x="91396" y="126667"/>
                  </a:lnTo>
                  <a:lnTo>
                    <a:pt x="91093" y="129090"/>
                  </a:lnTo>
                  <a:lnTo>
                    <a:pt x="88639" y="133898"/>
                  </a:lnTo>
                  <a:lnTo>
                    <a:pt x="79003" y="141068"/>
                  </a:lnTo>
                  <a:lnTo>
                    <a:pt x="48423" y="155365"/>
                  </a:lnTo>
                  <a:lnTo>
                    <a:pt x="16196" y="165156"/>
                  </a:lnTo>
                  <a:lnTo>
                    <a:pt x="0" y="16727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SMARTInkShape-839"/>
            <p:cNvSpPr/>
            <p:nvPr/>
          </p:nvSpPr>
          <p:spPr>
            <a:xfrm>
              <a:off x="7401664" y="1828800"/>
              <a:ext cx="27837" cy="221457"/>
            </a:xfrm>
            <a:custGeom>
              <a:avLst/>
              <a:gdLst/>
              <a:ahLst/>
              <a:cxnLst/>
              <a:rect l="0" t="0" r="0" b="0"/>
              <a:pathLst>
                <a:path w="27837" h="221457">
                  <a:moveTo>
                    <a:pt x="27836" y="0"/>
                  </a:moveTo>
                  <a:lnTo>
                    <a:pt x="27042" y="18682"/>
                  </a:lnTo>
                  <a:lnTo>
                    <a:pt x="21685" y="50585"/>
                  </a:lnTo>
                  <a:lnTo>
                    <a:pt x="15185" y="79489"/>
                  </a:lnTo>
                  <a:lnTo>
                    <a:pt x="8374" y="112833"/>
                  </a:lnTo>
                  <a:lnTo>
                    <a:pt x="3002" y="146378"/>
                  </a:lnTo>
                  <a:lnTo>
                    <a:pt x="0" y="177081"/>
                  </a:lnTo>
                  <a:lnTo>
                    <a:pt x="273" y="194902"/>
                  </a:lnTo>
                  <a:lnTo>
                    <a:pt x="6405" y="2214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" name="SMARTInkShape-840"/>
            <p:cNvSpPr/>
            <p:nvPr/>
          </p:nvSpPr>
          <p:spPr>
            <a:xfrm>
              <a:off x="7493794" y="1900372"/>
              <a:ext cx="314188" cy="155230"/>
            </a:xfrm>
            <a:custGeom>
              <a:avLst/>
              <a:gdLst/>
              <a:ahLst/>
              <a:cxnLst/>
              <a:rect l="0" t="0" r="0" b="0"/>
              <a:pathLst>
                <a:path w="314188" h="155230">
                  <a:moveTo>
                    <a:pt x="0" y="85591"/>
                  </a:moveTo>
                  <a:lnTo>
                    <a:pt x="0" y="119433"/>
                  </a:lnTo>
                  <a:lnTo>
                    <a:pt x="794" y="137878"/>
                  </a:lnTo>
                  <a:lnTo>
                    <a:pt x="5703" y="146768"/>
                  </a:lnTo>
                  <a:lnTo>
                    <a:pt x="9943" y="151939"/>
                  </a:lnTo>
                  <a:lnTo>
                    <a:pt x="18706" y="154766"/>
                  </a:lnTo>
                  <a:lnTo>
                    <a:pt x="29745" y="155229"/>
                  </a:lnTo>
                  <a:lnTo>
                    <a:pt x="58402" y="146952"/>
                  </a:lnTo>
                  <a:lnTo>
                    <a:pt x="69877" y="138262"/>
                  </a:lnTo>
                  <a:lnTo>
                    <a:pt x="103413" y="105139"/>
                  </a:lnTo>
                  <a:lnTo>
                    <a:pt x="118569" y="71849"/>
                  </a:lnTo>
                  <a:lnTo>
                    <a:pt x="127111" y="49287"/>
                  </a:lnTo>
                  <a:lnTo>
                    <a:pt x="128548" y="29898"/>
                  </a:lnTo>
                  <a:lnTo>
                    <a:pt x="129381" y="48512"/>
                  </a:lnTo>
                  <a:lnTo>
                    <a:pt x="132379" y="56147"/>
                  </a:lnTo>
                  <a:lnTo>
                    <a:pt x="138475" y="62715"/>
                  </a:lnTo>
                  <a:lnTo>
                    <a:pt x="155323" y="73399"/>
                  </a:lnTo>
                  <a:lnTo>
                    <a:pt x="173021" y="76951"/>
                  </a:lnTo>
                  <a:lnTo>
                    <a:pt x="206038" y="78151"/>
                  </a:lnTo>
                  <a:lnTo>
                    <a:pt x="241018" y="76272"/>
                  </a:lnTo>
                  <a:lnTo>
                    <a:pt x="263764" y="68542"/>
                  </a:lnTo>
                  <a:lnTo>
                    <a:pt x="288991" y="51707"/>
                  </a:lnTo>
                  <a:lnTo>
                    <a:pt x="303559" y="33095"/>
                  </a:lnTo>
                  <a:lnTo>
                    <a:pt x="311963" y="16248"/>
                  </a:lnTo>
                  <a:lnTo>
                    <a:pt x="314187" y="1399"/>
                  </a:lnTo>
                  <a:lnTo>
                    <a:pt x="310030" y="547"/>
                  </a:lnTo>
                  <a:lnTo>
                    <a:pt x="298219" y="0"/>
                  </a:lnTo>
                  <a:lnTo>
                    <a:pt x="269683" y="9820"/>
                  </a:lnTo>
                  <a:lnTo>
                    <a:pt x="248239" y="24704"/>
                  </a:lnTo>
                  <a:lnTo>
                    <a:pt x="230833" y="42931"/>
                  </a:lnTo>
                  <a:lnTo>
                    <a:pt x="219516" y="61818"/>
                  </a:lnTo>
                  <a:lnTo>
                    <a:pt x="215854" y="76078"/>
                  </a:lnTo>
                  <a:lnTo>
                    <a:pt x="214770" y="90356"/>
                  </a:lnTo>
                  <a:lnTo>
                    <a:pt x="218240" y="104641"/>
                  </a:lnTo>
                  <a:lnTo>
                    <a:pt x="224260" y="112049"/>
                  </a:lnTo>
                  <a:lnTo>
                    <a:pt x="242887" y="12845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" name="SMARTInkShape-841"/>
            <p:cNvSpPr/>
            <p:nvPr/>
          </p:nvSpPr>
          <p:spPr>
            <a:xfrm>
              <a:off x="7900988" y="1858662"/>
              <a:ext cx="71296" cy="177308"/>
            </a:xfrm>
            <a:custGeom>
              <a:avLst/>
              <a:gdLst/>
              <a:ahLst/>
              <a:cxnLst/>
              <a:rect l="0" t="0" r="0" b="0"/>
              <a:pathLst>
                <a:path w="71296" h="177308">
                  <a:moveTo>
                    <a:pt x="57150" y="13001"/>
                  </a:moveTo>
                  <a:lnTo>
                    <a:pt x="50652" y="7297"/>
                  </a:lnTo>
                  <a:lnTo>
                    <a:pt x="40055" y="1609"/>
                  </a:lnTo>
                  <a:lnTo>
                    <a:pt x="34206" y="0"/>
                  </a:lnTo>
                  <a:lnTo>
                    <a:pt x="26844" y="1402"/>
                  </a:lnTo>
                  <a:lnTo>
                    <a:pt x="15891" y="6653"/>
                  </a:lnTo>
                  <a:lnTo>
                    <a:pt x="10238" y="11767"/>
                  </a:lnTo>
                  <a:lnTo>
                    <a:pt x="5079" y="19332"/>
                  </a:lnTo>
                  <a:lnTo>
                    <a:pt x="1504" y="32515"/>
                  </a:lnTo>
                  <a:lnTo>
                    <a:pt x="4238" y="50268"/>
                  </a:lnTo>
                  <a:lnTo>
                    <a:pt x="26774" y="85567"/>
                  </a:lnTo>
                  <a:lnTo>
                    <a:pt x="53620" y="118189"/>
                  </a:lnTo>
                  <a:lnTo>
                    <a:pt x="67797" y="142916"/>
                  </a:lnTo>
                  <a:lnTo>
                    <a:pt x="70718" y="155197"/>
                  </a:lnTo>
                  <a:lnTo>
                    <a:pt x="71295" y="165266"/>
                  </a:lnTo>
                  <a:lnTo>
                    <a:pt x="70549" y="166899"/>
                  </a:lnTo>
                  <a:lnTo>
                    <a:pt x="69257" y="167987"/>
                  </a:lnTo>
                  <a:lnTo>
                    <a:pt x="52747" y="174786"/>
                  </a:lnTo>
                  <a:lnTo>
                    <a:pt x="19604" y="177085"/>
                  </a:lnTo>
                  <a:lnTo>
                    <a:pt x="0" y="17730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SMARTInkShape-842"/>
            <p:cNvSpPr/>
            <p:nvPr/>
          </p:nvSpPr>
          <p:spPr>
            <a:xfrm>
              <a:off x="7551468" y="1629846"/>
              <a:ext cx="135208" cy="156093"/>
            </a:xfrm>
            <a:custGeom>
              <a:avLst/>
              <a:gdLst/>
              <a:ahLst/>
              <a:cxnLst/>
              <a:rect l="0" t="0" r="0" b="0"/>
              <a:pathLst>
                <a:path w="135208" h="156093">
                  <a:moveTo>
                    <a:pt x="128063" y="34648"/>
                  </a:moveTo>
                  <a:lnTo>
                    <a:pt x="128063" y="17648"/>
                  </a:lnTo>
                  <a:lnTo>
                    <a:pt x="126476" y="15377"/>
                  </a:lnTo>
                  <a:lnTo>
                    <a:pt x="108178" y="3662"/>
                  </a:lnTo>
                  <a:lnTo>
                    <a:pt x="94478" y="332"/>
                  </a:lnTo>
                  <a:lnTo>
                    <a:pt x="70717" y="0"/>
                  </a:lnTo>
                  <a:lnTo>
                    <a:pt x="36033" y="11138"/>
                  </a:lnTo>
                  <a:lnTo>
                    <a:pt x="19897" y="22537"/>
                  </a:lnTo>
                  <a:lnTo>
                    <a:pt x="8437" y="35293"/>
                  </a:lnTo>
                  <a:lnTo>
                    <a:pt x="3458" y="44459"/>
                  </a:lnTo>
                  <a:lnTo>
                    <a:pt x="0" y="68023"/>
                  </a:lnTo>
                  <a:lnTo>
                    <a:pt x="5282" y="91952"/>
                  </a:lnTo>
                  <a:lnTo>
                    <a:pt x="9464" y="102714"/>
                  </a:lnTo>
                  <a:lnTo>
                    <a:pt x="16086" y="110672"/>
                  </a:lnTo>
                  <a:lnTo>
                    <a:pt x="39469" y="129708"/>
                  </a:lnTo>
                  <a:lnTo>
                    <a:pt x="72228" y="141296"/>
                  </a:lnTo>
                  <a:lnTo>
                    <a:pt x="105481" y="151229"/>
                  </a:lnTo>
                  <a:lnTo>
                    <a:pt x="135207" y="15609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SMARTInkShape-843"/>
            <p:cNvSpPr/>
            <p:nvPr/>
          </p:nvSpPr>
          <p:spPr>
            <a:xfrm>
              <a:off x="7743833" y="1493044"/>
              <a:ext cx="42856" cy="271463"/>
            </a:xfrm>
            <a:custGeom>
              <a:avLst/>
              <a:gdLst/>
              <a:ahLst/>
              <a:cxnLst/>
              <a:rect l="0" t="0" r="0" b="0"/>
              <a:pathLst>
                <a:path w="42856" h="271463">
                  <a:moveTo>
                    <a:pt x="7136" y="0"/>
                  </a:moveTo>
                  <a:lnTo>
                    <a:pt x="7136" y="10642"/>
                  </a:lnTo>
                  <a:lnTo>
                    <a:pt x="654" y="38444"/>
                  </a:lnTo>
                  <a:lnTo>
                    <a:pt x="50" y="72408"/>
                  </a:lnTo>
                  <a:lnTo>
                    <a:pt x="0" y="107284"/>
                  </a:lnTo>
                  <a:lnTo>
                    <a:pt x="5647" y="142892"/>
                  </a:lnTo>
                  <a:lnTo>
                    <a:pt x="7733" y="178596"/>
                  </a:lnTo>
                  <a:lnTo>
                    <a:pt x="17053" y="210520"/>
                  </a:lnTo>
                  <a:lnTo>
                    <a:pt x="27190" y="242740"/>
                  </a:lnTo>
                  <a:lnTo>
                    <a:pt x="34597" y="265485"/>
                  </a:lnTo>
                  <a:lnTo>
                    <a:pt x="35762" y="267477"/>
                  </a:lnTo>
                  <a:lnTo>
                    <a:pt x="37332" y="268806"/>
                  </a:lnTo>
                  <a:lnTo>
                    <a:pt x="42855" y="27146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SMARTInkShape-844"/>
            <p:cNvSpPr/>
            <p:nvPr/>
          </p:nvSpPr>
          <p:spPr>
            <a:xfrm>
              <a:off x="7808206" y="1614614"/>
              <a:ext cx="203965" cy="138718"/>
            </a:xfrm>
            <a:custGeom>
              <a:avLst/>
              <a:gdLst/>
              <a:ahLst/>
              <a:cxnLst/>
              <a:rect l="0" t="0" r="0" b="0"/>
              <a:pathLst>
                <a:path w="203965" h="138718">
                  <a:moveTo>
                    <a:pt x="7057" y="64167"/>
                  </a:moveTo>
                  <a:lnTo>
                    <a:pt x="7057" y="74110"/>
                  </a:lnTo>
                  <a:lnTo>
                    <a:pt x="4940" y="78641"/>
                  </a:lnTo>
                  <a:lnTo>
                    <a:pt x="3264" y="80960"/>
                  </a:lnTo>
                  <a:lnTo>
                    <a:pt x="906" y="91809"/>
                  </a:lnTo>
                  <a:lnTo>
                    <a:pt x="0" y="112912"/>
                  </a:lnTo>
                  <a:lnTo>
                    <a:pt x="2068" y="119698"/>
                  </a:lnTo>
                  <a:lnTo>
                    <a:pt x="4840" y="125360"/>
                  </a:lnTo>
                  <a:lnTo>
                    <a:pt x="7193" y="133010"/>
                  </a:lnTo>
                  <a:lnTo>
                    <a:pt x="10557" y="137891"/>
                  </a:lnTo>
                  <a:lnTo>
                    <a:pt x="11771" y="138717"/>
                  </a:lnTo>
                  <a:lnTo>
                    <a:pt x="12581" y="138473"/>
                  </a:lnTo>
                  <a:lnTo>
                    <a:pt x="15837" y="134338"/>
                  </a:lnTo>
                  <a:lnTo>
                    <a:pt x="20484" y="130279"/>
                  </a:lnTo>
                  <a:lnTo>
                    <a:pt x="27841" y="125829"/>
                  </a:lnTo>
                  <a:lnTo>
                    <a:pt x="34286" y="116973"/>
                  </a:lnTo>
                  <a:lnTo>
                    <a:pt x="51917" y="83727"/>
                  </a:lnTo>
                  <a:lnTo>
                    <a:pt x="70898" y="50343"/>
                  </a:lnTo>
                  <a:lnTo>
                    <a:pt x="76244" y="37846"/>
                  </a:lnTo>
                  <a:lnTo>
                    <a:pt x="76994" y="34714"/>
                  </a:lnTo>
                  <a:lnTo>
                    <a:pt x="78288" y="32625"/>
                  </a:lnTo>
                  <a:lnTo>
                    <a:pt x="79944" y="31233"/>
                  </a:lnTo>
                  <a:lnTo>
                    <a:pt x="81842" y="30305"/>
                  </a:lnTo>
                  <a:lnTo>
                    <a:pt x="83107" y="28892"/>
                  </a:lnTo>
                  <a:lnTo>
                    <a:pt x="84888" y="24700"/>
                  </a:lnTo>
                  <a:lnTo>
                    <a:pt x="85138" y="25155"/>
                  </a:lnTo>
                  <a:lnTo>
                    <a:pt x="86425" y="40595"/>
                  </a:lnTo>
                  <a:lnTo>
                    <a:pt x="91291" y="49927"/>
                  </a:lnTo>
                  <a:lnTo>
                    <a:pt x="91788" y="52293"/>
                  </a:lnTo>
                  <a:lnTo>
                    <a:pt x="96280" y="59414"/>
                  </a:lnTo>
                  <a:lnTo>
                    <a:pt x="102538" y="62055"/>
                  </a:lnTo>
                  <a:lnTo>
                    <a:pt x="133415" y="64044"/>
                  </a:lnTo>
                  <a:lnTo>
                    <a:pt x="152343" y="58439"/>
                  </a:lnTo>
                  <a:lnTo>
                    <a:pt x="166609" y="51181"/>
                  </a:lnTo>
                  <a:lnTo>
                    <a:pt x="180096" y="39329"/>
                  </a:lnTo>
                  <a:lnTo>
                    <a:pt x="196484" y="17393"/>
                  </a:lnTo>
                  <a:lnTo>
                    <a:pt x="198915" y="9651"/>
                  </a:lnTo>
                  <a:lnTo>
                    <a:pt x="199484" y="4748"/>
                  </a:lnTo>
                  <a:lnTo>
                    <a:pt x="200428" y="3123"/>
                  </a:lnTo>
                  <a:lnTo>
                    <a:pt x="201852" y="2040"/>
                  </a:lnTo>
                  <a:lnTo>
                    <a:pt x="203596" y="1318"/>
                  </a:lnTo>
                  <a:lnTo>
                    <a:pt x="203964" y="836"/>
                  </a:lnTo>
                  <a:lnTo>
                    <a:pt x="203416" y="516"/>
                  </a:lnTo>
                  <a:lnTo>
                    <a:pt x="200625" y="0"/>
                  </a:lnTo>
                  <a:lnTo>
                    <a:pt x="167241" y="26092"/>
                  </a:lnTo>
                  <a:lnTo>
                    <a:pt x="144315" y="50508"/>
                  </a:lnTo>
                  <a:lnTo>
                    <a:pt x="138213" y="62237"/>
                  </a:lnTo>
                  <a:lnTo>
                    <a:pt x="131866" y="80729"/>
                  </a:lnTo>
                  <a:lnTo>
                    <a:pt x="136001" y="102196"/>
                  </a:lnTo>
                  <a:lnTo>
                    <a:pt x="141218" y="111066"/>
                  </a:lnTo>
                  <a:lnTo>
                    <a:pt x="145529" y="116232"/>
                  </a:lnTo>
                  <a:lnTo>
                    <a:pt x="150092" y="119057"/>
                  </a:lnTo>
                  <a:lnTo>
                    <a:pt x="157075" y="12131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" name="SMARTInkShape-845"/>
            <p:cNvSpPr/>
            <p:nvPr/>
          </p:nvSpPr>
          <p:spPr>
            <a:xfrm>
              <a:off x="8086725" y="1624855"/>
              <a:ext cx="100014" cy="161084"/>
            </a:xfrm>
            <a:custGeom>
              <a:avLst/>
              <a:gdLst/>
              <a:ahLst/>
              <a:cxnLst/>
              <a:rect l="0" t="0" r="0" b="0"/>
              <a:pathLst>
                <a:path w="100014" h="161084">
                  <a:moveTo>
                    <a:pt x="100013" y="11064"/>
                  </a:moveTo>
                  <a:lnTo>
                    <a:pt x="100013" y="7271"/>
                  </a:lnTo>
                  <a:lnTo>
                    <a:pt x="99219" y="6154"/>
                  </a:lnTo>
                  <a:lnTo>
                    <a:pt x="97896" y="5409"/>
                  </a:lnTo>
                  <a:lnTo>
                    <a:pt x="96220" y="4913"/>
                  </a:lnTo>
                  <a:lnTo>
                    <a:pt x="95103" y="3788"/>
                  </a:lnTo>
                  <a:lnTo>
                    <a:pt x="93862" y="422"/>
                  </a:lnTo>
                  <a:lnTo>
                    <a:pt x="91943" y="0"/>
                  </a:lnTo>
                  <a:lnTo>
                    <a:pt x="69351" y="4265"/>
                  </a:lnTo>
                  <a:lnTo>
                    <a:pt x="60324" y="9490"/>
                  </a:lnTo>
                  <a:lnTo>
                    <a:pt x="52622" y="16859"/>
                  </a:lnTo>
                  <a:lnTo>
                    <a:pt x="47730" y="24488"/>
                  </a:lnTo>
                  <a:lnTo>
                    <a:pt x="44305" y="37707"/>
                  </a:lnTo>
                  <a:lnTo>
                    <a:pt x="47082" y="55471"/>
                  </a:lnTo>
                  <a:lnTo>
                    <a:pt x="55900" y="86981"/>
                  </a:lnTo>
                  <a:lnTo>
                    <a:pt x="63558" y="120585"/>
                  </a:lnTo>
                  <a:lnTo>
                    <a:pt x="63282" y="134090"/>
                  </a:lnTo>
                  <a:lnTo>
                    <a:pt x="60404" y="140619"/>
                  </a:lnTo>
                  <a:lnTo>
                    <a:pt x="54321" y="148757"/>
                  </a:lnTo>
                  <a:lnTo>
                    <a:pt x="39908" y="156196"/>
                  </a:lnTo>
                  <a:lnTo>
                    <a:pt x="19407" y="160117"/>
                  </a:lnTo>
                  <a:lnTo>
                    <a:pt x="0" y="16108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9" name="SMARTInkShape-846"/>
          <p:cNvSpPr/>
          <p:nvPr/>
        </p:nvSpPr>
        <p:spPr>
          <a:xfrm>
            <a:off x="6793706" y="1678781"/>
            <a:ext cx="607220" cy="1007270"/>
          </a:xfrm>
          <a:custGeom>
            <a:avLst/>
            <a:gdLst/>
            <a:ahLst/>
            <a:cxnLst/>
            <a:rect l="0" t="0" r="0" b="0"/>
            <a:pathLst>
              <a:path w="607220" h="1007270">
                <a:moveTo>
                  <a:pt x="0" y="0"/>
                </a:moveTo>
                <a:lnTo>
                  <a:pt x="5704" y="6497"/>
                </a:lnTo>
                <a:lnTo>
                  <a:pt x="20585" y="38113"/>
                </a:lnTo>
                <a:lnTo>
                  <a:pt x="38403" y="71293"/>
                </a:lnTo>
                <a:lnTo>
                  <a:pt x="51684" y="98294"/>
                </a:lnTo>
                <a:lnTo>
                  <a:pt x="61793" y="126403"/>
                </a:lnTo>
                <a:lnTo>
                  <a:pt x="75282" y="155633"/>
                </a:lnTo>
                <a:lnTo>
                  <a:pt x="93215" y="189077"/>
                </a:lnTo>
                <a:lnTo>
                  <a:pt x="108935" y="224122"/>
                </a:lnTo>
                <a:lnTo>
                  <a:pt x="118795" y="247776"/>
                </a:lnTo>
                <a:lnTo>
                  <a:pt x="128468" y="273635"/>
                </a:lnTo>
                <a:lnTo>
                  <a:pt x="138060" y="300210"/>
                </a:lnTo>
                <a:lnTo>
                  <a:pt x="147614" y="325250"/>
                </a:lnTo>
                <a:lnTo>
                  <a:pt x="157152" y="351724"/>
                </a:lnTo>
                <a:lnTo>
                  <a:pt x="166683" y="379366"/>
                </a:lnTo>
                <a:lnTo>
                  <a:pt x="176210" y="407526"/>
                </a:lnTo>
                <a:lnTo>
                  <a:pt x="187853" y="435916"/>
                </a:lnTo>
                <a:lnTo>
                  <a:pt x="200172" y="464409"/>
                </a:lnTo>
                <a:lnTo>
                  <a:pt x="210939" y="492948"/>
                </a:lnTo>
                <a:lnTo>
                  <a:pt x="223132" y="519390"/>
                </a:lnTo>
                <a:lnTo>
                  <a:pt x="236489" y="544371"/>
                </a:lnTo>
                <a:lnTo>
                  <a:pt x="250362" y="568703"/>
                </a:lnTo>
                <a:lnTo>
                  <a:pt x="264466" y="594863"/>
                </a:lnTo>
                <a:lnTo>
                  <a:pt x="279465" y="621571"/>
                </a:lnTo>
                <a:lnTo>
                  <a:pt x="296715" y="646671"/>
                </a:lnTo>
                <a:lnTo>
                  <a:pt x="314966" y="673172"/>
                </a:lnTo>
                <a:lnTo>
                  <a:pt x="333660" y="700825"/>
                </a:lnTo>
                <a:lnTo>
                  <a:pt x="352552" y="728990"/>
                </a:lnTo>
                <a:lnTo>
                  <a:pt x="371532" y="755267"/>
                </a:lnTo>
                <a:lnTo>
                  <a:pt x="391345" y="780968"/>
                </a:lnTo>
                <a:lnTo>
                  <a:pt x="413378" y="808266"/>
                </a:lnTo>
                <a:lnTo>
                  <a:pt x="436401" y="834157"/>
                </a:lnTo>
                <a:lnTo>
                  <a:pt x="460656" y="859687"/>
                </a:lnTo>
                <a:lnTo>
                  <a:pt x="487312" y="886908"/>
                </a:lnTo>
                <a:lnTo>
                  <a:pt x="515033" y="914881"/>
                </a:lnTo>
                <a:lnTo>
                  <a:pt x="541641" y="941601"/>
                </a:lnTo>
                <a:lnTo>
                  <a:pt x="573678" y="973701"/>
                </a:lnTo>
                <a:lnTo>
                  <a:pt x="607219" y="1007269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8" name="SMARTInkShape-Group106"/>
          <p:cNvGrpSpPr/>
          <p:nvPr/>
        </p:nvGrpSpPr>
        <p:grpSpPr>
          <a:xfrm>
            <a:off x="7267046" y="1614488"/>
            <a:ext cx="1094619" cy="1478757"/>
            <a:chOff x="7267046" y="1614488"/>
            <a:chExt cx="1094619" cy="1478757"/>
          </a:xfrm>
        </p:grpSpPr>
        <p:sp>
          <p:nvSpPr>
            <p:cNvPr id="330" name="SMARTInkShape-847"/>
            <p:cNvSpPr/>
            <p:nvPr/>
          </p:nvSpPr>
          <p:spPr>
            <a:xfrm>
              <a:off x="8243888" y="2986088"/>
              <a:ext cx="7144" cy="50007"/>
            </a:xfrm>
            <a:custGeom>
              <a:avLst/>
              <a:gdLst/>
              <a:ahLst/>
              <a:cxnLst/>
              <a:rect l="0" t="0" r="0" b="0"/>
              <a:pathLst>
                <a:path w="7144" h="50007">
                  <a:moveTo>
                    <a:pt x="0" y="0"/>
                  </a:moveTo>
                  <a:lnTo>
                    <a:pt x="793" y="7290"/>
                  </a:lnTo>
                  <a:lnTo>
                    <a:pt x="7143" y="5000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" name="SMARTInkShape-848"/>
            <p:cNvSpPr/>
            <p:nvPr/>
          </p:nvSpPr>
          <p:spPr>
            <a:xfrm>
              <a:off x="8222456" y="2800350"/>
              <a:ext cx="139209" cy="100014"/>
            </a:xfrm>
            <a:custGeom>
              <a:avLst/>
              <a:gdLst/>
              <a:ahLst/>
              <a:cxnLst/>
              <a:rect l="0" t="0" r="0" b="0"/>
              <a:pathLst>
                <a:path w="139209" h="100014">
                  <a:moveTo>
                    <a:pt x="0" y="0"/>
                  </a:moveTo>
                  <a:lnTo>
                    <a:pt x="6151" y="0"/>
                  </a:lnTo>
                  <a:lnTo>
                    <a:pt x="22555" y="5654"/>
                  </a:lnTo>
                  <a:lnTo>
                    <a:pt x="44496" y="10642"/>
                  </a:lnTo>
                  <a:lnTo>
                    <a:pt x="78796" y="27233"/>
                  </a:lnTo>
                  <a:lnTo>
                    <a:pt x="113534" y="40305"/>
                  </a:lnTo>
                  <a:lnTo>
                    <a:pt x="128450" y="47573"/>
                  </a:lnTo>
                  <a:lnTo>
                    <a:pt x="138565" y="59524"/>
                  </a:lnTo>
                  <a:lnTo>
                    <a:pt x="139208" y="61114"/>
                  </a:lnTo>
                  <a:lnTo>
                    <a:pt x="138843" y="62174"/>
                  </a:lnTo>
                  <a:lnTo>
                    <a:pt x="128329" y="67962"/>
                  </a:lnTo>
                  <a:lnTo>
                    <a:pt x="98369" y="74925"/>
                  </a:lnTo>
                  <a:lnTo>
                    <a:pt x="64078" y="83754"/>
                  </a:lnTo>
                  <a:lnTo>
                    <a:pt x="44915" y="87258"/>
                  </a:lnTo>
                  <a:lnTo>
                    <a:pt x="27067" y="91206"/>
                  </a:lnTo>
                  <a:lnTo>
                    <a:pt x="15205" y="92924"/>
                  </a:lnTo>
                  <a:lnTo>
                    <a:pt x="0" y="10001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" name="SMARTInkShape-849"/>
            <p:cNvSpPr/>
            <p:nvPr/>
          </p:nvSpPr>
          <p:spPr>
            <a:xfrm>
              <a:off x="8029575" y="2936081"/>
              <a:ext cx="100014" cy="7145"/>
            </a:xfrm>
            <a:custGeom>
              <a:avLst/>
              <a:gdLst/>
              <a:ahLst/>
              <a:cxnLst/>
              <a:rect l="0" t="0" r="0" b="0"/>
              <a:pathLst>
                <a:path w="100014" h="7145">
                  <a:moveTo>
                    <a:pt x="0" y="7144"/>
                  </a:moveTo>
                  <a:lnTo>
                    <a:pt x="3793" y="3352"/>
                  </a:lnTo>
                  <a:lnTo>
                    <a:pt x="9888" y="1490"/>
                  </a:lnTo>
                  <a:lnTo>
                    <a:pt x="40193" y="131"/>
                  </a:lnTo>
                  <a:lnTo>
                    <a:pt x="70910" y="26"/>
                  </a:lnTo>
                  <a:lnTo>
                    <a:pt x="100013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" name="SMARTInkShape-850"/>
            <p:cNvSpPr/>
            <p:nvPr/>
          </p:nvSpPr>
          <p:spPr>
            <a:xfrm>
              <a:off x="8108252" y="2843507"/>
              <a:ext cx="28480" cy="235450"/>
            </a:xfrm>
            <a:custGeom>
              <a:avLst/>
              <a:gdLst/>
              <a:ahLst/>
              <a:cxnLst/>
              <a:rect l="0" t="0" r="0" b="0"/>
              <a:pathLst>
                <a:path w="28480" h="235450">
                  <a:moveTo>
                    <a:pt x="28479" y="6849"/>
                  </a:moveTo>
                  <a:lnTo>
                    <a:pt x="21630" y="0"/>
                  </a:lnTo>
                  <a:lnTo>
                    <a:pt x="19230" y="16307"/>
                  </a:lnTo>
                  <a:lnTo>
                    <a:pt x="16431" y="24546"/>
                  </a:lnTo>
                  <a:lnTo>
                    <a:pt x="9479" y="57886"/>
                  </a:lnTo>
                  <a:lnTo>
                    <a:pt x="3576" y="92710"/>
                  </a:lnTo>
                  <a:lnTo>
                    <a:pt x="388" y="128311"/>
                  </a:lnTo>
                  <a:lnTo>
                    <a:pt x="0" y="160664"/>
                  </a:lnTo>
                  <a:lnTo>
                    <a:pt x="4833" y="191132"/>
                  </a:lnTo>
                  <a:lnTo>
                    <a:pt x="8727" y="213260"/>
                  </a:lnTo>
                  <a:lnTo>
                    <a:pt x="14192" y="23544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SMARTInkShape-851"/>
            <p:cNvSpPr/>
            <p:nvPr/>
          </p:nvSpPr>
          <p:spPr>
            <a:xfrm>
              <a:off x="7922933" y="2972094"/>
              <a:ext cx="106643" cy="99720"/>
            </a:xfrm>
            <a:custGeom>
              <a:avLst/>
              <a:gdLst/>
              <a:ahLst/>
              <a:cxnLst/>
              <a:rect l="0" t="0" r="0" b="0"/>
              <a:pathLst>
                <a:path w="106643" h="99720">
                  <a:moveTo>
                    <a:pt x="78067" y="6850"/>
                  </a:moveTo>
                  <a:lnTo>
                    <a:pt x="74274" y="6850"/>
                  </a:lnTo>
                  <a:lnTo>
                    <a:pt x="73157" y="6056"/>
                  </a:lnTo>
                  <a:lnTo>
                    <a:pt x="72412" y="4733"/>
                  </a:lnTo>
                  <a:lnTo>
                    <a:pt x="71218" y="699"/>
                  </a:lnTo>
                  <a:lnTo>
                    <a:pt x="68937" y="147"/>
                  </a:lnTo>
                  <a:lnTo>
                    <a:pt x="67218" y="0"/>
                  </a:lnTo>
                  <a:lnTo>
                    <a:pt x="57214" y="3585"/>
                  </a:lnTo>
                  <a:lnTo>
                    <a:pt x="44520" y="12702"/>
                  </a:lnTo>
                  <a:lnTo>
                    <a:pt x="29666" y="28967"/>
                  </a:lnTo>
                  <a:lnTo>
                    <a:pt x="3386" y="61498"/>
                  </a:lnTo>
                  <a:lnTo>
                    <a:pt x="641" y="74195"/>
                  </a:lnTo>
                  <a:lnTo>
                    <a:pt x="0" y="83347"/>
                  </a:lnTo>
                  <a:lnTo>
                    <a:pt x="622" y="86423"/>
                  </a:lnTo>
                  <a:lnTo>
                    <a:pt x="1831" y="88474"/>
                  </a:lnTo>
                  <a:lnTo>
                    <a:pt x="5682" y="91765"/>
                  </a:lnTo>
                  <a:lnTo>
                    <a:pt x="13934" y="88542"/>
                  </a:lnTo>
                  <a:lnTo>
                    <a:pt x="29885" y="75953"/>
                  </a:lnTo>
                  <a:lnTo>
                    <a:pt x="61505" y="44813"/>
                  </a:lnTo>
                  <a:lnTo>
                    <a:pt x="89817" y="9445"/>
                  </a:lnTo>
                  <a:lnTo>
                    <a:pt x="91227" y="8003"/>
                  </a:lnTo>
                  <a:lnTo>
                    <a:pt x="91603" y="8412"/>
                  </a:lnTo>
                  <a:lnTo>
                    <a:pt x="92325" y="23672"/>
                  </a:lnTo>
                  <a:lnTo>
                    <a:pt x="93147" y="52381"/>
                  </a:lnTo>
                  <a:lnTo>
                    <a:pt x="99057" y="83331"/>
                  </a:lnTo>
                  <a:lnTo>
                    <a:pt x="99204" y="86412"/>
                  </a:lnTo>
                  <a:lnTo>
                    <a:pt x="101484" y="91953"/>
                  </a:lnTo>
                  <a:lnTo>
                    <a:pt x="106642" y="9971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" name="SMARTInkShape-852"/>
            <p:cNvSpPr/>
            <p:nvPr/>
          </p:nvSpPr>
          <p:spPr>
            <a:xfrm>
              <a:off x="7529930" y="2848441"/>
              <a:ext cx="370753" cy="244804"/>
            </a:xfrm>
            <a:custGeom>
              <a:avLst/>
              <a:gdLst/>
              <a:ahLst/>
              <a:cxnLst/>
              <a:rect l="0" t="0" r="0" b="0"/>
              <a:pathLst>
                <a:path w="370753" h="244804">
                  <a:moveTo>
                    <a:pt x="28158" y="80497"/>
                  </a:moveTo>
                  <a:lnTo>
                    <a:pt x="28158" y="86647"/>
                  </a:lnTo>
                  <a:lnTo>
                    <a:pt x="31950" y="91138"/>
                  </a:lnTo>
                  <a:lnTo>
                    <a:pt x="33812" y="97397"/>
                  </a:lnTo>
                  <a:lnTo>
                    <a:pt x="35007" y="114350"/>
                  </a:lnTo>
                  <a:lnTo>
                    <a:pt x="25332" y="146247"/>
                  </a:lnTo>
                  <a:lnTo>
                    <a:pt x="11449" y="177837"/>
                  </a:lnTo>
                  <a:lnTo>
                    <a:pt x="2750" y="197120"/>
                  </a:lnTo>
                  <a:lnTo>
                    <a:pt x="0" y="217190"/>
                  </a:lnTo>
                  <a:lnTo>
                    <a:pt x="655" y="219250"/>
                  </a:lnTo>
                  <a:lnTo>
                    <a:pt x="1885" y="220624"/>
                  </a:lnTo>
                  <a:lnTo>
                    <a:pt x="5770" y="222829"/>
                  </a:lnTo>
                  <a:lnTo>
                    <a:pt x="14027" y="223211"/>
                  </a:lnTo>
                  <a:lnTo>
                    <a:pt x="31040" y="217636"/>
                  </a:lnTo>
                  <a:lnTo>
                    <a:pt x="44974" y="210383"/>
                  </a:lnTo>
                  <a:lnTo>
                    <a:pt x="79140" y="179404"/>
                  </a:lnTo>
                  <a:lnTo>
                    <a:pt x="84683" y="176049"/>
                  </a:lnTo>
                  <a:lnTo>
                    <a:pt x="92222" y="173719"/>
                  </a:lnTo>
                  <a:lnTo>
                    <a:pt x="95789" y="173522"/>
                  </a:lnTo>
                  <a:lnTo>
                    <a:pt x="97058" y="174264"/>
                  </a:lnTo>
                  <a:lnTo>
                    <a:pt x="97904" y="175552"/>
                  </a:lnTo>
                  <a:lnTo>
                    <a:pt x="99093" y="181157"/>
                  </a:lnTo>
                  <a:lnTo>
                    <a:pt x="101699" y="209728"/>
                  </a:lnTo>
                  <a:lnTo>
                    <a:pt x="103378" y="214276"/>
                  </a:lnTo>
                  <a:lnTo>
                    <a:pt x="109479" y="221446"/>
                  </a:lnTo>
                  <a:lnTo>
                    <a:pt x="126330" y="232516"/>
                  </a:lnTo>
                  <a:lnTo>
                    <a:pt x="140237" y="236135"/>
                  </a:lnTo>
                  <a:lnTo>
                    <a:pt x="159952" y="236564"/>
                  </a:lnTo>
                  <a:lnTo>
                    <a:pt x="172458" y="233733"/>
                  </a:lnTo>
                  <a:lnTo>
                    <a:pt x="207870" y="210911"/>
                  </a:lnTo>
                  <a:lnTo>
                    <a:pt x="217303" y="197461"/>
                  </a:lnTo>
                  <a:lnTo>
                    <a:pt x="229826" y="162955"/>
                  </a:lnTo>
                  <a:lnTo>
                    <a:pt x="233696" y="135003"/>
                  </a:lnTo>
                  <a:lnTo>
                    <a:pt x="234843" y="106613"/>
                  </a:lnTo>
                  <a:lnTo>
                    <a:pt x="235184" y="78092"/>
                  </a:lnTo>
                  <a:lnTo>
                    <a:pt x="230389" y="46507"/>
                  </a:lnTo>
                  <a:lnTo>
                    <a:pt x="228312" y="11416"/>
                  </a:lnTo>
                  <a:lnTo>
                    <a:pt x="228208" y="0"/>
                  </a:lnTo>
                  <a:lnTo>
                    <a:pt x="230310" y="5562"/>
                  </a:lnTo>
                  <a:lnTo>
                    <a:pt x="234336" y="27418"/>
                  </a:lnTo>
                  <a:lnTo>
                    <a:pt x="235032" y="57361"/>
                  </a:lnTo>
                  <a:lnTo>
                    <a:pt x="239031" y="85019"/>
                  </a:lnTo>
                  <a:lnTo>
                    <a:pt x="241451" y="112087"/>
                  </a:lnTo>
                  <a:lnTo>
                    <a:pt x="245960" y="140216"/>
                  </a:lnTo>
                  <a:lnTo>
                    <a:pt x="248892" y="172461"/>
                  </a:lnTo>
                  <a:lnTo>
                    <a:pt x="251588" y="199645"/>
                  </a:lnTo>
                  <a:lnTo>
                    <a:pt x="256077" y="224657"/>
                  </a:lnTo>
                  <a:lnTo>
                    <a:pt x="256731" y="237105"/>
                  </a:lnTo>
                  <a:lnTo>
                    <a:pt x="256750" y="233703"/>
                  </a:lnTo>
                  <a:lnTo>
                    <a:pt x="258871" y="229815"/>
                  </a:lnTo>
                  <a:lnTo>
                    <a:pt x="273347" y="210512"/>
                  </a:lnTo>
                  <a:lnTo>
                    <a:pt x="280799" y="204163"/>
                  </a:lnTo>
                  <a:lnTo>
                    <a:pt x="302753" y="178698"/>
                  </a:lnTo>
                  <a:lnTo>
                    <a:pt x="311860" y="172296"/>
                  </a:lnTo>
                  <a:lnTo>
                    <a:pt x="325913" y="168021"/>
                  </a:lnTo>
                  <a:lnTo>
                    <a:pt x="361612" y="166242"/>
                  </a:lnTo>
                  <a:lnTo>
                    <a:pt x="362380" y="166235"/>
                  </a:lnTo>
                  <a:lnTo>
                    <a:pt x="362891" y="167024"/>
                  </a:lnTo>
                  <a:lnTo>
                    <a:pt x="364404" y="171928"/>
                  </a:lnTo>
                  <a:lnTo>
                    <a:pt x="367572" y="176166"/>
                  </a:lnTo>
                  <a:lnTo>
                    <a:pt x="369508" y="182812"/>
                  </a:lnTo>
                  <a:lnTo>
                    <a:pt x="370752" y="200014"/>
                  </a:lnTo>
                  <a:lnTo>
                    <a:pt x="368805" y="207169"/>
                  </a:lnTo>
                  <a:lnTo>
                    <a:pt x="366087" y="213789"/>
                  </a:lnTo>
                  <a:lnTo>
                    <a:pt x="363914" y="24480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" name="SMARTInkShape-853"/>
            <p:cNvSpPr/>
            <p:nvPr/>
          </p:nvSpPr>
          <p:spPr>
            <a:xfrm>
              <a:off x="7267046" y="2950778"/>
              <a:ext cx="168017" cy="127212"/>
            </a:xfrm>
            <a:custGeom>
              <a:avLst/>
              <a:gdLst/>
              <a:ahLst/>
              <a:cxnLst/>
              <a:rect l="0" t="0" r="0" b="0"/>
              <a:pathLst>
                <a:path w="168017" h="127212">
                  <a:moveTo>
                    <a:pt x="41010" y="28166"/>
                  </a:moveTo>
                  <a:lnTo>
                    <a:pt x="44803" y="24373"/>
                  </a:lnTo>
                  <a:lnTo>
                    <a:pt x="48781" y="22511"/>
                  </a:lnTo>
                  <a:lnTo>
                    <a:pt x="65846" y="15515"/>
                  </a:lnTo>
                  <a:lnTo>
                    <a:pt x="77826" y="8895"/>
                  </a:lnTo>
                  <a:lnTo>
                    <a:pt x="83076" y="973"/>
                  </a:lnTo>
                  <a:lnTo>
                    <a:pt x="82548" y="512"/>
                  </a:lnTo>
                  <a:lnTo>
                    <a:pt x="79844" y="0"/>
                  </a:lnTo>
                  <a:lnTo>
                    <a:pt x="75997" y="1889"/>
                  </a:lnTo>
                  <a:lnTo>
                    <a:pt x="40556" y="26006"/>
                  </a:lnTo>
                  <a:lnTo>
                    <a:pt x="15070" y="47558"/>
                  </a:lnTo>
                  <a:lnTo>
                    <a:pt x="4396" y="65397"/>
                  </a:lnTo>
                  <a:lnTo>
                    <a:pt x="0" y="81971"/>
                  </a:lnTo>
                  <a:lnTo>
                    <a:pt x="1087" y="92032"/>
                  </a:lnTo>
                  <a:lnTo>
                    <a:pt x="2489" y="96937"/>
                  </a:lnTo>
                  <a:lnTo>
                    <a:pt x="8279" y="104504"/>
                  </a:lnTo>
                  <a:lnTo>
                    <a:pt x="16938" y="110512"/>
                  </a:lnTo>
                  <a:lnTo>
                    <a:pt x="48747" y="123284"/>
                  </a:lnTo>
                  <a:lnTo>
                    <a:pt x="82550" y="127211"/>
                  </a:lnTo>
                  <a:lnTo>
                    <a:pt x="117684" y="125871"/>
                  </a:lnTo>
                  <a:lnTo>
                    <a:pt x="143997" y="118197"/>
                  </a:lnTo>
                  <a:lnTo>
                    <a:pt x="152399" y="111572"/>
                  </a:lnTo>
                  <a:lnTo>
                    <a:pt x="164260" y="98175"/>
                  </a:lnTo>
                  <a:lnTo>
                    <a:pt x="167226" y="90766"/>
                  </a:lnTo>
                  <a:lnTo>
                    <a:pt x="168016" y="86568"/>
                  </a:lnTo>
                  <a:lnTo>
                    <a:pt x="166779" y="77670"/>
                  </a:lnTo>
                  <a:lnTo>
                    <a:pt x="159516" y="59023"/>
                  </a:lnTo>
                  <a:lnTo>
                    <a:pt x="150829" y="51670"/>
                  </a:lnTo>
                  <a:lnTo>
                    <a:pt x="139825" y="44168"/>
                  </a:lnTo>
                  <a:lnTo>
                    <a:pt x="119592" y="2102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SMARTInkShape-854"/>
            <p:cNvSpPr/>
            <p:nvPr/>
          </p:nvSpPr>
          <p:spPr>
            <a:xfrm>
              <a:off x="7800975" y="1614488"/>
              <a:ext cx="477639" cy="1157288"/>
            </a:xfrm>
            <a:custGeom>
              <a:avLst/>
              <a:gdLst/>
              <a:ahLst/>
              <a:cxnLst/>
              <a:rect l="0" t="0" r="0" b="0"/>
              <a:pathLst>
                <a:path w="477639" h="1157288">
                  <a:moveTo>
                    <a:pt x="471488" y="0"/>
                  </a:moveTo>
                  <a:lnTo>
                    <a:pt x="471488" y="3792"/>
                  </a:lnTo>
                  <a:lnTo>
                    <a:pt x="473604" y="7770"/>
                  </a:lnTo>
                  <a:lnTo>
                    <a:pt x="475280" y="9942"/>
                  </a:lnTo>
                  <a:lnTo>
                    <a:pt x="477142" y="16589"/>
                  </a:lnTo>
                  <a:lnTo>
                    <a:pt x="477638" y="20584"/>
                  </a:lnTo>
                  <a:lnTo>
                    <a:pt x="472393" y="51552"/>
                  </a:lnTo>
                  <a:lnTo>
                    <a:pt x="471567" y="86853"/>
                  </a:lnTo>
                  <a:lnTo>
                    <a:pt x="465844" y="119475"/>
                  </a:lnTo>
                  <a:lnTo>
                    <a:pt x="463423" y="130887"/>
                  </a:lnTo>
                  <a:lnTo>
                    <a:pt x="453167" y="157616"/>
                  </a:lnTo>
                  <a:lnTo>
                    <a:pt x="446878" y="185827"/>
                  </a:lnTo>
                  <a:lnTo>
                    <a:pt x="433083" y="219239"/>
                  </a:lnTo>
                  <a:lnTo>
                    <a:pt x="421891" y="251710"/>
                  </a:lnTo>
                  <a:lnTo>
                    <a:pt x="408245" y="284670"/>
                  </a:lnTo>
                  <a:lnTo>
                    <a:pt x="391056" y="319814"/>
                  </a:lnTo>
                  <a:lnTo>
                    <a:pt x="381069" y="347877"/>
                  </a:lnTo>
                  <a:lnTo>
                    <a:pt x="368409" y="376301"/>
                  </a:lnTo>
                  <a:lnTo>
                    <a:pt x="354603" y="404831"/>
                  </a:lnTo>
                  <a:lnTo>
                    <a:pt x="340458" y="433393"/>
                  </a:lnTo>
                  <a:lnTo>
                    <a:pt x="326213" y="461964"/>
                  </a:lnTo>
                  <a:lnTo>
                    <a:pt x="311938" y="490538"/>
                  </a:lnTo>
                  <a:lnTo>
                    <a:pt x="296861" y="519112"/>
                  </a:lnTo>
                  <a:lnTo>
                    <a:pt x="278459" y="547687"/>
                  </a:lnTo>
                  <a:lnTo>
                    <a:pt x="262599" y="577056"/>
                  </a:lnTo>
                  <a:lnTo>
                    <a:pt x="247846" y="609747"/>
                  </a:lnTo>
                  <a:lnTo>
                    <a:pt x="233421" y="640688"/>
                  </a:lnTo>
                  <a:lnTo>
                    <a:pt x="219092" y="673844"/>
                  </a:lnTo>
                  <a:lnTo>
                    <a:pt x="204793" y="704129"/>
                  </a:lnTo>
                  <a:lnTo>
                    <a:pt x="190502" y="733211"/>
                  </a:lnTo>
                  <a:lnTo>
                    <a:pt x="176213" y="761936"/>
                  </a:lnTo>
                  <a:lnTo>
                    <a:pt x="161925" y="790556"/>
                  </a:lnTo>
                  <a:lnTo>
                    <a:pt x="148431" y="819144"/>
                  </a:lnTo>
                  <a:lnTo>
                    <a:pt x="138260" y="847723"/>
                  </a:lnTo>
                  <a:lnTo>
                    <a:pt x="125544" y="876299"/>
                  </a:lnTo>
                  <a:lnTo>
                    <a:pt x="111723" y="904874"/>
                  </a:lnTo>
                  <a:lnTo>
                    <a:pt x="97573" y="934243"/>
                  </a:lnTo>
                  <a:lnTo>
                    <a:pt x="83327" y="966934"/>
                  </a:lnTo>
                  <a:lnTo>
                    <a:pt x="69051" y="997081"/>
                  </a:lnTo>
                  <a:lnTo>
                    <a:pt x="54767" y="1026916"/>
                  </a:lnTo>
                  <a:lnTo>
                    <a:pt x="40480" y="1060538"/>
                  </a:lnTo>
                  <a:lnTo>
                    <a:pt x="26988" y="1094842"/>
                  </a:lnTo>
                  <a:lnTo>
                    <a:pt x="16816" y="1124674"/>
                  </a:lnTo>
                  <a:lnTo>
                    <a:pt x="0" y="115728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9" name="SMARTInkShape-855"/>
          <p:cNvSpPr/>
          <p:nvPr/>
        </p:nvSpPr>
        <p:spPr>
          <a:xfrm>
            <a:off x="7100888" y="2900683"/>
            <a:ext cx="185738" cy="196393"/>
          </a:xfrm>
          <a:custGeom>
            <a:avLst/>
            <a:gdLst/>
            <a:ahLst/>
            <a:cxnLst/>
            <a:rect l="0" t="0" r="0" b="0"/>
            <a:pathLst>
              <a:path w="185738" h="196393">
                <a:moveTo>
                  <a:pt x="185737" y="13967"/>
                </a:moveTo>
                <a:lnTo>
                  <a:pt x="185737" y="10175"/>
                </a:lnTo>
                <a:lnTo>
                  <a:pt x="184150" y="9057"/>
                </a:lnTo>
                <a:lnTo>
                  <a:pt x="152557" y="1300"/>
                </a:lnTo>
                <a:lnTo>
                  <a:pt x="118153" y="0"/>
                </a:lnTo>
                <a:lnTo>
                  <a:pt x="90218" y="3567"/>
                </a:lnTo>
                <a:lnTo>
                  <a:pt x="61832" y="9651"/>
                </a:lnTo>
                <a:lnTo>
                  <a:pt x="31088" y="23727"/>
                </a:lnTo>
                <a:lnTo>
                  <a:pt x="22283" y="29682"/>
                </a:lnTo>
                <a:lnTo>
                  <a:pt x="19618" y="33969"/>
                </a:lnTo>
                <a:lnTo>
                  <a:pt x="16657" y="45082"/>
                </a:lnTo>
                <a:lnTo>
                  <a:pt x="17457" y="53725"/>
                </a:lnTo>
                <a:lnTo>
                  <a:pt x="18781" y="57141"/>
                </a:lnTo>
                <a:lnTo>
                  <a:pt x="32023" y="69534"/>
                </a:lnTo>
                <a:lnTo>
                  <a:pt x="64747" y="92653"/>
                </a:lnTo>
                <a:lnTo>
                  <a:pt x="87976" y="104750"/>
                </a:lnTo>
                <a:lnTo>
                  <a:pt x="110733" y="115478"/>
                </a:lnTo>
                <a:lnTo>
                  <a:pt x="140444" y="137032"/>
                </a:lnTo>
                <a:lnTo>
                  <a:pt x="143636" y="141254"/>
                </a:lnTo>
                <a:lnTo>
                  <a:pt x="144970" y="144862"/>
                </a:lnTo>
                <a:lnTo>
                  <a:pt x="145065" y="148062"/>
                </a:lnTo>
                <a:lnTo>
                  <a:pt x="139515" y="162692"/>
                </a:lnTo>
                <a:lnTo>
                  <a:pt x="133179" y="169496"/>
                </a:lnTo>
                <a:lnTo>
                  <a:pt x="118571" y="177789"/>
                </a:lnTo>
                <a:lnTo>
                  <a:pt x="84552" y="189322"/>
                </a:lnTo>
                <a:lnTo>
                  <a:pt x="51420" y="194038"/>
                </a:lnTo>
                <a:lnTo>
                  <a:pt x="37141" y="196392"/>
                </a:lnTo>
                <a:lnTo>
                  <a:pt x="13818" y="193222"/>
                </a:lnTo>
                <a:lnTo>
                  <a:pt x="7993" y="190738"/>
                </a:lnTo>
                <a:lnTo>
                  <a:pt x="0" y="185417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7" name="SMARTInkShape-Group108"/>
          <p:cNvGrpSpPr/>
          <p:nvPr/>
        </p:nvGrpSpPr>
        <p:grpSpPr>
          <a:xfrm>
            <a:off x="236323" y="4129248"/>
            <a:ext cx="1263828" cy="857091"/>
            <a:chOff x="236323" y="4129248"/>
            <a:chExt cx="1263828" cy="857091"/>
          </a:xfrm>
        </p:grpSpPr>
        <p:sp>
          <p:nvSpPr>
            <p:cNvPr id="340" name="SMARTInkShape-856"/>
            <p:cNvSpPr/>
            <p:nvPr/>
          </p:nvSpPr>
          <p:spPr>
            <a:xfrm>
              <a:off x="236323" y="4140317"/>
              <a:ext cx="285172" cy="337232"/>
            </a:xfrm>
            <a:custGeom>
              <a:avLst/>
              <a:gdLst/>
              <a:ahLst/>
              <a:cxnLst/>
              <a:rect l="0" t="0" r="0" b="0"/>
              <a:pathLst>
                <a:path w="285172" h="337232">
                  <a:moveTo>
                    <a:pt x="285171" y="17346"/>
                  </a:moveTo>
                  <a:lnTo>
                    <a:pt x="285171" y="13553"/>
                  </a:lnTo>
                  <a:lnTo>
                    <a:pt x="283583" y="12436"/>
                  </a:lnTo>
                  <a:lnTo>
                    <a:pt x="274558" y="10070"/>
                  </a:lnTo>
                  <a:lnTo>
                    <a:pt x="253944" y="346"/>
                  </a:lnTo>
                  <a:lnTo>
                    <a:pt x="241130" y="0"/>
                  </a:lnTo>
                  <a:lnTo>
                    <a:pt x="205641" y="4243"/>
                  </a:lnTo>
                  <a:lnTo>
                    <a:pt x="170213" y="18520"/>
                  </a:lnTo>
                  <a:lnTo>
                    <a:pt x="142101" y="34098"/>
                  </a:lnTo>
                  <a:lnTo>
                    <a:pt x="113663" y="53794"/>
                  </a:lnTo>
                  <a:lnTo>
                    <a:pt x="79402" y="85576"/>
                  </a:lnTo>
                  <a:lnTo>
                    <a:pt x="56985" y="116849"/>
                  </a:lnTo>
                  <a:lnTo>
                    <a:pt x="35262" y="147458"/>
                  </a:lnTo>
                  <a:lnTo>
                    <a:pt x="17537" y="180428"/>
                  </a:lnTo>
                  <a:lnTo>
                    <a:pt x="6023" y="211540"/>
                  </a:lnTo>
                  <a:lnTo>
                    <a:pt x="1377" y="240866"/>
                  </a:lnTo>
                  <a:lnTo>
                    <a:pt x="0" y="269664"/>
                  </a:lnTo>
                  <a:lnTo>
                    <a:pt x="5238" y="301343"/>
                  </a:lnTo>
                  <a:lnTo>
                    <a:pt x="9415" y="313164"/>
                  </a:lnTo>
                  <a:lnTo>
                    <a:pt x="16033" y="321594"/>
                  </a:lnTo>
                  <a:lnTo>
                    <a:pt x="33218" y="333472"/>
                  </a:lnTo>
                  <a:lnTo>
                    <a:pt x="50974" y="337231"/>
                  </a:lnTo>
                  <a:lnTo>
                    <a:pt x="67524" y="334553"/>
                  </a:lnTo>
                  <a:lnTo>
                    <a:pt x="100761" y="312038"/>
                  </a:lnTo>
                  <a:lnTo>
                    <a:pt x="110077" y="300720"/>
                  </a:lnTo>
                  <a:lnTo>
                    <a:pt x="130850" y="267064"/>
                  </a:lnTo>
                  <a:lnTo>
                    <a:pt x="147414" y="236623"/>
                  </a:lnTo>
                  <a:lnTo>
                    <a:pt x="158564" y="204064"/>
                  </a:lnTo>
                  <a:lnTo>
                    <a:pt x="168410" y="168998"/>
                  </a:lnTo>
                  <a:lnTo>
                    <a:pt x="177999" y="133615"/>
                  </a:lnTo>
                  <a:lnTo>
                    <a:pt x="183744" y="103460"/>
                  </a:lnTo>
                  <a:lnTo>
                    <a:pt x="184972" y="69519"/>
                  </a:lnTo>
                  <a:lnTo>
                    <a:pt x="185158" y="3163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SMARTInkShape-857"/>
            <p:cNvSpPr/>
            <p:nvPr/>
          </p:nvSpPr>
          <p:spPr>
            <a:xfrm>
              <a:off x="464344" y="4307681"/>
              <a:ext cx="114301" cy="163682"/>
            </a:xfrm>
            <a:custGeom>
              <a:avLst/>
              <a:gdLst/>
              <a:ahLst/>
              <a:cxnLst/>
              <a:rect l="0" t="0" r="0" b="0"/>
              <a:pathLst>
                <a:path w="114301" h="163682">
                  <a:moveTo>
                    <a:pt x="0" y="128588"/>
                  </a:moveTo>
                  <a:lnTo>
                    <a:pt x="0" y="145381"/>
                  </a:lnTo>
                  <a:lnTo>
                    <a:pt x="2116" y="150074"/>
                  </a:lnTo>
                  <a:lnTo>
                    <a:pt x="9943" y="159555"/>
                  </a:lnTo>
                  <a:lnTo>
                    <a:pt x="14473" y="162195"/>
                  </a:lnTo>
                  <a:lnTo>
                    <a:pt x="23603" y="163681"/>
                  </a:lnTo>
                  <a:lnTo>
                    <a:pt x="31921" y="163234"/>
                  </a:lnTo>
                  <a:lnTo>
                    <a:pt x="40910" y="160390"/>
                  </a:lnTo>
                  <a:lnTo>
                    <a:pt x="54896" y="150534"/>
                  </a:lnTo>
                  <a:lnTo>
                    <a:pt x="81632" y="118160"/>
                  </a:lnTo>
                  <a:lnTo>
                    <a:pt x="98028" y="92220"/>
                  </a:lnTo>
                  <a:lnTo>
                    <a:pt x="103099" y="78293"/>
                  </a:lnTo>
                  <a:lnTo>
                    <a:pt x="110414" y="42825"/>
                  </a:lnTo>
                  <a:lnTo>
                    <a:pt x="11430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" name="SMARTInkShape-858"/>
            <p:cNvSpPr/>
            <p:nvPr/>
          </p:nvSpPr>
          <p:spPr>
            <a:xfrm>
              <a:off x="657644" y="4143375"/>
              <a:ext cx="71020" cy="357189"/>
            </a:xfrm>
            <a:custGeom>
              <a:avLst/>
              <a:gdLst/>
              <a:ahLst/>
              <a:cxnLst/>
              <a:rect l="0" t="0" r="0" b="0"/>
              <a:pathLst>
                <a:path w="71020" h="357189">
                  <a:moveTo>
                    <a:pt x="71019" y="0"/>
                  </a:moveTo>
                  <a:lnTo>
                    <a:pt x="71019" y="3792"/>
                  </a:lnTo>
                  <a:lnTo>
                    <a:pt x="63743" y="37021"/>
                  </a:lnTo>
                  <a:lnTo>
                    <a:pt x="58351" y="66668"/>
                  </a:lnTo>
                  <a:lnTo>
                    <a:pt x="55094" y="95689"/>
                  </a:lnTo>
                  <a:lnTo>
                    <a:pt x="46986" y="127307"/>
                  </a:lnTo>
                  <a:lnTo>
                    <a:pt x="36646" y="156783"/>
                  </a:lnTo>
                  <a:lnTo>
                    <a:pt x="28555" y="187742"/>
                  </a:lnTo>
                  <a:lnTo>
                    <a:pt x="21130" y="219933"/>
                  </a:lnTo>
                  <a:lnTo>
                    <a:pt x="11511" y="255463"/>
                  </a:lnTo>
                  <a:lnTo>
                    <a:pt x="2761" y="290321"/>
                  </a:lnTo>
                  <a:lnTo>
                    <a:pt x="0" y="324481"/>
                  </a:lnTo>
                  <a:lnTo>
                    <a:pt x="3497" y="340000"/>
                  </a:lnTo>
                  <a:lnTo>
                    <a:pt x="12592" y="355312"/>
                  </a:lnTo>
                  <a:lnTo>
                    <a:pt x="15418" y="356354"/>
                  </a:lnTo>
                  <a:lnTo>
                    <a:pt x="21012" y="35718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SMARTInkShape-859"/>
            <p:cNvSpPr/>
            <p:nvPr/>
          </p:nvSpPr>
          <p:spPr>
            <a:xfrm>
              <a:off x="529631" y="4129248"/>
              <a:ext cx="347914" cy="364172"/>
            </a:xfrm>
            <a:custGeom>
              <a:avLst/>
              <a:gdLst/>
              <a:ahLst/>
              <a:cxnLst/>
              <a:rect l="0" t="0" r="0" b="0"/>
              <a:pathLst>
                <a:path w="347914" h="364172">
                  <a:moveTo>
                    <a:pt x="6150" y="185577"/>
                  </a:moveTo>
                  <a:lnTo>
                    <a:pt x="0" y="185577"/>
                  </a:lnTo>
                  <a:lnTo>
                    <a:pt x="3093" y="185577"/>
                  </a:lnTo>
                  <a:lnTo>
                    <a:pt x="6908" y="183460"/>
                  </a:lnTo>
                  <a:lnTo>
                    <a:pt x="11250" y="180668"/>
                  </a:lnTo>
                  <a:lnTo>
                    <a:pt x="45260" y="170793"/>
                  </a:lnTo>
                  <a:lnTo>
                    <a:pt x="80639" y="161666"/>
                  </a:lnTo>
                  <a:lnTo>
                    <a:pt x="112535" y="154592"/>
                  </a:lnTo>
                  <a:lnTo>
                    <a:pt x="147121" y="143676"/>
                  </a:lnTo>
                  <a:lnTo>
                    <a:pt x="182504" y="130388"/>
                  </a:lnTo>
                  <a:lnTo>
                    <a:pt x="214331" y="120189"/>
                  </a:lnTo>
                  <a:lnTo>
                    <a:pt x="243870" y="108347"/>
                  </a:lnTo>
                  <a:lnTo>
                    <a:pt x="272730" y="94784"/>
                  </a:lnTo>
                  <a:lnTo>
                    <a:pt x="307034" y="65583"/>
                  </a:lnTo>
                  <a:lnTo>
                    <a:pt x="323636" y="50275"/>
                  </a:lnTo>
                  <a:lnTo>
                    <a:pt x="336357" y="30881"/>
                  </a:lnTo>
                  <a:lnTo>
                    <a:pt x="347913" y="1671"/>
                  </a:lnTo>
                  <a:lnTo>
                    <a:pt x="347498" y="1060"/>
                  </a:lnTo>
                  <a:lnTo>
                    <a:pt x="342800" y="0"/>
                  </a:lnTo>
                  <a:lnTo>
                    <a:pt x="331470" y="23478"/>
                  </a:lnTo>
                  <a:lnTo>
                    <a:pt x="322498" y="52704"/>
                  </a:lnTo>
                  <a:lnTo>
                    <a:pt x="309880" y="86835"/>
                  </a:lnTo>
                  <a:lnTo>
                    <a:pt x="305165" y="114516"/>
                  </a:lnTo>
                  <a:lnTo>
                    <a:pt x="298741" y="142826"/>
                  </a:lnTo>
                  <a:lnTo>
                    <a:pt x="293252" y="177044"/>
                  </a:lnTo>
                  <a:lnTo>
                    <a:pt x="287258" y="212437"/>
                  </a:lnTo>
                  <a:lnTo>
                    <a:pt x="285251" y="247886"/>
                  </a:lnTo>
                  <a:lnTo>
                    <a:pt x="284854" y="278054"/>
                  </a:lnTo>
                  <a:lnTo>
                    <a:pt x="284776" y="306943"/>
                  </a:lnTo>
                  <a:lnTo>
                    <a:pt x="284758" y="339264"/>
                  </a:lnTo>
                  <a:lnTo>
                    <a:pt x="284757" y="36417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SMARTInkShape-860"/>
            <p:cNvSpPr/>
            <p:nvPr/>
          </p:nvSpPr>
          <p:spPr>
            <a:xfrm>
              <a:off x="914400" y="4400550"/>
              <a:ext cx="14289" cy="92870"/>
            </a:xfrm>
            <a:custGeom>
              <a:avLst/>
              <a:gdLst/>
              <a:ahLst/>
              <a:cxnLst/>
              <a:rect l="0" t="0" r="0" b="0"/>
              <a:pathLst>
                <a:path w="14289" h="92870">
                  <a:moveTo>
                    <a:pt x="14288" y="0"/>
                  </a:moveTo>
                  <a:lnTo>
                    <a:pt x="14288" y="9943"/>
                  </a:lnTo>
                  <a:lnTo>
                    <a:pt x="12171" y="14473"/>
                  </a:lnTo>
                  <a:lnTo>
                    <a:pt x="10495" y="16793"/>
                  </a:lnTo>
                  <a:lnTo>
                    <a:pt x="8137" y="27641"/>
                  </a:lnTo>
                  <a:lnTo>
                    <a:pt x="6546" y="40620"/>
                  </a:lnTo>
                  <a:lnTo>
                    <a:pt x="679" y="61193"/>
                  </a:lnTo>
                  <a:lnTo>
                    <a:pt x="0" y="9286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SMARTInkShape-861"/>
            <p:cNvSpPr/>
            <p:nvPr/>
          </p:nvSpPr>
          <p:spPr>
            <a:xfrm>
              <a:off x="942975" y="4243388"/>
              <a:ext cx="14289" cy="14288"/>
            </a:xfrm>
            <a:custGeom>
              <a:avLst/>
              <a:gdLst/>
              <a:ahLst/>
              <a:cxnLst/>
              <a:rect l="0" t="0" r="0" b="0"/>
              <a:pathLst>
                <a:path w="14289" h="14288">
                  <a:moveTo>
                    <a:pt x="14288" y="14287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SMARTInkShape-862"/>
            <p:cNvSpPr/>
            <p:nvPr/>
          </p:nvSpPr>
          <p:spPr>
            <a:xfrm>
              <a:off x="950119" y="4330232"/>
              <a:ext cx="107120" cy="134613"/>
            </a:xfrm>
            <a:custGeom>
              <a:avLst/>
              <a:gdLst/>
              <a:ahLst/>
              <a:cxnLst/>
              <a:rect l="0" t="0" r="0" b="0"/>
              <a:pathLst>
                <a:path w="107120" h="134613">
                  <a:moveTo>
                    <a:pt x="0" y="20312"/>
                  </a:moveTo>
                  <a:lnTo>
                    <a:pt x="794" y="35834"/>
                  </a:lnTo>
                  <a:lnTo>
                    <a:pt x="3792" y="42556"/>
                  </a:lnTo>
                  <a:lnTo>
                    <a:pt x="23849" y="65515"/>
                  </a:lnTo>
                  <a:lnTo>
                    <a:pt x="28591" y="68183"/>
                  </a:lnTo>
                  <a:lnTo>
                    <a:pt x="37840" y="69685"/>
                  </a:lnTo>
                  <a:lnTo>
                    <a:pt x="55187" y="70193"/>
                  </a:lnTo>
                  <a:lnTo>
                    <a:pt x="62363" y="68146"/>
                  </a:lnTo>
                  <a:lnTo>
                    <a:pt x="89750" y="51183"/>
                  </a:lnTo>
                  <a:lnTo>
                    <a:pt x="97413" y="43305"/>
                  </a:lnTo>
                  <a:lnTo>
                    <a:pt x="103916" y="32063"/>
                  </a:lnTo>
                  <a:lnTo>
                    <a:pt x="106516" y="20752"/>
                  </a:lnTo>
                  <a:lnTo>
                    <a:pt x="107119" y="7461"/>
                  </a:lnTo>
                  <a:lnTo>
                    <a:pt x="103353" y="2658"/>
                  </a:lnTo>
                  <a:lnTo>
                    <a:pt x="97263" y="559"/>
                  </a:lnTo>
                  <a:lnTo>
                    <a:pt x="93417" y="0"/>
                  </a:lnTo>
                  <a:lnTo>
                    <a:pt x="87027" y="1495"/>
                  </a:lnTo>
                  <a:lnTo>
                    <a:pt x="55784" y="22738"/>
                  </a:lnTo>
                  <a:lnTo>
                    <a:pt x="23402" y="56218"/>
                  </a:lnTo>
                  <a:lnTo>
                    <a:pt x="18338" y="65639"/>
                  </a:lnTo>
                  <a:lnTo>
                    <a:pt x="14821" y="89379"/>
                  </a:lnTo>
                  <a:lnTo>
                    <a:pt x="15186" y="107626"/>
                  </a:lnTo>
                  <a:lnTo>
                    <a:pt x="18126" y="114151"/>
                  </a:lnTo>
                  <a:lnTo>
                    <a:pt x="35719" y="13461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" name="SMARTInkShape-863"/>
            <p:cNvSpPr/>
            <p:nvPr/>
          </p:nvSpPr>
          <p:spPr>
            <a:xfrm>
              <a:off x="1064477" y="4357719"/>
              <a:ext cx="218617" cy="214282"/>
            </a:xfrm>
            <a:custGeom>
              <a:avLst/>
              <a:gdLst/>
              <a:ahLst/>
              <a:cxnLst/>
              <a:rect l="0" t="0" r="0" b="0"/>
              <a:pathLst>
                <a:path w="218617" h="214282">
                  <a:moveTo>
                    <a:pt x="7086" y="149987"/>
                  </a:moveTo>
                  <a:lnTo>
                    <a:pt x="7086" y="157123"/>
                  </a:lnTo>
                  <a:lnTo>
                    <a:pt x="6292" y="125209"/>
                  </a:lnTo>
                  <a:lnTo>
                    <a:pt x="604" y="101631"/>
                  </a:lnTo>
                  <a:lnTo>
                    <a:pt x="0" y="69483"/>
                  </a:lnTo>
                  <a:lnTo>
                    <a:pt x="753" y="55667"/>
                  </a:lnTo>
                  <a:lnTo>
                    <a:pt x="5599" y="41368"/>
                  </a:lnTo>
                  <a:lnTo>
                    <a:pt x="7219" y="33449"/>
                  </a:lnTo>
                  <a:lnTo>
                    <a:pt x="13387" y="23735"/>
                  </a:lnTo>
                  <a:lnTo>
                    <a:pt x="20734" y="15559"/>
                  </a:lnTo>
                  <a:lnTo>
                    <a:pt x="29291" y="10866"/>
                  </a:lnTo>
                  <a:lnTo>
                    <a:pt x="64931" y="1788"/>
                  </a:lnTo>
                  <a:lnTo>
                    <a:pt x="96740" y="328"/>
                  </a:lnTo>
                  <a:lnTo>
                    <a:pt x="124226" y="75"/>
                  </a:lnTo>
                  <a:lnTo>
                    <a:pt x="152478" y="0"/>
                  </a:lnTo>
                  <a:lnTo>
                    <a:pt x="183972" y="4884"/>
                  </a:lnTo>
                  <a:lnTo>
                    <a:pt x="218616" y="7054"/>
                  </a:lnTo>
                  <a:lnTo>
                    <a:pt x="187095" y="7906"/>
                  </a:lnTo>
                  <a:lnTo>
                    <a:pt x="160142" y="13263"/>
                  </a:lnTo>
                  <a:lnTo>
                    <a:pt x="156748" y="15181"/>
                  </a:lnTo>
                  <a:lnTo>
                    <a:pt x="154486" y="18048"/>
                  </a:lnTo>
                  <a:lnTo>
                    <a:pt x="149185" y="27551"/>
                  </a:lnTo>
                  <a:lnTo>
                    <a:pt x="147062" y="30263"/>
                  </a:lnTo>
                  <a:lnTo>
                    <a:pt x="144075" y="45457"/>
                  </a:lnTo>
                  <a:lnTo>
                    <a:pt x="146982" y="61248"/>
                  </a:lnTo>
                  <a:lnTo>
                    <a:pt x="159456" y="93381"/>
                  </a:lnTo>
                  <a:lnTo>
                    <a:pt x="181226" y="127834"/>
                  </a:lnTo>
                  <a:lnTo>
                    <a:pt x="200978" y="154341"/>
                  </a:lnTo>
                  <a:lnTo>
                    <a:pt x="205293" y="168916"/>
                  </a:lnTo>
                  <a:lnTo>
                    <a:pt x="206951" y="193809"/>
                  </a:lnTo>
                  <a:lnTo>
                    <a:pt x="204923" y="199361"/>
                  </a:lnTo>
                  <a:lnTo>
                    <a:pt x="203271" y="201953"/>
                  </a:lnTo>
                  <a:lnTo>
                    <a:pt x="200582" y="203681"/>
                  </a:lnTo>
                  <a:lnTo>
                    <a:pt x="167462" y="213529"/>
                  </a:lnTo>
                  <a:lnTo>
                    <a:pt x="157104" y="21428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" name="SMARTInkShape-864"/>
            <p:cNvSpPr/>
            <p:nvPr/>
          </p:nvSpPr>
          <p:spPr>
            <a:xfrm>
              <a:off x="339111" y="4643893"/>
              <a:ext cx="96327" cy="235288"/>
            </a:xfrm>
            <a:custGeom>
              <a:avLst/>
              <a:gdLst/>
              <a:ahLst/>
              <a:cxnLst/>
              <a:rect l="0" t="0" r="0" b="0"/>
              <a:pathLst>
                <a:path w="96327" h="235288">
                  <a:moveTo>
                    <a:pt x="53795" y="28120"/>
                  </a:moveTo>
                  <a:lnTo>
                    <a:pt x="50003" y="31912"/>
                  </a:lnTo>
                  <a:lnTo>
                    <a:pt x="48141" y="35890"/>
                  </a:lnTo>
                  <a:lnTo>
                    <a:pt x="47645" y="38062"/>
                  </a:lnTo>
                  <a:lnTo>
                    <a:pt x="41938" y="48840"/>
                  </a:lnTo>
                  <a:lnTo>
                    <a:pt x="34018" y="80925"/>
                  </a:lnTo>
                  <a:lnTo>
                    <a:pt x="27193" y="107254"/>
                  </a:lnTo>
                  <a:lnTo>
                    <a:pt x="23688" y="126179"/>
                  </a:lnTo>
                  <a:lnTo>
                    <a:pt x="14613" y="157563"/>
                  </a:lnTo>
                  <a:lnTo>
                    <a:pt x="5105" y="169449"/>
                  </a:lnTo>
                  <a:lnTo>
                    <a:pt x="4666" y="169171"/>
                  </a:lnTo>
                  <a:lnTo>
                    <a:pt x="4179" y="166744"/>
                  </a:lnTo>
                  <a:lnTo>
                    <a:pt x="3002" y="132117"/>
                  </a:lnTo>
                  <a:lnTo>
                    <a:pt x="0" y="123024"/>
                  </a:lnTo>
                  <a:lnTo>
                    <a:pt x="253" y="111574"/>
                  </a:lnTo>
                  <a:lnTo>
                    <a:pt x="11249" y="76437"/>
                  </a:lnTo>
                  <a:lnTo>
                    <a:pt x="21710" y="42886"/>
                  </a:lnTo>
                  <a:lnTo>
                    <a:pt x="47834" y="12890"/>
                  </a:lnTo>
                  <a:lnTo>
                    <a:pt x="59614" y="4733"/>
                  </a:lnTo>
                  <a:lnTo>
                    <a:pt x="69366" y="1082"/>
                  </a:lnTo>
                  <a:lnTo>
                    <a:pt x="77282" y="0"/>
                  </a:lnTo>
                  <a:lnTo>
                    <a:pt x="82226" y="1864"/>
                  </a:lnTo>
                  <a:lnTo>
                    <a:pt x="84655" y="3472"/>
                  </a:lnTo>
                  <a:lnTo>
                    <a:pt x="86275" y="5338"/>
                  </a:lnTo>
                  <a:lnTo>
                    <a:pt x="94139" y="24388"/>
                  </a:lnTo>
                  <a:lnTo>
                    <a:pt x="96326" y="47306"/>
                  </a:lnTo>
                  <a:lnTo>
                    <a:pt x="90960" y="78771"/>
                  </a:lnTo>
                  <a:lnTo>
                    <a:pt x="89800" y="110620"/>
                  </a:lnTo>
                  <a:lnTo>
                    <a:pt x="83867" y="141783"/>
                  </a:lnTo>
                  <a:lnTo>
                    <a:pt x="75052" y="170869"/>
                  </a:lnTo>
                  <a:lnTo>
                    <a:pt x="66578" y="206075"/>
                  </a:lnTo>
                  <a:lnTo>
                    <a:pt x="59317" y="227461"/>
                  </a:lnTo>
                  <a:lnTo>
                    <a:pt x="53795" y="23528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" name="SMARTInkShape-865"/>
            <p:cNvSpPr/>
            <p:nvPr/>
          </p:nvSpPr>
          <p:spPr>
            <a:xfrm>
              <a:off x="464569" y="4672013"/>
              <a:ext cx="142651" cy="235743"/>
            </a:xfrm>
            <a:custGeom>
              <a:avLst/>
              <a:gdLst/>
              <a:ahLst/>
              <a:cxnLst/>
              <a:rect l="0" t="0" r="0" b="0"/>
              <a:pathLst>
                <a:path w="142651" h="235743">
                  <a:moveTo>
                    <a:pt x="128362" y="0"/>
                  </a:moveTo>
                  <a:lnTo>
                    <a:pt x="124570" y="3792"/>
                  </a:lnTo>
                  <a:lnTo>
                    <a:pt x="91683" y="20585"/>
                  </a:lnTo>
                  <a:lnTo>
                    <a:pt x="56798" y="45181"/>
                  </a:lnTo>
                  <a:lnTo>
                    <a:pt x="27686" y="73977"/>
                  </a:lnTo>
                  <a:lnTo>
                    <a:pt x="8428" y="107490"/>
                  </a:lnTo>
                  <a:lnTo>
                    <a:pt x="2339" y="124893"/>
                  </a:lnTo>
                  <a:lnTo>
                    <a:pt x="0" y="150873"/>
                  </a:lnTo>
                  <a:lnTo>
                    <a:pt x="1991" y="156484"/>
                  </a:lnTo>
                  <a:lnTo>
                    <a:pt x="3634" y="159091"/>
                  </a:lnTo>
                  <a:lnTo>
                    <a:pt x="6316" y="160829"/>
                  </a:lnTo>
                  <a:lnTo>
                    <a:pt x="17676" y="163276"/>
                  </a:lnTo>
                  <a:lnTo>
                    <a:pt x="26516" y="163848"/>
                  </a:lnTo>
                  <a:lnTo>
                    <a:pt x="33620" y="161986"/>
                  </a:lnTo>
                  <a:lnTo>
                    <a:pt x="44199" y="154358"/>
                  </a:lnTo>
                  <a:lnTo>
                    <a:pt x="76066" y="123661"/>
                  </a:lnTo>
                  <a:lnTo>
                    <a:pt x="86497" y="109489"/>
                  </a:lnTo>
                  <a:lnTo>
                    <a:pt x="97193" y="76991"/>
                  </a:lnTo>
                  <a:lnTo>
                    <a:pt x="99446" y="62330"/>
                  </a:lnTo>
                  <a:lnTo>
                    <a:pt x="98766" y="60603"/>
                  </a:lnTo>
                  <a:lnTo>
                    <a:pt x="97519" y="59452"/>
                  </a:lnTo>
                  <a:lnTo>
                    <a:pt x="93607" y="57604"/>
                  </a:lnTo>
                  <a:lnTo>
                    <a:pt x="93286" y="58246"/>
                  </a:lnTo>
                  <a:lnTo>
                    <a:pt x="92651" y="90945"/>
                  </a:lnTo>
                  <a:lnTo>
                    <a:pt x="92644" y="125253"/>
                  </a:lnTo>
                  <a:lnTo>
                    <a:pt x="100414" y="157664"/>
                  </a:lnTo>
                  <a:lnTo>
                    <a:pt x="111776" y="192153"/>
                  </a:lnTo>
                  <a:lnTo>
                    <a:pt x="123611" y="218664"/>
                  </a:lnTo>
                  <a:lnTo>
                    <a:pt x="130484" y="226301"/>
                  </a:lnTo>
                  <a:lnTo>
                    <a:pt x="142650" y="23574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SMARTInkShape-866"/>
            <p:cNvSpPr/>
            <p:nvPr/>
          </p:nvSpPr>
          <p:spPr>
            <a:xfrm>
              <a:off x="621637" y="4730309"/>
              <a:ext cx="164177" cy="195650"/>
            </a:xfrm>
            <a:custGeom>
              <a:avLst/>
              <a:gdLst/>
              <a:ahLst/>
              <a:cxnLst/>
              <a:rect l="0" t="0" r="0" b="0"/>
              <a:pathLst>
                <a:path w="164177" h="195650">
                  <a:moveTo>
                    <a:pt x="14157" y="177446"/>
                  </a:moveTo>
                  <a:lnTo>
                    <a:pt x="14157" y="188296"/>
                  </a:lnTo>
                  <a:lnTo>
                    <a:pt x="13363" y="189443"/>
                  </a:lnTo>
                  <a:lnTo>
                    <a:pt x="12040" y="190206"/>
                  </a:lnTo>
                  <a:lnTo>
                    <a:pt x="10364" y="190715"/>
                  </a:lnTo>
                  <a:lnTo>
                    <a:pt x="9247" y="191849"/>
                  </a:lnTo>
                  <a:lnTo>
                    <a:pt x="7675" y="195649"/>
                  </a:lnTo>
                  <a:lnTo>
                    <a:pt x="7454" y="195138"/>
                  </a:lnTo>
                  <a:lnTo>
                    <a:pt x="4897" y="162485"/>
                  </a:lnTo>
                  <a:lnTo>
                    <a:pt x="1359" y="148671"/>
                  </a:lnTo>
                  <a:lnTo>
                    <a:pt x="0" y="114626"/>
                  </a:lnTo>
                  <a:lnTo>
                    <a:pt x="1997" y="82591"/>
                  </a:lnTo>
                  <a:lnTo>
                    <a:pt x="14344" y="49312"/>
                  </a:lnTo>
                  <a:lnTo>
                    <a:pt x="19796" y="40330"/>
                  </a:lnTo>
                  <a:lnTo>
                    <a:pt x="54765" y="11884"/>
                  </a:lnTo>
                  <a:lnTo>
                    <a:pt x="87983" y="1432"/>
                  </a:lnTo>
                  <a:lnTo>
                    <a:pt x="97504" y="0"/>
                  </a:lnTo>
                  <a:lnTo>
                    <a:pt x="128434" y="5105"/>
                  </a:lnTo>
                  <a:lnTo>
                    <a:pt x="136649" y="9834"/>
                  </a:lnTo>
                  <a:lnTo>
                    <a:pt x="145591" y="15640"/>
                  </a:lnTo>
                  <a:lnTo>
                    <a:pt x="157964" y="19702"/>
                  </a:lnTo>
                  <a:lnTo>
                    <a:pt x="160034" y="21484"/>
                  </a:lnTo>
                  <a:lnTo>
                    <a:pt x="164176" y="2742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1" name="SMARTInkShape-867"/>
            <p:cNvSpPr/>
            <p:nvPr/>
          </p:nvSpPr>
          <p:spPr>
            <a:xfrm>
              <a:off x="808263" y="4751043"/>
              <a:ext cx="234726" cy="192433"/>
            </a:xfrm>
            <a:custGeom>
              <a:avLst/>
              <a:gdLst/>
              <a:ahLst/>
              <a:cxnLst/>
              <a:rect l="0" t="0" r="0" b="0"/>
              <a:pathLst>
                <a:path w="234726" h="192433">
                  <a:moveTo>
                    <a:pt x="13268" y="192432"/>
                  </a:moveTo>
                  <a:lnTo>
                    <a:pt x="7118" y="192432"/>
                  </a:lnTo>
                  <a:lnTo>
                    <a:pt x="6786" y="191638"/>
                  </a:lnTo>
                  <a:lnTo>
                    <a:pt x="4139" y="182545"/>
                  </a:lnTo>
                  <a:lnTo>
                    <a:pt x="509" y="172305"/>
                  </a:lnTo>
                  <a:lnTo>
                    <a:pt x="0" y="169488"/>
                  </a:lnTo>
                  <a:lnTo>
                    <a:pt x="5221" y="138314"/>
                  </a:lnTo>
                  <a:lnTo>
                    <a:pt x="8122" y="108282"/>
                  </a:lnTo>
                  <a:lnTo>
                    <a:pt x="18471" y="72616"/>
                  </a:lnTo>
                  <a:lnTo>
                    <a:pt x="23821" y="48468"/>
                  </a:lnTo>
                  <a:lnTo>
                    <a:pt x="30241" y="35387"/>
                  </a:lnTo>
                  <a:lnTo>
                    <a:pt x="45225" y="18948"/>
                  </a:lnTo>
                  <a:lnTo>
                    <a:pt x="68169" y="4673"/>
                  </a:lnTo>
                  <a:lnTo>
                    <a:pt x="78571" y="1068"/>
                  </a:lnTo>
                  <a:lnTo>
                    <a:pt x="94265" y="0"/>
                  </a:lnTo>
                  <a:lnTo>
                    <a:pt x="102977" y="1867"/>
                  </a:lnTo>
                  <a:lnTo>
                    <a:pt x="128771" y="16355"/>
                  </a:lnTo>
                  <a:lnTo>
                    <a:pt x="136744" y="27196"/>
                  </a:lnTo>
                  <a:lnTo>
                    <a:pt x="140341" y="40462"/>
                  </a:lnTo>
                  <a:lnTo>
                    <a:pt x="141407" y="54447"/>
                  </a:lnTo>
                  <a:lnTo>
                    <a:pt x="137930" y="68645"/>
                  </a:lnTo>
                  <a:lnTo>
                    <a:pt x="128851" y="87664"/>
                  </a:lnTo>
                  <a:lnTo>
                    <a:pt x="114710" y="108825"/>
                  </a:lnTo>
                  <a:lnTo>
                    <a:pt x="104444" y="126649"/>
                  </a:lnTo>
                  <a:lnTo>
                    <a:pt x="82643" y="161389"/>
                  </a:lnTo>
                  <a:lnTo>
                    <a:pt x="79068" y="171945"/>
                  </a:lnTo>
                  <a:lnTo>
                    <a:pt x="77694" y="187543"/>
                  </a:lnTo>
                  <a:lnTo>
                    <a:pt x="78444" y="189173"/>
                  </a:lnTo>
                  <a:lnTo>
                    <a:pt x="79737" y="190259"/>
                  </a:lnTo>
                  <a:lnTo>
                    <a:pt x="81394" y="190982"/>
                  </a:lnTo>
                  <a:lnTo>
                    <a:pt x="83291" y="190673"/>
                  </a:lnTo>
                  <a:lnTo>
                    <a:pt x="89755" y="186443"/>
                  </a:lnTo>
                  <a:lnTo>
                    <a:pt x="117389" y="165413"/>
                  </a:lnTo>
                  <a:lnTo>
                    <a:pt x="131479" y="140557"/>
                  </a:lnTo>
                  <a:lnTo>
                    <a:pt x="134548" y="131377"/>
                  </a:lnTo>
                  <a:lnTo>
                    <a:pt x="140177" y="121164"/>
                  </a:lnTo>
                  <a:lnTo>
                    <a:pt x="141903" y="116307"/>
                  </a:lnTo>
                  <a:lnTo>
                    <a:pt x="147908" y="108128"/>
                  </a:lnTo>
                  <a:lnTo>
                    <a:pt x="148272" y="108448"/>
                  </a:lnTo>
                  <a:lnTo>
                    <a:pt x="148936" y="118975"/>
                  </a:lnTo>
                  <a:lnTo>
                    <a:pt x="148971" y="123537"/>
                  </a:lnTo>
                  <a:lnTo>
                    <a:pt x="151104" y="128210"/>
                  </a:lnTo>
                  <a:lnTo>
                    <a:pt x="153903" y="132933"/>
                  </a:lnTo>
                  <a:lnTo>
                    <a:pt x="155148" y="137676"/>
                  </a:lnTo>
                  <a:lnTo>
                    <a:pt x="174752" y="160815"/>
                  </a:lnTo>
                  <a:lnTo>
                    <a:pt x="186748" y="170870"/>
                  </a:lnTo>
                  <a:lnTo>
                    <a:pt x="208004" y="182096"/>
                  </a:lnTo>
                  <a:lnTo>
                    <a:pt x="214382" y="183871"/>
                  </a:lnTo>
                  <a:lnTo>
                    <a:pt x="217194" y="183549"/>
                  </a:lnTo>
                  <a:lnTo>
                    <a:pt x="234725" y="17814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" name="SMARTInkShape-868"/>
            <p:cNvSpPr/>
            <p:nvPr/>
          </p:nvSpPr>
          <p:spPr>
            <a:xfrm>
              <a:off x="1128713" y="4672013"/>
              <a:ext cx="35719" cy="257176"/>
            </a:xfrm>
            <a:custGeom>
              <a:avLst/>
              <a:gdLst/>
              <a:ahLst/>
              <a:cxnLst/>
              <a:rect l="0" t="0" r="0" b="0"/>
              <a:pathLst>
                <a:path w="35719" h="257176">
                  <a:moveTo>
                    <a:pt x="0" y="0"/>
                  </a:moveTo>
                  <a:lnTo>
                    <a:pt x="6150" y="32187"/>
                  </a:lnTo>
                  <a:lnTo>
                    <a:pt x="6153" y="57863"/>
                  </a:lnTo>
                  <a:lnTo>
                    <a:pt x="2969" y="78792"/>
                  </a:lnTo>
                  <a:lnTo>
                    <a:pt x="6084" y="109314"/>
                  </a:lnTo>
                  <a:lnTo>
                    <a:pt x="8946" y="140604"/>
                  </a:lnTo>
                  <a:lnTo>
                    <a:pt x="12704" y="173687"/>
                  </a:lnTo>
                  <a:lnTo>
                    <a:pt x="15935" y="196454"/>
                  </a:lnTo>
                  <a:lnTo>
                    <a:pt x="26603" y="228286"/>
                  </a:lnTo>
                  <a:lnTo>
                    <a:pt x="28492" y="237191"/>
                  </a:lnTo>
                  <a:lnTo>
                    <a:pt x="35718" y="2571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" name="SMARTInkShape-869"/>
            <p:cNvSpPr/>
            <p:nvPr/>
          </p:nvSpPr>
          <p:spPr>
            <a:xfrm>
              <a:off x="950119" y="4767909"/>
              <a:ext cx="264320" cy="25548"/>
            </a:xfrm>
            <a:custGeom>
              <a:avLst/>
              <a:gdLst/>
              <a:ahLst/>
              <a:cxnLst/>
              <a:rect l="0" t="0" r="0" b="0"/>
              <a:pathLst>
                <a:path w="264320" h="25548">
                  <a:moveTo>
                    <a:pt x="0" y="4116"/>
                  </a:moveTo>
                  <a:lnTo>
                    <a:pt x="18682" y="3322"/>
                  </a:lnTo>
                  <a:lnTo>
                    <a:pt x="37814" y="0"/>
                  </a:lnTo>
                  <a:lnTo>
                    <a:pt x="72322" y="3068"/>
                  </a:lnTo>
                  <a:lnTo>
                    <a:pt x="102391" y="3806"/>
                  </a:lnTo>
                  <a:lnTo>
                    <a:pt x="134319" y="6141"/>
                  </a:lnTo>
                  <a:lnTo>
                    <a:pt x="163888" y="11860"/>
                  </a:lnTo>
                  <a:lnTo>
                    <a:pt x="192757" y="16464"/>
                  </a:lnTo>
                  <a:lnTo>
                    <a:pt x="227164" y="21813"/>
                  </a:lnTo>
                  <a:lnTo>
                    <a:pt x="264319" y="2554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4" name="SMARTInkShape-870"/>
            <p:cNvSpPr/>
            <p:nvPr/>
          </p:nvSpPr>
          <p:spPr>
            <a:xfrm>
              <a:off x="1200470" y="4814888"/>
              <a:ext cx="13969" cy="92868"/>
            </a:xfrm>
            <a:custGeom>
              <a:avLst/>
              <a:gdLst/>
              <a:ahLst/>
              <a:cxnLst/>
              <a:rect l="0" t="0" r="0" b="0"/>
              <a:pathLst>
                <a:path w="13969" h="92868">
                  <a:moveTo>
                    <a:pt x="13968" y="0"/>
                  </a:moveTo>
                  <a:lnTo>
                    <a:pt x="13968" y="3792"/>
                  </a:lnTo>
                  <a:lnTo>
                    <a:pt x="2110" y="38868"/>
                  </a:lnTo>
                  <a:lnTo>
                    <a:pt x="0" y="58221"/>
                  </a:lnTo>
                  <a:lnTo>
                    <a:pt x="6974" y="82605"/>
                  </a:lnTo>
                  <a:lnTo>
                    <a:pt x="13968" y="9286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SMARTInkShape-871"/>
            <p:cNvSpPr/>
            <p:nvPr/>
          </p:nvSpPr>
          <p:spPr>
            <a:xfrm>
              <a:off x="1214438" y="4714875"/>
              <a:ext cx="1" cy="28576"/>
            </a:xfrm>
            <a:custGeom>
              <a:avLst/>
              <a:gdLst/>
              <a:ahLst/>
              <a:cxnLst/>
              <a:rect l="0" t="0" r="0" b="0"/>
              <a:pathLst>
                <a:path w="1" h="28576">
                  <a:moveTo>
                    <a:pt x="0" y="28575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SMARTInkShape-872"/>
            <p:cNvSpPr/>
            <p:nvPr/>
          </p:nvSpPr>
          <p:spPr>
            <a:xfrm>
              <a:off x="1278731" y="4772178"/>
              <a:ext cx="221420" cy="214161"/>
            </a:xfrm>
            <a:custGeom>
              <a:avLst/>
              <a:gdLst/>
              <a:ahLst/>
              <a:cxnLst/>
              <a:rect l="0" t="0" r="0" b="0"/>
              <a:pathLst>
                <a:path w="221420" h="214161">
                  <a:moveTo>
                    <a:pt x="0" y="28422"/>
                  </a:moveTo>
                  <a:lnTo>
                    <a:pt x="794" y="53258"/>
                  </a:lnTo>
                  <a:lnTo>
                    <a:pt x="6482" y="80899"/>
                  </a:lnTo>
                  <a:lnTo>
                    <a:pt x="7742" y="95123"/>
                  </a:lnTo>
                  <a:lnTo>
                    <a:pt x="15952" y="126320"/>
                  </a:lnTo>
                  <a:lnTo>
                    <a:pt x="20349" y="133749"/>
                  </a:lnTo>
                  <a:lnTo>
                    <a:pt x="21504" y="134359"/>
                  </a:lnTo>
                  <a:lnTo>
                    <a:pt x="27487" y="135419"/>
                  </a:lnTo>
                  <a:lnTo>
                    <a:pt x="45340" y="118782"/>
                  </a:lnTo>
                  <a:lnTo>
                    <a:pt x="69952" y="85381"/>
                  </a:lnTo>
                  <a:lnTo>
                    <a:pt x="88020" y="52224"/>
                  </a:lnTo>
                  <a:lnTo>
                    <a:pt x="105036" y="19788"/>
                  </a:lnTo>
                  <a:lnTo>
                    <a:pt x="107008" y="11885"/>
                  </a:lnTo>
                  <a:lnTo>
                    <a:pt x="114202" y="0"/>
                  </a:lnTo>
                  <a:lnTo>
                    <a:pt x="114292" y="6011"/>
                  </a:lnTo>
                  <a:lnTo>
                    <a:pt x="123119" y="28128"/>
                  </a:lnTo>
                  <a:lnTo>
                    <a:pt x="141353" y="53942"/>
                  </a:lnTo>
                  <a:lnTo>
                    <a:pt x="152567" y="60766"/>
                  </a:lnTo>
                  <a:lnTo>
                    <a:pt x="173784" y="69548"/>
                  </a:lnTo>
                  <a:lnTo>
                    <a:pt x="183431" y="75444"/>
                  </a:lnTo>
                  <a:lnTo>
                    <a:pt x="191591" y="77102"/>
                  </a:lnTo>
                  <a:lnTo>
                    <a:pt x="198394" y="75722"/>
                  </a:lnTo>
                  <a:lnTo>
                    <a:pt x="206686" y="72600"/>
                  </a:lnTo>
                  <a:lnTo>
                    <a:pt x="209228" y="72161"/>
                  </a:lnTo>
                  <a:lnTo>
                    <a:pt x="214169" y="69557"/>
                  </a:lnTo>
                  <a:lnTo>
                    <a:pt x="216598" y="67752"/>
                  </a:lnTo>
                  <a:lnTo>
                    <a:pt x="219297" y="63629"/>
                  </a:lnTo>
                  <a:lnTo>
                    <a:pt x="221030" y="54515"/>
                  </a:lnTo>
                  <a:lnTo>
                    <a:pt x="221419" y="40320"/>
                  </a:lnTo>
                  <a:lnTo>
                    <a:pt x="219323" y="35562"/>
                  </a:lnTo>
                  <a:lnTo>
                    <a:pt x="217653" y="33182"/>
                  </a:lnTo>
                  <a:lnTo>
                    <a:pt x="213681" y="30537"/>
                  </a:lnTo>
                  <a:lnTo>
                    <a:pt x="208476" y="29362"/>
                  </a:lnTo>
                  <a:lnTo>
                    <a:pt x="191456" y="28546"/>
                  </a:lnTo>
                  <a:lnTo>
                    <a:pt x="170949" y="36209"/>
                  </a:lnTo>
                  <a:lnTo>
                    <a:pt x="157014" y="45017"/>
                  </a:lnTo>
                  <a:lnTo>
                    <a:pt x="123817" y="70031"/>
                  </a:lnTo>
                  <a:lnTo>
                    <a:pt x="107782" y="92864"/>
                  </a:lnTo>
                  <a:lnTo>
                    <a:pt x="96126" y="116548"/>
                  </a:lnTo>
                  <a:lnTo>
                    <a:pt x="94317" y="126062"/>
                  </a:lnTo>
                  <a:lnTo>
                    <a:pt x="95629" y="135582"/>
                  </a:lnTo>
                  <a:lnTo>
                    <a:pt x="105139" y="158599"/>
                  </a:lnTo>
                  <a:lnTo>
                    <a:pt x="109699" y="165124"/>
                  </a:lnTo>
                  <a:lnTo>
                    <a:pt x="139933" y="186849"/>
                  </a:lnTo>
                  <a:lnTo>
                    <a:pt x="172812" y="202155"/>
                  </a:lnTo>
                  <a:lnTo>
                    <a:pt x="199577" y="212030"/>
                  </a:lnTo>
                  <a:lnTo>
                    <a:pt x="214313" y="21416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58" name="SMARTInkShape-873"/>
          <p:cNvSpPr/>
          <p:nvPr/>
        </p:nvSpPr>
        <p:spPr>
          <a:xfrm>
            <a:off x="78581" y="4507706"/>
            <a:ext cx="1200151" cy="107158"/>
          </a:xfrm>
          <a:custGeom>
            <a:avLst/>
            <a:gdLst/>
            <a:ahLst/>
            <a:cxnLst/>
            <a:rect l="0" t="0" r="0" b="0"/>
            <a:pathLst>
              <a:path w="1200151" h="107158">
                <a:moveTo>
                  <a:pt x="0" y="7144"/>
                </a:moveTo>
                <a:lnTo>
                  <a:pt x="0" y="3352"/>
                </a:lnTo>
                <a:lnTo>
                  <a:pt x="794" y="2235"/>
                </a:lnTo>
                <a:lnTo>
                  <a:pt x="2117" y="1490"/>
                </a:lnTo>
                <a:lnTo>
                  <a:pt x="6151" y="294"/>
                </a:lnTo>
                <a:lnTo>
                  <a:pt x="39865" y="4"/>
                </a:lnTo>
                <a:lnTo>
                  <a:pt x="74364" y="1"/>
                </a:lnTo>
                <a:lnTo>
                  <a:pt x="107188" y="0"/>
                </a:lnTo>
                <a:lnTo>
                  <a:pt x="136676" y="0"/>
                </a:lnTo>
                <a:lnTo>
                  <a:pt x="166610" y="0"/>
                </a:lnTo>
                <a:lnTo>
                  <a:pt x="193564" y="0"/>
                </a:lnTo>
                <a:lnTo>
                  <a:pt x="227324" y="0"/>
                </a:lnTo>
                <a:lnTo>
                  <a:pt x="257238" y="0"/>
                </a:lnTo>
                <a:lnTo>
                  <a:pt x="287445" y="0"/>
                </a:lnTo>
                <a:lnTo>
                  <a:pt x="320295" y="0"/>
                </a:lnTo>
                <a:lnTo>
                  <a:pt x="351372" y="3792"/>
                </a:lnTo>
                <a:lnTo>
                  <a:pt x="384481" y="6151"/>
                </a:lnTo>
                <a:lnTo>
                  <a:pt x="409799" y="8819"/>
                </a:lnTo>
                <a:lnTo>
                  <a:pt x="436133" y="11857"/>
                </a:lnTo>
                <a:lnTo>
                  <a:pt x="461066" y="13208"/>
                </a:lnTo>
                <a:lnTo>
                  <a:pt x="487493" y="15924"/>
                </a:lnTo>
                <a:lnTo>
                  <a:pt x="515114" y="19778"/>
                </a:lnTo>
                <a:lnTo>
                  <a:pt x="543265" y="24136"/>
                </a:lnTo>
                <a:lnTo>
                  <a:pt x="569534" y="26602"/>
                </a:lnTo>
                <a:lnTo>
                  <a:pt x="595233" y="28492"/>
                </a:lnTo>
                <a:lnTo>
                  <a:pt x="622529" y="31978"/>
                </a:lnTo>
                <a:lnTo>
                  <a:pt x="652653" y="36173"/>
                </a:lnTo>
                <a:lnTo>
                  <a:pt x="683768" y="40683"/>
                </a:lnTo>
                <a:lnTo>
                  <a:pt x="713472" y="45334"/>
                </a:lnTo>
                <a:lnTo>
                  <a:pt x="740432" y="50046"/>
                </a:lnTo>
                <a:lnTo>
                  <a:pt x="766437" y="54787"/>
                </a:lnTo>
                <a:lnTo>
                  <a:pt x="793870" y="59540"/>
                </a:lnTo>
                <a:lnTo>
                  <a:pt x="821938" y="64297"/>
                </a:lnTo>
                <a:lnTo>
                  <a:pt x="850287" y="69058"/>
                </a:lnTo>
                <a:lnTo>
                  <a:pt x="878762" y="73820"/>
                </a:lnTo>
                <a:lnTo>
                  <a:pt x="905176" y="78582"/>
                </a:lnTo>
                <a:lnTo>
                  <a:pt x="930938" y="83344"/>
                </a:lnTo>
                <a:lnTo>
                  <a:pt x="958263" y="88107"/>
                </a:lnTo>
                <a:lnTo>
                  <a:pt x="992837" y="91458"/>
                </a:lnTo>
                <a:lnTo>
                  <a:pt x="1026982" y="92451"/>
                </a:lnTo>
                <a:lnTo>
                  <a:pt x="1054649" y="96537"/>
                </a:lnTo>
                <a:lnTo>
                  <a:pt x="1090241" y="99326"/>
                </a:lnTo>
                <a:lnTo>
                  <a:pt x="1121025" y="99877"/>
                </a:lnTo>
                <a:lnTo>
                  <a:pt x="1156613" y="100001"/>
                </a:lnTo>
                <a:lnTo>
                  <a:pt x="1165719" y="100801"/>
                </a:lnTo>
                <a:lnTo>
                  <a:pt x="1180149" y="105666"/>
                </a:lnTo>
                <a:lnTo>
                  <a:pt x="1200150" y="107157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72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 by Comparing and Contrasting.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</p:txBody>
      </p:sp>
      <p:grpSp>
        <p:nvGrpSpPr>
          <p:cNvPr id="265" name="SMARTInkShape-Group110"/>
          <p:cNvGrpSpPr/>
          <p:nvPr/>
        </p:nvGrpSpPr>
        <p:grpSpPr>
          <a:xfrm>
            <a:off x="978694" y="1635964"/>
            <a:ext cx="1528763" cy="650037"/>
            <a:chOff x="978694" y="1635964"/>
            <a:chExt cx="1528763" cy="650037"/>
          </a:xfrm>
        </p:grpSpPr>
        <p:sp>
          <p:nvSpPr>
            <p:cNvPr id="258" name="SMARTInkShape-874"/>
            <p:cNvSpPr/>
            <p:nvPr/>
          </p:nvSpPr>
          <p:spPr>
            <a:xfrm>
              <a:off x="2507456" y="2164556"/>
              <a:ext cx="1" cy="7145"/>
            </a:xfrm>
            <a:custGeom>
              <a:avLst/>
              <a:gdLst/>
              <a:ahLst/>
              <a:cxnLst/>
              <a:rect l="0" t="0" r="0" b="0"/>
              <a:pathLst>
                <a:path w="1" h="7145">
                  <a:moveTo>
                    <a:pt x="0" y="0"/>
                  </a:moveTo>
                  <a:lnTo>
                    <a:pt x="0" y="71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SMARTInkShape-875"/>
            <p:cNvSpPr/>
            <p:nvPr/>
          </p:nvSpPr>
          <p:spPr>
            <a:xfrm>
              <a:off x="2114550" y="1750902"/>
              <a:ext cx="357189" cy="513668"/>
            </a:xfrm>
            <a:custGeom>
              <a:avLst/>
              <a:gdLst/>
              <a:ahLst/>
              <a:cxnLst/>
              <a:rect l="0" t="0" r="0" b="0"/>
              <a:pathLst>
                <a:path w="357189" h="513668">
                  <a:moveTo>
                    <a:pt x="0" y="27892"/>
                  </a:moveTo>
                  <a:lnTo>
                    <a:pt x="0" y="7100"/>
                  </a:lnTo>
                  <a:lnTo>
                    <a:pt x="794" y="4505"/>
                  </a:lnTo>
                  <a:lnTo>
                    <a:pt x="2117" y="2776"/>
                  </a:lnTo>
                  <a:lnTo>
                    <a:pt x="6151" y="0"/>
                  </a:lnTo>
                  <a:lnTo>
                    <a:pt x="6482" y="566"/>
                  </a:lnTo>
                  <a:lnTo>
                    <a:pt x="7920" y="31440"/>
                  </a:lnTo>
                  <a:lnTo>
                    <a:pt x="17085" y="64078"/>
                  </a:lnTo>
                  <a:lnTo>
                    <a:pt x="16457" y="97981"/>
                  </a:lnTo>
                  <a:lnTo>
                    <a:pt x="19605" y="126623"/>
                  </a:lnTo>
                  <a:lnTo>
                    <a:pt x="20096" y="159098"/>
                  </a:lnTo>
                  <a:lnTo>
                    <a:pt x="16361" y="189182"/>
                  </a:lnTo>
                  <a:lnTo>
                    <a:pt x="14902" y="218997"/>
                  </a:lnTo>
                  <a:lnTo>
                    <a:pt x="14470" y="251027"/>
                  </a:lnTo>
                  <a:lnTo>
                    <a:pt x="14323" y="286104"/>
                  </a:lnTo>
                  <a:lnTo>
                    <a:pt x="14298" y="313949"/>
                  </a:lnTo>
                  <a:lnTo>
                    <a:pt x="14289" y="348010"/>
                  </a:lnTo>
                  <a:lnTo>
                    <a:pt x="12171" y="382785"/>
                  </a:lnTo>
                  <a:lnTo>
                    <a:pt x="7806" y="407796"/>
                  </a:lnTo>
                  <a:lnTo>
                    <a:pt x="7231" y="422722"/>
                  </a:lnTo>
                  <a:lnTo>
                    <a:pt x="7996" y="424462"/>
                  </a:lnTo>
                  <a:lnTo>
                    <a:pt x="9299" y="425622"/>
                  </a:lnTo>
                  <a:lnTo>
                    <a:pt x="10962" y="426395"/>
                  </a:lnTo>
                  <a:lnTo>
                    <a:pt x="12071" y="426117"/>
                  </a:lnTo>
                  <a:lnTo>
                    <a:pt x="12809" y="425138"/>
                  </a:lnTo>
                  <a:lnTo>
                    <a:pt x="13302" y="423691"/>
                  </a:lnTo>
                  <a:lnTo>
                    <a:pt x="14424" y="422727"/>
                  </a:lnTo>
                  <a:lnTo>
                    <a:pt x="17788" y="421655"/>
                  </a:lnTo>
                  <a:lnTo>
                    <a:pt x="21929" y="416946"/>
                  </a:lnTo>
                  <a:lnTo>
                    <a:pt x="27209" y="410355"/>
                  </a:lnTo>
                  <a:lnTo>
                    <a:pt x="57595" y="389029"/>
                  </a:lnTo>
                  <a:lnTo>
                    <a:pt x="92846" y="356286"/>
                  </a:lnTo>
                  <a:lnTo>
                    <a:pt x="128523" y="320828"/>
                  </a:lnTo>
                  <a:lnTo>
                    <a:pt x="164163" y="287325"/>
                  </a:lnTo>
                  <a:lnTo>
                    <a:pt x="187306" y="272664"/>
                  </a:lnTo>
                  <a:lnTo>
                    <a:pt x="195904" y="261195"/>
                  </a:lnTo>
                  <a:lnTo>
                    <a:pt x="199977" y="249499"/>
                  </a:lnTo>
                  <a:lnTo>
                    <a:pt x="175652" y="262336"/>
                  </a:lnTo>
                  <a:lnTo>
                    <a:pt x="154935" y="276490"/>
                  </a:lnTo>
                  <a:lnTo>
                    <a:pt x="121944" y="295344"/>
                  </a:lnTo>
                  <a:lnTo>
                    <a:pt x="100582" y="315907"/>
                  </a:lnTo>
                  <a:lnTo>
                    <a:pt x="77862" y="343956"/>
                  </a:lnTo>
                  <a:lnTo>
                    <a:pt x="74293" y="353838"/>
                  </a:lnTo>
                  <a:lnTo>
                    <a:pt x="72284" y="372118"/>
                  </a:lnTo>
                  <a:lnTo>
                    <a:pt x="76047" y="383552"/>
                  </a:lnTo>
                  <a:lnTo>
                    <a:pt x="83805" y="393926"/>
                  </a:lnTo>
                  <a:lnTo>
                    <a:pt x="110305" y="413520"/>
                  </a:lnTo>
                  <a:lnTo>
                    <a:pt x="138781" y="430019"/>
                  </a:lnTo>
                  <a:lnTo>
                    <a:pt x="172354" y="447872"/>
                  </a:lnTo>
                  <a:lnTo>
                    <a:pt x="207437" y="463216"/>
                  </a:lnTo>
                  <a:lnTo>
                    <a:pt x="231894" y="472988"/>
                  </a:lnTo>
                  <a:lnTo>
                    <a:pt x="258639" y="482623"/>
                  </a:lnTo>
                  <a:lnTo>
                    <a:pt x="292886" y="496972"/>
                  </a:lnTo>
                  <a:lnTo>
                    <a:pt x="323142" y="507485"/>
                  </a:lnTo>
                  <a:lnTo>
                    <a:pt x="357188" y="51366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SMARTInkShape-876"/>
            <p:cNvSpPr/>
            <p:nvPr/>
          </p:nvSpPr>
          <p:spPr>
            <a:xfrm>
              <a:off x="1823483" y="2050711"/>
              <a:ext cx="226774" cy="156709"/>
            </a:xfrm>
            <a:custGeom>
              <a:avLst/>
              <a:gdLst/>
              <a:ahLst/>
              <a:cxnLst/>
              <a:rect l="0" t="0" r="0" b="0"/>
              <a:pathLst>
                <a:path w="226774" h="156709">
                  <a:moveTo>
                    <a:pt x="98186" y="42408"/>
                  </a:moveTo>
                  <a:lnTo>
                    <a:pt x="98186" y="11441"/>
                  </a:lnTo>
                  <a:lnTo>
                    <a:pt x="97392" y="9857"/>
                  </a:lnTo>
                  <a:lnTo>
                    <a:pt x="96069" y="8801"/>
                  </a:lnTo>
                  <a:lnTo>
                    <a:pt x="92482" y="7628"/>
                  </a:lnTo>
                  <a:lnTo>
                    <a:pt x="77601" y="6813"/>
                  </a:lnTo>
                  <a:lnTo>
                    <a:pt x="71045" y="8861"/>
                  </a:lnTo>
                  <a:lnTo>
                    <a:pt x="56577" y="20435"/>
                  </a:lnTo>
                  <a:lnTo>
                    <a:pt x="24301" y="52834"/>
                  </a:lnTo>
                  <a:lnTo>
                    <a:pt x="10854" y="73543"/>
                  </a:lnTo>
                  <a:lnTo>
                    <a:pt x="2283" y="102521"/>
                  </a:lnTo>
                  <a:lnTo>
                    <a:pt x="0" y="119131"/>
                  </a:lnTo>
                  <a:lnTo>
                    <a:pt x="5335" y="134451"/>
                  </a:lnTo>
                  <a:lnTo>
                    <a:pt x="10092" y="141870"/>
                  </a:lnTo>
                  <a:lnTo>
                    <a:pt x="16438" y="146816"/>
                  </a:lnTo>
                  <a:lnTo>
                    <a:pt x="31955" y="152311"/>
                  </a:lnTo>
                  <a:lnTo>
                    <a:pt x="54749" y="151613"/>
                  </a:lnTo>
                  <a:lnTo>
                    <a:pt x="78875" y="143472"/>
                  </a:lnTo>
                  <a:lnTo>
                    <a:pt x="91985" y="136008"/>
                  </a:lnTo>
                  <a:lnTo>
                    <a:pt x="96433" y="131002"/>
                  </a:lnTo>
                  <a:lnTo>
                    <a:pt x="114368" y="96948"/>
                  </a:lnTo>
                  <a:lnTo>
                    <a:pt x="124859" y="62170"/>
                  </a:lnTo>
                  <a:lnTo>
                    <a:pt x="129355" y="52249"/>
                  </a:lnTo>
                  <a:lnTo>
                    <a:pt x="129766" y="42548"/>
                  </a:lnTo>
                  <a:lnTo>
                    <a:pt x="126084" y="10016"/>
                  </a:lnTo>
                  <a:lnTo>
                    <a:pt x="120625" y="1081"/>
                  </a:lnTo>
                  <a:lnTo>
                    <a:pt x="117948" y="228"/>
                  </a:lnTo>
                  <a:lnTo>
                    <a:pt x="116123" y="0"/>
                  </a:lnTo>
                  <a:lnTo>
                    <a:pt x="114907" y="642"/>
                  </a:lnTo>
                  <a:lnTo>
                    <a:pt x="114096" y="1864"/>
                  </a:lnTo>
                  <a:lnTo>
                    <a:pt x="113555" y="3472"/>
                  </a:lnTo>
                  <a:lnTo>
                    <a:pt x="106961" y="14036"/>
                  </a:lnTo>
                  <a:lnTo>
                    <a:pt x="105425" y="40457"/>
                  </a:lnTo>
                  <a:lnTo>
                    <a:pt x="113113" y="69550"/>
                  </a:lnTo>
                  <a:lnTo>
                    <a:pt x="118314" y="79871"/>
                  </a:lnTo>
                  <a:lnTo>
                    <a:pt x="143733" y="113936"/>
                  </a:lnTo>
                  <a:lnTo>
                    <a:pt x="158601" y="129042"/>
                  </a:lnTo>
                  <a:lnTo>
                    <a:pt x="191484" y="144294"/>
                  </a:lnTo>
                  <a:lnTo>
                    <a:pt x="226773" y="15670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SMARTInkShape-877"/>
            <p:cNvSpPr/>
            <p:nvPr/>
          </p:nvSpPr>
          <p:spPr>
            <a:xfrm>
              <a:off x="1378744" y="1980035"/>
              <a:ext cx="442778" cy="227252"/>
            </a:xfrm>
            <a:custGeom>
              <a:avLst/>
              <a:gdLst/>
              <a:ahLst/>
              <a:cxnLst/>
              <a:rect l="0" t="0" r="0" b="0"/>
              <a:pathLst>
                <a:path w="442778" h="227252">
                  <a:moveTo>
                    <a:pt x="7144" y="148803"/>
                  </a:moveTo>
                  <a:lnTo>
                    <a:pt x="7144" y="182595"/>
                  </a:lnTo>
                  <a:lnTo>
                    <a:pt x="6350" y="208229"/>
                  </a:lnTo>
                  <a:lnTo>
                    <a:pt x="26" y="227251"/>
                  </a:lnTo>
                  <a:lnTo>
                    <a:pt x="0" y="193590"/>
                  </a:lnTo>
                  <a:lnTo>
                    <a:pt x="0" y="164454"/>
                  </a:lnTo>
                  <a:lnTo>
                    <a:pt x="4909" y="129052"/>
                  </a:lnTo>
                  <a:lnTo>
                    <a:pt x="8819" y="99128"/>
                  </a:lnTo>
                  <a:lnTo>
                    <a:pt x="19270" y="63915"/>
                  </a:lnTo>
                  <a:lnTo>
                    <a:pt x="35731" y="29664"/>
                  </a:lnTo>
                  <a:lnTo>
                    <a:pt x="49038" y="14497"/>
                  </a:lnTo>
                  <a:lnTo>
                    <a:pt x="57778" y="9736"/>
                  </a:lnTo>
                  <a:lnTo>
                    <a:pt x="90524" y="0"/>
                  </a:lnTo>
                  <a:lnTo>
                    <a:pt x="108578" y="2936"/>
                  </a:lnTo>
                  <a:lnTo>
                    <a:pt x="143993" y="15608"/>
                  </a:lnTo>
                  <a:lnTo>
                    <a:pt x="178741" y="27379"/>
                  </a:lnTo>
                  <a:lnTo>
                    <a:pt x="213538" y="44177"/>
                  </a:lnTo>
                  <a:lnTo>
                    <a:pt x="243883" y="61813"/>
                  </a:lnTo>
                  <a:lnTo>
                    <a:pt x="275775" y="74264"/>
                  </a:lnTo>
                  <a:lnTo>
                    <a:pt x="295318" y="81120"/>
                  </a:lnTo>
                  <a:lnTo>
                    <a:pt x="325328" y="85956"/>
                  </a:lnTo>
                  <a:lnTo>
                    <a:pt x="331185" y="87855"/>
                  </a:lnTo>
                  <a:lnTo>
                    <a:pt x="361811" y="85993"/>
                  </a:lnTo>
                  <a:lnTo>
                    <a:pt x="394857" y="83845"/>
                  </a:lnTo>
                  <a:lnTo>
                    <a:pt x="419043" y="74583"/>
                  </a:lnTo>
                  <a:lnTo>
                    <a:pt x="435134" y="63025"/>
                  </a:lnTo>
                  <a:lnTo>
                    <a:pt x="437727" y="60661"/>
                  </a:lnTo>
                  <a:lnTo>
                    <a:pt x="440608" y="53802"/>
                  </a:lnTo>
                  <a:lnTo>
                    <a:pt x="442777" y="32415"/>
                  </a:lnTo>
                  <a:lnTo>
                    <a:pt x="440736" y="27489"/>
                  </a:lnTo>
                  <a:lnTo>
                    <a:pt x="439080" y="25064"/>
                  </a:lnTo>
                  <a:lnTo>
                    <a:pt x="435124" y="22370"/>
                  </a:lnTo>
                  <a:lnTo>
                    <a:pt x="429926" y="21173"/>
                  </a:lnTo>
                  <a:lnTo>
                    <a:pt x="409119" y="20341"/>
                  </a:lnTo>
                  <a:lnTo>
                    <a:pt x="377931" y="28003"/>
                  </a:lnTo>
                  <a:lnTo>
                    <a:pt x="349908" y="40803"/>
                  </a:lnTo>
                  <a:lnTo>
                    <a:pt x="316532" y="58619"/>
                  </a:lnTo>
                  <a:lnTo>
                    <a:pt x="286186" y="79542"/>
                  </a:lnTo>
                  <a:lnTo>
                    <a:pt x="250882" y="112577"/>
                  </a:lnTo>
                  <a:lnTo>
                    <a:pt x="235114" y="129690"/>
                  </a:lnTo>
                  <a:lnTo>
                    <a:pt x="217850" y="164734"/>
                  </a:lnTo>
                  <a:lnTo>
                    <a:pt x="215885" y="174669"/>
                  </a:lnTo>
                  <a:lnTo>
                    <a:pt x="218571" y="192979"/>
                  </a:lnTo>
                  <a:lnTo>
                    <a:pt x="224393" y="205901"/>
                  </a:lnTo>
                  <a:lnTo>
                    <a:pt x="234938" y="214757"/>
                  </a:lnTo>
                  <a:lnTo>
                    <a:pt x="255701" y="222408"/>
                  </a:lnTo>
                  <a:lnTo>
                    <a:pt x="291162" y="226401"/>
                  </a:lnTo>
                  <a:lnTo>
                    <a:pt x="326624" y="225073"/>
                  </a:lnTo>
                  <a:lnTo>
                    <a:pt x="364331" y="2202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SMARTInkShape-878"/>
            <p:cNvSpPr/>
            <p:nvPr/>
          </p:nvSpPr>
          <p:spPr>
            <a:xfrm>
              <a:off x="992981" y="2021681"/>
              <a:ext cx="314326" cy="50008"/>
            </a:xfrm>
            <a:custGeom>
              <a:avLst/>
              <a:gdLst/>
              <a:ahLst/>
              <a:cxnLst/>
              <a:rect l="0" t="0" r="0" b="0"/>
              <a:pathLst>
                <a:path w="314326" h="50008">
                  <a:moveTo>
                    <a:pt x="0" y="50007"/>
                  </a:moveTo>
                  <a:lnTo>
                    <a:pt x="9943" y="40064"/>
                  </a:lnTo>
                  <a:lnTo>
                    <a:pt x="16590" y="37650"/>
                  </a:lnTo>
                  <a:lnTo>
                    <a:pt x="49810" y="30270"/>
                  </a:lnTo>
                  <a:lnTo>
                    <a:pt x="77641" y="23609"/>
                  </a:lnTo>
                  <a:lnTo>
                    <a:pt x="110670" y="16609"/>
                  </a:lnTo>
                  <a:lnTo>
                    <a:pt x="146386" y="10301"/>
                  </a:lnTo>
                  <a:lnTo>
                    <a:pt x="173010" y="8547"/>
                  </a:lnTo>
                  <a:lnTo>
                    <a:pt x="198602" y="5651"/>
                  </a:lnTo>
                  <a:lnTo>
                    <a:pt x="223205" y="2512"/>
                  </a:lnTo>
                  <a:lnTo>
                    <a:pt x="258575" y="744"/>
                  </a:lnTo>
                  <a:lnTo>
                    <a:pt x="287929" y="221"/>
                  </a:lnTo>
                  <a:lnTo>
                    <a:pt x="31432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SMARTInkShape-879"/>
            <p:cNvSpPr/>
            <p:nvPr/>
          </p:nvSpPr>
          <p:spPr>
            <a:xfrm>
              <a:off x="978694" y="1635964"/>
              <a:ext cx="535782" cy="71393"/>
            </a:xfrm>
            <a:custGeom>
              <a:avLst/>
              <a:gdLst/>
              <a:ahLst/>
              <a:cxnLst/>
              <a:rect l="0" t="0" r="0" b="0"/>
              <a:pathLst>
                <a:path w="535782" h="71393">
                  <a:moveTo>
                    <a:pt x="0" y="71392"/>
                  </a:moveTo>
                  <a:lnTo>
                    <a:pt x="0" y="67600"/>
                  </a:lnTo>
                  <a:lnTo>
                    <a:pt x="2116" y="63621"/>
                  </a:lnTo>
                  <a:lnTo>
                    <a:pt x="6497" y="59207"/>
                  </a:lnTo>
                  <a:lnTo>
                    <a:pt x="40193" y="37147"/>
                  </a:lnTo>
                  <a:lnTo>
                    <a:pt x="74702" y="22647"/>
                  </a:lnTo>
                  <a:lnTo>
                    <a:pt x="106448" y="12940"/>
                  </a:lnTo>
                  <a:lnTo>
                    <a:pt x="140989" y="8829"/>
                  </a:lnTo>
                  <a:lnTo>
                    <a:pt x="166643" y="5751"/>
                  </a:lnTo>
                  <a:lnTo>
                    <a:pt x="193126" y="2531"/>
                  </a:lnTo>
                  <a:lnTo>
                    <a:pt x="218125" y="1100"/>
                  </a:lnTo>
                  <a:lnTo>
                    <a:pt x="244582" y="464"/>
                  </a:lnTo>
                  <a:lnTo>
                    <a:pt x="272215" y="181"/>
                  </a:lnTo>
                  <a:lnTo>
                    <a:pt x="300372" y="55"/>
                  </a:lnTo>
                  <a:lnTo>
                    <a:pt x="328761" y="0"/>
                  </a:lnTo>
                  <a:lnTo>
                    <a:pt x="356460" y="768"/>
                  </a:lnTo>
                  <a:lnTo>
                    <a:pt x="381999" y="3756"/>
                  </a:lnTo>
                  <a:lnTo>
                    <a:pt x="406579" y="5613"/>
                  </a:lnTo>
                  <a:lnTo>
                    <a:pt x="440614" y="8775"/>
                  </a:lnTo>
                  <a:lnTo>
                    <a:pt x="470806" y="14739"/>
                  </a:lnTo>
                  <a:lnTo>
                    <a:pt x="505660" y="23865"/>
                  </a:lnTo>
                  <a:lnTo>
                    <a:pt x="535781" y="3567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SMARTInkShape-880"/>
            <p:cNvSpPr/>
            <p:nvPr/>
          </p:nvSpPr>
          <p:spPr>
            <a:xfrm>
              <a:off x="1117776" y="1678781"/>
              <a:ext cx="18081" cy="607220"/>
            </a:xfrm>
            <a:custGeom>
              <a:avLst/>
              <a:gdLst/>
              <a:ahLst/>
              <a:cxnLst/>
              <a:rect l="0" t="0" r="0" b="0"/>
              <a:pathLst>
                <a:path w="18081" h="607220">
                  <a:moveTo>
                    <a:pt x="3793" y="0"/>
                  </a:moveTo>
                  <a:lnTo>
                    <a:pt x="2999" y="31456"/>
                  </a:lnTo>
                  <a:lnTo>
                    <a:pt x="0" y="40703"/>
                  </a:lnTo>
                  <a:lnTo>
                    <a:pt x="2220" y="70188"/>
                  </a:lnTo>
                  <a:lnTo>
                    <a:pt x="3482" y="101883"/>
                  </a:lnTo>
                  <a:lnTo>
                    <a:pt x="1584" y="131259"/>
                  </a:lnTo>
                  <a:lnTo>
                    <a:pt x="228" y="162981"/>
                  </a:lnTo>
                  <a:lnTo>
                    <a:pt x="2737" y="194605"/>
                  </a:lnTo>
                  <a:lnTo>
                    <a:pt x="3480" y="229111"/>
                  </a:lnTo>
                  <a:lnTo>
                    <a:pt x="3654" y="253433"/>
                  </a:lnTo>
                  <a:lnTo>
                    <a:pt x="3731" y="280119"/>
                  </a:lnTo>
                  <a:lnTo>
                    <a:pt x="3765" y="305737"/>
                  </a:lnTo>
                  <a:lnTo>
                    <a:pt x="3781" y="331146"/>
                  </a:lnTo>
                  <a:lnTo>
                    <a:pt x="3787" y="358314"/>
                  </a:lnTo>
                  <a:lnTo>
                    <a:pt x="3790" y="384146"/>
                  </a:lnTo>
                  <a:lnTo>
                    <a:pt x="3792" y="408857"/>
                  </a:lnTo>
                  <a:lnTo>
                    <a:pt x="3792" y="433069"/>
                  </a:lnTo>
                  <a:lnTo>
                    <a:pt x="3793" y="457058"/>
                  </a:lnTo>
                  <a:lnTo>
                    <a:pt x="3793" y="490760"/>
                  </a:lnTo>
                  <a:lnTo>
                    <a:pt x="3793" y="520854"/>
                  </a:lnTo>
                  <a:lnTo>
                    <a:pt x="3793" y="555675"/>
                  </a:lnTo>
                  <a:lnTo>
                    <a:pt x="4587" y="579781"/>
                  </a:lnTo>
                  <a:lnTo>
                    <a:pt x="10642" y="605341"/>
                  </a:lnTo>
                  <a:lnTo>
                    <a:pt x="11534" y="605967"/>
                  </a:lnTo>
                  <a:lnTo>
                    <a:pt x="18080" y="6072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6" name="SMARTInkShape-881"/>
          <p:cNvSpPr/>
          <p:nvPr/>
        </p:nvSpPr>
        <p:spPr>
          <a:xfrm>
            <a:off x="3257550" y="1650206"/>
            <a:ext cx="220965" cy="4622008"/>
          </a:xfrm>
          <a:custGeom>
            <a:avLst/>
            <a:gdLst/>
            <a:ahLst/>
            <a:cxnLst/>
            <a:rect l="0" t="0" r="0" b="0"/>
            <a:pathLst>
              <a:path w="220965" h="4622008">
                <a:moveTo>
                  <a:pt x="192881" y="0"/>
                </a:moveTo>
                <a:lnTo>
                  <a:pt x="192881" y="3793"/>
                </a:lnTo>
                <a:lnTo>
                  <a:pt x="193675" y="4910"/>
                </a:lnTo>
                <a:lnTo>
                  <a:pt x="194998" y="5655"/>
                </a:lnTo>
                <a:lnTo>
                  <a:pt x="196673" y="6151"/>
                </a:lnTo>
                <a:lnTo>
                  <a:pt x="197791" y="7276"/>
                </a:lnTo>
                <a:lnTo>
                  <a:pt x="211358" y="39238"/>
                </a:lnTo>
                <a:lnTo>
                  <a:pt x="215846" y="67106"/>
                </a:lnTo>
                <a:lnTo>
                  <a:pt x="219794" y="93702"/>
                </a:lnTo>
                <a:lnTo>
                  <a:pt x="220964" y="123807"/>
                </a:lnTo>
                <a:lnTo>
                  <a:pt x="220444" y="147101"/>
                </a:lnTo>
                <a:lnTo>
                  <a:pt x="217567" y="173328"/>
                </a:lnTo>
                <a:lnTo>
                  <a:pt x="213642" y="200860"/>
                </a:lnTo>
                <a:lnTo>
                  <a:pt x="209252" y="229765"/>
                </a:lnTo>
                <a:lnTo>
                  <a:pt x="204655" y="261133"/>
                </a:lnTo>
                <a:lnTo>
                  <a:pt x="199966" y="295711"/>
                </a:lnTo>
                <a:lnTo>
                  <a:pt x="197605" y="313822"/>
                </a:lnTo>
                <a:lnTo>
                  <a:pt x="195236" y="332246"/>
                </a:lnTo>
                <a:lnTo>
                  <a:pt x="192864" y="350879"/>
                </a:lnTo>
                <a:lnTo>
                  <a:pt x="190488" y="369650"/>
                </a:lnTo>
                <a:lnTo>
                  <a:pt x="188111" y="390102"/>
                </a:lnTo>
                <a:lnTo>
                  <a:pt x="185732" y="411675"/>
                </a:lnTo>
                <a:lnTo>
                  <a:pt x="183353" y="433994"/>
                </a:lnTo>
                <a:lnTo>
                  <a:pt x="180973" y="456017"/>
                </a:lnTo>
                <a:lnTo>
                  <a:pt x="178592" y="477842"/>
                </a:lnTo>
                <a:lnTo>
                  <a:pt x="176211" y="499537"/>
                </a:lnTo>
                <a:lnTo>
                  <a:pt x="174624" y="522731"/>
                </a:lnTo>
                <a:lnTo>
                  <a:pt x="173566" y="546925"/>
                </a:lnTo>
                <a:lnTo>
                  <a:pt x="172861" y="571786"/>
                </a:lnTo>
                <a:lnTo>
                  <a:pt x="172391" y="597090"/>
                </a:lnTo>
                <a:lnTo>
                  <a:pt x="172077" y="622692"/>
                </a:lnTo>
                <a:lnTo>
                  <a:pt x="171868" y="648490"/>
                </a:lnTo>
                <a:lnTo>
                  <a:pt x="170935" y="675214"/>
                </a:lnTo>
                <a:lnTo>
                  <a:pt x="169519" y="702556"/>
                </a:lnTo>
                <a:lnTo>
                  <a:pt x="167782" y="730308"/>
                </a:lnTo>
                <a:lnTo>
                  <a:pt x="165829" y="758335"/>
                </a:lnTo>
                <a:lnTo>
                  <a:pt x="163734" y="786544"/>
                </a:lnTo>
                <a:lnTo>
                  <a:pt x="161544" y="814875"/>
                </a:lnTo>
                <a:lnTo>
                  <a:pt x="159290" y="844082"/>
                </a:lnTo>
                <a:lnTo>
                  <a:pt x="156993" y="873871"/>
                </a:lnTo>
                <a:lnTo>
                  <a:pt x="154668" y="904050"/>
                </a:lnTo>
                <a:lnTo>
                  <a:pt x="153119" y="935281"/>
                </a:lnTo>
                <a:lnTo>
                  <a:pt x="152085" y="967214"/>
                </a:lnTo>
                <a:lnTo>
                  <a:pt x="151397" y="999616"/>
                </a:lnTo>
                <a:lnTo>
                  <a:pt x="149350" y="1033123"/>
                </a:lnTo>
                <a:lnTo>
                  <a:pt x="146398" y="1067368"/>
                </a:lnTo>
                <a:lnTo>
                  <a:pt x="142842" y="1102104"/>
                </a:lnTo>
                <a:lnTo>
                  <a:pt x="140472" y="1137167"/>
                </a:lnTo>
                <a:lnTo>
                  <a:pt x="138892" y="1172449"/>
                </a:lnTo>
                <a:lnTo>
                  <a:pt x="137838" y="1207877"/>
                </a:lnTo>
                <a:lnTo>
                  <a:pt x="135548" y="1244195"/>
                </a:lnTo>
                <a:lnTo>
                  <a:pt x="132434" y="1281107"/>
                </a:lnTo>
                <a:lnTo>
                  <a:pt x="128770" y="1318415"/>
                </a:lnTo>
                <a:lnTo>
                  <a:pt x="125535" y="1355987"/>
                </a:lnTo>
                <a:lnTo>
                  <a:pt x="122584" y="1393735"/>
                </a:lnTo>
                <a:lnTo>
                  <a:pt x="119822" y="1431601"/>
                </a:lnTo>
                <a:lnTo>
                  <a:pt x="117188" y="1469544"/>
                </a:lnTo>
                <a:lnTo>
                  <a:pt x="114638" y="1507540"/>
                </a:lnTo>
                <a:lnTo>
                  <a:pt x="112144" y="1545570"/>
                </a:lnTo>
                <a:lnTo>
                  <a:pt x="109687" y="1584418"/>
                </a:lnTo>
                <a:lnTo>
                  <a:pt x="107256" y="1623810"/>
                </a:lnTo>
                <a:lnTo>
                  <a:pt x="104842" y="1663565"/>
                </a:lnTo>
                <a:lnTo>
                  <a:pt x="103232" y="1703562"/>
                </a:lnTo>
                <a:lnTo>
                  <a:pt x="102159" y="1743721"/>
                </a:lnTo>
                <a:lnTo>
                  <a:pt x="101443" y="1783987"/>
                </a:lnTo>
                <a:lnTo>
                  <a:pt x="100967" y="1825118"/>
                </a:lnTo>
                <a:lnTo>
                  <a:pt x="100649" y="1866827"/>
                </a:lnTo>
                <a:lnTo>
                  <a:pt x="100437" y="1908920"/>
                </a:lnTo>
                <a:lnTo>
                  <a:pt x="99502" y="1951270"/>
                </a:lnTo>
                <a:lnTo>
                  <a:pt x="98084" y="1993790"/>
                </a:lnTo>
                <a:lnTo>
                  <a:pt x="96346" y="2036425"/>
                </a:lnTo>
                <a:lnTo>
                  <a:pt x="95187" y="2079929"/>
                </a:lnTo>
                <a:lnTo>
                  <a:pt x="94414" y="2124013"/>
                </a:lnTo>
                <a:lnTo>
                  <a:pt x="93899" y="2168484"/>
                </a:lnTo>
                <a:lnTo>
                  <a:pt x="93556" y="2213212"/>
                </a:lnTo>
                <a:lnTo>
                  <a:pt x="93326" y="2258112"/>
                </a:lnTo>
                <a:lnTo>
                  <a:pt x="93174" y="2303127"/>
                </a:lnTo>
                <a:lnTo>
                  <a:pt x="93072" y="2349012"/>
                </a:lnTo>
                <a:lnTo>
                  <a:pt x="93004" y="2395477"/>
                </a:lnTo>
                <a:lnTo>
                  <a:pt x="92959" y="2442329"/>
                </a:lnTo>
                <a:lnTo>
                  <a:pt x="92929" y="2488644"/>
                </a:lnTo>
                <a:lnTo>
                  <a:pt x="92909" y="2534603"/>
                </a:lnTo>
                <a:lnTo>
                  <a:pt x="92895" y="2580323"/>
                </a:lnTo>
                <a:lnTo>
                  <a:pt x="92887" y="2626678"/>
                </a:lnTo>
                <a:lnTo>
                  <a:pt x="92881" y="2673456"/>
                </a:lnTo>
                <a:lnTo>
                  <a:pt x="92877" y="2720517"/>
                </a:lnTo>
                <a:lnTo>
                  <a:pt x="92874" y="2767765"/>
                </a:lnTo>
                <a:lnTo>
                  <a:pt x="92872" y="2815140"/>
                </a:lnTo>
                <a:lnTo>
                  <a:pt x="92871" y="2862597"/>
                </a:lnTo>
                <a:lnTo>
                  <a:pt x="92870" y="2909317"/>
                </a:lnTo>
                <a:lnTo>
                  <a:pt x="92870" y="2955545"/>
                </a:lnTo>
                <a:lnTo>
                  <a:pt x="92870" y="3001444"/>
                </a:lnTo>
                <a:lnTo>
                  <a:pt x="92870" y="3047919"/>
                </a:lnTo>
                <a:lnTo>
                  <a:pt x="92869" y="3094778"/>
                </a:lnTo>
                <a:lnTo>
                  <a:pt x="92869" y="3141891"/>
                </a:lnTo>
                <a:lnTo>
                  <a:pt x="92869" y="3188382"/>
                </a:lnTo>
                <a:lnTo>
                  <a:pt x="92869" y="3234457"/>
                </a:lnTo>
                <a:lnTo>
                  <a:pt x="92869" y="3280255"/>
                </a:lnTo>
                <a:lnTo>
                  <a:pt x="92075" y="3325074"/>
                </a:lnTo>
                <a:lnTo>
                  <a:pt x="90752" y="3369241"/>
                </a:lnTo>
                <a:lnTo>
                  <a:pt x="89077" y="3412973"/>
                </a:lnTo>
                <a:lnTo>
                  <a:pt x="87166" y="3457209"/>
                </a:lnTo>
                <a:lnTo>
                  <a:pt x="85098" y="3501781"/>
                </a:lnTo>
                <a:lnTo>
                  <a:pt x="82926" y="3546578"/>
                </a:lnTo>
                <a:lnTo>
                  <a:pt x="80684" y="3590729"/>
                </a:lnTo>
                <a:lnTo>
                  <a:pt x="78396" y="3634451"/>
                </a:lnTo>
                <a:lnTo>
                  <a:pt x="76076" y="3677886"/>
                </a:lnTo>
                <a:lnTo>
                  <a:pt x="73736" y="3721130"/>
                </a:lnTo>
                <a:lnTo>
                  <a:pt x="71382" y="3764246"/>
                </a:lnTo>
                <a:lnTo>
                  <a:pt x="69020" y="3807279"/>
                </a:lnTo>
                <a:lnTo>
                  <a:pt x="66651" y="3850255"/>
                </a:lnTo>
                <a:lnTo>
                  <a:pt x="64277" y="3893194"/>
                </a:lnTo>
                <a:lnTo>
                  <a:pt x="61902" y="3936106"/>
                </a:lnTo>
                <a:lnTo>
                  <a:pt x="58730" y="3979796"/>
                </a:lnTo>
                <a:lnTo>
                  <a:pt x="55028" y="4024003"/>
                </a:lnTo>
                <a:lnTo>
                  <a:pt x="50973" y="4068557"/>
                </a:lnTo>
                <a:lnTo>
                  <a:pt x="47476" y="4114134"/>
                </a:lnTo>
                <a:lnTo>
                  <a:pt x="44350" y="4160394"/>
                </a:lnTo>
                <a:lnTo>
                  <a:pt x="41473" y="4207108"/>
                </a:lnTo>
                <a:lnTo>
                  <a:pt x="37967" y="4254126"/>
                </a:lnTo>
                <a:lnTo>
                  <a:pt x="34043" y="4301346"/>
                </a:lnTo>
                <a:lnTo>
                  <a:pt x="29839" y="4348701"/>
                </a:lnTo>
                <a:lnTo>
                  <a:pt x="25449" y="4392179"/>
                </a:lnTo>
                <a:lnTo>
                  <a:pt x="20935" y="4433068"/>
                </a:lnTo>
                <a:lnTo>
                  <a:pt x="16338" y="4472236"/>
                </a:lnTo>
                <a:lnTo>
                  <a:pt x="12479" y="4506284"/>
                </a:lnTo>
                <a:lnTo>
                  <a:pt x="0" y="4622007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5" name="SMARTInkShape-Group112"/>
          <p:cNvGrpSpPr/>
          <p:nvPr/>
        </p:nvGrpSpPr>
        <p:grpSpPr>
          <a:xfrm>
            <a:off x="4221956" y="1707356"/>
            <a:ext cx="1521620" cy="692945"/>
            <a:chOff x="4221956" y="1707356"/>
            <a:chExt cx="1521620" cy="692945"/>
          </a:xfrm>
        </p:grpSpPr>
        <p:sp>
          <p:nvSpPr>
            <p:cNvPr id="267" name="SMARTInkShape-882"/>
            <p:cNvSpPr/>
            <p:nvPr/>
          </p:nvSpPr>
          <p:spPr>
            <a:xfrm>
              <a:off x="4221956" y="2331648"/>
              <a:ext cx="1121570" cy="68653"/>
            </a:xfrm>
            <a:custGeom>
              <a:avLst/>
              <a:gdLst/>
              <a:ahLst/>
              <a:cxnLst/>
              <a:rect l="0" t="0" r="0" b="0"/>
              <a:pathLst>
                <a:path w="1121570" h="68653">
                  <a:moveTo>
                    <a:pt x="0" y="32933"/>
                  </a:moveTo>
                  <a:lnTo>
                    <a:pt x="12201" y="32140"/>
                  </a:lnTo>
                  <a:lnTo>
                    <a:pt x="43068" y="27279"/>
                  </a:lnTo>
                  <a:lnTo>
                    <a:pt x="67560" y="25658"/>
                  </a:lnTo>
                  <a:lnTo>
                    <a:pt x="94321" y="22291"/>
                  </a:lnTo>
                  <a:lnTo>
                    <a:pt x="128439" y="20266"/>
                  </a:lnTo>
                  <a:lnTo>
                    <a:pt x="147539" y="19726"/>
                  </a:lnTo>
                  <a:lnTo>
                    <a:pt x="168209" y="19366"/>
                  </a:lnTo>
                  <a:lnTo>
                    <a:pt x="189927" y="19126"/>
                  </a:lnTo>
                  <a:lnTo>
                    <a:pt x="212343" y="18966"/>
                  </a:lnTo>
                  <a:lnTo>
                    <a:pt x="235225" y="18859"/>
                  </a:lnTo>
                  <a:lnTo>
                    <a:pt x="258417" y="18788"/>
                  </a:lnTo>
                  <a:lnTo>
                    <a:pt x="281815" y="18741"/>
                  </a:lnTo>
                  <a:lnTo>
                    <a:pt x="306939" y="16328"/>
                  </a:lnTo>
                  <a:lnTo>
                    <a:pt x="333214" y="12338"/>
                  </a:lnTo>
                  <a:lnTo>
                    <a:pt x="360255" y="7297"/>
                  </a:lnTo>
                  <a:lnTo>
                    <a:pt x="388601" y="3936"/>
                  </a:lnTo>
                  <a:lnTo>
                    <a:pt x="417818" y="1695"/>
                  </a:lnTo>
                  <a:lnTo>
                    <a:pt x="447614" y="202"/>
                  </a:lnTo>
                  <a:lnTo>
                    <a:pt x="477797" y="0"/>
                  </a:lnTo>
                  <a:lnTo>
                    <a:pt x="508237" y="659"/>
                  </a:lnTo>
                  <a:lnTo>
                    <a:pt x="538850" y="1892"/>
                  </a:lnTo>
                  <a:lnTo>
                    <a:pt x="570371" y="3508"/>
                  </a:lnTo>
                  <a:lnTo>
                    <a:pt x="602497" y="5379"/>
                  </a:lnTo>
                  <a:lnTo>
                    <a:pt x="635027" y="7420"/>
                  </a:lnTo>
                  <a:lnTo>
                    <a:pt x="667827" y="9574"/>
                  </a:lnTo>
                  <a:lnTo>
                    <a:pt x="700806" y="11804"/>
                  </a:lnTo>
                  <a:lnTo>
                    <a:pt x="733904" y="14085"/>
                  </a:lnTo>
                  <a:lnTo>
                    <a:pt x="767082" y="17193"/>
                  </a:lnTo>
                  <a:lnTo>
                    <a:pt x="800313" y="20852"/>
                  </a:lnTo>
                  <a:lnTo>
                    <a:pt x="833580" y="24879"/>
                  </a:lnTo>
                  <a:lnTo>
                    <a:pt x="866870" y="29151"/>
                  </a:lnTo>
                  <a:lnTo>
                    <a:pt x="900176" y="33587"/>
                  </a:lnTo>
                  <a:lnTo>
                    <a:pt x="933492" y="38131"/>
                  </a:lnTo>
                  <a:lnTo>
                    <a:pt x="963641" y="42749"/>
                  </a:lnTo>
                  <a:lnTo>
                    <a:pt x="991678" y="47414"/>
                  </a:lnTo>
                  <a:lnTo>
                    <a:pt x="1018306" y="52112"/>
                  </a:lnTo>
                  <a:lnTo>
                    <a:pt x="1041615" y="56038"/>
                  </a:lnTo>
                  <a:lnTo>
                    <a:pt x="1062711" y="59449"/>
                  </a:lnTo>
                  <a:lnTo>
                    <a:pt x="1095409" y="64562"/>
                  </a:lnTo>
                  <a:lnTo>
                    <a:pt x="1121569" y="6865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SMARTInkShape-883"/>
            <p:cNvSpPr/>
            <p:nvPr/>
          </p:nvSpPr>
          <p:spPr>
            <a:xfrm>
              <a:off x="4993480" y="1943100"/>
              <a:ext cx="285751" cy="7145"/>
            </a:xfrm>
            <a:custGeom>
              <a:avLst/>
              <a:gdLst/>
              <a:ahLst/>
              <a:cxnLst/>
              <a:rect l="0" t="0" r="0" b="0"/>
              <a:pathLst>
                <a:path w="285751" h="7145">
                  <a:moveTo>
                    <a:pt x="0" y="0"/>
                  </a:moveTo>
                  <a:lnTo>
                    <a:pt x="30530" y="0"/>
                  </a:lnTo>
                  <a:lnTo>
                    <a:pt x="63240" y="0"/>
                  </a:lnTo>
                  <a:lnTo>
                    <a:pt x="91675" y="0"/>
                  </a:lnTo>
                  <a:lnTo>
                    <a:pt x="124883" y="794"/>
                  </a:lnTo>
                  <a:lnTo>
                    <a:pt x="159858" y="4910"/>
                  </a:lnTo>
                  <a:lnTo>
                    <a:pt x="195358" y="6482"/>
                  </a:lnTo>
                  <a:lnTo>
                    <a:pt x="219117" y="6850"/>
                  </a:lnTo>
                  <a:lnTo>
                    <a:pt x="245024" y="7013"/>
                  </a:lnTo>
                  <a:lnTo>
                    <a:pt x="280388" y="7127"/>
                  </a:lnTo>
                  <a:lnTo>
                    <a:pt x="285750" y="71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SMARTInkShape-884"/>
            <p:cNvSpPr/>
            <p:nvPr/>
          </p:nvSpPr>
          <p:spPr>
            <a:xfrm>
              <a:off x="5743575" y="2093119"/>
              <a:ext cx="1" cy="7145"/>
            </a:xfrm>
            <a:custGeom>
              <a:avLst/>
              <a:gdLst/>
              <a:ahLst/>
              <a:cxnLst/>
              <a:rect l="0" t="0" r="0" b="0"/>
              <a:pathLst>
                <a:path w="1" h="7145">
                  <a:moveTo>
                    <a:pt x="0" y="0"/>
                  </a:moveTo>
                  <a:lnTo>
                    <a:pt x="0" y="71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SMARTInkShape-885"/>
            <p:cNvSpPr/>
            <p:nvPr/>
          </p:nvSpPr>
          <p:spPr>
            <a:xfrm>
              <a:off x="5422105" y="2050256"/>
              <a:ext cx="7146" cy="21433"/>
            </a:xfrm>
            <a:custGeom>
              <a:avLst/>
              <a:gdLst/>
              <a:ahLst/>
              <a:cxnLst/>
              <a:rect l="0" t="0" r="0" b="0"/>
              <a:pathLst>
                <a:path w="7146" h="21433">
                  <a:moveTo>
                    <a:pt x="0" y="0"/>
                  </a:moveTo>
                  <a:lnTo>
                    <a:pt x="0" y="6850"/>
                  </a:lnTo>
                  <a:lnTo>
                    <a:pt x="4911" y="12789"/>
                  </a:lnTo>
                  <a:lnTo>
                    <a:pt x="7145" y="2143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SMARTInkShape-886"/>
            <p:cNvSpPr/>
            <p:nvPr/>
          </p:nvSpPr>
          <p:spPr>
            <a:xfrm>
              <a:off x="5007770" y="1915518"/>
              <a:ext cx="121444" cy="20439"/>
            </a:xfrm>
            <a:custGeom>
              <a:avLst/>
              <a:gdLst/>
              <a:ahLst/>
              <a:cxnLst/>
              <a:rect l="0" t="0" r="0" b="0"/>
              <a:pathLst>
                <a:path w="121444" h="20439">
                  <a:moveTo>
                    <a:pt x="0" y="6151"/>
                  </a:moveTo>
                  <a:lnTo>
                    <a:pt x="0" y="2358"/>
                  </a:lnTo>
                  <a:lnTo>
                    <a:pt x="1586" y="1241"/>
                  </a:lnTo>
                  <a:lnTo>
                    <a:pt x="7584" y="0"/>
                  </a:lnTo>
                  <a:lnTo>
                    <a:pt x="40951" y="6909"/>
                  </a:lnTo>
                  <a:lnTo>
                    <a:pt x="70870" y="11402"/>
                  </a:lnTo>
                  <a:lnTo>
                    <a:pt x="105632" y="16713"/>
                  </a:lnTo>
                  <a:lnTo>
                    <a:pt x="121443" y="204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SMARTInkShape-887"/>
            <p:cNvSpPr/>
            <p:nvPr/>
          </p:nvSpPr>
          <p:spPr>
            <a:xfrm>
              <a:off x="5151310" y="1707356"/>
              <a:ext cx="127921" cy="407059"/>
            </a:xfrm>
            <a:custGeom>
              <a:avLst/>
              <a:gdLst/>
              <a:ahLst/>
              <a:cxnLst/>
              <a:rect l="0" t="0" r="0" b="0"/>
              <a:pathLst>
                <a:path w="127921" h="407059">
                  <a:moveTo>
                    <a:pt x="63628" y="0"/>
                  </a:moveTo>
                  <a:lnTo>
                    <a:pt x="63628" y="32111"/>
                  </a:lnTo>
                  <a:lnTo>
                    <a:pt x="61511" y="59965"/>
                  </a:lnTo>
                  <a:lnTo>
                    <a:pt x="53741" y="86559"/>
                  </a:lnTo>
                  <a:lnTo>
                    <a:pt x="43500" y="114547"/>
                  </a:lnTo>
                  <a:lnTo>
                    <a:pt x="35439" y="142949"/>
                  </a:lnTo>
                  <a:lnTo>
                    <a:pt x="25907" y="173589"/>
                  </a:lnTo>
                  <a:lnTo>
                    <a:pt x="15145" y="205686"/>
                  </a:lnTo>
                  <a:lnTo>
                    <a:pt x="6929" y="235304"/>
                  </a:lnTo>
                  <a:lnTo>
                    <a:pt x="1584" y="264189"/>
                  </a:lnTo>
                  <a:lnTo>
                    <a:pt x="0" y="292855"/>
                  </a:lnTo>
                  <a:lnTo>
                    <a:pt x="1648" y="319341"/>
                  </a:lnTo>
                  <a:lnTo>
                    <a:pt x="9316" y="349624"/>
                  </a:lnTo>
                  <a:lnTo>
                    <a:pt x="23187" y="382926"/>
                  </a:lnTo>
                  <a:lnTo>
                    <a:pt x="30043" y="390588"/>
                  </a:lnTo>
                  <a:lnTo>
                    <a:pt x="47380" y="401974"/>
                  </a:lnTo>
                  <a:lnTo>
                    <a:pt x="61371" y="405647"/>
                  </a:lnTo>
                  <a:lnTo>
                    <a:pt x="95983" y="407058"/>
                  </a:lnTo>
                  <a:lnTo>
                    <a:pt x="110962" y="403361"/>
                  </a:lnTo>
                  <a:lnTo>
                    <a:pt x="127920" y="39290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SMARTInkShape-888"/>
            <p:cNvSpPr/>
            <p:nvPr/>
          </p:nvSpPr>
          <p:spPr>
            <a:xfrm>
              <a:off x="4860778" y="1993106"/>
              <a:ext cx="211286" cy="160328"/>
            </a:xfrm>
            <a:custGeom>
              <a:avLst/>
              <a:gdLst/>
              <a:ahLst/>
              <a:cxnLst/>
              <a:rect l="0" t="0" r="0" b="0"/>
              <a:pathLst>
                <a:path w="211286" h="160328">
                  <a:moveTo>
                    <a:pt x="4116" y="28575"/>
                  </a:moveTo>
                  <a:lnTo>
                    <a:pt x="1999" y="59639"/>
                  </a:lnTo>
                  <a:lnTo>
                    <a:pt x="0" y="72544"/>
                  </a:lnTo>
                  <a:lnTo>
                    <a:pt x="3338" y="92403"/>
                  </a:lnTo>
                  <a:lnTo>
                    <a:pt x="16163" y="123575"/>
                  </a:lnTo>
                  <a:lnTo>
                    <a:pt x="27947" y="147605"/>
                  </a:lnTo>
                  <a:lnTo>
                    <a:pt x="31116" y="150791"/>
                  </a:lnTo>
                  <a:lnTo>
                    <a:pt x="52160" y="160116"/>
                  </a:lnTo>
                  <a:lnTo>
                    <a:pt x="61453" y="160327"/>
                  </a:lnTo>
                  <a:lnTo>
                    <a:pt x="94614" y="147405"/>
                  </a:lnTo>
                  <a:lnTo>
                    <a:pt x="126188" y="125813"/>
                  </a:lnTo>
                  <a:lnTo>
                    <a:pt x="160567" y="96619"/>
                  </a:lnTo>
                  <a:lnTo>
                    <a:pt x="182099" y="63153"/>
                  </a:lnTo>
                  <a:lnTo>
                    <a:pt x="197847" y="29761"/>
                  </a:lnTo>
                  <a:lnTo>
                    <a:pt x="21128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SMARTInkShape-889"/>
            <p:cNvSpPr/>
            <p:nvPr/>
          </p:nvSpPr>
          <p:spPr>
            <a:xfrm>
              <a:off x="4230122" y="1718467"/>
              <a:ext cx="612506" cy="544519"/>
            </a:xfrm>
            <a:custGeom>
              <a:avLst/>
              <a:gdLst/>
              <a:ahLst/>
              <a:cxnLst/>
              <a:rect l="0" t="0" r="0" b="0"/>
              <a:pathLst>
                <a:path w="612506" h="544519">
                  <a:moveTo>
                    <a:pt x="549047" y="38896"/>
                  </a:moveTo>
                  <a:lnTo>
                    <a:pt x="532457" y="24422"/>
                  </a:lnTo>
                  <a:lnTo>
                    <a:pt x="511462" y="15046"/>
                  </a:lnTo>
                  <a:lnTo>
                    <a:pt x="483759" y="7928"/>
                  </a:lnTo>
                  <a:lnTo>
                    <a:pt x="459705" y="3172"/>
                  </a:lnTo>
                  <a:lnTo>
                    <a:pt x="432345" y="0"/>
                  </a:lnTo>
                  <a:lnTo>
                    <a:pt x="401665" y="1236"/>
                  </a:lnTo>
                  <a:lnTo>
                    <a:pt x="367392" y="12897"/>
                  </a:lnTo>
                  <a:lnTo>
                    <a:pt x="331786" y="29722"/>
                  </a:lnTo>
                  <a:lnTo>
                    <a:pt x="297440" y="45137"/>
                  </a:lnTo>
                  <a:lnTo>
                    <a:pt x="279709" y="52581"/>
                  </a:lnTo>
                  <a:lnTo>
                    <a:pt x="261538" y="59926"/>
                  </a:lnTo>
                  <a:lnTo>
                    <a:pt x="243074" y="67203"/>
                  </a:lnTo>
                  <a:lnTo>
                    <a:pt x="207742" y="85872"/>
                  </a:lnTo>
                  <a:lnTo>
                    <a:pt x="173519" y="107399"/>
                  </a:lnTo>
                  <a:lnTo>
                    <a:pt x="139787" y="130196"/>
                  </a:lnTo>
                  <a:lnTo>
                    <a:pt x="108391" y="155673"/>
                  </a:lnTo>
                  <a:lnTo>
                    <a:pt x="80150" y="182872"/>
                  </a:lnTo>
                  <a:lnTo>
                    <a:pt x="57015" y="210835"/>
                  </a:lnTo>
                  <a:lnTo>
                    <a:pt x="38266" y="239138"/>
                  </a:lnTo>
                  <a:lnTo>
                    <a:pt x="22789" y="267592"/>
                  </a:lnTo>
                  <a:lnTo>
                    <a:pt x="10619" y="296114"/>
                  </a:lnTo>
                  <a:lnTo>
                    <a:pt x="4152" y="324665"/>
                  </a:lnTo>
                  <a:lnTo>
                    <a:pt x="1277" y="352435"/>
                  </a:lnTo>
                  <a:lnTo>
                    <a:pt x="0" y="378007"/>
                  </a:lnTo>
                  <a:lnTo>
                    <a:pt x="5782" y="402601"/>
                  </a:lnTo>
                  <a:lnTo>
                    <a:pt x="17083" y="425968"/>
                  </a:lnTo>
                  <a:lnTo>
                    <a:pt x="41296" y="456973"/>
                  </a:lnTo>
                  <a:lnTo>
                    <a:pt x="70166" y="485474"/>
                  </a:lnTo>
                  <a:lnTo>
                    <a:pt x="94911" y="501693"/>
                  </a:lnTo>
                  <a:lnTo>
                    <a:pt x="121784" y="514723"/>
                  </a:lnTo>
                  <a:lnTo>
                    <a:pt x="150396" y="525012"/>
                  </a:lnTo>
                  <a:lnTo>
                    <a:pt x="181633" y="532231"/>
                  </a:lnTo>
                  <a:lnTo>
                    <a:pt x="214037" y="538085"/>
                  </a:lnTo>
                  <a:lnTo>
                    <a:pt x="246960" y="542539"/>
                  </a:lnTo>
                  <a:lnTo>
                    <a:pt x="280113" y="544518"/>
                  </a:lnTo>
                  <a:lnTo>
                    <a:pt x="313368" y="536931"/>
                  </a:lnTo>
                  <a:lnTo>
                    <a:pt x="345876" y="524563"/>
                  </a:lnTo>
                  <a:lnTo>
                    <a:pt x="376198" y="513775"/>
                  </a:lnTo>
                  <a:lnTo>
                    <a:pt x="407667" y="501572"/>
                  </a:lnTo>
                  <a:lnTo>
                    <a:pt x="438586" y="488211"/>
                  </a:lnTo>
                  <a:lnTo>
                    <a:pt x="465557" y="474335"/>
                  </a:lnTo>
                  <a:lnTo>
                    <a:pt x="490774" y="460230"/>
                  </a:lnTo>
                  <a:lnTo>
                    <a:pt x="525166" y="436786"/>
                  </a:lnTo>
                  <a:lnTo>
                    <a:pt x="553348" y="409730"/>
                  </a:lnTo>
                  <a:lnTo>
                    <a:pt x="574663" y="379489"/>
                  </a:lnTo>
                  <a:lnTo>
                    <a:pt x="591033" y="345393"/>
                  </a:lnTo>
                  <a:lnTo>
                    <a:pt x="603820" y="310155"/>
                  </a:lnTo>
                  <a:lnTo>
                    <a:pt x="609109" y="285662"/>
                  </a:lnTo>
                  <a:lnTo>
                    <a:pt x="611460" y="258901"/>
                  </a:lnTo>
                  <a:lnTo>
                    <a:pt x="612505" y="233249"/>
                  </a:lnTo>
                  <a:lnTo>
                    <a:pt x="611382" y="208618"/>
                  </a:lnTo>
                  <a:lnTo>
                    <a:pt x="602618" y="173233"/>
                  </a:lnTo>
                  <a:lnTo>
                    <a:pt x="593054" y="142287"/>
                  </a:lnTo>
                  <a:lnTo>
                    <a:pt x="576638" y="113804"/>
                  </a:lnTo>
                  <a:lnTo>
                    <a:pt x="555405" y="78864"/>
                  </a:lnTo>
                  <a:lnTo>
                    <a:pt x="541903" y="6032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6" name="SMARTInkShape-890"/>
          <p:cNvSpPr/>
          <p:nvPr/>
        </p:nvSpPr>
        <p:spPr>
          <a:xfrm>
            <a:off x="1143000" y="2271713"/>
            <a:ext cx="857251" cy="114301"/>
          </a:xfrm>
          <a:custGeom>
            <a:avLst/>
            <a:gdLst/>
            <a:ahLst/>
            <a:cxnLst/>
            <a:rect l="0" t="0" r="0" b="0"/>
            <a:pathLst>
              <a:path w="857251" h="114301">
                <a:moveTo>
                  <a:pt x="0" y="114300"/>
                </a:moveTo>
                <a:lnTo>
                  <a:pt x="6151" y="114300"/>
                </a:lnTo>
                <a:lnTo>
                  <a:pt x="19148" y="109390"/>
                </a:lnTo>
                <a:lnTo>
                  <a:pt x="54439" y="103658"/>
                </a:lnTo>
                <a:lnTo>
                  <a:pt x="85363" y="93507"/>
                </a:lnTo>
                <a:lnTo>
                  <a:pt x="110170" y="87067"/>
                </a:lnTo>
                <a:lnTo>
                  <a:pt x="137865" y="81559"/>
                </a:lnTo>
                <a:lnTo>
                  <a:pt x="168694" y="76465"/>
                </a:lnTo>
                <a:lnTo>
                  <a:pt x="200917" y="71555"/>
                </a:lnTo>
                <a:lnTo>
                  <a:pt x="235346" y="65933"/>
                </a:lnTo>
                <a:lnTo>
                  <a:pt x="254529" y="62211"/>
                </a:lnTo>
                <a:lnTo>
                  <a:pt x="274461" y="58143"/>
                </a:lnTo>
                <a:lnTo>
                  <a:pt x="294099" y="54637"/>
                </a:lnTo>
                <a:lnTo>
                  <a:pt x="313541" y="51506"/>
                </a:lnTo>
                <a:lnTo>
                  <a:pt x="332852" y="48624"/>
                </a:lnTo>
                <a:lnTo>
                  <a:pt x="352870" y="45910"/>
                </a:lnTo>
                <a:lnTo>
                  <a:pt x="373359" y="43306"/>
                </a:lnTo>
                <a:lnTo>
                  <a:pt x="394163" y="40777"/>
                </a:lnTo>
                <a:lnTo>
                  <a:pt x="415175" y="38297"/>
                </a:lnTo>
                <a:lnTo>
                  <a:pt x="436327" y="35850"/>
                </a:lnTo>
                <a:lnTo>
                  <a:pt x="457572" y="33425"/>
                </a:lnTo>
                <a:lnTo>
                  <a:pt x="479673" y="31014"/>
                </a:lnTo>
                <a:lnTo>
                  <a:pt x="502345" y="28613"/>
                </a:lnTo>
                <a:lnTo>
                  <a:pt x="525396" y="26219"/>
                </a:lnTo>
                <a:lnTo>
                  <a:pt x="548702" y="23829"/>
                </a:lnTo>
                <a:lnTo>
                  <a:pt x="572176" y="21442"/>
                </a:lnTo>
                <a:lnTo>
                  <a:pt x="595763" y="19057"/>
                </a:lnTo>
                <a:lnTo>
                  <a:pt x="618632" y="16673"/>
                </a:lnTo>
                <a:lnTo>
                  <a:pt x="641021" y="14290"/>
                </a:lnTo>
                <a:lnTo>
                  <a:pt x="663091" y="11908"/>
                </a:lnTo>
                <a:lnTo>
                  <a:pt x="684948" y="10320"/>
                </a:lnTo>
                <a:lnTo>
                  <a:pt x="706663" y="9261"/>
                </a:lnTo>
                <a:lnTo>
                  <a:pt x="728284" y="8555"/>
                </a:lnTo>
                <a:lnTo>
                  <a:pt x="748254" y="7291"/>
                </a:lnTo>
                <a:lnTo>
                  <a:pt x="767124" y="5654"/>
                </a:lnTo>
                <a:lnTo>
                  <a:pt x="801319" y="2513"/>
                </a:lnTo>
                <a:lnTo>
                  <a:pt x="829746" y="1116"/>
                </a:lnTo>
                <a:lnTo>
                  <a:pt x="857250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3" name="SMARTInkShape-Group114"/>
          <p:cNvGrpSpPr/>
          <p:nvPr/>
        </p:nvGrpSpPr>
        <p:grpSpPr>
          <a:xfrm>
            <a:off x="22184" y="2493169"/>
            <a:ext cx="985086" cy="464345"/>
            <a:chOff x="22184" y="2493169"/>
            <a:chExt cx="985086" cy="464345"/>
          </a:xfrm>
        </p:grpSpPr>
        <p:sp>
          <p:nvSpPr>
            <p:cNvPr id="277" name="SMARTInkShape-891"/>
            <p:cNvSpPr/>
            <p:nvPr/>
          </p:nvSpPr>
          <p:spPr>
            <a:xfrm>
              <a:off x="22184" y="2536365"/>
              <a:ext cx="70686" cy="85392"/>
            </a:xfrm>
            <a:custGeom>
              <a:avLst/>
              <a:gdLst/>
              <a:ahLst/>
              <a:cxnLst/>
              <a:rect l="0" t="0" r="0" b="0"/>
              <a:pathLst>
                <a:path w="70686" h="85392">
                  <a:moveTo>
                    <a:pt x="70685" y="85391"/>
                  </a:moveTo>
                  <a:lnTo>
                    <a:pt x="66892" y="85391"/>
                  </a:lnTo>
                  <a:lnTo>
                    <a:pt x="65775" y="84598"/>
                  </a:lnTo>
                  <a:lnTo>
                    <a:pt x="65031" y="83275"/>
                  </a:lnTo>
                  <a:lnTo>
                    <a:pt x="63835" y="79240"/>
                  </a:lnTo>
                  <a:lnTo>
                    <a:pt x="58690" y="72740"/>
                  </a:lnTo>
                  <a:lnTo>
                    <a:pt x="57416" y="68392"/>
                  </a:lnTo>
                  <a:lnTo>
                    <a:pt x="62637" y="42104"/>
                  </a:lnTo>
                  <a:lnTo>
                    <a:pt x="57311" y="19881"/>
                  </a:lnTo>
                  <a:lnTo>
                    <a:pt x="54687" y="14472"/>
                  </a:lnTo>
                  <a:lnTo>
                    <a:pt x="52876" y="11917"/>
                  </a:lnTo>
                  <a:lnTo>
                    <a:pt x="48747" y="9080"/>
                  </a:lnTo>
                  <a:lnTo>
                    <a:pt x="44266" y="7025"/>
                  </a:lnTo>
                  <a:lnTo>
                    <a:pt x="39628" y="3466"/>
                  </a:lnTo>
                  <a:lnTo>
                    <a:pt x="32805" y="1355"/>
                  </a:lnTo>
                  <a:lnTo>
                    <a:pt x="19281" y="0"/>
                  </a:lnTo>
                  <a:lnTo>
                    <a:pt x="13972" y="1931"/>
                  </a:lnTo>
                  <a:lnTo>
                    <a:pt x="304" y="13431"/>
                  </a:lnTo>
                  <a:lnTo>
                    <a:pt x="0" y="13857"/>
                  </a:lnTo>
                  <a:lnTo>
                    <a:pt x="13972" y="19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SMARTInkShape-892"/>
            <p:cNvSpPr/>
            <p:nvPr/>
          </p:nvSpPr>
          <p:spPr>
            <a:xfrm>
              <a:off x="228626" y="2493169"/>
              <a:ext cx="85700" cy="435770"/>
            </a:xfrm>
            <a:custGeom>
              <a:avLst/>
              <a:gdLst/>
              <a:ahLst/>
              <a:cxnLst/>
              <a:rect l="0" t="0" r="0" b="0"/>
              <a:pathLst>
                <a:path w="85700" h="435770">
                  <a:moveTo>
                    <a:pt x="7118" y="0"/>
                  </a:moveTo>
                  <a:lnTo>
                    <a:pt x="268" y="0"/>
                  </a:lnTo>
                  <a:lnTo>
                    <a:pt x="0" y="13735"/>
                  </a:lnTo>
                  <a:lnTo>
                    <a:pt x="5632" y="43730"/>
                  </a:lnTo>
                  <a:lnTo>
                    <a:pt x="6824" y="75401"/>
                  </a:lnTo>
                  <a:lnTo>
                    <a:pt x="7031" y="102862"/>
                  </a:lnTo>
                  <a:lnTo>
                    <a:pt x="10884" y="134900"/>
                  </a:lnTo>
                  <a:lnTo>
                    <a:pt x="13261" y="169528"/>
                  </a:lnTo>
                  <a:lnTo>
                    <a:pt x="13965" y="204923"/>
                  </a:lnTo>
                  <a:lnTo>
                    <a:pt x="16246" y="230777"/>
                  </a:lnTo>
                  <a:lnTo>
                    <a:pt x="19112" y="256555"/>
                  </a:lnTo>
                  <a:lnTo>
                    <a:pt x="21520" y="289711"/>
                  </a:lnTo>
                  <a:lnTo>
                    <a:pt x="26113" y="323524"/>
                  </a:lnTo>
                  <a:lnTo>
                    <a:pt x="29415" y="353210"/>
                  </a:lnTo>
                  <a:lnTo>
                    <a:pt x="41832" y="384977"/>
                  </a:lnTo>
                  <a:lnTo>
                    <a:pt x="52163" y="410390"/>
                  </a:lnTo>
                  <a:lnTo>
                    <a:pt x="59152" y="418668"/>
                  </a:lnTo>
                  <a:lnTo>
                    <a:pt x="75500" y="432223"/>
                  </a:lnTo>
                  <a:lnTo>
                    <a:pt x="85699" y="4357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SMARTInkShape-893"/>
            <p:cNvSpPr/>
            <p:nvPr/>
          </p:nvSpPr>
          <p:spPr>
            <a:xfrm>
              <a:off x="379393" y="2729233"/>
              <a:ext cx="163533" cy="163987"/>
            </a:xfrm>
            <a:custGeom>
              <a:avLst/>
              <a:gdLst/>
              <a:ahLst/>
              <a:cxnLst/>
              <a:rect l="0" t="0" r="0" b="0"/>
              <a:pathLst>
                <a:path w="163533" h="163987">
                  <a:moveTo>
                    <a:pt x="113526" y="13967"/>
                  </a:moveTo>
                  <a:lnTo>
                    <a:pt x="102884" y="3325"/>
                  </a:lnTo>
                  <a:lnTo>
                    <a:pt x="98742" y="1300"/>
                  </a:lnTo>
                  <a:lnTo>
                    <a:pt x="89615" y="0"/>
                  </a:lnTo>
                  <a:lnTo>
                    <a:pt x="78748" y="3567"/>
                  </a:lnTo>
                  <a:lnTo>
                    <a:pt x="45973" y="31003"/>
                  </a:lnTo>
                  <a:lnTo>
                    <a:pt x="28423" y="45826"/>
                  </a:lnTo>
                  <a:lnTo>
                    <a:pt x="5108" y="79990"/>
                  </a:lnTo>
                  <a:lnTo>
                    <a:pt x="969" y="94736"/>
                  </a:lnTo>
                  <a:lnTo>
                    <a:pt x="0" y="104368"/>
                  </a:lnTo>
                  <a:lnTo>
                    <a:pt x="1687" y="111825"/>
                  </a:lnTo>
                  <a:lnTo>
                    <a:pt x="9237" y="123079"/>
                  </a:lnTo>
                  <a:lnTo>
                    <a:pt x="19831" y="130522"/>
                  </a:lnTo>
                  <a:lnTo>
                    <a:pt x="36816" y="133962"/>
                  </a:lnTo>
                  <a:lnTo>
                    <a:pt x="56930" y="131189"/>
                  </a:lnTo>
                  <a:lnTo>
                    <a:pt x="80151" y="122347"/>
                  </a:lnTo>
                  <a:lnTo>
                    <a:pt x="98345" y="110550"/>
                  </a:lnTo>
                  <a:lnTo>
                    <a:pt x="112409" y="92341"/>
                  </a:lnTo>
                  <a:lnTo>
                    <a:pt x="124491" y="73618"/>
                  </a:lnTo>
                  <a:lnTo>
                    <a:pt x="127376" y="59354"/>
                  </a:lnTo>
                  <a:lnTo>
                    <a:pt x="125502" y="55835"/>
                  </a:lnTo>
                  <a:lnTo>
                    <a:pt x="121624" y="50900"/>
                  </a:lnTo>
                  <a:lnTo>
                    <a:pt x="121306" y="51289"/>
                  </a:lnTo>
                  <a:lnTo>
                    <a:pt x="116884" y="83488"/>
                  </a:lnTo>
                  <a:lnTo>
                    <a:pt x="114189" y="97256"/>
                  </a:lnTo>
                  <a:lnTo>
                    <a:pt x="114516" y="109906"/>
                  </a:lnTo>
                  <a:lnTo>
                    <a:pt x="123495" y="133120"/>
                  </a:lnTo>
                  <a:lnTo>
                    <a:pt x="130326" y="143552"/>
                  </a:lnTo>
                  <a:lnTo>
                    <a:pt x="153353" y="160730"/>
                  </a:lnTo>
                  <a:lnTo>
                    <a:pt x="163532" y="16398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SMARTInkShape-894"/>
            <p:cNvSpPr/>
            <p:nvPr/>
          </p:nvSpPr>
          <p:spPr>
            <a:xfrm>
              <a:off x="622499" y="2771775"/>
              <a:ext cx="20440" cy="114301"/>
            </a:xfrm>
            <a:custGeom>
              <a:avLst/>
              <a:gdLst/>
              <a:ahLst/>
              <a:cxnLst/>
              <a:rect l="0" t="0" r="0" b="0"/>
              <a:pathLst>
                <a:path w="20440" h="114301">
                  <a:moveTo>
                    <a:pt x="6151" y="0"/>
                  </a:moveTo>
                  <a:lnTo>
                    <a:pt x="1242" y="11407"/>
                  </a:lnTo>
                  <a:lnTo>
                    <a:pt x="0" y="19886"/>
                  </a:lnTo>
                  <a:lnTo>
                    <a:pt x="5245" y="51491"/>
                  </a:lnTo>
                  <a:lnTo>
                    <a:pt x="8148" y="78149"/>
                  </a:lnTo>
                  <a:lnTo>
                    <a:pt x="11770" y="92741"/>
                  </a:lnTo>
                  <a:lnTo>
                    <a:pt x="13411" y="101543"/>
                  </a:lnTo>
                  <a:lnTo>
                    <a:pt x="20439" y="1143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SMARTInkShape-895"/>
            <p:cNvSpPr/>
            <p:nvPr/>
          </p:nvSpPr>
          <p:spPr>
            <a:xfrm>
              <a:off x="635794" y="2678906"/>
              <a:ext cx="7145" cy="21433"/>
            </a:xfrm>
            <a:custGeom>
              <a:avLst/>
              <a:gdLst/>
              <a:ahLst/>
              <a:cxnLst/>
              <a:rect l="0" t="0" r="0" b="0"/>
              <a:pathLst>
                <a:path w="7145" h="21433">
                  <a:moveTo>
                    <a:pt x="7144" y="21432"/>
                  </a:moveTo>
                  <a:lnTo>
                    <a:pt x="7144" y="15281"/>
                  </a:lnTo>
                  <a:lnTo>
                    <a:pt x="2234" y="8781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SMARTInkShape-896"/>
            <p:cNvSpPr/>
            <p:nvPr/>
          </p:nvSpPr>
          <p:spPr>
            <a:xfrm>
              <a:off x="714375" y="2757942"/>
              <a:ext cx="292895" cy="199572"/>
            </a:xfrm>
            <a:custGeom>
              <a:avLst/>
              <a:gdLst/>
              <a:ahLst/>
              <a:cxnLst/>
              <a:rect l="0" t="0" r="0" b="0"/>
              <a:pathLst>
                <a:path w="292895" h="199572">
                  <a:moveTo>
                    <a:pt x="0" y="70983"/>
                  </a:moveTo>
                  <a:lnTo>
                    <a:pt x="0" y="80926"/>
                  </a:lnTo>
                  <a:lnTo>
                    <a:pt x="2117" y="85456"/>
                  </a:lnTo>
                  <a:lnTo>
                    <a:pt x="3792" y="87776"/>
                  </a:lnTo>
                  <a:lnTo>
                    <a:pt x="14193" y="113696"/>
                  </a:lnTo>
                  <a:lnTo>
                    <a:pt x="15076" y="100858"/>
                  </a:lnTo>
                  <a:lnTo>
                    <a:pt x="19941" y="84586"/>
                  </a:lnTo>
                  <a:lnTo>
                    <a:pt x="23106" y="70780"/>
                  </a:lnTo>
                  <a:lnTo>
                    <a:pt x="26955" y="56635"/>
                  </a:lnTo>
                  <a:lnTo>
                    <a:pt x="30212" y="42390"/>
                  </a:lnTo>
                  <a:lnTo>
                    <a:pt x="43006" y="15948"/>
                  </a:lnTo>
                  <a:lnTo>
                    <a:pt x="52416" y="4726"/>
                  </a:lnTo>
                  <a:lnTo>
                    <a:pt x="57163" y="1848"/>
                  </a:lnTo>
                  <a:lnTo>
                    <a:pt x="66677" y="0"/>
                  </a:lnTo>
                  <a:lnTo>
                    <a:pt x="68264" y="643"/>
                  </a:lnTo>
                  <a:lnTo>
                    <a:pt x="69322" y="1864"/>
                  </a:lnTo>
                  <a:lnTo>
                    <a:pt x="70027" y="3473"/>
                  </a:lnTo>
                  <a:lnTo>
                    <a:pt x="84677" y="16153"/>
                  </a:lnTo>
                  <a:lnTo>
                    <a:pt x="99920" y="44728"/>
                  </a:lnTo>
                  <a:lnTo>
                    <a:pt x="105012" y="62410"/>
                  </a:lnTo>
                  <a:lnTo>
                    <a:pt x="108638" y="77703"/>
                  </a:lnTo>
                  <a:lnTo>
                    <a:pt x="114739" y="90172"/>
                  </a:lnTo>
                  <a:lnTo>
                    <a:pt x="118464" y="96180"/>
                  </a:lnTo>
                  <a:lnTo>
                    <a:pt x="121355" y="104025"/>
                  </a:lnTo>
                  <a:lnTo>
                    <a:pt x="127478" y="112396"/>
                  </a:lnTo>
                  <a:lnTo>
                    <a:pt x="130211" y="113201"/>
                  </a:lnTo>
                  <a:lnTo>
                    <a:pt x="134641" y="113718"/>
                  </a:lnTo>
                  <a:lnTo>
                    <a:pt x="163364" y="79146"/>
                  </a:lnTo>
                  <a:lnTo>
                    <a:pt x="180273" y="64287"/>
                  </a:lnTo>
                  <a:lnTo>
                    <a:pt x="199545" y="51708"/>
                  </a:lnTo>
                  <a:lnTo>
                    <a:pt x="202086" y="50989"/>
                  </a:lnTo>
                  <a:lnTo>
                    <a:pt x="204574" y="51304"/>
                  </a:lnTo>
                  <a:lnTo>
                    <a:pt x="209455" y="53770"/>
                  </a:lnTo>
                  <a:lnTo>
                    <a:pt x="211074" y="55539"/>
                  </a:lnTo>
                  <a:lnTo>
                    <a:pt x="224129" y="87148"/>
                  </a:lnTo>
                  <a:lnTo>
                    <a:pt x="243553" y="121237"/>
                  </a:lnTo>
                  <a:lnTo>
                    <a:pt x="266788" y="156741"/>
                  </a:lnTo>
                  <a:lnTo>
                    <a:pt x="288786" y="192283"/>
                  </a:lnTo>
                  <a:lnTo>
                    <a:pt x="292894" y="19957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4" name="SMARTInkShape-Group115"/>
          <p:cNvGrpSpPr/>
          <p:nvPr/>
        </p:nvGrpSpPr>
        <p:grpSpPr>
          <a:xfrm>
            <a:off x="2607469" y="2565446"/>
            <a:ext cx="1464470" cy="597688"/>
            <a:chOff x="2607469" y="2565446"/>
            <a:chExt cx="1464470" cy="597688"/>
          </a:xfrm>
        </p:grpSpPr>
        <p:sp>
          <p:nvSpPr>
            <p:cNvPr id="284" name="SMARTInkShape-897"/>
            <p:cNvSpPr/>
            <p:nvPr/>
          </p:nvSpPr>
          <p:spPr>
            <a:xfrm>
              <a:off x="2828925" y="2686050"/>
              <a:ext cx="11202" cy="321470"/>
            </a:xfrm>
            <a:custGeom>
              <a:avLst/>
              <a:gdLst/>
              <a:ahLst/>
              <a:cxnLst/>
              <a:rect l="0" t="0" r="0" b="0"/>
              <a:pathLst>
                <a:path w="11202" h="321470">
                  <a:moveTo>
                    <a:pt x="0" y="0"/>
                  </a:moveTo>
                  <a:lnTo>
                    <a:pt x="0" y="9943"/>
                  </a:lnTo>
                  <a:lnTo>
                    <a:pt x="6482" y="44106"/>
                  </a:lnTo>
                  <a:lnTo>
                    <a:pt x="9130" y="73800"/>
                  </a:lnTo>
                  <a:lnTo>
                    <a:pt x="11201" y="92331"/>
                  </a:lnTo>
                  <a:lnTo>
                    <a:pt x="8699" y="124283"/>
                  </a:lnTo>
                  <a:lnTo>
                    <a:pt x="6811" y="154212"/>
                  </a:lnTo>
                  <a:lnTo>
                    <a:pt x="2371" y="183187"/>
                  </a:lnTo>
                  <a:lnTo>
                    <a:pt x="703" y="211881"/>
                  </a:lnTo>
                  <a:lnTo>
                    <a:pt x="208" y="239698"/>
                  </a:lnTo>
                  <a:lnTo>
                    <a:pt x="41" y="270832"/>
                  </a:lnTo>
                  <a:lnTo>
                    <a:pt x="4" y="304382"/>
                  </a:lnTo>
                  <a:lnTo>
                    <a:pt x="0" y="3214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SMARTInkShape-898"/>
            <p:cNvSpPr/>
            <p:nvPr/>
          </p:nvSpPr>
          <p:spPr>
            <a:xfrm>
              <a:off x="3100976" y="2851514"/>
              <a:ext cx="126544" cy="311620"/>
            </a:xfrm>
            <a:custGeom>
              <a:avLst/>
              <a:gdLst/>
              <a:ahLst/>
              <a:cxnLst/>
              <a:rect l="0" t="0" r="0" b="0"/>
              <a:pathLst>
                <a:path w="126544" h="311620">
                  <a:moveTo>
                    <a:pt x="35130" y="134574"/>
                  </a:moveTo>
                  <a:lnTo>
                    <a:pt x="31338" y="138366"/>
                  </a:lnTo>
                  <a:lnTo>
                    <a:pt x="29476" y="144461"/>
                  </a:lnTo>
                  <a:lnTo>
                    <a:pt x="26311" y="156818"/>
                  </a:lnTo>
                  <a:lnTo>
                    <a:pt x="23273" y="167478"/>
                  </a:lnTo>
                  <a:lnTo>
                    <a:pt x="21323" y="198076"/>
                  </a:lnTo>
                  <a:lnTo>
                    <a:pt x="20938" y="231078"/>
                  </a:lnTo>
                  <a:lnTo>
                    <a:pt x="21655" y="261674"/>
                  </a:lnTo>
                  <a:lnTo>
                    <a:pt x="33201" y="296537"/>
                  </a:lnTo>
                  <a:lnTo>
                    <a:pt x="35066" y="302601"/>
                  </a:lnTo>
                  <a:lnTo>
                    <a:pt x="41168" y="311619"/>
                  </a:lnTo>
                  <a:lnTo>
                    <a:pt x="41536" y="311341"/>
                  </a:lnTo>
                  <a:lnTo>
                    <a:pt x="42177" y="303088"/>
                  </a:lnTo>
                  <a:lnTo>
                    <a:pt x="32322" y="269420"/>
                  </a:lnTo>
                  <a:lnTo>
                    <a:pt x="20787" y="234469"/>
                  </a:lnTo>
                  <a:lnTo>
                    <a:pt x="15799" y="211003"/>
                  </a:lnTo>
                  <a:lnTo>
                    <a:pt x="12205" y="183942"/>
                  </a:lnTo>
                  <a:lnTo>
                    <a:pt x="6113" y="155816"/>
                  </a:lnTo>
                  <a:lnTo>
                    <a:pt x="1397" y="127374"/>
                  </a:lnTo>
                  <a:lnTo>
                    <a:pt x="0" y="98838"/>
                  </a:lnTo>
                  <a:lnTo>
                    <a:pt x="3320" y="64544"/>
                  </a:lnTo>
                  <a:lnTo>
                    <a:pt x="16214" y="30340"/>
                  </a:lnTo>
                  <a:lnTo>
                    <a:pt x="27056" y="15671"/>
                  </a:lnTo>
                  <a:lnTo>
                    <a:pt x="44115" y="5063"/>
                  </a:lnTo>
                  <a:lnTo>
                    <a:pt x="60458" y="686"/>
                  </a:lnTo>
                  <a:lnTo>
                    <a:pt x="85112" y="0"/>
                  </a:lnTo>
                  <a:lnTo>
                    <a:pt x="95974" y="2796"/>
                  </a:lnTo>
                  <a:lnTo>
                    <a:pt x="103976" y="8802"/>
                  </a:lnTo>
                  <a:lnTo>
                    <a:pt x="123085" y="39488"/>
                  </a:lnTo>
                  <a:lnTo>
                    <a:pt x="126543" y="53660"/>
                  </a:lnTo>
                  <a:lnTo>
                    <a:pt x="125235" y="63158"/>
                  </a:lnTo>
                  <a:lnTo>
                    <a:pt x="117928" y="82190"/>
                  </a:lnTo>
                  <a:lnTo>
                    <a:pt x="94498" y="115524"/>
                  </a:lnTo>
                  <a:lnTo>
                    <a:pt x="82001" y="129017"/>
                  </a:lnTo>
                  <a:lnTo>
                    <a:pt x="72895" y="135544"/>
                  </a:lnTo>
                  <a:lnTo>
                    <a:pt x="63556" y="138974"/>
                  </a:lnTo>
                  <a:lnTo>
                    <a:pt x="54908" y="141291"/>
                  </a:lnTo>
                  <a:lnTo>
                    <a:pt x="42888" y="147130"/>
                  </a:lnTo>
                  <a:lnTo>
                    <a:pt x="35130" y="14886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SMARTInkShape-899"/>
            <p:cNvSpPr/>
            <p:nvPr/>
          </p:nvSpPr>
          <p:spPr>
            <a:xfrm>
              <a:off x="3243720" y="2807514"/>
              <a:ext cx="385306" cy="171431"/>
            </a:xfrm>
            <a:custGeom>
              <a:avLst/>
              <a:gdLst/>
              <a:ahLst/>
              <a:cxnLst/>
              <a:rect l="0" t="0" r="0" b="0"/>
              <a:pathLst>
                <a:path w="385306" h="171431">
                  <a:moveTo>
                    <a:pt x="106699" y="49986"/>
                  </a:moveTo>
                  <a:lnTo>
                    <a:pt x="99114" y="46194"/>
                  </a:lnTo>
                  <a:lnTo>
                    <a:pt x="96086" y="45870"/>
                  </a:lnTo>
                  <a:lnTo>
                    <a:pt x="90605" y="47628"/>
                  </a:lnTo>
                  <a:lnTo>
                    <a:pt x="55907" y="69665"/>
                  </a:lnTo>
                  <a:lnTo>
                    <a:pt x="33665" y="89004"/>
                  </a:lnTo>
                  <a:lnTo>
                    <a:pt x="10078" y="123154"/>
                  </a:lnTo>
                  <a:lnTo>
                    <a:pt x="1859" y="140610"/>
                  </a:lnTo>
                  <a:lnTo>
                    <a:pt x="0" y="151936"/>
                  </a:lnTo>
                  <a:lnTo>
                    <a:pt x="1863" y="156945"/>
                  </a:lnTo>
                  <a:lnTo>
                    <a:pt x="3471" y="159392"/>
                  </a:lnTo>
                  <a:lnTo>
                    <a:pt x="5336" y="161023"/>
                  </a:lnTo>
                  <a:lnTo>
                    <a:pt x="9526" y="162836"/>
                  </a:lnTo>
                  <a:lnTo>
                    <a:pt x="11754" y="162526"/>
                  </a:lnTo>
                  <a:lnTo>
                    <a:pt x="27188" y="154216"/>
                  </a:lnTo>
                  <a:lnTo>
                    <a:pt x="33790" y="147639"/>
                  </a:lnTo>
                  <a:lnTo>
                    <a:pt x="51089" y="125082"/>
                  </a:lnTo>
                  <a:lnTo>
                    <a:pt x="61110" y="91102"/>
                  </a:lnTo>
                  <a:lnTo>
                    <a:pt x="63477" y="66738"/>
                  </a:lnTo>
                  <a:lnTo>
                    <a:pt x="61560" y="59283"/>
                  </a:lnTo>
                  <a:lnTo>
                    <a:pt x="58135" y="50624"/>
                  </a:lnTo>
                  <a:lnTo>
                    <a:pt x="56777" y="43298"/>
                  </a:lnTo>
                  <a:lnTo>
                    <a:pt x="56717" y="46770"/>
                  </a:lnTo>
                  <a:lnTo>
                    <a:pt x="64763" y="74168"/>
                  </a:lnTo>
                  <a:lnTo>
                    <a:pt x="73460" y="88195"/>
                  </a:lnTo>
                  <a:lnTo>
                    <a:pt x="78329" y="101612"/>
                  </a:lnTo>
                  <a:lnTo>
                    <a:pt x="101579" y="122882"/>
                  </a:lnTo>
                  <a:lnTo>
                    <a:pt x="119158" y="132978"/>
                  </a:lnTo>
                  <a:lnTo>
                    <a:pt x="127053" y="134496"/>
                  </a:lnTo>
                  <a:lnTo>
                    <a:pt x="133737" y="133055"/>
                  </a:lnTo>
                  <a:lnTo>
                    <a:pt x="136630" y="131559"/>
                  </a:lnTo>
                  <a:lnTo>
                    <a:pt x="138559" y="129768"/>
                  </a:lnTo>
                  <a:lnTo>
                    <a:pt x="146988" y="115764"/>
                  </a:lnTo>
                  <a:lnTo>
                    <a:pt x="149461" y="80814"/>
                  </a:lnTo>
                  <a:lnTo>
                    <a:pt x="143402" y="52356"/>
                  </a:lnTo>
                  <a:lnTo>
                    <a:pt x="146502" y="38076"/>
                  </a:lnTo>
                  <a:lnTo>
                    <a:pt x="152447" y="27583"/>
                  </a:lnTo>
                  <a:lnTo>
                    <a:pt x="167270" y="12017"/>
                  </a:lnTo>
                  <a:lnTo>
                    <a:pt x="176217" y="5859"/>
                  </a:lnTo>
                  <a:lnTo>
                    <a:pt x="193972" y="1722"/>
                  </a:lnTo>
                  <a:lnTo>
                    <a:pt x="228346" y="209"/>
                  </a:lnTo>
                  <a:lnTo>
                    <a:pt x="263252" y="0"/>
                  </a:lnTo>
                  <a:lnTo>
                    <a:pt x="272322" y="782"/>
                  </a:lnTo>
                  <a:lnTo>
                    <a:pt x="278999" y="3776"/>
                  </a:lnTo>
                  <a:lnTo>
                    <a:pt x="287220" y="9924"/>
                  </a:lnTo>
                  <a:lnTo>
                    <a:pt x="288165" y="12959"/>
                  </a:lnTo>
                  <a:lnTo>
                    <a:pt x="287098" y="20565"/>
                  </a:lnTo>
                  <a:lnTo>
                    <a:pt x="282035" y="33772"/>
                  </a:lnTo>
                  <a:lnTo>
                    <a:pt x="258916" y="66681"/>
                  </a:lnTo>
                  <a:lnTo>
                    <a:pt x="233474" y="100142"/>
                  </a:lnTo>
                  <a:lnTo>
                    <a:pt x="217289" y="129959"/>
                  </a:lnTo>
                  <a:lnTo>
                    <a:pt x="215381" y="136594"/>
                  </a:lnTo>
                  <a:lnTo>
                    <a:pt x="215666" y="139475"/>
                  </a:lnTo>
                  <a:lnTo>
                    <a:pt x="218100" y="144792"/>
                  </a:lnTo>
                  <a:lnTo>
                    <a:pt x="219860" y="146527"/>
                  </a:lnTo>
                  <a:lnTo>
                    <a:pt x="223932" y="148456"/>
                  </a:lnTo>
                  <a:lnTo>
                    <a:pt x="230687" y="149542"/>
                  </a:lnTo>
                  <a:lnTo>
                    <a:pt x="245784" y="144205"/>
                  </a:lnTo>
                  <a:lnTo>
                    <a:pt x="259387" y="136993"/>
                  </a:lnTo>
                  <a:lnTo>
                    <a:pt x="286905" y="111593"/>
                  </a:lnTo>
                  <a:lnTo>
                    <a:pt x="301547" y="88046"/>
                  </a:lnTo>
                  <a:lnTo>
                    <a:pt x="313116" y="52645"/>
                  </a:lnTo>
                  <a:lnTo>
                    <a:pt x="313838" y="43271"/>
                  </a:lnTo>
                  <a:lnTo>
                    <a:pt x="313859" y="46762"/>
                  </a:lnTo>
                  <a:lnTo>
                    <a:pt x="311747" y="50670"/>
                  </a:lnTo>
                  <a:lnTo>
                    <a:pt x="310073" y="52823"/>
                  </a:lnTo>
                  <a:lnTo>
                    <a:pt x="308212" y="59449"/>
                  </a:lnTo>
                  <a:lnTo>
                    <a:pt x="306811" y="94395"/>
                  </a:lnTo>
                  <a:lnTo>
                    <a:pt x="310542" y="110946"/>
                  </a:lnTo>
                  <a:lnTo>
                    <a:pt x="323519" y="140390"/>
                  </a:lnTo>
                  <a:lnTo>
                    <a:pt x="330328" y="147845"/>
                  </a:lnTo>
                  <a:lnTo>
                    <a:pt x="345203" y="156504"/>
                  </a:lnTo>
                  <a:lnTo>
                    <a:pt x="372122" y="169257"/>
                  </a:lnTo>
                  <a:lnTo>
                    <a:pt x="385305" y="1714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SMARTInkShape-900"/>
            <p:cNvSpPr/>
            <p:nvPr/>
          </p:nvSpPr>
          <p:spPr>
            <a:xfrm>
              <a:off x="2607469" y="2565446"/>
              <a:ext cx="298446" cy="313486"/>
            </a:xfrm>
            <a:custGeom>
              <a:avLst/>
              <a:gdLst/>
              <a:ahLst/>
              <a:cxnLst/>
              <a:rect l="0" t="0" r="0" b="0"/>
              <a:pathLst>
                <a:path w="298446" h="313486">
                  <a:moveTo>
                    <a:pt x="0" y="92029"/>
                  </a:moveTo>
                  <a:lnTo>
                    <a:pt x="0" y="76860"/>
                  </a:lnTo>
                  <a:lnTo>
                    <a:pt x="11377" y="52257"/>
                  </a:lnTo>
                  <a:lnTo>
                    <a:pt x="29829" y="32443"/>
                  </a:lnTo>
                  <a:lnTo>
                    <a:pt x="54170" y="16518"/>
                  </a:lnTo>
                  <a:lnTo>
                    <a:pt x="85283" y="5538"/>
                  </a:lnTo>
                  <a:lnTo>
                    <a:pt x="119637" y="1050"/>
                  </a:lnTo>
                  <a:lnTo>
                    <a:pt x="145247" y="0"/>
                  </a:lnTo>
                  <a:lnTo>
                    <a:pt x="170917" y="327"/>
                  </a:lnTo>
                  <a:lnTo>
                    <a:pt x="204012" y="5768"/>
                  </a:lnTo>
                  <a:lnTo>
                    <a:pt x="237013" y="17081"/>
                  </a:lnTo>
                  <a:lnTo>
                    <a:pt x="268185" y="35126"/>
                  </a:lnTo>
                  <a:lnTo>
                    <a:pt x="278737" y="45308"/>
                  </a:lnTo>
                  <a:lnTo>
                    <a:pt x="294665" y="78174"/>
                  </a:lnTo>
                  <a:lnTo>
                    <a:pt x="298445" y="103093"/>
                  </a:lnTo>
                  <a:lnTo>
                    <a:pt x="294020" y="135048"/>
                  </a:lnTo>
                  <a:lnTo>
                    <a:pt x="286171" y="161044"/>
                  </a:lnTo>
                  <a:lnTo>
                    <a:pt x="262991" y="193679"/>
                  </a:lnTo>
                  <a:lnTo>
                    <a:pt x="235481" y="226673"/>
                  </a:lnTo>
                  <a:lnTo>
                    <a:pt x="207117" y="256121"/>
                  </a:lnTo>
                  <a:lnTo>
                    <a:pt x="175235" y="284441"/>
                  </a:lnTo>
                  <a:lnTo>
                    <a:pt x="143557" y="310816"/>
                  </a:lnTo>
                  <a:lnTo>
                    <a:pt x="135731" y="31348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SMARTInkShape-901"/>
            <p:cNvSpPr/>
            <p:nvPr/>
          </p:nvSpPr>
          <p:spPr>
            <a:xfrm>
              <a:off x="3479006" y="2793214"/>
              <a:ext cx="278261" cy="164300"/>
            </a:xfrm>
            <a:custGeom>
              <a:avLst/>
              <a:gdLst/>
              <a:ahLst/>
              <a:cxnLst/>
              <a:rect l="0" t="0" r="0" b="0"/>
              <a:pathLst>
                <a:path w="278261" h="164300">
                  <a:moveTo>
                    <a:pt x="0" y="28567"/>
                  </a:moveTo>
                  <a:lnTo>
                    <a:pt x="0" y="24775"/>
                  </a:lnTo>
                  <a:lnTo>
                    <a:pt x="794" y="23658"/>
                  </a:lnTo>
                  <a:lnTo>
                    <a:pt x="2117" y="22913"/>
                  </a:lnTo>
                  <a:lnTo>
                    <a:pt x="37028" y="13691"/>
                  </a:lnTo>
                  <a:lnTo>
                    <a:pt x="61772" y="9078"/>
                  </a:lnTo>
                  <a:lnTo>
                    <a:pt x="94238" y="7712"/>
                  </a:lnTo>
                  <a:lnTo>
                    <a:pt x="128994" y="5190"/>
                  </a:lnTo>
                  <a:lnTo>
                    <a:pt x="164427" y="1532"/>
                  </a:lnTo>
                  <a:lnTo>
                    <a:pt x="197944" y="449"/>
                  </a:lnTo>
                  <a:lnTo>
                    <a:pt x="225867" y="128"/>
                  </a:lnTo>
                  <a:lnTo>
                    <a:pt x="261335" y="4"/>
                  </a:lnTo>
                  <a:lnTo>
                    <a:pt x="264711" y="0"/>
                  </a:lnTo>
                  <a:lnTo>
                    <a:pt x="266961" y="791"/>
                  </a:lnTo>
                  <a:lnTo>
                    <a:pt x="268462" y="2112"/>
                  </a:lnTo>
                  <a:lnTo>
                    <a:pt x="276854" y="14466"/>
                  </a:lnTo>
                  <a:lnTo>
                    <a:pt x="278260" y="27634"/>
                  </a:lnTo>
                  <a:lnTo>
                    <a:pt x="272907" y="56539"/>
                  </a:lnTo>
                  <a:lnTo>
                    <a:pt x="267956" y="91331"/>
                  </a:lnTo>
                  <a:lnTo>
                    <a:pt x="264319" y="16429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SMARTInkShape-902"/>
            <p:cNvSpPr/>
            <p:nvPr/>
          </p:nvSpPr>
          <p:spPr>
            <a:xfrm>
              <a:off x="3779044" y="2750344"/>
              <a:ext cx="1" cy="21432"/>
            </a:xfrm>
            <a:custGeom>
              <a:avLst/>
              <a:gdLst/>
              <a:ahLst/>
              <a:cxnLst/>
              <a:rect l="0" t="0" r="0" b="0"/>
              <a:pathLst>
                <a:path w="1" h="21432">
                  <a:moveTo>
                    <a:pt x="0" y="21431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SMARTInkShape-903"/>
            <p:cNvSpPr/>
            <p:nvPr/>
          </p:nvSpPr>
          <p:spPr>
            <a:xfrm>
              <a:off x="3822349" y="2821781"/>
              <a:ext cx="98935" cy="141993"/>
            </a:xfrm>
            <a:custGeom>
              <a:avLst/>
              <a:gdLst/>
              <a:ahLst/>
              <a:cxnLst/>
              <a:rect l="0" t="0" r="0" b="0"/>
              <a:pathLst>
                <a:path w="98935" h="141993">
                  <a:moveTo>
                    <a:pt x="49564" y="0"/>
                  </a:moveTo>
                  <a:lnTo>
                    <a:pt x="45771" y="3793"/>
                  </a:lnTo>
                  <a:lnTo>
                    <a:pt x="43909" y="9888"/>
                  </a:lnTo>
                  <a:lnTo>
                    <a:pt x="40744" y="22245"/>
                  </a:lnTo>
                  <a:lnTo>
                    <a:pt x="25868" y="52194"/>
                  </a:lnTo>
                  <a:lnTo>
                    <a:pt x="7129" y="85290"/>
                  </a:lnTo>
                  <a:lnTo>
                    <a:pt x="2923" y="95057"/>
                  </a:lnTo>
                  <a:lnTo>
                    <a:pt x="0" y="119037"/>
                  </a:lnTo>
                  <a:lnTo>
                    <a:pt x="1871" y="126460"/>
                  </a:lnTo>
                  <a:lnTo>
                    <a:pt x="9539" y="137692"/>
                  </a:lnTo>
                  <a:lnTo>
                    <a:pt x="14048" y="140572"/>
                  </a:lnTo>
                  <a:lnTo>
                    <a:pt x="19491" y="141851"/>
                  </a:lnTo>
                  <a:lnTo>
                    <a:pt x="49997" y="141992"/>
                  </a:lnTo>
                  <a:lnTo>
                    <a:pt x="60604" y="139043"/>
                  </a:lnTo>
                  <a:lnTo>
                    <a:pt x="79293" y="125336"/>
                  </a:lnTo>
                  <a:lnTo>
                    <a:pt x="92327" y="109985"/>
                  </a:lnTo>
                  <a:lnTo>
                    <a:pt x="96351" y="100212"/>
                  </a:lnTo>
                  <a:lnTo>
                    <a:pt x="98934" y="81002"/>
                  </a:lnTo>
                  <a:lnTo>
                    <a:pt x="95589" y="66687"/>
                  </a:lnTo>
                  <a:lnTo>
                    <a:pt x="86554" y="47628"/>
                  </a:lnTo>
                  <a:lnTo>
                    <a:pt x="74723" y="34132"/>
                  </a:lnTo>
                  <a:lnTo>
                    <a:pt x="35276" y="71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SMARTInkShape-904"/>
            <p:cNvSpPr/>
            <p:nvPr/>
          </p:nvSpPr>
          <p:spPr>
            <a:xfrm>
              <a:off x="2807494" y="2814790"/>
              <a:ext cx="264071" cy="178027"/>
            </a:xfrm>
            <a:custGeom>
              <a:avLst/>
              <a:gdLst/>
              <a:ahLst/>
              <a:cxnLst/>
              <a:rect l="0" t="0" r="0" b="0"/>
              <a:pathLst>
                <a:path w="264071" h="178027">
                  <a:moveTo>
                    <a:pt x="0" y="149866"/>
                  </a:moveTo>
                  <a:lnTo>
                    <a:pt x="0" y="166659"/>
                  </a:lnTo>
                  <a:lnTo>
                    <a:pt x="2116" y="171353"/>
                  </a:lnTo>
                  <a:lnTo>
                    <a:pt x="6849" y="178026"/>
                  </a:lnTo>
                  <a:lnTo>
                    <a:pt x="7136" y="147204"/>
                  </a:lnTo>
                  <a:lnTo>
                    <a:pt x="7143" y="116713"/>
                  </a:lnTo>
                  <a:lnTo>
                    <a:pt x="12797" y="84970"/>
                  </a:lnTo>
                  <a:lnTo>
                    <a:pt x="15962" y="66079"/>
                  </a:lnTo>
                  <a:lnTo>
                    <a:pt x="24143" y="45474"/>
                  </a:lnTo>
                  <a:lnTo>
                    <a:pt x="30838" y="37853"/>
                  </a:lnTo>
                  <a:lnTo>
                    <a:pt x="46982" y="24755"/>
                  </a:lnTo>
                  <a:lnTo>
                    <a:pt x="54578" y="22309"/>
                  </a:lnTo>
                  <a:lnTo>
                    <a:pt x="70442" y="21414"/>
                  </a:lnTo>
                  <a:lnTo>
                    <a:pt x="77080" y="23456"/>
                  </a:lnTo>
                  <a:lnTo>
                    <a:pt x="102482" y="41207"/>
                  </a:lnTo>
                  <a:lnTo>
                    <a:pt x="115963" y="55525"/>
                  </a:lnTo>
                  <a:lnTo>
                    <a:pt x="147735" y="73580"/>
                  </a:lnTo>
                  <a:lnTo>
                    <a:pt x="161953" y="76992"/>
                  </a:lnTo>
                  <a:lnTo>
                    <a:pt x="194294" y="78303"/>
                  </a:lnTo>
                  <a:lnTo>
                    <a:pt x="210939" y="74599"/>
                  </a:lnTo>
                  <a:lnTo>
                    <a:pt x="230785" y="65443"/>
                  </a:lnTo>
                  <a:lnTo>
                    <a:pt x="257951" y="44934"/>
                  </a:lnTo>
                  <a:lnTo>
                    <a:pt x="261488" y="36819"/>
                  </a:lnTo>
                  <a:lnTo>
                    <a:pt x="263946" y="19641"/>
                  </a:lnTo>
                  <a:lnTo>
                    <a:pt x="264070" y="15424"/>
                  </a:lnTo>
                  <a:lnTo>
                    <a:pt x="262092" y="8623"/>
                  </a:lnTo>
                  <a:lnTo>
                    <a:pt x="260452" y="5698"/>
                  </a:lnTo>
                  <a:lnTo>
                    <a:pt x="258566" y="3748"/>
                  </a:lnTo>
                  <a:lnTo>
                    <a:pt x="254354" y="1581"/>
                  </a:lnTo>
                  <a:lnTo>
                    <a:pt x="230524" y="0"/>
                  </a:lnTo>
                  <a:lnTo>
                    <a:pt x="221253" y="4148"/>
                  </a:lnTo>
                  <a:lnTo>
                    <a:pt x="187209" y="28800"/>
                  </a:lnTo>
                  <a:lnTo>
                    <a:pt x="166978" y="51339"/>
                  </a:lnTo>
                  <a:lnTo>
                    <a:pt x="148081" y="82903"/>
                  </a:lnTo>
                  <a:lnTo>
                    <a:pt x="144417" y="101186"/>
                  </a:lnTo>
                  <a:lnTo>
                    <a:pt x="147124" y="117892"/>
                  </a:lnTo>
                  <a:lnTo>
                    <a:pt x="152965" y="125866"/>
                  </a:lnTo>
                  <a:lnTo>
                    <a:pt x="180969" y="148151"/>
                  </a:lnTo>
                  <a:lnTo>
                    <a:pt x="213038" y="161547"/>
                  </a:lnTo>
                  <a:lnTo>
                    <a:pt x="228600" y="17129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SMARTInkShape-905"/>
            <p:cNvSpPr/>
            <p:nvPr/>
          </p:nvSpPr>
          <p:spPr>
            <a:xfrm>
              <a:off x="3686629" y="2628900"/>
              <a:ext cx="92416" cy="357189"/>
            </a:xfrm>
            <a:custGeom>
              <a:avLst/>
              <a:gdLst/>
              <a:ahLst/>
              <a:cxnLst/>
              <a:rect l="0" t="0" r="0" b="0"/>
              <a:pathLst>
                <a:path w="92416" h="357189">
                  <a:moveTo>
                    <a:pt x="28121" y="0"/>
                  </a:moveTo>
                  <a:lnTo>
                    <a:pt x="28121" y="9943"/>
                  </a:lnTo>
                  <a:lnTo>
                    <a:pt x="19302" y="45181"/>
                  </a:lnTo>
                  <a:lnTo>
                    <a:pt x="14914" y="75688"/>
                  </a:lnTo>
                  <a:lnTo>
                    <a:pt x="9137" y="108172"/>
                  </a:lnTo>
                  <a:lnTo>
                    <a:pt x="7415" y="139031"/>
                  </a:lnTo>
                  <a:lnTo>
                    <a:pt x="6111" y="168635"/>
                  </a:lnTo>
                  <a:lnTo>
                    <a:pt x="1844" y="196722"/>
                  </a:lnTo>
                  <a:lnTo>
                    <a:pt x="0" y="230064"/>
                  </a:lnTo>
                  <a:lnTo>
                    <a:pt x="1797" y="255492"/>
                  </a:lnTo>
                  <a:lnTo>
                    <a:pt x="5724" y="285417"/>
                  </a:lnTo>
                  <a:lnTo>
                    <a:pt x="10196" y="303290"/>
                  </a:lnTo>
                  <a:lnTo>
                    <a:pt x="24522" y="323552"/>
                  </a:lnTo>
                  <a:lnTo>
                    <a:pt x="42638" y="340724"/>
                  </a:lnTo>
                  <a:lnTo>
                    <a:pt x="61504" y="351995"/>
                  </a:lnTo>
                  <a:lnTo>
                    <a:pt x="79724" y="356162"/>
                  </a:lnTo>
                  <a:lnTo>
                    <a:pt x="92415" y="3571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SMARTInkShape-906"/>
            <p:cNvSpPr/>
            <p:nvPr/>
          </p:nvSpPr>
          <p:spPr>
            <a:xfrm>
              <a:off x="3921919" y="2843552"/>
              <a:ext cx="150020" cy="171112"/>
            </a:xfrm>
            <a:custGeom>
              <a:avLst/>
              <a:gdLst/>
              <a:ahLst/>
              <a:cxnLst/>
              <a:rect l="0" t="0" r="0" b="0"/>
              <a:pathLst>
                <a:path w="150020" h="171112">
                  <a:moveTo>
                    <a:pt x="0" y="35379"/>
                  </a:moveTo>
                  <a:lnTo>
                    <a:pt x="3792" y="39172"/>
                  </a:lnTo>
                  <a:lnTo>
                    <a:pt x="5654" y="43150"/>
                  </a:lnTo>
                  <a:lnTo>
                    <a:pt x="13608" y="75999"/>
                  </a:lnTo>
                  <a:lnTo>
                    <a:pt x="14279" y="99160"/>
                  </a:lnTo>
                  <a:lnTo>
                    <a:pt x="7438" y="99660"/>
                  </a:lnTo>
                  <a:lnTo>
                    <a:pt x="7231" y="95877"/>
                  </a:lnTo>
                  <a:lnTo>
                    <a:pt x="9299" y="91901"/>
                  </a:lnTo>
                  <a:lnTo>
                    <a:pt x="10961" y="89729"/>
                  </a:lnTo>
                  <a:lnTo>
                    <a:pt x="12809" y="83083"/>
                  </a:lnTo>
                  <a:lnTo>
                    <a:pt x="14424" y="75631"/>
                  </a:lnTo>
                  <a:lnTo>
                    <a:pt x="33403" y="40713"/>
                  </a:lnTo>
                  <a:lnTo>
                    <a:pt x="48424" y="18823"/>
                  </a:lnTo>
                  <a:lnTo>
                    <a:pt x="59679" y="10718"/>
                  </a:lnTo>
                  <a:lnTo>
                    <a:pt x="70996" y="5461"/>
                  </a:lnTo>
                  <a:lnTo>
                    <a:pt x="76004" y="2238"/>
                  </a:lnTo>
                  <a:lnTo>
                    <a:pt x="84079" y="424"/>
                  </a:lnTo>
                  <a:lnTo>
                    <a:pt x="91872" y="0"/>
                  </a:lnTo>
                  <a:lnTo>
                    <a:pt x="98511" y="1928"/>
                  </a:lnTo>
                  <a:lnTo>
                    <a:pt x="111721" y="11865"/>
                  </a:lnTo>
                  <a:lnTo>
                    <a:pt x="116593" y="16462"/>
                  </a:lnTo>
                  <a:lnTo>
                    <a:pt x="119288" y="23268"/>
                  </a:lnTo>
                  <a:lnTo>
                    <a:pt x="124810" y="40572"/>
                  </a:lnTo>
                  <a:lnTo>
                    <a:pt x="133744" y="64011"/>
                  </a:lnTo>
                  <a:lnTo>
                    <a:pt x="135615" y="97295"/>
                  </a:lnTo>
                  <a:lnTo>
                    <a:pt x="137832" y="125338"/>
                  </a:lnTo>
                  <a:lnTo>
                    <a:pt x="144549" y="160968"/>
                  </a:lnTo>
                  <a:lnTo>
                    <a:pt x="150019" y="17111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6" name="SMARTInkShape-Group116"/>
          <p:cNvGrpSpPr/>
          <p:nvPr/>
        </p:nvGrpSpPr>
        <p:grpSpPr>
          <a:xfrm>
            <a:off x="2843507" y="3036094"/>
            <a:ext cx="1160252" cy="471488"/>
            <a:chOff x="2843507" y="3036094"/>
            <a:chExt cx="1160252" cy="471488"/>
          </a:xfrm>
        </p:grpSpPr>
        <p:sp>
          <p:nvSpPr>
            <p:cNvPr id="295" name="SMARTInkShape-907"/>
            <p:cNvSpPr/>
            <p:nvPr/>
          </p:nvSpPr>
          <p:spPr>
            <a:xfrm>
              <a:off x="3693319" y="3386556"/>
              <a:ext cx="127131" cy="121026"/>
            </a:xfrm>
            <a:custGeom>
              <a:avLst/>
              <a:gdLst/>
              <a:ahLst/>
              <a:cxnLst/>
              <a:rect l="0" t="0" r="0" b="0"/>
              <a:pathLst>
                <a:path w="127131" h="121026">
                  <a:moveTo>
                    <a:pt x="0" y="85307"/>
                  </a:moveTo>
                  <a:lnTo>
                    <a:pt x="3792" y="85307"/>
                  </a:lnTo>
                  <a:lnTo>
                    <a:pt x="7771" y="83190"/>
                  </a:lnTo>
                  <a:lnTo>
                    <a:pt x="9943" y="81514"/>
                  </a:lnTo>
                  <a:lnTo>
                    <a:pt x="39943" y="74665"/>
                  </a:lnTo>
                  <a:lnTo>
                    <a:pt x="71993" y="63728"/>
                  </a:lnTo>
                  <a:lnTo>
                    <a:pt x="96330" y="54321"/>
                  </a:lnTo>
                  <a:lnTo>
                    <a:pt x="104461" y="47458"/>
                  </a:lnTo>
                  <a:lnTo>
                    <a:pt x="125307" y="23590"/>
                  </a:lnTo>
                  <a:lnTo>
                    <a:pt x="127130" y="18719"/>
                  </a:lnTo>
                  <a:lnTo>
                    <a:pt x="126821" y="16308"/>
                  </a:lnTo>
                  <a:lnTo>
                    <a:pt x="122309" y="4352"/>
                  </a:lnTo>
                  <a:lnTo>
                    <a:pt x="120433" y="2762"/>
                  </a:lnTo>
                  <a:lnTo>
                    <a:pt x="111002" y="524"/>
                  </a:lnTo>
                  <a:lnTo>
                    <a:pt x="105425" y="0"/>
                  </a:lnTo>
                  <a:lnTo>
                    <a:pt x="89675" y="5368"/>
                  </a:lnTo>
                  <a:lnTo>
                    <a:pt x="59219" y="21073"/>
                  </a:lnTo>
                  <a:lnTo>
                    <a:pt x="44241" y="34342"/>
                  </a:lnTo>
                  <a:lnTo>
                    <a:pt x="39506" y="43077"/>
                  </a:lnTo>
                  <a:lnTo>
                    <a:pt x="32102" y="65546"/>
                  </a:lnTo>
                  <a:lnTo>
                    <a:pt x="33582" y="72026"/>
                  </a:lnTo>
                  <a:lnTo>
                    <a:pt x="38878" y="83929"/>
                  </a:lnTo>
                  <a:lnTo>
                    <a:pt x="45325" y="90780"/>
                  </a:lnTo>
                  <a:lnTo>
                    <a:pt x="92869" y="1210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SMARTInkShape-908"/>
            <p:cNvSpPr/>
            <p:nvPr/>
          </p:nvSpPr>
          <p:spPr>
            <a:xfrm>
              <a:off x="3630239" y="3400425"/>
              <a:ext cx="84512" cy="107157"/>
            </a:xfrm>
            <a:custGeom>
              <a:avLst/>
              <a:gdLst/>
              <a:ahLst/>
              <a:cxnLst/>
              <a:rect l="0" t="0" r="0" b="0"/>
              <a:pathLst>
                <a:path w="84512" h="107157">
                  <a:moveTo>
                    <a:pt x="84511" y="0"/>
                  </a:moveTo>
                  <a:lnTo>
                    <a:pt x="61567" y="0"/>
                  </a:lnTo>
                  <a:lnTo>
                    <a:pt x="36544" y="9943"/>
                  </a:lnTo>
                  <a:lnTo>
                    <a:pt x="18683" y="23603"/>
                  </a:lnTo>
                  <a:lnTo>
                    <a:pt x="14432" y="27641"/>
                  </a:lnTo>
                  <a:lnTo>
                    <a:pt x="9709" y="36362"/>
                  </a:lnTo>
                  <a:lnTo>
                    <a:pt x="0" y="65301"/>
                  </a:lnTo>
                  <a:lnTo>
                    <a:pt x="1442" y="72944"/>
                  </a:lnTo>
                  <a:lnTo>
                    <a:pt x="6717" y="84055"/>
                  </a:lnTo>
                  <a:lnTo>
                    <a:pt x="10248" y="89745"/>
                  </a:lnTo>
                  <a:lnTo>
                    <a:pt x="13030" y="97411"/>
                  </a:lnTo>
                  <a:lnTo>
                    <a:pt x="20217" y="1071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SMARTInkShape-909"/>
            <p:cNvSpPr/>
            <p:nvPr/>
          </p:nvSpPr>
          <p:spPr>
            <a:xfrm>
              <a:off x="3504690" y="3343275"/>
              <a:ext cx="110049" cy="150020"/>
            </a:xfrm>
            <a:custGeom>
              <a:avLst/>
              <a:gdLst/>
              <a:ahLst/>
              <a:cxnLst/>
              <a:rect l="0" t="0" r="0" b="0"/>
              <a:pathLst>
                <a:path w="110049" h="150020">
                  <a:moveTo>
                    <a:pt x="110048" y="0"/>
                  </a:moveTo>
                  <a:lnTo>
                    <a:pt x="106255" y="0"/>
                  </a:lnTo>
                  <a:lnTo>
                    <a:pt x="105138" y="794"/>
                  </a:lnTo>
                  <a:lnTo>
                    <a:pt x="104393" y="2117"/>
                  </a:lnTo>
                  <a:lnTo>
                    <a:pt x="103897" y="3792"/>
                  </a:lnTo>
                  <a:lnTo>
                    <a:pt x="99112" y="7771"/>
                  </a:lnTo>
                  <a:lnTo>
                    <a:pt x="65552" y="27641"/>
                  </a:lnTo>
                  <a:lnTo>
                    <a:pt x="34122" y="54896"/>
                  </a:lnTo>
                  <a:lnTo>
                    <a:pt x="9089" y="83355"/>
                  </a:lnTo>
                  <a:lnTo>
                    <a:pt x="935" y="97635"/>
                  </a:lnTo>
                  <a:lnTo>
                    <a:pt x="0" y="101602"/>
                  </a:lnTo>
                  <a:lnTo>
                    <a:pt x="170" y="105041"/>
                  </a:lnTo>
                  <a:lnTo>
                    <a:pt x="6146" y="120056"/>
                  </a:lnTo>
                  <a:lnTo>
                    <a:pt x="12540" y="126912"/>
                  </a:lnTo>
                  <a:lnTo>
                    <a:pt x="29580" y="137782"/>
                  </a:lnTo>
                  <a:lnTo>
                    <a:pt x="67185" y="1500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SMARTInkShape-910"/>
            <p:cNvSpPr/>
            <p:nvPr/>
          </p:nvSpPr>
          <p:spPr>
            <a:xfrm>
              <a:off x="3365095" y="3378994"/>
              <a:ext cx="106769" cy="91657"/>
            </a:xfrm>
            <a:custGeom>
              <a:avLst/>
              <a:gdLst/>
              <a:ahLst/>
              <a:cxnLst/>
              <a:rect l="0" t="0" r="0" b="0"/>
              <a:pathLst>
                <a:path w="106769" h="91657">
                  <a:moveTo>
                    <a:pt x="21043" y="7144"/>
                  </a:moveTo>
                  <a:lnTo>
                    <a:pt x="21043" y="17086"/>
                  </a:lnTo>
                  <a:lnTo>
                    <a:pt x="18926" y="21617"/>
                  </a:lnTo>
                  <a:lnTo>
                    <a:pt x="17250" y="23936"/>
                  </a:lnTo>
                  <a:lnTo>
                    <a:pt x="2566" y="59484"/>
                  </a:lnTo>
                  <a:lnTo>
                    <a:pt x="487" y="69130"/>
                  </a:lnTo>
                  <a:lnTo>
                    <a:pt x="0" y="77291"/>
                  </a:lnTo>
                  <a:lnTo>
                    <a:pt x="664" y="80103"/>
                  </a:lnTo>
                  <a:lnTo>
                    <a:pt x="1901" y="81977"/>
                  </a:lnTo>
                  <a:lnTo>
                    <a:pt x="3519" y="83226"/>
                  </a:lnTo>
                  <a:lnTo>
                    <a:pt x="5317" y="86731"/>
                  </a:lnTo>
                  <a:lnTo>
                    <a:pt x="5796" y="88777"/>
                  </a:lnTo>
                  <a:lnTo>
                    <a:pt x="7703" y="90141"/>
                  </a:lnTo>
                  <a:lnTo>
                    <a:pt x="14056" y="91656"/>
                  </a:lnTo>
                  <a:lnTo>
                    <a:pt x="17178" y="91267"/>
                  </a:lnTo>
                  <a:lnTo>
                    <a:pt x="30010" y="87055"/>
                  </a:lnTo>
                  <a:lnTo>
                    <a:pt x="37728" y="85522"/>
                  </a:lnTo>
                  <a:lnTo>
                    <a:pt x="59876" y="72798"/>
                  </a:lnTo>
                  <a:lnTo>
                    <a:pt x="82079" y="52235"/>
                  </a:lnTo>
                  <a:lnTo>
                    <a:pt x="96372" y="30880"/>
                  </a:lnTo>
                  <a:lnTo>
                    <a:pt x="101098" y="15919"/>
                  </a:lnTo>
                  <a:lnTo>
                    <a:pt x="104248" y="10250"/>
                  </a:lnTo>
                  <a:lnTo>
                    <a:pt x="10676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SMARTInkShape-911"/>
            <p:cNvSpPr/>
            <p:nvPr/>
          </p:nvSpPr>
          <p:spPr>
            <a:xfrm>
              <a:off x="3286125" y="3328988"/>
              <a:ext cx="142876" cy="149077"/>
            </a:xfrm>
            <a:custGeom>
              <a:avLst/>
              <a:gdLst/>
              <a:ahLst/>
              <a:cxnLst/>
              <a:rect l="0" t="0" r="0" b="0"/>
              <a:pathLst>
                <a:path w="142876" h="149077">
                  <a:moveTo>
                    <a:pt x="142875" y="0"/>
                  </a:moveTo>
                  <a:lnTo>
                    <a:pt x="109988" y="0"/>
                  </a:lnTo>
                  <a:lnTo>
                    <a:pt x="80130" y="7770"/>
                  </a:lnTo>
                  <a:lnTo>
                    <a:pt x="66869" y="14473"/>
                  </a:lnTo>
                  <a:lnTo>
                    <a:pt x="51485" y="27641"/>
                  </a:lnTo>
                  <a:lnTo>
                    <a:pt x="46695" y="34245"/>
                  </a:lnTo>
                  <a:lnTo>
                    <a:pt x="44566" y="40620"/>
                  </a:lnTo>
                  <a:lnTo>
                    <a:pt x="43619" y="48745"/>
                  </a:lnTo>
                  <a:lnTo>
                    <a:pt x="45315" y="55531"/>
                  </a:lnTo>
                  <a:lnTo>
                    <a:pt x="64358" y="90896"/>
                  </a:lnTo>
                  <a:lnTo>
                    <a:pt x="66718" y="93934"/>
                  </a:lnTo>
                  <a:lnTo>
                    <a:pt x="69340" y="101544"/>
                  </a:lnTo>
                  <a:lnTo>
                    <a:pt x="71299" y="109424"/>
                  </a:lnTo>
                  <a:lnTo>
                    <a:pt x="76908" y="120951"/>
                  </a:lnTo>
                  <a:lnTo>
                    <a:pt x="77466" y="123496"/>
                  </a:lnTo>
                  <a:lnTo>
                    <a:pt x="77044" y="125987"/>
                  </a:lnTo>
                  <a:lnTo>
                    <a:pt x="72780" y="135687"/>
                  </a:lnTo>
                  <a:lnTo>
                    <a:pt x="72332" y="138083"/>
                  </a:lnTo>
                  <a:lnTo>
                    <a:pt x="67602" y="142862"/>
                  </a:lnTo>
                  <a:lnTo>
                    <a:pt x="61002" y="146838"/>
                  </a:lnTo>
                  <a:lnTo>
                    <a:pt x="52029" y="149076"/>
                  </a:lnTo>
                  <a:lnTo>
                    <a:pt x="0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SMARTInkShape-912"/>
            <p:cNvSpPr/>
            <p:nvPr/>
          </p:nvSpPr>
          <p:spPr>
            <a:xfrm>
              <a:off x="3100388" y="3343340"/>
              <a:ext cx="121444" cy="91812"/>
            </a:xfrm>
            <a:custGeom>
              <a:avLst/>
              <a:gdLst/>
              <a:ahLst/>
              <a:cxnLst/>
              <a:rect l="0" t="0" r="0" b="0"/>
              <a:pathLst>
                <a:path w="121444" h="91812">
                  <a:moveTo>
                    <a:pt x="0" y="85660"/>
                  </a:moveTo>
                  <a:lnTo>
                    <a:pt x="0" y="91811"/>
                  </a:lnTo>
                  <a:lnTo>
                    <a:pt x="0" y="58042"/>
                  </a:lnTo>
                  <a:lnTo>
                    <a:pt x="793" y="33321"/>
                  </a:lnTo>
                  <a:lnTo>
                    <a:pt x="8818" y="14365"/>
                  </a:lnTo>
                  <a:lnTo>
                    <a:pt x="10641" y="11936"/>
                  </a:lnTo>
                  <a:lnTo>
                    <a:pt x="16900" y="9238"/>
                  </a:lnTo>
                  <a:lnTo>
                    <a:pt x="52489" y="681"/>
                  </a:lnTo>
                  <a:lnTo>
                    <a:pt x="85881" y="0"/>
                  </a:lnTo>
                  <a:lnTo>
                    <a:pt x="101734" y="748"/>
                  </a:lnTo>
                  <a:lnTo>
                    <a:pt x="121443" y="707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SMARTInkShape-913"/>
            <p:cNvSpPr/>
            <p:nvPr/>
          </p:nvSpPr>
          <p:spPr>
            <a:xfrm>
              <a:off x="2843507" y="3321844"/>
              <a:ext cx="241157" cy="107033"/>
            </a:xfrm>
            <a:custGeom>
              <a:avLst/>
              <a:gdLst/>
              <a:ahLst/>
              <a:cxnLst/>
              <a:rect l="0" t="0" r="0" b="0"/>
              <a:pathLst>
                <a:path w="241157" h="107033">
                  <a:moveTo>
                    <a:pt x="6849" y="64294"/>
                  </a:moveTo>
                  <a:lnTo>
                    <a:pt x="0" y="64294"/>
                  </a:lnTo>
                  <a:lnTo>
                    <a:pt x="3585" y="64294"/>
                  </a:lnTo>
                  <a:lnTo>
                    <a:pt x="7515" y="62177"/>
                  </a:lnTo>
                  <a:lnTo>
                    <a:pt x="13495" y="58590"/>
                  </a:lnTo>
                  <a:lnTo>
                    <a:pt x="43443" y="47501"/>
                  </a:lnTo>
                  <a:lnTo>
                    <a:pt x="71843" y="40445"/>
                  </a:lnTo>
                  <a:lnTo>
                    <a:pt x="101601" y="37119"/>
                  </a:lnTo>
                  <a:lnTo>
                    <a:pt x="134398" y="35995"/>
                  </a:lnTo>
                  <a:lnTo>
                    <a:pt x="167226" y="35755"/>
                  </a:lnTo>
                  <a:lnTo>
                    <a:pt x="175494" y="37851"/>
                  </a:lnTo>
                  <a:lnTo>
                    <a:pt x="178811" y="39522"/>
                  </a:lnTo>
                  <a:lnTo>
                    <a:pt x="184612" y="45611"/>
                  </a:lnTo>
                  <a:lnTo>
                    <a:pt x="189042" y="52815"/>
                  </a:lnTo>
                  <a:lnTo>
                    <a:pt x="191012" y="58663"/>
                  </a:lnTo>
                  <a:lnTo>
                    <a:pt x="189770" y="66024"/>
                  </a:lnTo>
                  <a:lnTo>
                    <a:pt x="186298" y="79893"/>
                  </a:lnTo>
                  <a:lnTo>
                    <a:pt x="185696" y="87789"/>
                  </a:lnTo>
                  <a:lnTo>
                    <a:pt x="183439" y="92728"/>
                  </a:lnTo>
                  <a:lnTo>
                    <a:pt x="180583" y="97569"/>
                  </a:lnTo>
                  <a:lnTo>
                    <a:pt x="179314" y="102366"/>
                  </a:lnTo>
                  <a:lnTo>
                    <a:pt x="179770" y="103962"/>
                  </a:lnTo>
                  <a:lnTo>
                    <a:pt x="180867" y="105027"/>
                  </a:lnTo>
                  <a:lnTo>
                    <a:pt x="184203" y="106210"/>
                  </a:lnTo>
                  <a:lnTo>
                    <a:pt x="195118" y="107032"/>
                  </a:lnTo>
                  <a:lnTo>
                    <a:pt x="199797" y="104984"/>
                  </a:lnTo>
                  <a:lnTo>
                    <a:pt x="222554" y="90360"/>
                  </a:lnTo>
                  <a:lnTo>
                    <a:pt x="237744" y="66246"/>
                  </a:lnTo>
                  <a:lnTo>
                    <a:pt x="241156" y="56053"/>
                  </a:lnTo>
                  <a:lnTo>
                    <a:pt x="239838" y="48460"/>
                  </a:lnTo>
                  <a:lnTo>
                    <a:pt x="234633" y="37377"/>
                  </a:lnTo>
                  <a:lnTo>
                    <a:pt x="212582" y="12996"/>
                  </a:lnTo>
                  <a:lnTo>
                    <a:pt x="205177" y="9745"/>
                  </a:lnTo>
                  <a:lnTo>
                    <a:pt x="178299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SMARTInkShape-914"/>
            <p:cNvSpPr/>
            <p:nvPr/>
          </p:nvSpPr>
          <p:spPr>
            <a:xfrm>
              <a:off x="2925563" y="3222350"/>
              <a:ext cx="131963" cy="220939"/>
            </a:xfrm>
            <a:custGeom>
              <a:avLst/>
              <a:gdLst/>
              <a:ahLst/>
              <a:cxnLst/>
              <a:rect l="0" t="0" r="0" b="0"/>
              <a:pathLst>
                <a:path w="131963" h="220939">
                  <a:moveTo>
                    <a:pt x="60525" y="220938"/>
                  </a:moveTo>
                  <a:lnTo>
                    <a:pt x="40181" y="220938"/>
                  </a:lnTo>
                  <a:lnTo>
                    <a:pt x="41693" y="218821"/>
                  </a:lnTo>
                  <a:lnTo>
                    <a:pt x="43208" y="217145"/>
                  </a:lnTo>
                  <a:lnTo>
                    <a:pt x="43424" y="215234"/>
                  </a:lnTo>
                  <a:lnTo>
                    <a:pt x="39820" y="204145"/>
                  </a:lnTo>
                  <a:lnTo>
                    <a:pt x="38443" y="189810"/>
                  </a:lnTo>
                  <a:lnTo>
                    <a:pt x="22306" y="158693"/>
                  </a:lnTo>
                  <a:lnTo>
                    <a:pt x="8127" y="124270"/>
                  </a:lnTo>
                  <a:lnTo>
                    <a:pt x="0" y="88665"/>
                  </a:lnTo>
                  <a:lnTo>
                    <a:pt x="22" y="78542"/>
                  </a:lnTo>
                  <a:lnTo>
                    <a:pt x="6505" y="55315"/>
                  </a:lnTo>
                  <a:lnTo>
                    <a:pt x="16914" y="38603"/>
                  </a:lnTo>
                  <a:lnTo>
                    <a:pt x="49508" y="11579"/>
                  </a:lnTo>
                  <a:lnTo>
                    <a:pt x="68637" y="3419"/>
                  </a:lnTo>
                  <a:lnTo>
                    <a:pt x="99722" y="0"/>
                  </a:lnTo>
                  <a:lnTo>
                    <a:pt x="131962" y="66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SMARTInkShape-915"/>
            <p:cNvSpPr/>
            <p:nvPr/>
          </p:nvSpPr>
          <p:spPr>
            <a:xfrm>
              <a:off x="3157538" y="3036094"/>
              <a:ext cx="778644" cy="234299"/>
            </a:xfrm>
            <a:custGeom>
              <a:avLst/>
              <a:gdLst/>
              <a:ahLst/>
              <a:cxnLst/>
              <a:rect l="0" t="0" r="0" b="0"/>
              <a:pathLst>
                <a:path w="778644" h="234299">
                  <a:moveTo>
                    <a:pt x="7143" y="92869"/>
                  </a:moveTo>
                  <a:lnTo>
                    <a:pt x="3351" y="96661"/>
                  </a:lnTo>
                  <a:lnTo>
                    <a:pt x="1489" y="100639"/>
                  </a:lnTo>
                  <a:lnTo>
                    <a:pt x="17" y="133489"/>
                  </a:lnTo>
                  <a:lnTo>
                    <a:pt x="0" y="168212"/>
                  </a:lnTo>
                  <a:lnTo>
                    <a:pt x="0" y="171023"/>
                  </a:lnTo>
                  <a:lnTo>
                    <a:pt x="0" y="161469"/>
                  </a:lnTo>
                  <a:lnTo>
                    <a:pt x="12356" y="128384"/>
                  </a:lnTo>
                  <a:lnTo>
                    <a:pt x="15016" y="118178"/>
                  </a:lnTo>
                  <a:lnTo>
                    <a:pt x="33672" y="83998"/>
                  </a:lnTo>
                  <a:lnTo>
                    <a:pt x="54860" y="56413"/>
                  </a:lnTo>
                  <a:lnTo>
                    <a:pt x="72733" y="47057"/>
                  </a:lnTo>
                  <a:lnTo>
                    <a:pt x="75476" y="46453"/>
                  </a:lnTo>
                  <a:lnTo>
                    <a:pt x="78099" y="46843"/>
                  </a:lnTo>
                  <a:lnTo>
                    <a:pt x="83129" y="49394"/>
                  </a:lnTo>
                  <a:lnTo>
                    <a:pt x="88010" y="53174"/>
                  </a:lnTo>
                  <a:lnTo>
                    <a:pt x="90709" y="57499"/>
                  </a:lnTo>
                  <a:lnTo>
                    <a:pt x="92228" y="66514"/>
                  </a:lnTo>
                  <a:lnTo>
                    <a:pt x="98487" y="99805"/>
                  </a:lnTo>
                  <a:lnTo>
                    <a:pt x="105822" y="126850"/>
                  </a:lnTo>
                  <a:lnTo>
                    <a:pt x="118491" y="154178"/>
                  </a:lnTo>
                  <a:lnTo>
                    <a:pt x="136179" y="176122"/>
                  </a:lnTo>
                  <a:lnTo>
                    <a:pt x="146778" y="184903"/>
                  </a:lnTo>
                  <a:lnTo>
                    <a:pt x="156780" y="189335"/>
                  </a:lnTo>
                  <a:lnTo>
                    <a:pt x="179929" y="192180"/>
                  </a:lnTo>
                  <a:lnTo>
                    <a:pt x="196628" y="188881"/>
                  </a:lnTo>
                  <a:lnTo>
                    <a:pt x="232280" y="169919"/>
                  </a:lnTo>
                  <a:lnTo>
                    <a:pt x="240289" y="162567"/>
                  </a:lnTo>
                  <a:lnTo>
                    <a:pt x="251899" y="144913"/>
                  </a:lnTo>
                  <a:lnTo>
                    <a:pt x="260504" y="120443"/>
                  </a:lnTo>
                  <a:lnTo>
                    <a:pt x="260982" y="116808"/>
                  </a:lnTo>
                  <a:lnTo>
                    <a:pt x="257833" y="98745"/>
                  </a:lnTo>
                  <a:lnTo>
                    <a:pt x="256026" y="95992"/>
                  </a:lnTo>
                  <a:lnTo>
                    <a:pt x="249785" y="90817"/>
                  </a:lnTo>
                  <a:lnTo>
                    <a:pt x="243836" y="87988"/>
                  </a:lnTo>
                  <a:lnTo>
                    <a:pt x="233550" y="86172"/>
                  </a:lnTo>
                  <a:lnTo>
                    <a:pt x="218171" y="86607"/>
                  </a:lnTo>
                  <a:lnTo>
                    <a:pt x="205313" y="91454"/>
                  </a:lnTo>
                  <a:lnTo>
                    <a:pt x="187090" y="106313"/>
                  </a:lnTo>
                  <a:lnTo>
                    <a:pt x="182369" y="114983"/>
                  </a:lnTo>
                  <a:lnTo>
                    <a:pt x="179478" y="123335"/>
                  </a:lnTo>
                  <a:lnTo>
                    <a:pt x="174181" y="133293"/>
                  </a:lnTo>
                  <a:lnTo>
                    <a:pt x="172663" y="141527"/>
                  </a:lnTo>
                  <a:lnTo>
                    <a:pt x="174106" y="150478"/>
                  </a:lnTo>
                  <a:lnTo>
                    <a:pt x="183706" y="173098"/>
                  </a:lnTo>
                  <a:lnTo>
                    <a:pt x="188274" y="179591"/>
                  </a:lnTo>
                  <a:lnTo>
                    <a:pt x="192950" y="183005"/>
                  </a:lnTo>
                  <a:lnTo>
                    <a:pt x="198468" y="184523"/>
                  </a:lnTo>
                  <a:lnTo>
                    <a:pt x="230904" y="185666"/>
                  </a:lnTo>
                  <a:lnTo>
                    <a:pt x="243117" y="184912"/>
                  </a:lnTo>
                  <a:lnTo>
                    <a:pt x="268798" y="175790"/>
                  </a:lnTo>
                  <a:lnTo>
                    <a:pt x="301608" y="152243"/>
                  </a:lnTo>
                  <a:lnTo>
                    <a:pt x="310204" y="140535"/>
                  </a:lnTo>
                  <a:lnTo>
                    <a:pt x="315627" y="129066"/>
                  </a:lnTo>
                  <a:lnTo>
                    <a:pt x="318872" y="124038"/>
                  </a:lnTo>
                  <a:lnTo>
                    <a:pt x="321126" y="115739"/>
                  </a:lnTo>
                  <a:lnTo>
                    <a:pt x="317575" y="110934"/>
                  </a:lnTo>
                  <a:lnTo>
                    <a:pt x="315698" y="110468"/>
                  </a:lnTo>
                  <a:lnTo>
                    <a:pt x="313652" y="110952"/>
                  </a:lnTo>
                  <a:lnTo>
                    <a:pt x="309263" y="112812"/>
                  </a:lnTo>
                  <a:lnTo>
                    <a:pt x="304667" y="113638"/>
                  </a:lnTo>
                  <a:lnTo>
                    <a:pt x="278199" y="136486"/>
                  </a:lnTo>
                  <a:lnTo>
                    <a:pt x="269666" y="148567"/>
                  </a:lnTo>
                  <a:lnTo>
                    <a:pt x="265903" y="162200"/>
                  </a:lnTo>
                  <a:lnTo>
                    <a:pt x="264788" y="176294"/>
                  </a:lnTo>
                  <a:lnTo>
                    <a:pt x="266644" y="183657"/>
                  </a:lnTo>
                  <a:lnTo>
                    <a:pt x="274303" y="198644"/>
                  </a:lnTo>
                  <a:lnTo>
                    <a:pt x="277324" y="201486"/>
                  </a:lnTo>
                  <a:lnTo>
                    <a:pt x="298114" y="210213"/>
                  </a:lnTo>
                  <a:lnTo>
                    <a:pt x="309501" y="210373"/>
                  </a:lnTo>
                  <a:lnTo>
                    <a:pt x="343999" y="206797"/>
                  </a:lnTo>
                  <a:lnTo>
                    <a:pt x="369331" y="200796"/>
                  </a:lnTo>
                  <a:lnTo>
                    <a:pt x="399626" y="187066"/>
                  </a:lnTo>
                  <a:lnTo>
                    <a:pt x="428541" y="172682"/>
                  </a:lnTo>
                  <a:lnTo>
                    <a:pt x="442446" y="159203"/>
                  </a:lnTo>
                  <a:lnTo>
                    <a:pt x="459331" y="130939"/>
                  </a:lnTo>
                  <a:lnTo>
                    <a:pt x="460208" y="126980"/>
                  </a:lnTo>
                  <a:lnTo>
                    <a:pt x="459999" y="123547"/>
                  </a:lnTo>
                  <a:lnTo>
                    <a:pt x="457752" y="116126"/>
                  </a:lnTo>
                  <a:lnTo>
                    <a:pt x="453571" y="111048"/>
                  </a:lnTo>
                  <a:lnTo>
                    <a:pt x="451606" y="110545"/>
                  </a:lnTo>
                  <a:lnTo>
                    <a:pt x="449502" y="111003"/>
                  </a:lnTo>
                  <a:lnTo>
                    <a:pt x="416254" y="128687"/>
                  </a:lnTo>
                  <a:lnTo>
                    <a:pt x="410426" y="134188"/>
                  </a:lnTo>
                  <a:lnTo>
                    <a:pt x="388959" y="166639"/>
                  </a:lnTo>
                  <a:lnTo>
                    <a:pt x="387183" y="172751"/>
                  </a:lnTo>
                  <a:lnTo>
                    <a:pt x="387503" y="175493"/>
                  </a:lnTo>
                  <a:lnTo>
                    <a:pt x="389975" y="180655"/>
                  </a:lnTo>
                  <a:lnTo>
                    <a:pt x="391746" y="182349"/>
                  </a:lnTo>
                  <a:lnTo>
                    <a:pt x="406384" y="189084"/>
                  </a:lnTo>
                  <a:lnTo>
                    <a:pt x="415036" y="189077"/>
                  </a:lnTo>
                  <a:lnTo>
                    <a:pt x="445090" y="178259"/>
                  </a:lnTo>
                  <a:lnTo>
                    <a:pt x="457374" y="172889"/>
                  </a:lnTo>
                  <a:lnTo>
                    <a:pt x="483103" y="151962"/>
                  </a:lnTo>
                  <a:lnTo>
                    <a:pt x="507167" y="120759"/>
                  </a:lnTo>
                  <a:lnTo>
                    <a:pt x="515126" y="106852"/>
                  </a:lnTo>
                  <a:lnTo>
                    <a:pt x="524447" y="75189"/>
                  </a:lnTo>
                  <a:lnTo>
                    <a:pt x="527396" y="59937"/>
                  </a:lnTo>
                  <a:lnTo>
                    <a:pt x="521755" y="30415"/>
                  </a:lnTo>
                  <a:lnTo>
                    <a:pt x="520874" y="29801"/>
                  </a:lnTo>
                  <a:lnTo>
                    <a:pt x="515842" y="28938"/>
                  </a:lnTo>
                  <a:lnTo>
                    <a:pt x="511573" y="28736"/>
                  </a:lnTo>
                  <a:lnTo>
                    <a:pt x="509323" y="30270"/>
                  </a:lnTo>
                  <a:lnTo>
                    <a:pt x="495277" y="48838"/>
                  </a:lnTo>
                  <a:lnTo>
                    <a:pt x="488943" y="65271"/>
                  </a:lnTo>
                  <a:lnTo>
                    <a:pt x="481937" y="100830"/>
                  </a:lnTo>
                  <a:lnTo>
                    <a:pt x="485113" y="135839"/>
                  </a:lnTo>
                  <a:lnTo>
                    <a:pt x="489713" y="147950"/>
                  </a:lnTo>
                  <a:lnTo>
                    <a:pt x="519343" y="183235"/>
                  </a:lnTo>
                  <a:lnTo>
                    <a:pt x="533468" y="193815"/>
                  </a:lnTo>
                  <a:lnTo>
                    <a:pt x="558166" y="203708"/>
                  </a:lnTo>
                  <a:lnTo>
                    <a:pt x="589264" y="206713"/>
                  </a:lnTo>
                  <a:lnTo>
                    <a:pt x="614255" y="206284"/>
                  </a:lnTo>
                  <a:lnTo>
                    <a:pt x="625163" y="203336"/>
                  </a:lnTo>
                  <a:lnTo>
                    <a:pt x="640228" y="193421"/>
                  </a:lnTo>
                  <a:lnTo>
                    <a:pt x="650954" y="180429"/>
                  </a:lnTo>
                  <a:lnTo>
                    <a:pt x="655366" y="170318"/>
                  </a:lnTo>
                  <a:lnTo>
                    <a:pt x="657061" y="148740"/>
                  </a:lnTo>
                  <a:lnTo>
                    <a:pt x="656322" y="146785"/>
                  </a:lnTo>
                  <a:lnTo>
                    <a:pt x="655035" y="145482"/>
                  </a:lnTo>
                  <a:lnTo>
                    <a:pt x="651489" y="144033"/>
                  </a:lnTo>
                  <a:lnTo>
                    <a:pt x="633374" y="142920"/>
                  </a:lnTo>
                  <a:lnTo>
                    <a:pt x="618672" y="146680"/>
                  </a:lnTo>
                  <a:lnTo>
                    <a:pt x="610192" y="152768"/>
                  </a:lnTo>
                  <a:lnTo>
                    <a:pt x="590723" y="179724"/>
                  </a:lnTo>
                  <a:lnTo>
                    <a:pt x="587981" y="187298"/>
                  </a:lnTo>
                  <a:lnTo>
                    <a:pt x="586220" y="205095"/>
                  </a:lnTo>
                  <a:lnTo>
                    <a:pt x="588096" y="212333"/>
                  </a:lnTo>
                  <a:lnTo>
                    <a:pt x="589708" y="215374"/>
                  </a:lnTo>
                  <a:lnTo>
                    <a:pt x="599561" y="223446"/>
                  </a:lnTo>
                  <a:lnTo>
                    <a:pt x="612534" y="230866"/>
                  </a:lnTo>
                  <a:lnTo>
                    <a:pt x="630225" y="234298"/>
                  </a:lnTo>
                  <a:lnTo>
                    <a:pt x="657535" y="229755"/>
                  </a:lnTo>
                  <a:lnTo>
                    <a:pt x="689192" y="218913"/>
                  </a:lnTo>
                  <a:lnTo>
                    <a:pt x="723026" y="202396"/>
                  </a:lnTo>
                  <a:lnTo>
                    <a:pt x="729596" y="197639"/>
                  </a:lnTo>
                  <a:lnTo>
                    <a:pt x="733046" y="192879"/>
                  </a:lnTo>
                  <a:lnTo>
                    <a:pt x="735805" y="185738"/>
                  </a:lnTo>
                  <a:lnTo>
                    <a:pt x="735806" y="181945"/>
                  </a:lnTo>
                  <a:lnTo>
                    <a:pt x="736600" y="180828"/>
                  </a:lnTo>
                  <a:lnTo>
                    <a:pt x="737922" y="180083"/>
                  </a:lnTo>
                  <a:lnTo>
                    <a:pt x="739598" y="179587"/>
                  </a:lnTo>
                  <a:lnTo>
                    <a:pt x="740715" y="177668"/>
                  </a:lnTo>
                  <a:lnTo>
                    <a:pt x="741957" y="171303"/>
                  </a:lnTo>
                  <a:lnTo>
                    <a:pt x="743875" y="168177"/>
                  </a:lnTo>
                  <a:lnTo>
                    <a:pt x="753366" y="158397"/>
                  </a:lnTo>
                  <a:lnTo>
                    <a:pt x="769012" y="125834"/>
                  </a:lnTo>
                  <a:lnTo>
                    <a:pt x="776526" y="99468"/>
                  </a:lnTo>
                  <a:lnTo>
                    <a:pt x="778386" y="69132"/>
                  </a:lnTo>
                  <a:lnTo>
                    <a:pt x="778643" y="34076"/>
                  </a:lnTo>
                  <a:lnTo>
                    <a:pt x="777867" y="19269"/>
                  </a:lnTo>
                  <a:lnTo>
                    <a:pt x="77152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SMARTInkShape-916"/>
            <p:cNvSpPr/>
            <p:nvPr/>
          </p:nvSpPr>
          <p:spPr>
            <a:xfrm>
              <a:off x="3843338" y="3378994"/>
              <a:ext cx="71438" cy="121445"/>
            </a:xfrm>
            <a:custGeom>
              <a:avLst/>
              <a:gdLst/>
              <a:ahLst/>
              <a:cxnLst/>
              <a:rect l="0" t="0" r="0" b="0"/>
              <a:pathLst>
                <a:path w="71438" h="121445">
                  <a:moveTo>
                    <a:pt x="71437" y="0"/>
                  </a:moveTo>
                  <a:lnTo>
                    <a:pt x="37645" y="0"/>
                  </a:lnTo>
                  <a:lnTo>
                    <a:pt x="30489" y="2116"/>
                  </a:lnTo>
                  <a:lnTo>
                    <a:pt x="19428" y="9943"/>
                  </a:lnTo>
                  <a:lnTo>
                    <a:pt x="16572" y="14473"/>
                  </a:lnTo>
                  <a:lnTo>
                    <a:pt x="15302" y="19926"/>
                  </a:lnTo>
                  <a:lnTo>
                    <a:pt x="14421" y="37118"/>
                  </a:lnTo>
                  <a:lnTo>
                    <a:pt x="18580" y="44542"/>
                  </a:lnTo>
                  <a:lnTo>
                    <a:pt x="37584" y="69468"/>
                  </a:lnTo>
                  <a:lnTo>
                    <a:pt x="41725" y="72506"/>
                  </a:lnTo>
                  <a:lnTo>
                    <a:pt x="46325" y="80114"/>
                  </a:lnTo>
                  <a:lnTo>
                    <a:pt x="49164" y="87994"/>
                  </a:lnTo>
                  <a:lnTo>
                    <a:pt x="55337" y="99520"/>
                  </a:lnTo>
                  <a:lnTo>
                    <a:pt x="56791" y="109440"/>
                  </a:lnTo>
                  <a:lnTo>
                    <a:pt x="54874" y="114256"/>
                  </a:lnTo>
                  <a:lnTo>
                    <a:pt x="53251" y="116652"/>
                  </a:lnTo>
                  <a:lnTo>
                    <a:pt x="50582" y="118249"/>
                  </a:lnTo>
                  <a:lnTo>
                    <a:pt x="37008" y="120813"/>
                  </a:lnTo>
                  <a:lnTo>
                    <a:pt x="0" y="1214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SMARTInkShape-917"/>
            <p:cNvSpPr/>
            <p:nvPr/>
          </p:nvSpPr>
          <p:spPr>
            <a:xfrm>
              <a:off x="3907631" y="3393603"/>
              <a:ext cx="96128" cy="92548"/>
            </a:xfrm>
            <a:custGeom>
              <a:avLst/>
              <a:gdLst/>
              <a:ahLst/>
              <a:cxnLst/>
              <a:rect l="0" t="0" r="0" b="0"/>
              <a:pathLst>
                <a:path w="96128" h="92548">
                  <a:moveTo>
                    <a:pt x="78582" y="21110"/>
                  </a:moveTo>
                  <a:lnTo>
                    <a:pt x="82374" y="17317"/>
                  </a:lnTo>
                  <a:lnTo>
                    <a:pt x="86352" y="15455"/>
                  </a:lnTo>
                  <a:lnTo>
                    <a:pt x="88524" y="14959"/>
                  </a:lnTo>
                  <a:lnTo>
                    <a:pt x="95374" y="10468"/>
                  </a:lnTo>
                  <a:lnTo>
                    <a:pt x="96127" y="9252"/>
                  </a:lnTo>
                  <a:lnTo>
                    <a:pt x="95834" y="8442"/>
                  </a:lnTo>
                  <a:lnTo>
                    <a:pt x="94846" y="7902"/>
                  </a:lnTo>
                  <a:lnTo>
                    <a:pt x="94187" y="6748"/>
                  </a:lnTo>
                  <a:lnTo>
                    <a:pt x="93455" y="3349"/>
                  </a:lnTo>
                  <a:lnTo>
                    <a:pt x="92466" y="2126"/>
                  </a:lnTo>
                  <a:lnTo>
                    <a:pt x="89250" y="766"/>
                  </a:lnTo>
                  <a:lnTo>
                    <a:pt x="79185" y="0"/>
                  </a:lnTo>
                  <a:lnTo>
                    <a:pt x="72764" y="1938"/>
                  </a:lnTo>
                  <a:lnTo>
                    <a:pt x="59706" y="11882"/>
                  </a:lnTo>
                  <a:lnTo>
                    <a:pt x="47648" y="23530"/>
                  </a:lnTo>
                  <a:lnTo>
                    <a:pt x="44990" y="28271"/>
                  </a:lnTo>
                  <a:lnTo>
                    <a:pt x="43493" y="37519"/>
                  </a:lnTo>
                  <a:lnTo>
                    <a:pt x="42987" y="51074"/>
                  </a:lnTo>
                  <a:lnTo>
                    <a:pt x="40801" y="56388"/>
                  </a:lnTo>
                  <a:lnTo>
                    <a:pt x="31008" y="69379"/>
                  </a:lnTo>
                  <a:lnTo>
                    <a:pt x="29656" y="73784"/>
                  </a:lnTo>
                  <a:lnTo>
                    <a:pt x="28502" y="75276"/>
                  </a:lnTo>
                  <a:lnTo>
                    <a:pt x="23879" y="78169"/>
                  </a:lnTo>
                  <a:lnTo>
                    <a:pt x="22519" y="81659"/>
                  </a:lnTo>
                  <a:lnTo>
                    <a:pt x="21363" y="82907"/>
                  </a:lnTo>
                  <a:lnTo>
                    <a:pt x="14220" y="85978"/>
                  </a:lnTo>
                  <a:lnTo>
                    <a:pt x="8799" y="90248"/>
                  </a:lnTo>
                  <a:lnTo>
                    <a:pt x="0" y="9254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3" name="SMARTInkShape-Group117"/>
          <p:cNvGrpSpPr/>
          <p:nvPr/>
        </p:nvGrpSpPr>
        <p:grpSpPr>
          <a:xfrm>
            <a:off x="4466473" y="3679031"/>
            <a:ext cx="991353" cy="457201"/>
            <a:chOff x="4466473" y="3679031"/>
            <a:chExt cx="991353" cy="457201"/>
          </a:xfrm>
        </p:grpSpPr>
        <p:sp>
          <p:nvSpPr>
            <p:cNvPr id="307" name="SMARTInkShape-918"/>
            <p:cNvSpPr/>
            <p:nvPr/>
          </p:nvSpPr>
          <p:spPr>
            <a:xfrm>
              <a:off x="5108773" y="3857798"/>
              <a:ext cx="349053" cy="78409"/>
            </a:xfrm>
            <a:custGeom>
              <a:avLst/>
              <a:gdLst/>
              <a:ahLst/>
              <a:cxnLst/>
              <a:rect l="0" t="0" r="0" b="0"/>
              <a:pathLst>
                <a:path w="349053" h="78409">
                  <a:moveTo>
                    <a:pt x="6152" y="21258"/>
                  </a:moveTo>
                  <a:lnTo>
                    <a:pt x="6152" y="17466"/>
                  </a:lnTo>
                  <a:lnTo>
                    <a:pt x="5358" y="16349"/>
                  </a:lnTo>
                  <a:lnTo>
                    <a:pt x="4035" y="15604"/>
                  </a:lnTo>
                  <a:lnTo>
                    <a:pt x="2360" y="15107"/>
                  </a:lnTo>
                  <a:lnTo>
                    <a:pt x="1242" y="13983"/>
                  </a:lnTo>
                  <a:lnTo>
                    <a:pt x="0" y="10616"/>
                  </a:lnTo>
                  <a:lnTo>
                    <a:pt x="464" y="8607"/>
                  </a:lnTo>
                  <a:lnTo>
                    <a:pt x="3095" y="4259"/>
                  </a:lnTo>
                  <a:lnTo>
                    <a:pt x="5702" y="2781"/>
                  </a:lnTo>
                  <a:lnTo>
                    <a:pt x="18542" y="703"/>
                  </a:lnTo>
                  <a:lnTo>
                    <a:pt x="50521" y="0"/>
                  </a:lnTo>
                  <a:lnTo>
                    <a:pt x="82269" y="1995"/>
                  </a:lnTo>
                  <a:lnTo>
                    <a:pt x="108244" y="5553"/>
                  </a:lnTo>
                  <a:lnTo>
                    <a:pt x="135664" y="9780"/>
                  </a:lnTo>
                  <a:lnTo>
                    <a:pt x="165841" y="16421"/>
                  </a:lnTo>
                  <a:lnTo>
                    <a:pt x="196981" y="24665"/>
                  </a:lnTo>
                  <a:lnTo>
                    <a:pt x="226697" y="33620"/>
                  </a:lnTo>
                  <a:lnTo>
                    <a:pt x="255778" y="42892"/>
                  </a:lnTo>
                  <a:lnTo>
                    <a:pt x="282990" y="52304"/>
                  </a:lnTo>
                  <a:lnTo>
                    <a:pt x="315367" y="65735"/>
                  </a:lnTo>
                  <a:lnTo>
                    <a:pt x="349052" y="7840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SMARTInkShape-919"/>
            <p:cNvSpPr/>
            <p:nvPr/>
          </p:nvSpPr>
          <p:spPr>
            <a:xfrm>
              <a:off x="5287492" y="3721894"/>
              <a:ext cx="84609" cy="414338"/>
            </a:xfrm>
            <a:custGeom>
              <a:avLst/>
              <a:gdLst/>
              <a:ahLst/>
              <a:cxnLst/>
              <a:rect l="0" t="0" r="0" b="0"/>
              <a:pathLst>
                <a:path w="84609" h="414338">
                  <a:moveTo>
                    <a:pt x="41746" y="0"/>
                  </a:moveTo>
                  <a:lnTo>
                    <a:pt x="47896" y="0"/>
                  </a:lnTo>
                  <a:lnTo>
                    <a:pt x="48227" y="794"/>
                  </a:lnTo>
                  <a:lnTo>
                    <a:pt x="48878" y="34911"/>
                  </a:lnTo>
                  <a:lnTo>
                    <a:pt x="43979" y="70037"/>
                  </a:lnTo>
                  <a:lnTo>
                    <a:pt x="40070" y="101852"/>
                  </a:lnTo>
                  <a:lnTo>
                    <a:pt x="34105" y="131249"/>
                  </a:lnTo>
                  <a:lnTo>
                    <a:pt x="27311" y="162978"/>
                  </a:lnTo>
                  <a:lnTo>
                    <a:pt x="20271" y="192488"/>
                  </a:lnTo>
                  <a:lnTo>
                    <a:pt x="13158" y="221339"/>
                  </a:lnTo>
                  <a:lnTo>
                    <a:pt x="8140" y="249997"/>
                  </a:lnTo>
                  <a:lnTo>
                    <a:pt x="4536" y="278596"/>
                  </a:lnTo>
                  <a:lnTo>
                    <a:pt x="0" y="312912"/>
                  </a:lnTo>
                  <a:lnTo>
                    <a:pt x="3006" y="339129"/>
                  </a:lnTo>
                  <a:lnTo>
                    <a:pt x="8918" y="353395"/>
                  </a:lnTo>
                  <a:lnTo>
                    <a:pt x="29201" y="388967"/>
                  </a:lnTo>
                  <a:lnTo>
                    <a:pt x="38552" y="395918"/>
                  </a:lnTo>
                  <a:lnTo>
                    <a:pt x="71414" y="412118"/>
                  </a:lnTo>
                  <a:lnTo>
                    <a:pt x="84608" y="4143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SMARTInkShape-920"/>
            <p:cNvSpPr/>
            <p:nvPr/>
          </p:nvSpPr>
          <p:spPr>
            <a:xfrm>
              <a:off x="5108001" y="3700463"/>
              <a:ext cx="42645" cy="371476"/>
            </a:xfrm>
            <a:custGeom>
              <a:avLst/>
              <a:gdLst/>
              <a:ahLst/>
              <a:cxnLst/>
              <a:rect l="0" t="0" r="0" b="0"/>
              <a:pathLst>
                <a:path w="42645" h="371476">
                  <a:moveTo>
                    <a:pt x="42644" y="0"/>
                  </a:moveTo>
                  <a:lnTo>
                    <a:pt x="42644" y="3792"/>
                  </a:lnTo>
                  <a:lnTo>
                    <a:pt x="36492" y="26735"/>
                  </a:lnTo>
                  <a:lnTo>
                    <a:pt x="35695" y="56757"/>
                  </a:lnTo>
                  <a:lnTo>
                    <a:pt x="35557" y="83932"/>
                  </a:lnTo>
                  <a:lnTo>
                    <a:pt x="34722" y="112886"/>
                  </a:lnTo>
                  <a:lnTo>
                    <a:pt x="29801" y="145454"/>
                  </a:lnTo>
                  <a:lnTo>
                    <a:pt x="23315" y="175565"/>
                  </a:lnTo>
                  <a:lnTo>
                    <a:pt x="16367" y="205389"/>
                  </a:lnTo>
                  <a:lnTo>
                    <a:pt x="10075" y="238215"/>
                  </a:lnTo>
                  <a:lnTo>
                    <a:pt x="7064" y="267608"/>
                  </a:lnTo>
                  <a:lnTo>
                    <a:pt x="1454" y="299276"/>
                  </a:lnTo>
                  <a:lnTo>
                    <a:pt x="0" y="329952"/>
                  </a:lnTo>
                  <a:lnTo>
                    <a:pt x="593" y="358683"/>
                  </a:lnTo>
                  <a:lnTo>
                    <a:pt x="6924" y="3714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SMARTInkShape-921"/>
            <p:cNvSpPr/>
            <p:nvPr/>
          </p:nvSpPr>
          <p:spPr>
            <a:xfrm>
              <a:off x="4843463" y="3836194"/>
              <a:ext cx="150018" cy="184205"/>
            </a:xfrm>
            <a:custGeom>
              <a:avLst/>
              <a:gdLst/>
              <a:ahLst/>
              <a:cxnLst/>
              <a:rect l="0" t="0" r="0" b="0"/>
              <a:pathLst>
                <a:path w="150018" h="184205">
                  <a:moveTo>
                    <a:pt x="0" y="107156"/>
                  </a:moveTo>
                  <a:lnTo>
                    <a:pt x="0" y="138473"/>
                  </a:lnTo>
                  <a:lnTo>
                    <a:pt x="793" y="152507"/>
                  </a:lnTo>
                  <a:lnTo>
                    <a:pt x="5703" y="165925"/>
                  </a:lnTo>
                  <a:lnTo>
                    <a:pt x="9942" y="172434"/>
                  </a:lnTo>
                  <a:lnTo>
                    <a:pt x="20585" y="180561"/>
                  </a:lnTo>
                  <a:lnTo>
                    <a:pt x="29999" y="184204"/>
                  </a:lnTo>
                  <a:lnTo>
                    <a:pt x="37410" y="182939"/>
                  </a:lnTo>
                  <a:lnTo>
                    <a:pt x="45995" y="178937"/>
                  </a:lnTo>
                  <a:lnTo>
                    <a:pt x="78794" y="158509"/>
                  </a:lnTo>
                  <a:lnTo>
                    <a:pt x="109347" y="125844"/>
                  </a:lnTo>
                  <a:lnTo>
                    <a:pt x="126433" y="99470"/>
                  </a:lnTo>
                  <a:lnTo>
                    <a:pt x="139416" y="64222"/>
                  </a:lnTo>
                  <a:lnTo>
                    <a:pt x="146212" y="28565"/>
                  </a:lnTo>
                  <a:lnTo>
                    <a:pt x="15001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SMARTInkShape-922"/>
            <p:cNvSpPr/>
            <p:nvPr/>
          </p:nvSpPr>
          <p:spPr>
            <a:xfrm>
              <a:off x="4658571" y="3679031"/>
              <a:ext cx="154041" cy="338591"/>
            </a:xfrm>
            <a:custGeom>
              <a:avLst/>
              <a:gdLst/>
              <a:ahLst/>
              <a:cxnLst/>
              <a:rect l="0" t="0" r="0" b="0"/>
              <a:pathLst>
                <a:path w="154041" h="338591">
                  <a:moveTo>
                    <a:pt x="149173" y="264319"/>
                  </a:moveTo>
                  <a:lnTo>
                    <a:pt x="149173" y="260527"/>
                  </a:lnTo>
                  <a:lnTo>
                    <a:pt x="147056" y="256548"/>
                  </a:lnTo>
                  <a:lnTo>
                    <a:pt x="142676" y="252134"/>
                  </a:lnTo>
                  <a:lnTo>
                    <a:pt x="122437" y="240470"/>
                  </a:lnTo>
                  <a:lnTo>
                    <a:pt x="108531" y="237144"/>
                  </a:lnTo>
                  <a:lnTo>
                    <a:pt x="76310" y="235867"/>
                  </a:lnTo>
                  <a:lnTo>
                    <a:pt x="55882" y="239573"/>
                  </a:lnTo>
                  <a:lnTo>
                    <a:pt x="23347" y="258691"/>
                  </a:lnTo>
                  <a:lnTo>
                    <a:pt x="8792" y="270236"/>
                  </a:lnTo>
                  <a:lnTo>
                    <a:pt x="3437" y="283353"/>
                  </a:lnTo>
                  <a:lnTo>
                    <a:pt x="0" y="310059"/>
                  </a:lnTo>
                  <a:lnTo>
                    <a:pt x="1306" y="314656"/>
                  </a:lnTo>
                  <a:lnTo>
                    <a:pt x="6990" y="321881"/>
                  </a:lnTo>
                  <a:lnTo>
                    <a:pt x="32761" y="337965"/>
                  </a:lnTo>
                  <a:lnTo>
                    <a:pt x="44253" y="338590"/>
                  </a:lnTo>
                  <a:lnTo>
                    <a:pt x="77236" y="334542"/>
                  </a:lnTo>
                  <a:lnTo>
                    <a:pt x="107342" y="315919"/>
                  </a:lnTo>
                  <a:lnTo>
                    <a:pt x="120462" y="302186"/>
                  </a:lnTo>
                  <a:lnTo>
                    <a:pt x="136916" y="276826"/>
                  </a:lnTo>
                  <a:lnTo>
                    <a:pt x="148633" y="242066"/>
                  </a:lnTo>
                  <a:lnTo>
                    <a:pt x="154040" y="214069"/>
                  </a:lnTo>
                  <a:lnTo>
                    <a:pt x="153525" y="185666"/>
                  </a:lnTo>
                  <a:lnTo>
                    <a:pt x="150462" y="157141"/>
                  </a:lnTo>
                  <a:lnTo>
                    <a:pt x="147438" y="128582"/>
                  </a:lnTo>
                  <a:lnTo>
                    <a:pt x="139305" y="94279"/>
                  </a:lnTo>
                  <a:lnTo>
                    <a:pt x="130055" y="59663"/>
                  </a:lnTo>
                  <a:lnTo>
                    <a:pt x="118208" y="25555"/>
                  </a:lnTo>
                  <a:lnTo>
                    <a:pt x="10631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SMARTInkShape-923"/>
            <p:cNvSpPr/>
            <p:nvPr/>
          </p:nvSpPr>
          <p:spPr>
            <a:xfrm>
              <a:off x="4466473" y="3850863"/>
              <a:ext cx="176966" cy="185357"/>
            </a:xfrm>
            <a:custGeom>
              <a:avLst/>
              <a:gdLst/>
              <a:ahLst/>
              <a:cxnLst/>
              <a:rect l="0" t="0" r="0" b="0"/>
              <a:pathLst>
                <a:path w="176966" h="185357">
                  <a:moveTo>
                    <a:pt x="141246" y="13906"/>
                  </a:moveTo>
                  <a:lnTo>
                    <a:pt x="137454" y="13906"/>
                  </a:lnTo>
                  <a:lnTo>
                    <a:pt x="136336" y="13112"/>
                  </a:lnTo>
                  <a:lnTo>
                    <a:pt x="135591" y="11789"/>
                  </a:lnTo>
                  <a:lnTo>
                    <a:pt x="135095" y="10114"/>
                  </a:lnTo>
                  <a:lnTo>
                    <a:pt x="130604" y="3963"/>
                  </a:lnTo>
                  <a:lnTo>
                    <a:pt x="124345" y="1549"/>
                  </a:lnTo>
                  <a:lnTo>
                    <a:pt x="107392" y="0"/>
                  </a:lnTo>
                  <a:lnTo>
                    <a:pt x="98154" y="4021"/>
                  </a:lnTo>
                  <a:lnTo>
                    <a:pt x="67672" y="28580"/>
                  </a:lnTo>
                  <a:lnTo>
                    <a:pt x="49861" y="44712"/>
                  </a:lnTo>
                  <a:lnTo>
                    <a:pt x="20644" y="78493"/>
                  </a:lnTo>
                  <a:lnTo>
                    <a:pt x="3872" y="113957"/>
                  </a:lnTo>
                  <a:lnTo>
                    <a:pt x="0" y="131569"/>
                  </a:lnTo>
                  <a:lnTo>
                    <a:pt x="1212" y="141871"/>
                  </a:lnTo>
                  <a:lnTo>
                    <a:pt x="8457" y="161420"/>
                  </a:lnTo>
                  <a:lnTo>
                    <a:pt x="12908" y="166780"/>
                  </a:lnTo>
                  <a:lnTo>
                    <a:pt x="15206" y="168210"/>
                  </a:lnTo>
                  <a:lnTo>
                    <a:pt x="26025" y="170221"/>
                  </a:lnTo>
                  <a:lnTo>
                    <a:pt x="48813" y="170107"/>
                  </a:lnTo>
                  <a:lnTo>
                    <a:pt x="74314" y="161103"/>
                  </a:lnTo>
                  <a:lnTo>
                    <a:pt x="88782" y="146684"/>
                  </a:lnTo>
                  <a:lnTo>
                    <a:pt x="99331" y="131123"/>
                  </a:lnTo>
                  <a:lnTo>
                    <a:pt x="110074" y="98075"/>
                  </a:lnTo>
                  <a:lnTo>
                    <a:pt x="119085" y="62923"/>
                  </a:lnTo>
                  <a:lnTo>
                    <a:pt x="119786" y="57009"/>
                  </a:lnTo>
                  <a:lnTo>
                    <a:pt x="119814" y="88090"/>
                  </a:lnTo>
                  <a:lnTo>
                    <a:pt x="120608" y="102121"/>
                  </a:lnTo>
                  <a:lnTo>
                    <a:pt x="131999" y="135506"/>
                  </a:lnTo>
                  <a:lnTo>
                    <a:pt x="139741" y="151359"/>
                  </a:lnTo>
                  <a:lnTo>
                    <a:pt x="160725" y="175744"/>
                  </a:lnTo>
                  <a:lnTo>
                    <a:pt x="167895" y="181084"/>
                  </a:lnTo>
                  <a:lnTo>
                    <a:pt x="176965" y="1853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7" name="SMARTInkShape-Group118"/>
          <p:cNvGrpSpPr/>
          <p:nvPr/>
        </p:nvGrpSpPr>
        <p:grpSpPr>
          <a:xfrm>
            <a:off x="607992" y="3514725"/>
            <a:ext cx="1920897" cy="506112"/>
            <a:chOff x="607992" y="3514725"/>
            <a:chExt cx="1920897" cy="506112"/>
          </a:xfrm>
        </p:grpSpPr>
        <p:sp>
          <p:nvSpPr>
            <p:cNvPr id="314" name="SMARTInkShape-924"/>
            <p:cNvSpPr/>
            <p:nvPr/>
          </p:nvSpPr>
          <p:spPr>
            <a:xfrm>
              <a:off x="2343150" y="3871913"/>
              <a:ext cx="185739" cy="28576"/>
            </a:xfrm>
            <a:custGeom>
              <a:avLst/>
              <a:gdLst/>
              <a:ahLst/>
              <a:cxnLst/>
              <a:rect l="0" t="0" r="0" b="0"/>
              <a:pathLst>
                <a:path w="185739" h="28576">
                  <a:moveTo>
                    <a:pt x="0" y="0"/>
                  </a:moveTo>
                  <a:lnTo>
                    <a:pt x="33180" y="0"/>
                  </a:lnTo>
                  <a:lnTo>
                    <a:pt x="60631" y="2116"/>
                  </a:lnTo>
                  <a:lnTo>
                    <a:pt x="93900" y="7770"/>
                  </a:lnTo>
                  <a:lnTo>
                    <a:pt x="128893" y="14473"/>
                  </a:lnTo>
                  <a:lnTo>
                    <a:pt x="160163" y="21486"/>
                  </a:lnTo>
                  <a:lnTo>
                    <a:pt x="185738" y="285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SMARTInkShape-925"/>
            <p:cNvSpPr/>
            <p:nvPr/>
          </p:nvSpPr>
          <p:spPr>
            <a:xfrm>
              <a:off x="2361625" y="3879056"/>
              <a:ext cx="123510" cy="141781"/>
            </a:xfrm>
            <a:custGeom>
              <a:avLst/>
              <a:gdLst/>
              <a:ahLst/>
              <a:cxnLst/>
              <a:rect l="0" t="0" r="0" b="0"/>
              <a:pathLst>
                <a:path w="123510" h="141781">
                  <a:moveTo>
                    <a:pt x="81538" y="0"/>
                  </a:moveTo>
                  <a:lnTo>
                    <a:pt x="49616" y="794"/>
                  </a:lnTo>
                  <a:lnTo>
                    <a:pt x="14969" y="12651"/>
                  </a:lnTo>
                  <a:lnTo>
                    <a:pt x="8824" y="17000"/>
                  </a:lnTo>
                  <a:lnTo>
                    <a:pt x="902" y="27703"/>
                  </a:lnTo>
                  <a:lnTo>
                    <a:pt x="0" y="31169"/>
                  </a:lnTo>
                  <a:lnTo>
                    <a:pt x="191" y="34273"/>
                  </a:lnTo>
                  <a:lnTo>
                    <a:pt x="1113" y="37136"/>
                  </a:lnTo>
                  <a:lnTo>
                    <a:pt x="31680" y="63305"/>
                  </a:lnTo>
                  <a:lnTo>
                    <a:pt x="63154" y="87183"/>
                  </a:lnTo>
                  <a:lnTo>
                    <a:pt x="98480" y="105751"/>
                  </a:lnTo>
                  <a:lnTo>
                    <a:pt x="117634" y="123224"/>
                  </a:lnTo>
                  <a:lnTo>
                    <a:pt x="121393" y="129643"/>
                  </a:lnTo>
                  <a:lnTo>
                    <a:pt x="123509" y="137720"/>
                  </a:lnTo>
                  <a:lnTo>
                    <a:pt x="122218" y="139439"/>
                  </a:lnTo>
                  <a:lnTo>
                    <a:pt x="116551" y="141348"/>
                  </a:lnTo>
                  <a:lnTo>
                    <a:pt x="89365" y="141780"/>
                  </a:lnTo>
                  <a:lnTo>
                    <a:pt x="56845" y="136685"/>
                  </a:lnTo>
                  <a:lnTo>
                    <a:pt x="26075" y="128086"/>
                  </a:lnTo>
                  <a:lnTo>
                    <a:pt x="2956" y="1214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SMARTInkShape-926"/>
            <p:cNvSpPr/>
            <p:nvPr/>
          </p:nvSpPr>
          <p:spPr>
            <a:xfrm>
              <a:off x="2257425" y="3964781"/>
              <a:ext cx="107157" cy="6155"/>
            </a:xfrm>
            <a:custGeom>
              <a:avLst/>
              <a:gdLst/>
              <a:ahLst/>
              <a:cxnLst/>
              <a:rect l="0" t="0" r="0" b="0"/>
              <a:pathLst>
                <a:path w="107157" h="6155">
                  <a:moveTo>
                    <a:pt x="0" y="0"/>
                  </a:moveTo>
                  <a:lnTo>
                    <a:pt x="33792" y="0"/>
                  </a:lnTo>
                  <a:lnTo>
                    <a:pt x="65745" y="6151"/>
                  </a:lnTo>
                  <a:lnTo>
                    <a:pt x="91568" y="6154"/>
                  </a:lnTo>
                  <a:lnTo>
                    <a:pt x="10715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SMARTInkShape-927"/>
            <p:cNvSpPr/>
            <p:nvPr/>
          </p:nvSpPr>
          <p:spPr>
            <a:xfrm>
              <a:off x="2128873" y="3786188"/>
              <a:ext cx="181627" cy="207169"/>
            </a:xfrm>
            <a:custGeom>
              <a:avLst/>
              <a:gdLst/>
              <a:ahLst/>
              <a:cxnLst/>
              <a:rect l="0" t="0" r="0" b="0"/>
              <a:pathLst>
                <a:path w="181627" h="207169">
                  <a:moveTo>
                    <a:pt x="49971" y="0"/>
                  </a:moveTo>
                  <a:lnTo>
                    <a:pt x="49971" y="32422"/>
                  </a:lnTo>
                  <a:lnTo>
                    <a:pt x="49177" y="43778"/>
                  </a:lnTo>
                  <a:lnTo>
                    <a:pt x="37786" y="78599"/>
                  </a:lnTo>
                  <a:lnTo>
                    <a:pt x="30044" y="94550"/>
                  </a:lnTo>
                  <a:lnTo>
                    <a:pt x="19637" y="109330"/>
                  </a:lnTo>
                  <a:lnTo>
                    <a:pt x="6796" y="142862"/>
                  </a:lnTo>
                  <a:lnTo>
                    <a:pt x="864" y="156073"/>
                  </a:lnTo>
                  <a:lnTo>
                    <a:pt x="231" y="160720"/>
                  </a:lnTo>
                  <a:lnTo>
                    <a:pt x="0" y="157787"/>
                  </a:lnTo>
                  <a:lnTo>
                    <a:pt x="33757" y="123375"/>
                  </a:lnTo>
                  <a:lnTo>
                    <a:pt x="64945" y="105607"/>
                  </a:lnTo>
                  <a:lnTo>
                    <a:pt x="100067" y="88843"/>
                  </a:lnTo>
                  <a:lnTo>
                    <a:pt x="135708" y="76296"/>
                  </a:lnTo>
                  <a:lnTo>
                    <a:pt x="170602" y="62808"/>
                  </a:lnTo>
                  <a:lnTo>
                    <a:pt x="175816" y="59664"/>
                  </a:lnTo>
                  <a:lnTo>
                    <a:pt x="180779" y="58267"/>
                  </a:lnTo>
                  <a:lnTo>
                    <a:pt x="181626" y="58688"/>
                  </a:lnTo>
                  <a:lnTo>
                    <a:pt x="181397" y="59763"/>
                  </a:lnTo>
                  <a:lnTo>
                    <a:pt x="180451" y="61273"/>
                  </a:lnTo>
                  <a:lnTo>
                    <a:pt x="179026" y="62280"/>
                  </a:lnTo>
                  <a:lnTo>
                    <a:pt x="146480" y="76426"/>
                  </a:lnTo>
                  <a:lnTo>
                    <a:pt x="112516" y="91301"/>
                  </a:lnTo>
                  <a:lnTo>
                    <a:pt x="83364" y="117755"/>
                  </a:lnTo>
                  <a:lnTo>
                    <a:pt x="70625" y="135961"/>
                  </a:lnTo>
                  <a:lnTo>
                    <a:pt x="66145" y="151762"/>
                  </a:lnTo>
                  <a:lnTo>
                    <a:pt x="65097" y="161642"/>
                  </a:lnTo>
                  <a:lnTo>
                    <a:pt x="68299" y="176128"/>
                  </a:lnTo>
                  <a:lnTo>
                    <a:pt x="85690" y="20716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SMARTInkShape-928"/>
            <p:cNvSpPr/>
            <p:nvPr/>
          </p:nvSpPr>
          <p:spPr>
            <a:xfrm>
              <a:off x="1986052" y="3887717"/>
              <a:ext cx="92780" cy="119928"/>
            </a:xfrm>
            <a:custGeom>
              <a:avLst/>
              <a:gdLst/>
              <a:ahLst/>
              <a:cxnLst/>
              <a:rect l="0" t="0" r="0" b="0"/>
              <a:pathLst>
                <a:path w="92780" h="119928">
                  <a:moveTo>
                    <a:pt x="14198" y="91352"/>
                  </a:moveTo>
                  <a:lnTo>
                    <a:pt x="14198" y="97503"/>
                  </a:lnTo>
                  <a:lnTo>
                    <a:pt x="7348" y="105319"/>
                  </a:lnTo>
                  <a:lnTo>
                    <a:pt x="3349" y="101752"/>
                  </a:lnTo>
                  <a:lnTo>
                    <a:pt x="1439" y="97826"/>
                  </a:lnTo>
                  <a:lnTo>
                    <a:pt x="0" y="77995"/>
                  </a:lnTo>
                  <a:lnTo>
                    <a:pt x="6069" y="46951"/>
                  </a:lnTo>
                  <a:lnTo>
                    <a:pt x="8733" y="37752"/>
                  </a:lnTo>
                  <a:lnTo>
                    <a:pt x="19975" y="17853"/>
                  </a:lnTo>
                  <a:lnTo>
                    <a:pt x="37047" y="3601"/>
                  </a:lnTo>
                  <a:lnTo>
                    <a:pt x="44461" y="758"/>
                  </a:lnTo>
                  <a:lnTo>
                    <a:pt x="48661" y="0"/>
                  </a:lnTo>
                  <a:lnTo>
                    <a:pt x="57561" y="1274"/>
                  </a:lnTo>
                  <a:lnTo>
                    <a:pt x="69380" y="6453"/>
                  </a:lnTo>
                  <a:lnTo>
                    <a:pt x="80484" y="15315"/>
                  </a:lnTo>
                  <a:lnTo>
                    <a:pt x="83346" y="22104"/>
                  </a:lnTo>
                  <a:lnTo>
                    <a:pt x="89294" y="53380"/>
                  </a:lnTo>
                  <a:lnTo>
                    <a:pt x="92575" y="85803"/>
                  </a:lnTo>
                  <a:lnTo>
                    <a:pt x="92779" y="11992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SMARTInkShape-929"/>
            <p:cNvSpPr/>
            <p:nvPr/>
          </p:nvSpPr>
          <p:spPr>
            <a:xfrm>
              <a:off x="1900238" y="3814763"/>
              <a:ext cx="1" cy="14288"/>
            </a:xfrm>
            <a:custGeom>
              <a:avLst/>
              <a:gdLst/>
              <a:ahLst/>
              <a:cxnLst/>
              <a:rect l="0" t="0" r="0" b="0"/>
              <a:pathLst>
                <a:path w="1" h="14288">
                  <a:moveTo>
                    <a:pt x="0" y="14287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" name="SMARTInkShape-930"/>
            <p:cNvSpPr/>
            <p:nvPr/>
          </p:nvSpPr>
          <p:spPr>
            <a:xfrm>
              <a:off x="1907381" y="3921919"/>
              <a:ext cx="21433" cy="71438"/>
            </a:xfrm>
            <a:custGeom>
              <a:avLst/>
              <a:gdLst/>
              <a:ahLst/>
              <a:cxnLst/>
              <a:rect l="0" t="0" r="0" b="0"/>
              <a:pathLst>
                <a:path w="21433" h="71438">
                  <a:moveTo>
                    <a:pt x="21432" y="0"/>
                  </a:moveTo>
                  <a:lnTo>
                    <a:pt x="9130" y="28395"/>
                  </a:lnTo>
                  <a:lnTo>
                    <a:pt x="6467" y="53957"/>
                  </a:lnTo>
                  <a:lnTo>
                    <a:pt x="672" y="64075"/>
                  </a:lnTo>
                  <a:lnTo>
                    <a:pt x="0" y="714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SMARTInkShape-931"/>
            <p:cNvSpPr/>
            <p:nvPr/>
          </p:nvSpPr>
          <p:spPr>
            <a:xfrm>
              <a:off x="1771650" y="3893638"/>
              <a:ext cx="85726" cy="92451"/>
            </a:xfrm>
            <a:custGeom>
              <a:avLst/>
              <a:gdLst/>
              <a:ahLst/>
              <a:cxnLst/>
              <a:rect l="0" t="0" r="0" b="0"/>
              <a:pathLst>
                <a:path w="85726" h="92451">
                  <a:moveTo>
                    <a:pt x="85725" y="6850"/>
                  </a:moveTo>
                  <a:lnTo>
                    <a:pt x="75782" y="6850"/>
                  </a:lnTo>
                  <a:lnTo>
                    <a:pt x="44116" y="0"/>
                  </a:lnTo>
                  <a:lnTo>
                    <a:pt x="37334" y="1953"/>
                  </a:lnTo>
                  <a:lnTo>
                    <a:pt x="26513" y="9675"/>
                  </a:lnTo>
                  <a:lnTo>
                    <a:pt x="23690" y="14191"/>
                  </a:lnTo>
                  <a:lnTo>
                    <a:pt x="22937" y="16506"/>
                  </a:lnTo>
                  <a:lnTo>
                    <a:pt x="23229" y="18843"/>
                  </a:lnTo>
                  <a:lnTo>
                    <a:pt x="40590" y="51580"/>
                  </a:lnTo>
                  <a:lnTo>
                    <a:pt x="62179" y="78237"/>
                  </a:lnTo>
                  <a:lnTo>
                    <a:pt x="62884" y="80635"/>
                  </a:lnTo>
                  <a:lnTo>
                    <a:pt x="62560" y="83027"/>
                  </a:lnTo>
                  <a:lnTo>
                    <a:pt x="60084" y="87802"/>
                  </a:lnTo>
                  <a:lnTo>
                    <a:pt x="58312" y="89393"/>
                  </a:lnTo>
                  <a:lnTo>
                    <a:pt x="54227" y="91160"/>
                  </a:lnTo>
                  <a:lnTo>
                    <a:pt x="30491" y="92450"/>
                  </a:lnTo>
                  <a:lnTo>
                    <a:pt x="0" y="854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" name="SMARTInkShape-932"/>
            <p:cNvSpPr/>
            <p:nvPr/>
          </p:nvSpPr>
          <p:spPr>
            <a:xfrm>
              <a:off x="1608583" y="3907667"/>
              <a:ext cx="83068" cy="92834"/>
            </a:xfrm>
            <a:custGeom>
              <a:avLst/>
              <a:gdLst/>
              <a:ahLst/>
              <a:cxnLst/>
              <a:rect l="0" t="0" r="0" b="0"/>
              <a:pathLst>
                <a:path w="83068" h="92834">
                  <a:moveTo>
                    <a:pt x="20192" y="35683"/>
                  </a:moveTo>
                  <a:lnTo>
                    <a:pt x="23984" y="35683"/>
                  </a:lnTo>
                  <a:lnTo>
                    <a:pt x="27963" y="33566"/>
                  </a:lnTo>
                  <a:lnTo>
                    <a:pt x="32377" y="30774"/>
                  </a:lnTo>
                  <a:lnTo>
                    <a:pt x="40118" y="29201"/>
                  </a:lnTo>
                  <a:lnTo>
                    <a:pt x="51320" y="27942"/>
                  </a:lnTo>
                  <a:lnTo>
                    <a:pt x="70069" y="19732"/>
                  </a:lnTo>
                  <a:lnTo>
                    <a:pt x="79698" y="11542"/>
                  </a:lnTo>
                  <a:lnTo>
                    <a:pt x="82358" y="6962"/>
                  </a:lnTo>
                  <a:lnTo>
                    <a:pt x="83067" y="4629"/>
                  </a:lnTo>
                  <a:lnTo>
                    <a:pt x="82746" y="3074"/>
                  </a:lnTo>
                  <a:lnTo>
                    <a:pt x="81739" y="2038"/>
                  </a:lnTo>
                  <a:lnTo>
                    <a:pt x="78210" y="374"/>
                  </a:lnTo>
                  <a:lnTo>
                    <a:pt x="67475" y="0"/>
                  </a:lnTo>
                  <a:lnTo>
                    <a:pt x="34280" y="14439"/>
                  </a:lnTo>
                  <a:lnTo>
                    <a:pt x="12228" y="26183"/>
                  </a:lnTo>
                  <a:lnTo>
                    <a:pt x="8715" y="30931"/>
                  </a:lnTo>
                  <a:lnTo>
                    <a:pt x="1550" y="46151"/>
                  </a:lnTo>
                  <a:lnTo>
                    <a:pt x="0" y="55152"/>
                  </a:lnTo>
                  <a:lnTo>
                    <a:pt x="1428" y="62327"/>
                  </a:lnTo>
                  <a:lnTo>
                    <a:pt x="6695" y="70830"/>
                  </a:lnTo>
                  <a:lnTo>
                    <a:pt x="27336" y="9283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" name="SMARTInkShape-933"/>
            <p:cNvSpPr/>
            <p:nvPr/>
          </p:nvSpPr>
          <p:spPr>
            <a:xfrm>
              <a:off x="1536041" y="3872207"/>
              <a:ext cx="85591" cy="114007"/>
            </a:xfrm>
            <a:custGeom>
              <a:avLst/>
              <a:gdLst/>
              <a:ahLst/>
              <a:cxnLst/>
              <a:rect l="0" t="0" r="0" b="0"/>
              <a:pathLst>
                <a:path w="85591" h="114007">
                  <a:moveTo>
                    <a:pt x="85590" y="6849"/>
                  </a:moveTo>
                  <a:lnTo>
                    <a:pt x="81798" y="3057"/>
                  </a:lnTo>
                  <a:lnTo>
                    <a:pt x="77819" y="1195"/>
                  </a:lnTo>
                  <a:lnTo>
                    <a:pt x="65005" y="0"/>
                  </a:lnTo>
                  <a:lnTo>
                    <a:pt x="33113" y="7792"/>
                  </a:lnTo>
                  <a:lnTo>
                    <a:pt x="13171" y="22858"/>
                  </a:lnTo>
                  <a:lnTo>
                    <a:pt x="5042" y="34258"/>
                  </a:lnTo>
                  <a:lnTo>
                    <a:pt x="1399" y="47691"/>
                  </a:lnTo>
                  <a:lnTo>
                    <a:pt x="0" y="72144"/>
                  </a:lnTo>
                  <a:lnTo>
                    <a:pt x="3698" y="84052"/>
                  </a:lnTo>
                  <a:lnTo>
                    <a:pt x="9771" y="90903"/>
                  </a:lnTo>
                  <a:lnTo>
                    <a:pt x="35584" y="1140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SMARTInkShape-934"/>
            <p:cNvSpPr/>
            <p:nvPr/>
          </p:nvSpPr>
          <p:spPr>
            <a:xfrm>
              <a:off x="1430587" y="3836194"/>
              <a:ext cx="119608" cy="121445"/>
            </a:xfrm>
            <a:custGeom>
              <a:avLst/>
              <a:gdLst/>
              <a:ahLst/>
              <a:cxnLst/>
              <a:rect l="0" t="0" r="0" b="0"/>
              <a:pathLst>
                <a:path w="119608" h="121445">
                  <a:moveTo>
                    <a:pt x="119607" y="0"/>
                  </a:moveTo>
                  <a:lnTo>
                    <a:pt x="119607" y="3792"/>
                  </a:lnTo>
                  <a:lnTo>
                    <a:pt x="118813" y="4909"/>
                  </a:lnTo>
                  <a:lnTo>
                    <a:pt x="117490" y="5654"/>
                  </a:lnTo>
                  <a:lnTo>
                    <a:pt x="115814" y="6151"/>
                  </a:lnTo>
                  <a:lnTo>
                    <a:pt x="105133" y="12667"/>
                  </a:lnTo>
                  <a:lnTo>
                    <a:pt x="83245" y="21916"/>
                  </a:lnTo>
                  <a:lnTo>
                    <a:pt x="49602" y="41415"/>
                  </a:lnTo>
                  <a:lnTo>
                    <a:pt x="29402" y="55894"/>
                  </a:lnTo>
                  <a:lnTo>
                    <a:pt x="4361" y="79650"/>
                  </a:lnTo>
                  <a:lnTo>
                    <a:pt x="918" y="87258"/>
                  </a:lnTo>
                  <a:lnTo>
                    <a:pt x="0" y="91509"/>
                  </a:lnTo>
                  <a:lnTo>
                    <a:pt x="181" y="95137"/>
                  </a:lnTo>
                  <a:lnTo>
                    <a:pt x="2500" y="101285"/>
                  </a:lnTo>
                  <a:lnTo>
                    <a:pt x="8267" y="109209"/>
                  </a:lnTo>
                  <a:lnTo>
                    <a:pt x="18796" y="116584"/>
                  </a:lnTo>
                  <a:lnTo>
                    <a:pt x="28177" y="120003"/>
                  </a:lnTo>
                  <a:lnTo>
                    <a:pt x="48169" y="1214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SMARTInkShape-935"/>
            <p:cNvSpPr/>
            <p:nvPr/>
          </p:nvSpPr>
          <p:spPr>
            <a:xfrm>
              <a:off x="1343033" y="3864769"/>
              <a:ext cx="85718" cy="77437"/>
            </a:xfrm>
            <a:custGeom>
              <a:avLst/>
              <a:gdLst/>
              <a:ahLst/>
              <a:cxnLst/>
              <a:rect l="0" t="0" r="0" b="0"/>
              <a:pathLst>
                <a:path w="85718" h="77437">
                  <a:moveTo>
                    <a:pt x="14280" y="0"/>
                  </a:moveTo>
                  <a:lnTo>
                    <a:pt x="14280" y="3792"/>
                  </a:lnTo>
                  <a:lnTo>
                    <a:pt x="13486" y="4909"/>
                  </a:lnTo>
                  <a:lnTo>
                    <a:pt x="12163" y="5654"/>
                  </a:lnTo>
                  <a:lnTo>
                    <a:pt x="10487" y="6151"/>
                  </a:lnTo>
                  <a:lnTo>
                    <a:pt x="9370" y="8069"/>
                  </a:lnTo>
                  <a:lnTo>
                    <a:pt x="7004" y="17560"/>
                  </a:lnTo>
                  <a:lnTo>
                    <a:pt x="2422" y="26546"/>
                  </a:lnTo>
                  <a:lnTo>
                    <a:pt x="55" y="59470"/>
                  </a:lnTo>
                  <a:lnTo>
                    <a:pt x="0" y="69704"/>
                  </a:lnTo>
                  <a:lnTo>
                    <a:pt x="3787" y="74716"/>
                  </a:lnTo>
                  <a:lnTo>
                    <a:pt x="7764" y="76863"/>
                  </a:lnTo>
                  <a:lnTo>
                    <a:pt x="9936" y="77436"/>
                  </a:lnTo>
                  <a:lnTo>
                    <a:pt x="12177" y="77024"/>
                  </a:lnTo>
                  <a:lnTo>
                    <a:pt x="21478" y="72776"/>
                  </a:lnTo>
                  <a:lnTo>
                    <a:pt x="30700" y="69717"/>
                  </a:lnTo>
                  <a:lnTo>
                    <a:pt x="34752" y="67909"/>
                  </a:lnTo>
                  <a:lnTo>
                    <a:pt x="41370" y="61667"/>
                  </a:lnTo>
                  <a:lnTo>
                    <a:pt x="47751" y="54395"/>
                  </a:lnTo>
                  <a:lnTo>
                    <a:pt x="69379" y="36953"/>
                  </a:lnTo>
                  <a:lnTo>
                    <a:pt x="85717" y="71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SMARTInkShape-936"/>
            <p:cNvSpPr/>
            <p:nvPr/>
          </p:nvSpPr>
          <p:spPr>
            <a:xfrm>
              <a:off x="1250156" y="3830040"/>
              <a:ext cx="128589" cy="120418"/>
            </a:xfrm>
            <a:custGeom>
              <a:avLst/>
              <a:gdLst/>
              <a:ahLst/>
              <a:cxnLst/>
              <a:rect l="0" t="0" r="0" b="0"/>
              <a:pathLst>
                <a:path w="128589" h="120418">
                  <a:moveTo>
                    <a:pt x="128588" y="6154"/>
                  </a:moveTo>
                  <a:lnTo>
                    <a:pt x="118645" y="6154"/>
                  </a:lnTo>
                  <a:lnTo>
                    <a:pt x="114114" y="4037"/>
                  </a:lnTo>
                  <a:lnTo>
                    <a:pt x="111795" y="2362"/>
                  </a:lnTo>
                  <a:lnTo>
                    <a:pt x="100946" y="3"/>
                  </a:lnTo>
                  <a:lnTo>
                    <a:pt x="82264" y="0"/>
                  </a:lnTo>
                  <a:lnTo>
                    <a:pt x="53343" y="8979"/>
                  </a:lnTo>
                  <a:lnTo>
                    <a:pt x="47521" y="13495"/>
                  </a:lnTo>
                  <a:lnTo>
                    <a:pt x="38567" y="30139"/>
                  </a:lnTo>
                  <a:lnTo>
                    <a:pt x="36985" y="36128"/>
                  </a:lnTo>
                  <a:lnTo>
                    <a:pt x="38398" y="43553"/>
                  </a:lnTo>
                  <a:lnTo>
                    <a:pt x="43657" y="54541"/>
                  </a:lnTo>
                  <a:lnTo>
                    <a:pt x="61150" y="81629"/>
                  </a:lnTo>
                  <a:lnTo>
                    <a:pt x="65790" y="91736"/>
                  </a:lnTo>
                  <a:lnTo>
                    <a:pt x="67672" y="94165"/>
                  </a:lnTo>
                  <a:lnTo>
                    <a:pt x="68134" y="96578"/>
                  </a:lnTo>
                  <a:lnTo>
                    <a:pt x="67648" y="98980"/>
                  </a:lnTo>
                  <a:lnTo>
                    <a:pt x="65784" y="103766"/>
                  </a:lnTo>
                  <a:lnTo>
                    <a:pt x="64956" y="108539"/>
                  </a:lnTo>
                  <a:lnTo>
                    <a:pt x="60355" y="113307"/>
                  </a:lnTo>
                  <a:lnTo>
                    <a:pt x="53812" y="117277"/>
                  </a:lnTo>
                  <a:lnTo>
                    <a:pt x="44872" y="119513"/>
                  </a:lnTo>
                  <a:lnTo>
                    <a:pt x="15568" y="120417"/>
                  </a:lnTo>
                  <a:lnTo>
                    <a:pt x="8772" y="118321"/>
                  </a:lnTo>
                  <a:lnTo>
                    <a:pt x="0" y="11331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" name="SMARTInkShape-937"/>
            <p:cNvSpPr/>
            <p:nvPr/>
          </p:nvSpPr>
          <p:spPr>
            <a:xfrm>
              <a:off x="1864519" y="3664744"/>
              <a:ext cx="78582" cy="142876"/>
            </a:xfrm>
            <a:custGeom>
              <a:avLst/>
              <a:gdLst/>
              <a:ahLst/>
              <a:cxnLst/>
              <a:rect l="0" t="0" r="0" b="0"/>
              <a:pathLst>
                <a:path w="78582" h="142876">
                  <a:moveTo>
                    <a:pt x="78581" y="0"/>
                  </a:moveTo>
                  <a:lnTo>
                    <a:pt x="46659" y="794"/>
                  </a:lnTo>
                  <a:lnTo>
                    <a:pt x="37671" y="3792"/>
                  </a:lnTo>
                  <a:lnTo>
                    <a:pt x="34639" y="6497"/>
                  </a:lnTo>
                  <a:lnTo>
                    <a:pt x="24197" y="27202"/>
                  </a:lnTo>
                  <a:lnTo>
                    <a:pt x="22661" y="38283"/>
                  </a:lnTo>
                  <a:lnTo>
                    <a:pt x="25588" y="54117"/>
                  </a:lnTo>
                  <a:lnTo>
                    <a:pt x="38256" y="83287"/>
                  </a:lnTo>
                  <a:lnTo>
                    <a:pt x="60466" y="115884"/>
                  </a:lnTo>
                  <a:lnTo>
                    <a:pt x="63537" y="127959"/>
                  </a:lnTo>
                  <a:lnTo>
                    <a:pt x="63789" y="130550"/>
                  </a:lnTo>
                  <a:lnTo>
                    <a:pt x="61953" y="135545"/>
                  </a:lnTo>
                  <a:lnTo>
                    <a:pt x="60352" y="137988"/>
                  </a:lnTo>
                  <a:lnTo>
                    <a:pt x="58491" y="139617"/>
                  </a:lnTo>
                  <a:lnTo>
                    <a:pt x="54306" y="141427"/>
                  </a:lnTo>
                  <a:lnTo>
                    <a:pt x="21227" y="142818"/>
                  </a:lnTo>
                  <a:lnTo>
                    <a:pt x="0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" name="SMARTInkShape-938"/>
            <p:cNvSpPr/>
            <p:nvPr/>
          </p:nvSpPr>
          <p:spPr>
            <a:xfrm>
              <a:off x="1757363" y="3557588"/>
              <a:ext cx="14288" cy="28576"/>
            </a:xfrm>
            <a:custGeom>
              <a:avLst/>
              <a:gdLst/>
              <a:ahLst/>
              <a:cxnLst/>
              <a:rect l="0" t="0" r="0" b="0"/>
              <a:pathLst>
                <a:path w="14288" h="28576">
                  <a:moveTo>
                    <a:pt x="0" y="0"/>
                  </a:moveTo>
                  <a:lnTo>
                    <a:pt x="0" y="3792"/>
                  </a:lnTo>
                  <a:lnTo>
                    <a:pt x="2116" y="7770"/>
                  </a:lnTo>
                  <a:lnTo>
                    <a:pt x="4909" y="12184"/>
                  </a:lnTo>
                  <a:lnTo>
                    <a:pt x="7275" y="19132"/>
                  </a:lnTo>
                  <a:lnTo>
                    <a:pt x="14287" y="285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9" name="SMARTInkShape-939"/>
            <p:cNvSpPr/>
            <p:nvPr/>
          </p:nvSpPr>
          <p:spPr>
            <a:xfrm>
              <a:off x="1593056" y="3665871"/>
              <a:ext cx="257176" cy="163180"/>
            </a:xfrm>
            <a:custGeom>
              <a:avLst/>
              <a:gdLst/>
              <a:ahLst/>
              <a:cxnLst/>
              <a:rect l="0" t="0" r="0" b="0"/>
              <a:pathLst>
                <a:path w="257176" h="163180">
                  <a:moveTo>
                    <a:pt x="0" y="91742"/>
                  </a:moveTo>
                  <a:lnTo>
                    <a:pt x="0" y="105709"/>
                  </a:lnTo>
                  <a:lnTo>
                    <a:pt x="0" y="71535"/>
                  </a:lnTo>
                  <a:lnTo>
                    <a:pt x="794" y="53413"/>
                  </a:lnTo>
                  <a:lnTo>
                    <a:pt x="8819" y="22407"/>
                  </a:lnTo>
                  <a:lnTo>
                    <a:pt x="11857" y="16476"/>
                  </a:lnTo>
                  <a:lnTo>
                    <a:pt x="13208" y="11194"/>
                  </a:lnTo>
                  <a:lnTo>
                    <a:pt x="14361" y="9469"/>
                  </a:lnTo>
                  <a:lnTo>
                    <a:pt x="15924" y="8318"/>
                  </a:lnTo>
                  <a:lnTo>
                    <a:pt x="19778" y="6246"/>
                  </a:lnTo>
                  <a:lnTo>
                    <a:pt x="26409" y="1410"/>
                  </a:lnTo>
                  <a:lnTo>
                    <a:pt x="31052" y="0"/>
                  </a:lnTo>
                  <a:lnTo>
                    <a:pt x="33402" y="418"/>
                  </a:lnTo>
                  <a:lnTo>
                    <a:pt x="42875" y="4675"/>
                  </a:lnTo>
                  <a:lnTo>
                    <a:pt x="52127" y="7736"/>
                  </a:lnTo>
                  <a:lnTo>
                    <a:pt x="62806" y="11553"/>
                  </a:lnTo>
                  <a:lnTo>
                    <a:pt x="73113" y="14801"/>
                  </a:lnTo>
                  <a:lnTo>
                    <a:pt x="84105" y="20790"/>
                  </a:lnTo>
                  <a:lnTo>
                    <a:pt x="87026" y="23009"/>
                  </a:lnTo>
                  <a:lnTo>
                    <a:pt x="94506" y="25475"/>
                  </a:lnTo>
                  <a:lnTo>
                    <a:pt x="116359" y="27332"/>
                  </a:lnTo>
                  <a:lnTo>
                    <a:pt x="121301" y="25280"/>
                  </a:lnTo>
                  <a:lnTo>
                    <a:pt x="131953" y="16803"/>
                  </a:lnTo>
                  <a:lnTo>
                    <a:pt x="130832" y="14795"/>
                  </a:lnTo>
                  <a:lnTo>
                    <a:pt x="123235" y="10447"/>
                  </a:lnTo>
                  <a:lnTo>
                    <a:pt x="111921" y="10102"/>
                  </a:lnTo>
                  <a:lnTo>
                    <a:pt x="99749" y="13389"/>
                  </a:lnTo>
                  <a:lnTo>
                    <a:pt x="89048" y="20141"/>
                  </a:lnTo>
                  <a:lnTo>
                    <a:pt x="77890" y="32868"/>
                  </a:lnTo>
                  <a:lnTo>
                    <a:pt x="67803" y="56299"/>
                  </a:lnTo>
                  <a:lnTo>
                    <a:pt x="65854" y="66993"/>
                  </a:lnTo>
                  <a:lnTo>
                    <a:pt x="67104" y="74922"/>
                  </a:lnTo>
                  <a:lnTo>
                    <a:pt x="72270" y="83847"/>
                  </a:lnTo>
                  <a:lnTo>
                    <a:pt x="81127" y="93975"/>
                  </a:lnTo>
                  <a:lnTo>
                    <a:pt x="87915" y="96703"/>
                  </a:lnTo>
                  <a:lnTo>
                    <a:pt x="105208" y="98454"/>
                  </a:lnTo>
                  <a:lnTo>
                    <a:pt x="112376" y="96577"/>
                  </a:lnTo>
                  <a:lnTo>
                    <a:pt x="147032" y="79745"/>
                  </a:lnTo>
                  <a:lnTo>
                    <a:pt x="159276" y="71871"/>
                  </a:lnTo>
                  <a:lnTo>
                    <a:pt x="180872" y="46791"/>
                  </a:lnTo>
                  <a:lnTo>
                    <a:pt x="185692" y="43982"/>
                  </a:lnTo>
                  <a:lnTo>
                    <a:pt x="198612" y="41867"/>
                  </a:lnTo>
                  <a:lnTo>
                    <a:pt x="203399" y="45566"/>
                  </a:lnTo>
                  <a:lnTo>
                    <a:pt x="205493" y="51640"/>
                  </a:lnTo>
                  <a:lnTo>
                    <a:pt x="208789" y="63985"/>
                  </a:lnTo>
                  <a:lnTo>
                    <a:pt x="212676" y="77696"/>
                  </a:lnTo>
                  <a:lnTo>
                    <a:pt x="219800" y="106208"/>
                  </a:lnTo>
                  <a:lnTo>
                    <a:pt x="235786" y="141619"/>
                  </a:lnTo>
                  <a:lnTo>
                    <a:pt x="245278" y="156980"/>
                  </a:lnTo>
                  <a:lnTo>
                    <a:pt x="250035" y="160424"/>
                  </a:lnTo>
                  <a:lnTo>
                    <a:pt x="257175" y="16317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0" name="SMARTInkShape-940"/>
            <p:cNvSpPr/>
            <p:nvPr/>
          </p:nvSpPr>
          <p:spPr>
            <a:xfrm>
              <a:off x="1482068" y="3579019"/>
              <a:ext cx="88408" cy="213893"/>
            </a:xfrm>
            <a:custGeom>
              <a:avLst/>
              <a:gdLst/>
              <a:ahLst/>
              <a:cxnLst/>
              <a:rect l="0" t="0" r="0" b="0"/>
              <a:pathLst>
                <a:path w="88408" h="213893">
                  <a:moveTo>
                    <a:pt x="53838" y="135731"/>
                  </a:moveTo>
                  <a:lnTo>
                    <a:pt x="53838" y="139523"/>
                  </a:lnTo>
                  <a:lnTo>
                    <a:pt x="53045" y="140640"/>
                  </a:lnTo>
                  <a:lnTo>
                    <a:pt x="51722" y="141385"/>
                  </a:lnTo>
                  <a:lnTo>
                    <a:pt x="50046" y="141882"/>
                  </a:lnTo>
                  <a:lnTo>
                    <a:pt x="46067" y="146667"/>
                  </a:lnTo>
                  <a:lnTo>
                    <a:pt x="40860" y="153291"/>
                  </a:lnTo>
                  <a:lnTo>
                    <a:pt x="21138" y="169732"/>
                  </a:lnTo>
                  <a:lnTo>
                    <a:pt x="5986" y="192432"/>
                  </a:lnTo>
                  <a:lnTo>
                    <a:pt x="3996" y="197444"/>
                  </a:lnTo>
                  <a:lnTo>
                    <a:pt x="465" y="202317"/>
                  </a:lnTo>
                  <a:lnTo>
                    <a:pt x="0" y="204728"/>
                  </a:lnTo>
                  <a:lnTo>
                    <a:pt x="484" y="207129"/>
                  </a:lnTo>
                  <a:lnTo>
                    <a:pt x="1600" y="209523"/>
                  </a:lnTo>
                  <a:lnTo>
                    <a:pt x="3138" y="211120"/>
                  </a:lnTo>
                  <a:lnTo>
                    <a:pt x="6963" y="212893"/>
                  </a:lnTo>
                  <a:lnTo>
                    <a:pt x="13579" y="213892"/>
                  </a:lnTo>
                  <a:lnTo>
                    <a:pt x="33064" y="206486"/>
                  </a:lnTo>
                  <a:lnTo>
                    <a:pt x="37607" y="204332"/>
                  </a:lnTo>
                  <a:lnTo>
                    <a:pt x="44772" y="197706"/>
                  </a:lnTo>
                  <a:lnTo>
                    <a:pt x="68584" y="163475"/>
                  </a:lnTo>
                  <a:lnTo>
                    <a:pt x="83474" y="139359"/>
                  </a:lnTo>
                  <a:lnTo>
                    <a:pt x="87755" y="120402"/>
                  </a:lnTo>
                  <a:lnTo>
                    <a:pt x="88407" y="87753"/>
                  </a:lnTo>
                  <a:lnTo>
                    <a:pt x="79567" y="54065"/>
                  </a:lnTo>
                  <a:lnTo>
                    <a:pt x="63336" y="19942"/>
                  </a:lnTo>
                  <a:lnTo>
                    <a:pt x="57005" y="10494"/>
                  </a:lnTo>
                  <a:lnTo>
                    <a:pt x="55246" y="5193"/>
                  </a:lnTo>
                  <a:lnTo>
                    <a:pt x="53983" y="3462"/>
                  </a:lnTo>
                  <a:lnTo>
                    <a:pt x="52347" y="2308"/>
                  </a:lnTo>
                  <a:lnTo>
                    <a:pt x="4669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" name="SMARTInkShape-941"/>
            <p:cNvSpPr/>
            <p:nvPr/>
          </p:nvSpPr>
          <p:spPr>
            <a:xfrm>
              <a:off x="1428767" y="3514812"/>
              <a:ext cx="7128" cy="199939"/>
            </a:xfrm>
            <a:custGeom>
              <a:avLst/>
              <a:gdLst/>
              <a:ahLst/>
              <a:cxnLst/>
              <a:rect l="0" t="0" r="0" b="0"/>
              <a:pathLst>
                <a:path w="7128" h="199939">
                  <a:moveTo>
                    <a:pt x="7127" y="7057"/>
                  </a:moveTo>
                  <a:lnTo>
                    <a:pt x="7127" y="0"/>
                  </a:lnTo>
                  <a:lnTo>
                    <a:pt x="6333" y="25544"/>
                  </a:lnTo>
                  <a:lnTo>
                    <a:pt x="976" y="57616"/>
                  </a:lnTo>
                  <a:lnTo>
                    <a:pt x="114" y="92855"/>
                  </a:lnTo>
                  <a:lnTo>
                    <a:pt x="0" y="123600"/>
                  </a:lnTo>
                  <a:lnTo>
                    <a:pt x="2103" y="150375"/>
                  </a:lnTo>
                  <a:lnTo>
                    <a:pt x="6686" y="182946"/>
                  </a:lnTo>
                  <a:lnTo>
                    <a:pt x="7127" y="1999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" name="SMARTInkShape-942"/>
            <p:cNvSpPr/>
            <p:nvPr/>
          </p:nvSpPr>
          <p:spPr>
            <a:xfrm>
              <a:off x="1357607" y="3686175"/>
              <a:ext cx="13994" cy="100014"/>
            </a:xfrm>
            <a:custGeom>
              <a:avLst/>
              <a:gdLst/>
              <a:ahLst/>
              <a:cxnLst/>
              <a:rect l="0" t="0" r="0" b="0"/>
              <a:pathLst>
                <a:path w="13994" h="100014">
                  <a:moveTo>
                    <a:pt x="6849" y="0"/>
                  </a:moveTo>
                  <a:lnTo>
                    <a:pt x="3057" y="0"/>
                  </a:lnTo>
                  <a:lnTo>
                    <a:pt x="1940" y="794"/>
                  </a:lnTo>
                  <a:lnTo>
                    <a:pt x="1195" y="2117"/>
                  </a:lnTo>
                  <a:lnTo>
                    <a:pt x="0" y="6151"/>
                  </a:lnTo>
                  <a:lnTo>
                    <a:pt x="4673" y="12651"/>
                  </a:lnTo>
                  <a:lnTo>
                    <a:pt x="6205" y="20065"/>
                  </a:lnTo>
                  <a:lnTo>
                    <a:pt x="7452" y="31962"/>
                  </a:lnTo>
                  <a:lnTo>
                    <a:pt x="12975" y="54901"/>
                  </a:lnTo>
                  <a:lnTo>
                    <a:pt x="13967" y="90050"/>
                  </a:lnTo>
                  <a:lnTo>
                    <a:pt x="13993" y="1000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" name="SMARTInkShape-943"/>
            <p:cNvSpPr/>
            <p:nvPr/>
          </p:nvSpPr>
          <p:spPr>
            <a:xfrm>
              <a:off x="1243039" y="3514725"/>
              <a:ext cx="78547" cy="227054"/>
            </a:xfrm>
            <a:custGeom>
              <a:avLst/>
              <a:gdLst/>
              <a:ahLst/>
              <a:cxnLst/>
              <a:rect l="0" t="0" r="0" b="0"/>
              <a:pathLst>
                <a:path w="78547" h="227054">
                  <a:moveTo>
                    <a:pt x="42836" y="0"/>
                  </a:moveTo>
                  <a:lnTo>
                    <a:pt x="29101" y="27471"/>
                  </a:lnTo>
                  <a:lnTo>
                    <a:pt x="26942" y="42372"/>
                  </a:lnTo>
                  <a:lnTo>
                    <a:pt x="25956" y="66265"/>
                  </a:lnTo>
                  <a:lnTo>
                    <a:pt x="22304" y="98991"/>
                  </a:lnTo>
                  <a:lnTo>
                    <a:pt x="16673" y="133295"/>
                  </a:lnTo>
                  <a:lnTo>
                    <a:pt x="12621" y="163825"/>
                  </a:lnTo>
                  <a:lnTo>
                    <a:pt x="7600" y="199356"/>
                  </a:lnTo>
                  <a:lnTo>
                    <a:pt x="6538" y="208459"/>
                  </a:lnTo>
                  <a:lnTo>
                    <a:pt x="276" y="227053"/>
                  </a:lnTo>
                  <a:lnTo>
                    <a:pt x="175" y="226775"/>
                  </a:lnTo>
                  <a:lnTo>
                    <a:pt x="0" y="218521"/>
                  </a:lnTo>
                  <a:lnTo>
                    <a:pt x="2102" y="214066"/>
                  </a:lnTo>
                  <a:lnTo>
                    <a:pt x="3774" y="211767"/>
                  </a:lnTo>
                  <a:lnTo>
                    <a:pt x="12625" y="183862"/>
                  </a:lnTo>
                  <a:lnTo>
                    <a:pt x="26233" y="162825"/>
                  </a:lnTo>
                  <a:lnTo>
                    <a:pt x="40460" y="152750"/>
                  </a:lnTo>
                  <a:lnTo>
                    <a:pt x="45220" y="151233"/>
                  </a:lnTo>
                  <a:lnTo>
                    <a:pt x="56154" y="150378"/>
                  </a:lnTo>
                  <a:lnTo>
                    <a:pt x="62778" y="152295"/>
                  </a:lnTo>
                  <a:lnTo>
                    <a:pt x="72770" y="158852"/>
                  </a:lnTo>
                  <a:lnTo>
                    <a:pt x="74698" y="160670"/>
                  </a:lnTo>
                  <a:lnTo>
                    <a:pt x="76841" y="166924"/>
                  </a:lnTo>
                  <a:lnTo>
                    <a:pt x="78535" y="202501"/>
                  </a:lnTo>
                  <a:lnTo>
                    <a:pt x="78546" y="208534"/>
                  </a:lnTo>
                  <a:lnTo>
                    <a:pt x="77755" y="210460"/>
                  </a:lnTo>
                  <a:lnTo>
                    <a:pt x="76434" y="211744"/>
                  </a:lnTo>
                  <a:lnTo>
                    <a:pt x="71411" y="2143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SMARTInkShape-944"/>
            <p:cNvSpPr/>
            <p:nvPr/>
          </p:nvSpPr>
          <p:spPr>
            <a:xfrm>
              <a:off x="1116047" y="3607594"/>
              <a:ext cx="126967" cy="141420"/>
            </a:xfrm>
            <a:custGeom>
              <a:avLst/>
              <a:gdLst/>
              <a:ahLst/>
              <a:cxnLst/>
              <a:rect l="0" t="0" r="0" b="0"/>
              <a:pathLst>
                <a:path w="126967" h="141420">
                  <a:moveTo>
                    <a:pt x="126966" y="0"/>
                  </a:moveTo>
                  <a:lnTo>
                    <a:pt x="110173" y="0"/>
                  </a:lnTo>
                  <a:lnTo>
                    <a:pt x="86055" y="9943"/>
                  </a:lnTo>
                  <a:lnTo>
                    <a:pt x="53122" y="38403"/>
                  </a:lnTo>
                  <a:lnTo>
                    <a:pt x="20454" y="66701"/>
                  </a:lnTo>
                  <a:lnTo>
                    <a:pt x="9505" y="81764"/>
                  </a:lnTo>
                  <a:lnTo>
                    <a:pt x="2028" y="100162"/>
                  </a:lnTo>
                  <a:lnTo>
                    <a:pt x="0" y="110927"/>
                  </a:lnTo>
                  <a:lnTo>
                    <a:pt x="1216" y="118886"/>
                  </a:lnTo>
                  <a:lnTo>
                    <a:pt x="6362" y="127830"/>
                  </a:lnTo>
                  <a:lnTo>
                    <a:pt x="11452" y="133013"/>
                  </a:lnTo>
                  <a:lnTo>
                    <a:pt x="19005" y="137963"/>
                  </a:lnTo>
                  <a:lnTo>
                    <a:pt x="35975" y="141419"/>
                  </a:lnTo>
                  <a:lnTo>
                    <a:pt x="70063" y="137029"/>
                  </a:lnTo>
                  <a:lnTo>
                    <a:pt x="82625" y="135514"/>
                  </a:lnTo>
                  <a:lnTo>
                    <a:pt x="98391" y="1285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" name="SMARTInkShape-945"/>
            <p:cNvSpPr/>
            <p:nvPr/>
          </p:nvSpPr>
          <p:spPr>
            <a:xfrm>
              <a:off x="607992" y="3547859"/>
              <a:ext cx="434997" cy="394935"/>
            </a:xfrm>
            <a:custGeom>
              <a:avLst/>
              <a:gdLst/>
              <a:ahLst/>
              <a:cxnLst/>
              <a:rect l="0" t="0" r="0" b="0"/>
              <a:pathLst>
                <a:path w="434997" h="394935">
                  <a:moveTo>
                    <a:pt x="6371" y="38304"/>
                  </a:moveTo>
                  <a:lnTo>
                    <a:pt x="2578" y="42096"/>
                  </a:lnTo>
                  <a:lnTo>
                    <a:pt x="716" y="48191"/>
                  </a:lnTo>
                  <a:lnTo>
                    <a:pt x="220" y="52039"/>
                  </a:lnTo>
                  <a:lnTo>
                    <a:pt x="6560" y="83654"/>
                  </a:lnTo>
                  <a:lnTo>
                    <a:pt x="18502" y="111338"/>
                  </a:lnTo>
                  <a:lnTo>
                    <a:pt x="30213" y="125993"/>
                  </a:lnTo>
                  <a:lnTo>
                    <a:pt x="34959" y="128870"/>
                  </a:lnTo>
                  <a:lnTo>
                    <a:pt x="44473" y="130718"/>
                  </a:lnTo>
                  <a:lnTo>
                    <a:pt x="46853" y="129282"/>
                  </a:lnTo>
                  <a:lnTo>
                    <a:pt x="65255" y="106776"/>
                  </a:lnTo>
                  <a:lnTo>
                    <a:pt x="75893" y="73030"/>
                  </a:lnTo>
                  <a:lnTo>
                    <a:pt x="83602" y="41965"/>
                  </a:lnTo>
                  <a:lnTo>
                    <a:pt x="86891" y="9270"/>
                  </a:lnTo>
                  <a:lnTo>
                    <a:pt x="88989" y="0"/>
                  </a:lnTo>
                  <a:lnTo>
                    <a:pt x="87275" y="3817"/>
                  </a:lnTo>
                  <a:lnTo>
                    <a:pt x="85258" y="35075"/>
                  </a:lnTo>
                  <a:lnTo>
                    <a:pt x="85088" y="59887"/>
                  </a:lnTo>
                  <a:lnTo>
                    <a:pt x="84992" y="92500"/>
                  </a:lnTo>
                  <a:lnTo>
                    <a:pt x="85757" y="126946"/>
                  </a:lnTo>
                  <a:lnTo>
                    <a:pt x="90659" y="162287"/>
                  </a:lnTo>
                  <a:lnTo>
                    <a:pt x="97138" y="197895"/>
                  </a:lnTo>
                  <a:lnTo>
                    <a:pt x="103291" y="233580"/>
                  </a:lnTo>
                  <a:lnTo>
                    <a:pt x="106261" y="268495"/>
                  </a:lnTo>
                  <a:lnTo>
                    <a:pt x="111021" y="299302"/>
                  </a:lnTo>
                  <a:lnTo>
                    <a:pt x="112784" y="327744"/>
                  </a:lnTo>
                  <a:lnTo>
                    <a:pt x="112513" y="350812"/>
                  </a:lnTo>
                  <a:lnTo>
                    <a:pt x="103555" y="378270"/>
                  </a:lnTo>
                  <a:lnTo>
                    <a:pt x="96726" y="389153"/>
                  </a:lnTo>
                  <a:lnTo>
                    <a:pt x="93595" y="391266"/>
                  </a:lnTo>
                  <a:lnTo>
                    <a:pt x="81604" y="394239"/>
                  </a:lnTo>
                  <a:lnTo>
                    <a:pt x="72616" y="394934"/>
                  </a:lnTo>
                  <a:lnTo>
                    <a:pt x="65446" y="393127"/>
                  </a:lnTo>
                  <a:lnTo>
                    <a:pt x="54831" y="385530"/>
                  </a:lnTo>
                  <a:lnTo>
                    <a:pt x="33154" y="363370"/>
                  </a:lnTo>
                  <a:lnTo>
                    <a:pt x="14876" y="330731"/>
                  </a:lnTo>
                  <a:lnTo>
                    <a:pt x="3141" y="297621"/>
                  </a:lnTo>
                  <a:lnTo>
                    <a:pt x="0" y="265210"/>
                  </a:lnTo>
                  <a:lnTo>
                    <a:pt x="1573" y="237827"/>
                  </a:lnTo>
                  <a:lnTo>
                    <a:pt x="9182" y="211722"/>
                  </a:lnTo>
                  <a:lnTo>
                    <a:pt x="25976" y="177775"/>
                  </a:lnTo>
                  <a:lnTo>
                    <a:pt x="51077" y="146198"/>
                  </a:lnTo>
                  <a:lnTo>
                    <a:pt x="83670" y="117031"/>
                  </a:lnTo>
                  <a:lnTo>
                    <a:pt x="117066" y="92131"/>
                  </a:lnTo>
                  <a:lnTo>
                    <a:pt x="148533" y="72719"/>
                  </a:lnTo>
                  <a:lnTo>
                    <a:pt x="183668" y="54910"/>
                  </a:lnTo>
                  <a:lnTo>
                    <a:pt x="190441" y="53049"/>
                  </a:lnTo>
                  <a:lnTo>
                    <a:pt x="190203" y="53690"/>
                  </a:lnTo>
                  <a:lnTo>
                    <a:pt x="155740" y="88955"/>
                  </a:lnTo>
                  <a:lnTo>
                    <a:pt x="127757" y="122596"/>
                  </a:lnTo>
                  <a:lnTo>
                    <a:pt x="112545" y="142796"/>
                  </a:lnTo>
                  <a:lnTo>
                    <a:pt x="108209" y="157282"/>
                  </a:lnTo>
                  <a:lnTo>
                    <a:pt x="106924" y="167836"/>
                  </a:lnTo>
                  <a:lnTo>
                    <a:pt x="108331" y="170696"/>
                  </a:lnTo>
                  <a:lnTo>
                    <a:pt x="114128" y="175990"/>
                  </a:lnTo>
                  <a:lnTo>
                    <a:pt x="121996" y="178873"/>
                  </a:lnTo>
                  <a:lnTo>
                    <a:pt x="139982" y="180723"/>
                  </a:lnTo>
                  <a:lnTo>
                    <a:pt x="171338" y="173348"/>
                  </a:lnTo>
                  <a:lnTo>
                    <a:pt x="184465" y="168173"/>
                  </a:lnTo>
                  <a:lnTo>
                    <a:pt x="215668" y="147682"/>
                  </a:lnTo>
                  <a:lnTo>
                    <a:pt x="229339" y="135182"/>
                  </a:lnTo>
                  <a:lnTo>
                    <a:pt x="235907" y="126075"/>
                  </a:lnTo>
                  <a:lnTo>
                    <a:pt x="239356" y="116736"/>
                  </a:lnTo>
                  <a:lnTo>
                    <a:pt x="241569" y="97805"/>
                  </a:lnTo>
                  <a:lnTo>
                    <a:pt x="239755" y="90413"/>
                  </a:lnTo>
                  <a:lnTo>
                    <a:pt x="238160" y="87331"/>
                  </a:lnTo>
                  <a:lnTo>
                    <a:pt x="232155" y="81789"/>
                  </a:lnTo>
                  <a:lnTo>
                    <a:pt x="219157" y="71764"/>
                  </a:lnTo>
                  <a:lnTo>
                    <a:pt x="216036" y="66933"/>
                  </a:lnTo>
                  <a:lnTo>
                    <a:pt x="215204" y="64534"/>
                  </a:lnTo>
                  <a:lnTo>
                    <a:pt x="213855" y="62934"/>
                  </a:lnTo>
                  <a:lnTo>
                    <a:pt x="210240" y="61157"/>
                  </a:lnTo>
                  <a:lnTo>
                    <a:pt x="203742" y="60156"/>
                  </a:lnTo>
                  <a:lnTo>
                    <a:pt x="202245" y="60809"/>
                  </a:lnTo>
                  <a:lnTo>
                    <a:pt x="201247" y="62039"/>
                  </a:lnTo>
                  <a:lnTo>
                    <a:pt x="200139" y="65521"/>
                  </a:lnTo>
                  <a:lnTo>
                    <a:pt x="199369" y="80330"/>
                  </a:lnTo>
                  <a:lnTo>
                    <a:pt x="206534" y="111419"/>
                  </a:lnTo>
                  <a:lnTo>
                    <a:pt x="209897" y="117895"/>
                  </a:lnTo>
                  <a:lnTo>
                    <a:pt x="236689" y="150619"/>
                  </a:lnTo>
                  <a:lnTo>
                    <a:pt x="244466" y="157278"/>
                  </a:lnTo>
                  <a:lnTo>
                    <a:pt x="254100" y="168364"/>
                  </a:lnTo>
                  <a:lnTo>
                    <a:pt x="274727" y="179240"/>
                  </a:lnTo>
                  <a:lnTo>
                    <a:pt x="282381" y="185279"/>
                  </a:lnTo>
                  <a:lnTo>
                    <a:pt x="289676" y="187420"/>
                  </a:lnTo>
                  <a:lnTo>
                    <a:pt x="294473" y="187921"/>
                  </a:lnTo>
                  <a:lnTo>
                    <a:pt x="296070" y="187261"/>
                  </a:lnTo>
                  <a:lnTo>
                    <a:pt x="297135" y="186027"/>
                  </a:lnTo>
                  <a:lnTo>
                    <a:pt x="299112" y="182540"/>
                  </a:lnTo>
                  <a:lnTo>
                    <a:pt x="302636" y="178344"/>
                  </a:lnTo>
                  <a:lnTo>
                    <a:pt x="306848" y="175950"/>
                  </a:lnTo>
                  <a:lnTo>
                    <a:pt x="311366" y="174092"/>
                  </a:lnTo>
                  <a:lnTo>
                    <a:pt x="319310" y="167996"/>
                  </a:lnTo>
                  <a:lnTo>
                    <a:pt x="327741" y="166900"/>
                  </a:lnTo>
                  <a:lnTo>
                    <a:pt x="327839" y="191726"/>
                  </a:lnTo>
                  <a:lnTo>
                    <a:pt x="328633" y="192972"/>
                  </a:lnTo>
                  <a:lnTo>
                    <a:pt x="329956" y="193804"/>
                  </a:lnTo>
                  <a:lnTo>
                    <a:pt x="333990" y="195137"/>
                  </a:lnTo>
                  <a:lnTo>
                    <a:pt x="334321" y="194453"/>
                  </a:lnTo>
                  <a:lnTo>
                    <a:pt x="334981" y="160706"/>
                  </a:lnTo>
                  <a:lnTo>
                    <a:pt x="334983" y="127120"/>
                  </a:lnTo>
                  <a:lnTo>
                    <a:pt x="337100" y="98416"/>
                  </a:lnTo>
                  <a:lnTo>
                    <a:pt x="342754" y="84160"/>
                  </a:lnTo>
                  <a:lnTo>
                    <a:pt x="358832" y="64672"/>
                  </a:lnTo>
                  <a:lnTo>
                    <a:pt x="365691" y="61929"/>
                  </a:lnTo>
                  <a:lnTo>
                    <a:pt x="399774" y="59792"/>
                  </a:lnTo>
                  <a:lnTo>
                    <a:pt x="414632" y="59746"/>
                  </a:lnTo>
                  <a:lnTo>
                    <a:pt x="420124" y="61856"/>
                  </a:lnTo>
                  <a:lnTo>
                    <a:pt x="425211" y="64646"/>
                  </a:lnTo>
                  <a:lnTo>
                    <a:pt x="434996" y="6687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" name="SMARTInkShape-946"/>
            <p:cNvSpPr/>
            <p:nvPr/>
          </p:nvSpPr>
          <p:spPr>
            <a:xfrm>
              <a:off x="1693069" y="3893759"/>
              <a:ext cx="92870" cy="121019"/>
            </a:xfrm>
            <a:custGeom>
              <a:avLst/>
              <a:gdLst/>
              <a:ahLst/>
              <a:cxnLst/>
              <a:rect l="0" t="0" r="0" b="0"/>
              <a:pathLst>
                <a:path w="92870" h="121019">
                  <a:moveTo>
                    <a:pt x="92869" y="28160"/>
                  </a:moveTo>
                  <a:lnTo>
                    <a:pt x="89076" y="28160"/>
                  </a:lnTo>
                  <a:lnTo>
                    <a:pt x="85098" y="26043"/>
                  </a:lnTo>
                  <a:lnTo>
                    <a:pt x="51958" y="4311"/>
                  </a:lnTo>
                  <a:lnTo>
                    <a:pt x="34046" y="518"/>
                  </a:lnTo>
                  <a:lnTo>
                    <a:pt x="27567" y="0"/>
                  </a:lnTo>
                  <a:lnTo>
                    <a:pt x="22041" y="1886"/>
                  </a:lnTo>
                  <a:lnTo>
                    <a:pt x="19457" y="3500"/>
                  </a:lnTo>
                  <a:lnTo>
                    <a:pt x="17734" y="5370"/>
                  </a:lnTo>
                  <a:lnTo>
                    <a:pt x="15819" y="9564"/>
                  </a:lnTo>
                  <a:lnTo>
                    <a:pt x="17085" y="16191"/>
                  </a:lnTo>
                  <a:lnTo>
                    <a:pt x="31120" y="47345"/>
                  </a:lnTo>
                  <a:lnTo>
                    <a:pt x="59026" y="80555"/>
                  </a:lnTo>
                  <a:lnTo>
                    <a:pt x="76295" y="106114"/>
                  </a:lnTo>
                  <a:lnTo>
                    <a:pt x="77057" y="108704"/>
                  </a:lnTo>
                  <a:lnTo>
                    <a:pt x="76771" y="111225"/>
                  </a:lnTo>
                  <a:lnTo>
                    <a:pt x="74337" y="116142"/>
                  </a:lnTo>
                  <a:lnTo>
                    <a:pt x="71783" y="117771"/>
                  </a:lnTo>
                  <a:lnTo>
                    <a:pt x="60604" y="120063"/>
                  </a:lnTo>
                  <a:lnTo>
                    <a:pt x="28498" y="120972"/>
                  </a:lnTo>
                  <a:lnTo>
                    <a:pt x="9510" y="121018"/>
                  </a:lnTo>
                  <a:lnTo>
                    <a:pt x="6340" y="120227"/>
                  </a:lnTo>
                  <a:lnTo>
                    <a:pt x="4226" y="118907"/>
                  </a:lnTo>
                  <a:lnTo>
                    <a:pt x="0" y="11388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8" name="SMARTInkShape-947"/>
          <p:cNvSpPr/>
          <p:nvPr/>
        </p:nvSpPr>
        <p:spPr>
          <a:xfrm>
            <a:off x="2579887" y="2552090"/>
            <a:ext cx="1641528" cy="1072651"/>
          </a:xfrm>
          <a:custGeom>
            <a:avLst/>
            <a:gdLst/>
            <a:ahLst/>
            <a:cxnLst/>
            <a:rect l="0" t="0" r="0" b="0"/>
            <a:pathLst>
              <a:path w="1641528" h="1072651">
                <a:moveTo>
                  <a:pt x="6151" y="119673"/>
                </a:moveTo>
                <a:lnTo>
                  <a:pt x="5357" y="151333"/>
                </a:lnTo>
                <a:lnTo>
                  <a:pt x="1241" y="182323"/>
                </a:lnTo>
                <a:lnTo>
                  <a:pt x="0" y="207842"/>
                </a:lnTo>
                <a:lnTo>
                  <a:pt x="1565" y="235059"/>
                </a:lnTo>
                <a:lnTo>
                  <a:pt x="4112" y="263824"/>
                </a:lnTo>
                <a:lnTo>
                  <a:pt x="5245" y="295130"/>
                </a:lnTo>
                <a:lnTo>
                  <a:pt x="7865" y="325447"/>
                </a:lnTo>
                <a:lnTo>
                  <a:pt x="11675" y="355590"/>
                </a:lnTo>
                <a:lnTo>
                  <a:pt x="16014" y="387508"/>
                </a:lnTo>
                <a:lnTo>
                  <a:pt x="20589" y="418098"/>
                </a:lnTo>
                <a:lnTo>
                  <a:pt x="25267" y="448362"/>
                </a:lnTo>
                <a:lnTo>
                  <a:pt x="29993" y="480334"/>
                </a:lnTo>
                <a:lnTo>
                  <a:pt x="34739" y="513064"/>
                </a:lnTo>
                <a:lnTo>
                  <a:pt x="39494" y="545338"/>
                </a:lnTo>
                <a:lnTo>
                  <a:pt x="44253" y="575557"/>
                </a:lnTo>
                <a:lnTo>
                  <a:pt x="46897" y="604863"/>
                </a:lnTo>
                <a:lnTo>
                  <a:pt x="48866" y="632969"/>
                </a:lnTo>
                <a:lnTo>
                  <a:pt x="52388" y="658690"/>
                </a:lnTo>
                <a:lnTo>
                  <a:pt x="56598" y="683350"/>
                </a:lnTo>
                <a:lnTo>
                  <a:pt x="61315" y="717430"/>
                </a:lnTo>
                <a:lnTo>
                  <a:pt x="62712" y="747636"/>
                </a:lnTo>
                <a:lnTo>
                  <a:pt x="63184" y="782494"/>
                </a:lnTo>
                <a:lnTo>
                  <a:pt x="68981" y="811517"/>
                </a:lnTo>
                <a:lnTo>
                  <a:pt x="77522" y="843267"/>
                </a:lnTo>
                <a:lnTo>
                  <a:pt x="83037" y="856976"/>
                </a:lnTo>
                <a:lnTo>
                  <a:pt x="101427" y="885315"/>
                </a:lnTo>
                <a:lnTo>
                  <a:pt x="108292" y="888583"/>
                </a:lnTo>
                <a:lnTo>
                  <a:pt x="139625" y="897196"/>
                </a:lnTo>
                <a:lnTo>
                  <a:pt x="173217" y="903844"/>
                </a:lnTo>
                <a:lnTo>
                  <a:pt x="205310" y="905161"/>
                </a:lnTo>
                <a:lnTo>
                  <a:pt x="231143" y="905389"/>
                </a:lnTo>
                <a:lnTo>
                  <a:pt x="262698" y="909249"/>
                </a:lnTo>
                <a:lnTo>
                  <a:pt x="297182" y="911627"/>
                </a:lnTo>
                <a:lnTo>
                  <a:pt x="322823" y="914300"/>
                </a:lnTo>
                <a:lnTo>
                  <a:pt x="350888" y="918134"/>
                </a:lnTo>
                <a:lnTo>
                  <a:pt x="381882" y="922484"/>
                </a:lnTo>
                <a:lnTo>
                  <a:pt x="416294" y="927063"/>
                </a:lnTo>
                <a:lnTo>
                  <a:pt x="434361" y="929396"/>
                </a:lnTo>
                <a:lnTo>
                  <a:pt x="452755" y="931744"/>
                </a:lnTo>
                <a:lnTo>
                  <a:pt x="471368" y="934103"/>
                </a:lnTo>
                <a:lnTo>
                  <a:pt x="490127" y="936470"/>
                </a:lnTo>
                <a:lnTo>
                  <a:pt x="508983" y="939636"/>
                </a:lnTo>
                <a:lnTo>
                  <a:pt x="527903" y="943333"/>
                </a:lnTo>
                <a:lnTo>
                  <a:pt x="546867" y="947386"/>
                </a:lnTo>
                <a:lnTo>
                  <a:pt x="566653" y="950881"/>
                </a:lnTo>
                <a:lnTo>
                  <a:pt x="586988" y="954006"/>
                </a:lnTo>
                <a:lnTo>
                  <a:pt x="607688" y="956882"/>
                </a:lnTo>
                <a:lnTo>
                  <a:pt x="628632" y="960387"/>
                </a:lnTo>
                <a:lnTo>
                  <a:pt x="649738" y="964312"/>
                </a:lnTo>
                <a:lnTo>
                  <a:pt x="670953" y="968515"/>
                </a:lnTo>
                <a:lnTo>
                  <a:pt x="692240" y="972112"/>
                </a:lnTo>
                <a:lnTo>
                  <a:pt x="713574" y="975302"/>
                </a:lnTo>
                <a:lnTo>
                  <a:pt x="734942" y="978224"/>
                </a:lnTo>
                <a:lnTo>
                  <a:pt x="756330" y="981759"/>
                </a:lnTo>
                <a:lnTo>
                  <a:pt x="777732" y="985703"/>
                </a:lnTo>
                <a:lnTo>
                  <a:pt x="799145" y="989920"/>
                </a:lnTo>
                <a:lnTo>
                  <a:pt x="820563" y="993525"/>
                </a:lnTo>
                <a:lnTo>
                  <a:pt x="841986" y="996722"/>
                </a:lnTo>
                <a:lnTo>
                  <a:pt x="863412" y="999647"/>
                </a:lnTo>
                <a:lnTo>
                  <a:pt x="884045" y="1003185"/>
                </a:lnTo>
                <a:lnTo>
                  <a:pt x="904152" y="1007131"/>
                </a:lnTo>
                <a:lnTo>
                  <a:pt x="923905" y="1011349"/>
                </a:lnTo>
                <a:lnTo>
                  <a:pt x="944218" y="1014955"/>
                </a:lnTo>
                <a:lnTo>
                  <a:pt x="964904" y="1018152"/>
                </a:lnTo>
                <a:lnTo>
                  <a:pt x="985838" y="1021078"/>
                </a:lnTo>
                <a:lnTo>
                  <a:pt x="1006938" y="1024616"/>
                </a:lnTo>
                <a:lnTo>
                  <a:pt x="1028149" y="1028562"/>
                </a:lnTo>
                <a:lnTo>
                  <a:pt x="1049433" y="1032780"/>
                </a:lnTo>
                <a:lnTo>
                  <a:pt x="1070766" y="1037180"/>
                </a:lnTo>
                <a:lnTo>
                  <a:pt x="1092131" y="1041700"/>
                </a:lnTo>
                <a:lnTo>
                  <a:pt x="1113519" y="1046301"/>
                </a:lnTo>
                <a:lnTo>
                  <a:pt x="1134127" y="1050163"/>
                </a:lnTo>
                <a:lnTo>
                  <a:pt x="1154216" y="1053530"/>
                </a:lnTo>
                <a:lnTo>
                  <a:pt x="1173959" y="1056570"/>
                </a:lnTo>
                <a:lnTo>
                  <a:pt x="1193471" y="1059389"/>
                </a:lnTo>
                <a:lnTo>
                  <a:pt x="1212829" y="1062063"/>
                </a:lnTo>
                <a:lnTo>
                  <a:pt x="1232084" y="1064639"/>
                </a:lnTo>
                <a:lnTo>
                  <a:pt x="1250477" y="1067150"/>
                </a:lnTo>
                <a:lnTo>
                  <a:pt x="1285730" y="1072057"/>
                </a:lnTo>
                <a:lnTo>
                  <a:pt x="1317803" y="1072650"/>
                </a:lnTo>
                <a:lnTo>
                  <a:pt x="1347138" y="1070268"/>
                </a:lnTo>
                <a:lnTo>
                  <a:pt x="1373405" y="1066564"/>
                </a:lnTo>
                <a:lnTo>
                  <a:pt x="1406714" y="1060015"/>
                </a:lnTo>
                <a:lnTo>
                  <a:pt x="1436691" y="1045464"/>
                </a:lnTo>
                <a:lnTo>
                  <a:pt x="1468768" y="1019213"/>
                </a:lnTo>
                <a:lnTo>
                  <a:pt x="1486034" y="996597"/>
                </a:lnTo>
                <a:lnTo>
                  <a:pt x="1501204" y="966260"/>
                </a:lnTo>
                <a:lnTo>
                  <a:pt x="1514959" y="935222"/>
                </a:lnTo>
                <a:lnTo>
                  <a:pt x="1521547" y="909970"/>
                </a:lnTo>
                <a:lnTo>
                  <a:pt x="1525004" y="882872"/>
                </a:lnTo>
                <a:lnTo>
                  <a:pt x="1527334" y="854160"/>
                </a:lnTo>
                <a:lnTo>
                  <a:pt x="1531015" y="822878"/>
                </a:lnTo>
                <a:lnTo>
                  <a:pt x="1531064" y="792571"/>
                </a:lnTo>
                <a:lnTo>
                  <a:pt x="1529234" y="761638"/>
                </a:lnTo>
                <a:lnTo>
                  <a:pt x="1528420" y="726724"/>
                </a:lnTo>
                <a:lnTo>
                  <a:pt x="1528058" y="692157"/>
                </a:lnTo>
                <a:lnTo>
                  <a:pt x="1527898" y="658273"/>
                </a:lnTo>
                <a:lnTo>
                  <a:pt x="1527826" y="624692"/>
                </a:lnTo>
                <a:lnTo>
                  <a:pt x="1529911" y="591246"/>
                </a:lnTo>
                <a:lnTo>
                  <a:pt x="1534277" y="558655"/>
                </a:lnTo>
                <a:lnTo>
                  <a:pt x="1541509" y="528294"/>
                </a:lnTo>
                <a:lnTo>
                  <a:pt x="1547899" y="501043"/>
                </a:lnTo>
                <a:lnTo>
                  <a:pt x="1554972" y="474908"/>
                </a:lnTo>
                <a:lnTo>
                  <a:pt x="1566053" y="447417"/>
                </a:lnTo>
                <a:lnTo>
                  <a:pt x="1581887" y="412750"/>
                </a:lnTo>
                <a:lnTo>
                  <a:pt x="1601459" y="378295"/>
                </a:lnTo>
                <a:lnTo>
                  <a:pt x="1620613" y="348559"/>
                </a:lnTo>
                <a:lnTo>
                  <a:pt x="1629358" y="332525"/>
                </a:lnTo>
                <a:lnTo>
                  <a:pt x="1637950" y="303566"/>
                </a:lnTo>
                <a:lnTo>
                  <a:pt x="1641527" y="273084"/>
                </a:lnTo>
                <a:lnTo>
                  <a:pt x="1633362" y="258764"/>
                </a:lnTo>
                <a:lnTo>
                  <a:pt x="1606042" y="231285"/>
                </a:lnTo>
                <a:lnTo>
                  <a:pt x="1572011" y="210570"/>
                </a:lnTo>
                <a:lnTo>
                  <a:pt x="1542554" y="195200"/>
                </a:lnTo>
                <a:lnTo>
                  <a:pt x="1517671" y="182609"/>
                </a:lnTo>
                <a:lnTo>
                  <a:pt x="1490737" y="171192"/>
                </a:lnTo>
                <a:lnTo>
                  <a:pt x="1462098" y="160032"/>
                </a:lnTo>
                <a:lnTo>
                  <a:pt x="1430849" y="147135"/>
                </a:lnTo>
                <a:lnTo>
                  <a:pt x="1398439" y="135582"/>
                </a:lnTo>
                <a:lnTo>
                  <a:pt x="1363927" y="125156"/>
                </a:lnTo>
                <a:lnTo>
                  <a:pt x="1344722" y="120153"/>
                </a:lnTo>
                <a:lnTo>
                  <a:pt x="1324775" y="115231"/>
                </a:lnTo>
                <a:lnTo>
                  <a:pt x="1304334" y="109567"/>
                </a:lnTo>
                <a:lnTo>
                  <a:pt x="1283562" y="103411"/>
                </a:lnTo>
                <a:lnTo>
                  <a:pt x="1262571" y="96925"/>
                </a:lnTo>
                <a:lnTo>
                  <a:pt x="1241433" y="90220"/>
                </a:lnTo>
                <a:lnTo>
                  <a:pt x="1220197" y="83369"/>
                </a:lnTo>
                <a:lnTo>
                  <a:pt x="1198896" y="76420"/>
                </a:lnTo>
                <a:lnTo>
                  <a:pt x="1175964" y="70200"/>
                </a:lnTo>
                <a:lnTo>
                  <a:pt x="1151945" y="64466"/>
                </a:lnTo>
                <a:lnTo>
                  <a:pt x="1127201" y="59056"/>
                </a:lnTo>
                <a:lnTo>
                  <a:pt x="1101974" y="53068"/>
                </a:lnTo>
                <a:lnTo>
                  <a:pt x="1076424" y="46694"/>
                </a:lnTo>
                <a:lnTo>
                  <a:pt x="1050660" y="40064"/>
                </a:lnTo>
                <a:lnTo>
                  <a:pt x="1023959" y="34850"/>
                </a:lnTo>
                <a:lnTo>
                  <a:pt x="996633" y="30581"/>
                </a:lnTo>
                <a:lnTo>
                  <a:pt x="968891" y="26940"/>
                </a:lnTo>
                <a:lnTo>
                  <a:pt x="940078" y="22926"/>
                </a:lnTo>
                <a:lnTo>
                  <a:pt x="910550" y="18662"/>
                </a:lnTo>
                <a:lnTo>
                  <a:pt x="880546" y="14232"/>
                </a:lnTo>
                <a:lnTo>
                  <a:pt x="849431" y="10485"/>
                </a:lnTo>
                <a:lnTo>
                  <a:pt x="817575" y="7194"/>
                </a:lnTo>
                <a:lnTo>
                  <a:pt x="785225" y="4205"/>
                </a:lnTo>
                <a:lnTo>
                  <a:pt x="752546" y="2213"/>
                </a:lnTo>
                <a:lnTo>
                  <a:pt x="719648" y="885"/>
                </a:lnTo>
                <a:lnTo>
                  <a:pt x="686603" y="0"/>
                </a:lnTo>
                <a:lnTo>
                  <a:pt x="653460" y="203"/>
                </a:lnTo>
                <a:lnTo>
                  <a:pt x="620253" y="1132"/>
                </a:lnTo>
                <a:lnTo>
                  <a:pt x="587002" y="2546"/>
                </a:lnTo>
                <a:lnTo>
                  <a:pt x="553722" y="5075"/>
                </a:lnTo>
                <a:lnTo>
                  <a:pt x="520423" y="8349"/>
                </a:lnTo>
                <a:lnTo>
                  <a:pt x="487111" y="12120"/>
                </a:lnTo>
                <a:lnTo>
                  <a:pt x="457760" y="16221"/>
                </a:lnTo>
                <a:lnTo>
                  <a:pt x="431048" y="20542"/>
                </a:lnTo>
                <a:lnTo>
                  <a:pt x="406097" y="25010"/>
                </a:lnTo>
                <a:lnTo>
                  <a:pt x="384700" y="28783"/>
                </a:lnTo>
                <a:lnTo>
                  <a:pt x="313332" y="41091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2" name="SMARTInkShape-Group120"/>
          <p:cNvGrpSpPr/>
          <p:nvPr/>
        </p:nvGrpSpPr>
        <p:grpSpPr>
          <a:xfrm>
            <a:off x="11808" y="2464594"/>
            <a:ext cx="302518" cy="514351"/>
            <a:chOff x="11808" y="2464594"/>
            <a:chExt cx="302518" cy="514351"/>
          </a:xfrm>
        </p:grpSpPr>
        <p:sp>
          <p:nvSpPr>
            <p:cNvPr id="339" name="SMARTInkShape-948"/>
            <p:cNvSpPr/>
            <p:nvPr/>
          </p:nvSpPr>
          <p:spPr>
            <a:xfrm>
              <a:off x="258810" y="2464594"/>
              <a:ext cx="55516" cy="514351"/>
            </a:xfrm>
            <a:custGeom>
              <a:avLst/>
              <a:gdLst/>
              <a:ahLst/>
              <a:cxnLst/>
              <a:rect l="0" t="0" r="0" b="0"/>
              <a:pathLst>
                <a:path w="55516" h="514351">
                  <a:moveTo>
                    <a:pt x="55515" y="0"/>
                  </a:moveTo>
                  <a:lnTo>
                    <a:pt x="51723" y="0"/>
                  </a:lnTo>
                  <a:lnTo>
                    <a:pt x="50606" y="794"/>
                  </a:lnTo>
                  <a:lnTo>
                    <a:pt x="49861" y="2116"/>
                  </a:lnTo>
                  <a:lnTo>
                    <a:pt x="38454" y="37584"/>
                  </a:lnTo>
                  <a:lnTo>
                    <a:pt x="30038" y="65456"/>
                  </a:lnTo>
                  <a:lnTo>
                    <a:pt x="27552" y="100712"/>
                  </a:lnTo>
                  <a:lnTo>
                    <a:pt x="25005" y="128795"/>
                  </a:lnTo>
                  <a:lnTo>
                    <a:pt x="19223" y="157223"/>
                  </a:lnTo>
                  <a:lnTo>
                    <a:pt x="14599" y="187872"/>
                  </a:lnTo>
                  <a:lnTo>
                    <a:pt x="11113" y="222089"/>
                  </a:lnTo>
                  <a:lnTo>
                    <a:pt x="7169" y="255245"/>
                  </a:lnTo>
                  <a:lnTo>
                    <a:pt x="3884" y="287295"/>
                  </a:lnTo>
                  <a:lnTo>
                    <a:pt x="0" y="319810"/>
                  </a:lnTo>
                  <a:lnTo>
                    <a:pt x="966" y="351669"/>
                  </a:lnTo>
                  <a:lnTo>
                    <a:pt x="6279" y="384127"/>
                  </a:lnTo>
                  <a:lnTo>
                    <a:pt x="12881" y="413853"/>
                  </a:lnTo>
                  <a:lnTo>
                    <a:pt x="19864" y="444885"/>
                  </a:lnTo>
                  <a:lnTo>
                    <a:pt x="41228" y="5143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" name="SMARTInkShape-949"/>
            <p:cNvSpPr/>
            <p:nvPr/>
          </p:nvSpPr>
          <p:spPr>
            <a:xfrm>
              <a:off x="14836" y="2551399"/>
              <a:ext cx="249484" cy="348837"/>
            </a:xfrm>
            <a:custGeom>
              <a:avLst/>
              <a:gdLst/>
              <a:ahLst/>
              <a:cxnLst/>
              <a:rect l="0" t="0" r="0" b="0"/>
              <a:pathLst>
                <a:path w="249484" h="348837">
                  <a:moveTo>
                    <a:pt x="235195" y="13207"/>
                  </a:moveTo>
                  <a:lnTo>
                    <a:pt x="231403" y="9415"/>
                  </a:lnTo>
                  <a:lnTo>
                    <a:pt x="227424" y="7553"/>
                  </a:lnTo>
                  <a:lnTo>
                    <a:pt x="225252" y="7056"/>
                  </a:lnTo>
                  <a:lnTo>
                    <a:pt x="215269" y="1350"/>
                  </a:lnTo>
                  <a:lnTo>
                    <a:pt x="207554" y="0"/>
                  </a:lnTo>
                  <a:lnTo>
                    <a:pt x="177227" y="6833"/>
                  </a:lnTo>
                  <a:lnTo>
                    <a:pt x="162601" y="12756"/>
                  </a:lnTo>
                  <a:lnTo>
                    <a:pt x="129457" y="33844"/>
                  </a:lnTo>
                  <a:lnTo>
                    <a:pt x="95952" y="57324"/>
                  </a:lnTo>
                  <a:lnTo>
                    <a:pt x="60347" y="85686"/>
                  </a:lnTo>
                  <a:lnTo>
                    <a:pt x="36380" y="121040"/>
                  </a:lnTo>
                  <a:lnTo>
                    <a:pt x="21241" y="149139"/>
                  </a:lnTo>
                  <a:lnTo>
                    <a:pt x="8818" y="177573"/>
                  </a:lnTo>
                  <a:lnTo>
                    <a:pt x="2227" y="206106"/>
                  </a:lnTo>
                  <a:lnTo>
                    <a:pt x="0" y="240400"/>
                  </a:lnTo>
                  <a:lnTo>
                    <a:pt x="3406" y="262821"/>
                  </a:lnTo>
                  <a:lnTo>
                    <a:pt x="21717" y="293248"/>
                  </a:lnTo>
                  <a:lnTo>
                    <a:pt x="37534" y="311553"/>
                  </a:lnTo>
                  <a:lnTo>
                    <a:pt x="57302" y="324914"/>
                  </a:lnTo>
                  <a:lnTo>
                    <a:pt x="88297" y="339094"/>
                  </a:lnTo>
                  <a:lnTo>
                    <a:pt x="119865" y="346779"/>
                  </a:lnTo>
                  <a:lnTo>
                    <a:pt x="153059" y="348532"/>
                  </a:lnTo>
                  <a:lnTo>
                    <a:pt x="180784" y="348836"/>
                  </a:lnTo>
                  <a:lnTo>
                    <a:pt x="212100" y="344029"/>
                  </a:lnTo>
                  <a:lnTo>
                    <a:pt x="249483" y="33467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SMARTInkShape-950"/>
            <p:cNvSpPr/>
            <p:nvPr/>
          </p:nvSpPr>
          <p:spPr>
            <a:xfrm>
              <a:off x="11808" y="2578894"/>
              <a:ext cx="38199" cy="42763"/>
            </a:xfrm>
            <a:custGeom>
              <a:avLst/>
              <a:gdLst/>
              <a:ahLst/>
              <a:cxnLst/>
              <a:rect l="0" t="0" r="0" b="0"/>
              <a:pathLst>
                <a:path w="38199" h="42763">
                  <a:moveTo>
                    <a:pt x="38198" y="0"/>
                  </a:moveTo>
                  <a:lnTo>
                    <a:pt x="38198" y="6151"/>
                  </a:lnTo>
                  <a:lnTo>
                    <a:pt x="34406" y="10642"/>
                  </a:lnTo>
                  <a:lnTo>
                    <a:pt x="32544" y="16900"/>
                  </a:lnTo>
                  <a:lnTo>
                    <a:pt x="31055" y="42762"/>
                  </a:lnTo>
                  <a:lnTo>
                    <a:pt x="31055" y="22069"/>
                  </a:lnTo>
                  <a:lnTo>
                    <a:pt x="28938" y="15629"/>
                  </a:lnTo>
                  <a:lnTo>
                    <a:pt x="24904" y="8820"/>
                  </a:lnTo>
                  <a:lnTo>
                    <a:pt x="23937" y="338"/>
                  </a:lnTo>
                  <a:lnTo>
                    <a:pt x="20126" y="100"/>
                  </a:lnTo>
                  <a:lnTo>
                    <a:pt x="19006" y="860"/>
                  </a:lnTo>
                  <a:lnTo>
                    <a:pt x="18260" y="2161"/>
                  </a:lnTo>
                  <a:lnTo>
                    <a:pt x="17762" y="3822"/>
                  </a:lnTo>
                  <a:lnTo>
                    <a:pt x="2333" y="34912"/>
                  </a:lnTo>
                  <a:lnTo>
                    <a:pt x="0" y="39943"/>
                  </a:lnTo>
                  <a:lnTo>
                    <a:pt x="17762" y="382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9" name="SMARTInkShape-Group121"/>
          <p:cNvGrpSpPr/>
          <p:nvPr/>
        </p:nvGrpSpPr>
        <p:grpSpPr>
          <a:xfrm>
            <a:off x="42863" y="4265893"/>
            <a:ext cx="1271159" cy="1349096"/>
            <a:chOff x="42863" y="4265893"/>
            <a:chExt cx="1271159" cy="1349096"/>
          </a:xfrm>
        </p:grpSpPr>
        <p:sp>
          <p:nvSpPr>
            <p:cNvPr id="343" name="SMARTInkShape-951"/>
            <p:cNvSpPr/>
            <p:nvPr/>
          </p:nvSpPr>
          <p:spPr>
            <a:xfrm>
              <a:off x="1207294" y="5436727"/>
              <a:ext cx="106728" cy="178262"/>
            </a:xfrm>
            <a:custGeom>
              <a:avLst/>
              <a:gdLst/>
              <a:ahLst/>
              <a:cxnLst/>
              <a:rect l="0" t="0" r="0" b="0"/>
              <a:pathLst>
                <a:path w="106728" h="178262">
                  <a:moveTo>
                    <a:pt x="0" y="56818"/>
                  </a:moveTo>
                  <a:lnTo>
                    <a:pt x="3792" y="56818"/>
                  </a:lnTo>
                  <a:lnTo>
                    <a:pt x="7771" y="58934"/>
                  </a:lnTo>
                  <a:lnTo>
                    <a:pt x="20585" y="66760"/>
                  </a:lnTo>
                  <a:lnTo>
                    <a:pt x="33792" y="69817"/>
                  </a:lnTo>
                  <a:lnTo>
                    <a:pt x="61952" y="70991"/>
                  </a:lnTo>
                  <a:lnTo>
                    <a:pt x="76212" y="67278"/>
                  </a:lnTo>
                  <a:lnTo>
                    <a:pt x="89549" y="58913"/>
                  </a:lnTo>
                  <a:lnTo>
                    <a:pt x="102270" y="47255"/>
                  </a:lnTo>
                  <a:lnTo>
                    <a:pt x="104984" y="42512"/>
                  </a:lnTo>
                  <a:lnTo>
                    <a:pt x="106513" y="33264"/>
                  </a:lnTo>
                  <a:lnTo>
                    <a:pt x="106727" y="29208"/>
                  </a:lnTo>
                  <a:lnTo>
                    <a:pt x="104849" y="22586"/>
                  </a:lnTo>
                  <a:lnTo>
                    <a:pt x="102162" y="16997"/>
                  </a:lnTo>
                  <a:lnTo>
                    <a:pt x="100968" y="11867"/>
                  </a:lnTo>
                  <a:lnTo>
                    <a:pt x="99062" y="10181"/>
                  </a:lnTo>
                  <a:lnTo>
                    <a:pt x="86713" y="5360"/>
                  </a:lnTo>
                  <a:lnTo>
                    <a:pt x="84002" y="3462"/>
                  </a:lnTo>
                  <a:lnTo>
                    <a:pt x="72603" y="791"/>
                  </a:lnTo>
                  <a:lnTo>
                    <a:pt x="62963" y="0"/>
                  </a:lnTo>
                  <a:lnTo>
                    <a:pt x="51288" y="3558"/>
                  </a:lnTo>
                  <a:lnTo>
                    <a:pt x="38823" y="11871"/>
                  </a:lnTo>
                  <a:lnTo>
                    <a:pt x="31170" y="19599"/>
                  </a:lnTo>
                  <a:lnTo>
                    <a:pt x="19078" y="40577"/>
                  </a:lnTo>
                  <a:lnTo>
                    <a:pt x="15707" y="54563"/>
                  </a:lnTo>
                  <a:lnTo>
                    <a:pt x="14412" y="83021"/>
                  </a:lnTo>
                  <a:lnTo>
                    <a:pt x="24241" y="115379"/>
                  </a:lnTo>
                  <a:lnTo>
                    <a:pt x="29306" y="137118"/>
                  </a:lnTo>
                  <a:lnTo>
                    <a:pt x="53238" y="172499"/>
                  </a:lnTo>
                  <a:lnTo>
                    <a:pt x="57150" y="17826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SMARTInkShape-952"/>
            <p:cNvSpPr/>
            <p:nvPr/>
          </p:nvSpPr>
          <p:spPr>
            <a:xfrm>
              <a:off x="671513" y="5393530"/>
              <a:ext cx="35719" cy="114301"/>
            </a:xfrm>
            <a:custGeom>
              <a:avLst/>
              <a:gdLst/>
              <a:ahLst/>
              <a:cxnLst/>
              <a:rect l="0" t="0" r="0" b="0"/>
              <a:pathLst>
                <a:path w="35719" h="114301">
                  <a:moveTo>
                    <a:pt x="0" y="0"/>
                  </a:moveTo>
                  <a:lnTo>
                    <a:pt x="0" y="9944"/>
                  </a:lnTo>
                  <a:lnTo>
                    <a:pt x="2116" y="14474"/>
                  </a:lnTo>
                  <a:lnTo>
                    <a:pt x="3792" y="16794"/>
                  </a:lnTo>
                  <a:lnTo>
                    <a:pt x="6150" y="27643"/>
                  </a:lnTo>
                  <a:lnTo>
                    <a:pt x="9129" y="50198"/>
                  </a:lnTo>
                  <a:lnTo>
                    <a:pt x="12759" y="64352"/>
                  </a:lnTo>
                  <a:lnTo>
                    <a:pt x="15951" y="78600"/>
                  </a:lnTo>
                  <a:lnTo>
                    <a:pt x="27261" y="104336"/>
                  </a:lnTo>
                  <a:lnTo>
                    <a:pt x="35718" y="1143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SMARTInkShape-953"/>
            <p:cNvSpPr/>
            <p:nvPr/>
          </p:nvSpPr>
          <p:spPr>
            <a:xfrm>
              <a:off x="707231" y="5314950"/>
              <a:ext cx="7145" cy="28576"/>
            </a:xfrm>
            <a:custGeom>
              <a:avLst/>
              <a:gdLst/>
              <a:ahLst/>
              <a:cxnLst/>
              <a:rect l="0" t="0" r="0" b="0"/>
              <a:pathLst>
                <a:path w="7145" h="28576">
                  <a:moveTo>
                    <a:pt x="0" y="28575"/>
                  </a:moveTo>
                  <a:lnTo>
                    <a:pt x="3793" y="24783"/>
                  </a:lnTo>
                  <a:lnTo>
                    <a:pt x="5654" y="20804"/>
                  </a:lnTo>
                  <a:lnTo>
                    <a:pt x="7144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SMARTInkShape-954"/>
            <p:cNvSpPr/>
            <p:nvPr/>
          </p:nvSpPr>
          <p:spPr>
            <a:xfrm>
              <a:off x="751218" y="5301100"/>
              <a:ext cx="362083" cy="256739"/>
            </a:xfrm>
            <a:custGeom>
              <a:avLst/>
              <a:gdLst/>
              <a:ahLst/>
              <a:cxnLst/>
              <a:rect l="0" t="0" r="0" b="0"/>
              <a:pathLst>
                <a:path w="362083" h="256739">
                  <a:moveTo>
                    <a:pt x="70313" y="92430"/>
                  </a:moveTo>
                  <a:lnTo>
                    <a:pt x="59671" y="92430"/>
                  </a:lnTo>
                  <a:lnTo>
                    <a:pt x="55529" y="94548"/>
                  </a:lnTo>
                  <a:lnTo>
                    <a:pt x="21793" y="126677"/>
                  </a:lnTo>
                  <a:lnTo>
                    <a:pt x="13603" y="136974"/>
                  </a:lnTo>
                  <a:lnTo>
                    <a:pt x="9390" y="145564"/>
                  </a:lnTo>
                  <a:lnTo>
                    <a:pt x="4569" y="161900"/>
                  </a:lnTo>
                  <a:lnTo>
                    <a:pt x="1406" y="168550"/>
                  </a:lnTo>
                  <a:lnTo>
                    <a:pt x="0" y="176797"/>
                  </a:lnTo>
                  <a:lnTo>
                    <a:pt x="1492" y="183638"/>
                  </a:lnTo>
                  <a:lnTo>
                    <a:pt x="3001" y="186573"/>
                  </a:lnTo>
                  <a:lnTo>
                    <a:pt x="4801" y="188530"/>
                  </a:lnTo>
                  <a:lnTo>
                    <a:pt x="8918" y="190704"/>
                  </a:lnTo>
                  <a:lnTo>
                    <a:pt x="32677" y="192291"/>
                  </a:lnTo>
                  <a:lnTo>
                    <a:pt x="51355" y="186710"/>
                  </a:lnTo>
                  <a:lnTo>
                    <a:pt x="78880" y="171855"/>
                  </a:lnTo>
                  <a:lnTo>
                    <a:pt x="88144" y="161068"/>
                  </a:lnTo>
                  <a:lnTo>
                    <a:pt x="103177" y="127781"/>
                  </a:lnTo>
                  <a:lnTo>
                    <a:pt x="115495" y="92382"/>
                  </a:lnTo>
                  <a:lnTo>
                    <a:pt x="119684" y="58823"/>
                  </a:lnTo>
                  <a:lnTo>
                    <a:pt x="125918" y="24785"/>
                  </a:lnTo>
                  <a:lnTo>
                    <a:pt x="127436" y="1039"/>
                  </a:lnTo>
                  <a:lnTo>
                    <a:pt x="126652" y="547"/>
                  </a:lnTo>
                  <a:lnTo>
                    <a:pt x="123663" y="0"/>
                  </a:lnTo>
                  <a:lnTo>
                    <a:pt x="122549" y="648"/>
                  </a:lnTo>
                  <a:lnTo>
                    <a:pt x="121805" y="1873"/>
                  </a:lnTo>
                  <a:lnTo>
                    <a:pt x="120760" y="7391"/>
                  </a:lnTo>
                  <a:lnTo>
                    <a:pt x="120613" y="9544"/>
                  </a:lnTo>
                  <a:lnTo>
                    <a:pt x="118333" y="14053"/>
                  </a:lnTo>
                  <a:lnTo>
                    <a:pt x="116614" y="16367"/>
                  </a:lnTo>
                  <a:lnTo>
                    <a:pt x="109685" y="46626"/>
                  </a:lnTo>
                  <a:lnTo>
                    <a:pt x="107114" y="76478"/>
                  </a:lnTo>
                  <a:lnTo>
                    <a:pt x="110145" y="104108"/>
                  </a:lnTo>
                  <a:lnTo>
                    <a:pt x="116070" y="134960"/>
                  </a:lnTo>
                  <a:lnTo>
                    <a:pt x="126645" y="165446"/>
                  </a:lnTo>
                  <a:lnTo>
                    <a:pt x="137418" y="180709"/>
                  </a:lnTo>
                  <a:lnTo>
                    <a:pt x="149350" y="191197"/>
                  </a:lnTo>
                  <a:lnTo>
                    <a:pt x="159945" y="195859"/>
                  </a:lnTo>
                  <a:lnTo>
                    <a:pt x="174835" y="198483"/>
                  </a:lnTo>
                  <a:lnTo>
                    <a:pt x="189301" y="195468"/>
                  </a:lnTo>
                  <a:lnTo>
                    <a:pt x="199849" y="189547"/>
                  </a:lnTo>
                  <a:lnTo>
                    <a:pt x="208001" y="178974"/>
                  </a:lnTo>
                  <a:lnTo>
                    <a:pt x="224276" y="147109"/>
                  </a:lnTo>
                  <a:lnTo>
                    <a:pt x="227054" y="123375"/>
                  </a:lnTo>
                  <a:lnTo>
                    <a:pt x="223559" y="109097"/>
                  </a:lnTo>
                  <a:lnTo>
                    <a:pt x="217496" y="98604"/>
                  </a:lnTo>
                  <a:lnTo>
                    <a:pt x="212986" y="95174"/>
                  </a:lnTo>
                  <a:lnTo>
                    <a:pt x="208336" y="92858"/>
                  </a:lnTo>
                  <a:lnTo>
                    <a:pt x="203623" y="89181"/>
                  </a:lnTo>
                  <a:lnTo>
                    <a:pt x="202049" y="88677"/>
                  </a:lnTo>
                  <a:lnTo>
                    <a:pt x="201000" y="89135"/>
                  </a:lnTo>
                  <a:lnTo>
                    <a:pt x="195523" y="95572"/>
                  </a:lnTo>
                  <a:lnTo>
                    <a:pt x="185288" y="102181"/>
                  </a:lnTo>
                  <a:lnTo>
                    <a:pt x="182682" y="105281"/>
                  </a:lnTo>
                  <a:lnTo>
                    <a:pt x="173018" y="130823"/>
                  </a:lnTo>
                  <a:lnTo>
                    <a:pt x="170483" y="163886"/>
                  </a:lnTo>
                  <a:lnTo>
                    <a:pt x="171189" y="173402"/>
                  </a:lnTo>
                  <a:lnTo>
                    <a:pt x="176050" y="186890"/>
                  </a:lnTo>
                  <a:lnTo>
                    <a:pt x="187121" y="201551"/>
                  </a:lnTo>
                  <a:lnTo>
                    <a:pt x="197968" y="208988"/>
                  </a:lnTo>
                  <a:lnTo>
                    <a:pt x="207444" y="212427"/>
                  </a:lnTo>
                  <a:lnTo>
                    <a:pt x="215279" y="213446"/>
                  </a:lnTo>
                  <a:lnTo>
                    <a:pt x="230740" y="208087"/>
                  </a:lnTo>
                  <a:lnTo>
                    <a:pt x="246965" y="199384"/>
                  </a:lnTo>
                  <a:lnTo>
                    <a:pt x="279272" y="168344"/>
                  </a:lnTo>
                  <a:lnTo>
                    <a:pt x="289301" y="155052"/>
                  </a:lnTo>
                  <a:lnTo>
                    <a:pt x="297552" y="148573"/>
                  </a:lnTo>
                  <a:lnTo>
                    <a:pt x="306510" y="145164"/>
                  </a:lnTo>
                  <a:lnTo>
                    <a:pt x="314990" y="142855"/>
                  </a:lnTo>
                  <a:lnTo>
                    <a:pt x="321404" y="139183"/>
                  </a:lnTo>
                  <a:lnTo>
                    <a:pt x="325020" y="138681"/>
                  </a:lnTo>
                  <a:lnTo>
                    <a:pt x="343048" y="141786"/>
                  </a:lnTo>
                  <a:lnTo>
                    <a:pt x="348427" y="144265"/>
                  </a:lnTo>
                  <a:lnTo>
                    <a:pt x="350972" y="146037"/>
                  </a:lnTo>
                  <a:lnTo>
                    <a:pt x="353801" y="150122"/>
                  </a:lnTo>
                  <a:lnTo>
                    <a:pt x="355851" y="154584"/>
                  </a:lnTo>
                  <a:lnTo>
                    <a:pt x="359409" y="159212"/>
                  </a:lnTo>
                  <a:lnTo>
                    <a:pt x="361519" y="166033"/>
                  </a:lnTo>
                  <a:lnTo>
                    <a:pt x="362082" y="170074"/>
                  </a:lnTo>
                  <a:lnTo>
                    <a:pt x="356659" y="202053"/>
                  </a:lnTo>
                  <a:lnTo>
                    <a:pt x="355322" y="230552"/>
                  </a:lnTo>
                  <a:lnTo>
                    <a:pt x="348920" y="2567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" name="SMARTInkShape-955"/>
            <p:cNvSpPr/>
            <p:nvPr/>
          </p:nvSpPr>
          <p:spPr>
            <a:xfrm>
              <a:off x="1122696" y="5430269"/>
              <a:ext cx="98886" cy="170432"/>
            </a:xfrm>
            <a:custGeom>
              <a:avLst/>
              <a:gdLst/>
              <a:ahLst/>
              <a:cxnLst/>
              <a:rect l="0" t="0" r="0" b="0"/>
              <a:pathLst>
                <a:path w="98886" h="170432">
                  <a:moveTo>
                    <a:pt x="98885" y="13269"/>
                  </a:moveTo>
                  <a:lnTo>
                    <a:pt x="98885" y="9476"/>
                  </a:lnTo>
                  <a:lnTo>
                    <a:pt x="98092" y="8359"/>
                  </a:lnTo>
                  <a:lnTo>
                    <a:pt x="96769" y="7614"/>
                  </a:lnTo>
                  <a:lnTo>
                    <a:pt x="92735" y="6419"/>
                  </a:lnTo>
                  <a:lnTo>
                    <a:pt x="85678" y="0"/>
                  </a:lnTo>
                  <a:lnTo>
                    <a:pt x="84524" y="454"/>
                  </a:lnTo>
                  <a:lnTo>
                    <a:pt x="81125" y="3075"/>
                  </a:lnTo>
                  <a:lnTo>
                    <a:pt x="74852" y="4770"/>
                  </a:lnTo>
                  <a:lnTo>
                    <a:pt x="67567" y="6316"/>
                  </a:lnTo>
                  <a:lnTo>
                    <a:pt x="59002" y="11649"/>
                  </a:lnTo>
                  <a:lnTo>
                    <a:pt x="25597" y="38041"/>
                  </a:lnTo>
                  <a:lnTo>
                    <a:pt x="11162" y="61020"/>
                  </a:lnTo>
                  <a:lnTo>
                    <a:pt x="2676" y="95630"/>
                  </a:lnTo>
                  <a:lnTo>
                    <a:pt x="0" y="110609"/>
                  </a:lnTo>
                  <a:lnTo>
                    <a:pt x="2999" y="125100"/>
                  </a:lnTo>
                  <a:lnTo>
                    <a:pt x="19044" y="146871"/>
                  </a:lnTo>
                  <a:lnTo>
                    <a:pt x="31251" y="160626"/>
                  </a:lnTo>
                  <a:lnTo>
                    <a:pt x="34592" y="1704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" name="SMARTInkShape-956"/>
            <p:cNvSpPr/>
            <p:nvPr/>
          </p:nvSpPr>
          <p:spPr>
            <a:xfrm>
              <a:off x="936160" y="4923172"/>
              <a:ext cx="221129" cy="306054"/>
            </a:xfrm>
            <a:custGeom>
              <a:avLst/>
              <a:gdLst/>
              <a:ahLst/>
              <a:cxnLst/>
              <a:rect l="0" t="0" r="0" b="0"/>
              <a:pathLst>
                <a:path w="221129" h="306054">
                  <a:moveTo>
                    <a:pt x="35390" y="306053"/>
                  </a:moveTo>
                  <a:lnTo>
                    <a:pt x="29239" y="306053"/>
                  </a:lnTo>
                  <a:lnTo>
                    <a:pt x="28908" y="305259"/>
                  </a:lnTo>
                  <a:lnTo>
                    <a:pt x="28272" y="273167"/>
                  </a:lnTo>
                  <a:lnTo>
                    <a:pt x="22595" y="241191"/>
                  </a:lnTo>
                  <a:lnTo>
                    <a:pt x="17605" y="209280"/>
                  </a:lnTo>
                  <a:lnTo>
                    <a:pt x="9770" y="177311"/>
                  </a:lnTo>
                  <a:lnTo>
                    <a:pt x="6897" y="150521"/>
                  </a:lnTo>
                  <a:lnTo>
                    <a:pt x="1334" y="115140"/>
                  </a:lnTo>
                  <a:lnTo>
                    <a:pt x="0" y="84986"/>
                  </a:lnTo>
                  <a:lnTo>
                    <a:pt x="3561" y="63281"/>
                  </a:lnTo>
                  <a:lnTo>
                    <a:pt x="13436" y="45561"/>
                  </a:lnTo>
                  <a:lnTo>
                    <a:pt x="30995" y="26145"/>
                  </a:lnTo>
                  <a:lnTo>
                    <a:pt x="60028" y="4585"/>
                  </a:lnTo>
                  <a:lnTo>
                    <a:pt x="86030" y="0"/>
                  </a:lnTo>
                  <a:lnTo>
                    <a:pt x="109132" y="1324"/>
                  </a:lnTo>
                  <a:lnTo>
                    <a:pt x="141590" y="8881"/>
                  </a:lnTo>
                  <a:lnTo>
                    <a:pt x="170932" y="18017"/>
                  </a:lnTo>
                  <a:lnTo>
                    <a:pt x="195426" y="27466"/>
                  </a:lnTo>
                  <a:lnTo>
                    <a:pt x="203354" y="31424"/>
                  </a:lnTo>
                  <a:lnTo>
                    <a:pt x="221128" y="3459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" name="SMARTInkShape-957"/>
            <p:cNvSpPr/>
            <p:nvPr/>
          </p:nvSpPr>
          <p:spPr>
            <a:xfrm>
              <a:off x="415436" y="5301426"/>
              <a:ext cx="241790" cy="188067"/>
            </a:xfrm>
            <a:custGeom>
              <a:avLst/>
              <a:gdLst/>
              <a:ahLst/>
              <a:cxnLst/>
              <a:rect l="0" t="0" r="0" b="0"/>
              <a:pathLst>
                <a:path w="241790" h="188067">
                  <a:moveTo>
                    <a:pt x="20333" y="120679"/>
                  </a:moveTo>
                  <a:lnTo>
                    <a:pt x="20333" y="116888"/>
                  </a:lnTo>
                  <a:lnTo>
                    <a:pt x="21127" y="115770"/>
                  </a:lnTo>
                  <a:lnTo>
                    <a:pt x="22449" y="115026"/>
                  </a:lnTo>
                  <a:lnTo>
                    <a:pt x="24125" y="114529"/>
                  </a:lnTo>
                  <a:lnTo>
                    <a:pt x="57743" y="92062"/>
                  </a:lnTo>
                  <a:lnTo>
                    <a:pt x="89488" y="69283"/>
                  </a:lnTo>
                  <a:lnTo>
                    <a:pt x="117973" y="44149"/>
                  </a:lnTo>
                  <a:lnTo>
                    <a:pt x="123260" y="36924"/>
                  </a:lnTo>
                  <a:lnTo>
                    <a:pt x="130446" y="22027"/>
                  </a:lnTo>
                  <a:lnTo>
                    <a:pt x="131048" y="18399"/>
                  </a:lnTo>
                  <a:lnTo>
                    <a:pt x="129600" y="12251"/>
                  </a:lnTo>
                  <a:lnTo>
                    <a:pt x="128102" y="10294"/>
                  </a:lnTo>
                  <a:lnTo>
                    <a:pt x="113939" y="3103"/>
                  </a:lnTo>
                  <a:lnTo>
                    <a:pt x="96208" y="0"/>
                  </a:lnTo>
                  <a:lnTo>
                    <a:pt x="82149" y="257"/>
                  </a:lnTo>
                  <a:lnTo>
                    <a:pt x="48752" y="11442"/>
                  </a:lnTo>
                  <a:lnTo>
                    <a:pt x="32899" y="19169"/>
                  </a:lnTo>
                  <a:lnTo>
                    <a:pt x="18941" y="31159"/>
                  </a:lnTo>
                  <a:lnTo>
                    <a:pt x="4108" y="54132"/>
                  </a:lnTo>
                  <a:lnTo>
                    <a:pt x="444" y="68331"/>
                  </a:lnTo>
                  <a:lnTo>
                    <a:pt x="0" y="92260"/>
                  </a:lnTo>
                  <a:lnTo>
                    <a:pt x="8885" y="118006"/>
                  </a:lnTo>
                  <a:lnTo>
                    <a:pt x="15706" y="128707"/>
                  </a:lnTo>
                  <a:lnTo>
                    <a:pt x="30825" y="139434"/>
                  </a:lnTo>
                  <a:lnTo>
                    <a:pt x="44432" y="145993"/>
                  </a:lnTo>
                  <a:lnTo>
                    <a:pt x="77655" y="148968"/>
                  </a:lnTo>
                  <a:lnTo>
                    <a:pt x="93497" y="148377"/>
                  </a:lnTo>
                  <a:lnTo>
                    <a:pt x="103386" y="145424"/>
                  </a:lnTo>
                  <a:lnTo>
                    <a:pt x="136203" y="122844"/>
                  </a:lnTo>
                  <a:lnTo>
                    <a:pt x="150881" y="101288"/>
                  </a:lnTo>
                  <a:lnTo>
                    <a:pt x="162456" y="66184"/>
                  </a:lnTo>
                  <a:lnTo>
                    <a:pt x="163199" y="56514"/>
                  </a:lnTo>
                  <a:lnTo>
                    <a:pt x="159413" y="60216"/>
                  </a:lnTo>
                  <a:lnTo>
                    <a:pt x="157552" y="64174"/>
                  </a:lnTo>
                  <a:lnTo>
                    <a:pt x="156358" y="76975"/>
                  </a:lnTo>
                  <a:lnTo>
                    <a:pt x="162563" y="108864"/>
                  </a:lnTo>
                  <a:lnTo>
                    <a:pt x="163945" y="137357"/>
                  </a:lnTo>
                  <a:lnTo>
                    <a:pt x="173143" y="161163"/>
                  </a:lnTo>
                  <a:lnTo>
                    <a:pt x="184693" y="177203"/>
                  </a:lnTo>
                  <a:lnTo>
                    <a:pt x="194175" y="187231"/>
                  </a:lnTo>
                  <a:lnTo>
                    <a:pt x="196552" y="188066"/>
                  </a:lnTo>
                  <a:lnTo>
                    <a:pt x="198931" y="187829"/>
                  </a:lnTo>
                  <a:lnTo>
                    <a:pt x="206072" y="185820"/>
                  </a:lnTo>
                  <a:lnTo>
                    <a:pt x="208452" y="185538"/>
                  </a:lnTo>
                  <a:lnTo>
                    <a:pt x="213214" y="183108"/>
                  </a:lnTo>
                  <a:lnTo>
                    <a:pt x="229883" y="168196"/>
                  </a:lnTo>
                  <a:lnTo>
                    <a:pt x="232529" y="163495"/>
                  </a:lnTo>
                  <a:lnTo>
                    <a:pt x="234498" y="158759"/>
                  </a:lnTo>
                  <a:lnTo>
                    <a:pt x="241789" y="14925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SMARTInkShape-958"/>
            <p:cNvSpPr/>
            <p:nvPr/>
          </p:nvSpPr>
          <p:spPr>
            <a:xfrm>
              <a:off x="785813" y="5064920"/>
              <a:ext cx="242888" cy="28576"/>
            </a:xfrm>
            <a:custGeom>
              <a:avLst/>
              <a:gdLst/>
              <a:ahLst/>
              <a:cxnLst/>
              <a:rect l="0" t="0" r="0" b="0"/>
              <a:pathLst>
                <a:path w="242888" h="28576">
                  <a:moveTo>
                    <a:pt x="0" y="0"/>
                  </a:moveTo>
                  <a:lnTo>
                    <a:pt x="31373" y="0"/>
                  </a:lnTo>
                  <a:lnTo>
                    <a:pt x="61495" y="3791"/>
                  </a:lnTo>
                  <a:lnTo>
                    <a:pt x="88688" y="6150"/>
                  </a:lnTo>
                  <a:lnTo>
                    <a:pt x="120646" y="10641"/>
                  </a:lnTo>
                  <a:lnTo>
                    <a:pt x="155250" y="16998"/>
                  </a:lnTo>
                  <a:lnTo>
                    <a:pt x="190639" y="20117"/>
                  </a:lnTo>
                  <a:lnTo>
                    <a:pt x="242887" y="285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1" name="SMARTInkShape-959"/>
            <p:cNvSpPr/>
            <p:nvPr/>
          </p:nvSpPr>
          <p:spPr>
            <a:xfrm>
              <a:off x="750904" y="5079205"/>
              <a:ext cx="120635" cy="113884"/>
            </a:xfrm>
            <a:custGeom>
              <a:avLst/>
              <a:gdLst/>
              <a:ahLst/>
              <a:cxnLst/>
              <a:rect l="0" t="0" r="0" b="0"/>
              <a:pathLst>
                <a:path w="120635" h="113884">
                  <a:moveTo>
                    <a:pt x="77771" y="35720"/>
                  </a:moveTo>
                  <a:lnTo>
                    <a:pt x="66365" y="40630"/>
                  </a:lnTo>
                  <a:lnTo>
                    <a:pt x="44186" y="46362"/>
                  </a:lnTo>
                  <a:lnTo>
                    <a:pt x="33865" y="52720"/>
                  </a:lnTo>
                  <a:lnTo>
                    <a:pt x="3289" y="78154"/>
                  </a:lnTo>
                  <a:lnTo>
                    <a:pt x="1012" y="83155"/>
                  </a:lnTo>
                  <a:lnTo>
                    <a:pt x="0" y="88023"/>
                  </a:lnTo>
                  <a:lnTo>
                    <a:pt x="523" y="90432"/>
                  </a:lnTo>
                  <a:lnTo>
                    <a:pt x="5053" y="97615"/>
                  </a:lnTo>
                  <a:lnTo>
                    <a:pt x="12216" y="104771"/>
                  </a:lnTo>
                  <a:lnTo>
                    <a:pt x="19796" y="109536"/>
                  </a:lnTo>
                  <a:lnTo>
                    <a:pt x="32988" y="112890"/>
                  </a:lnTo>
                  <a:lnTo>
                    <a:pt x="46951" y="113883"/>
                  </a:lnTo>
                  <a:lnTo>
                    <a:pt x="79194" y="104322"/>
                  </a:lnTo>
                  <a:lnTo>
                    <a:pt x="95832" y="93706"/>
                  </a:lnTo>
                  <a:lnTo>
                    <a:pt x="107023" y="80506"/>
                  </a:lnTo>
                  <a:lnTo>
                    <a:pt x="110616" y="69119"/>
                  </a:lnTo>
                  <a:lnTo>
                    <a:pt x="118892" y="34026"/>
                  </a:lnTo>
                  <a:lnTo>
                    <a:pt x="120634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" name="SMARTInkShape-960"/>
            <p:cNvSpPr/>
            <p:nvPr/>
          </p:nvSpPr>
          <p:spPr>
            <a:xfrm>
              <a:off x="507206" y="5022598"/>
              <a:ext cx="229924" cy="177926"/>
            </a:xfrm>
            <a:custGeom>
              <a:avLst/>
              <a:gdLst/>
              <a:ahLst/>
              <a:cxnLst/>
              <a:rect l="0" t="0" r="0" b="0"/>
              <a:pathLst>
                <a:path w="229924" h="177926">
                  <a:moveTo>
                    <a:pt x="0" y="142332"/>
                  </a:moveTo>
                  <a:lnTo>
                    <a:pt x="3793" y="142332"/>
                  </a:lnTo>
                  <a:lnTo>
                    <a:pt x="7771" y="140216"/>
                  </a:lnTo>
                  <a:lnTo>
                    <a:pt x="9943" y="138541"/>
                  </a:lnTo>
                  <a:lnTo>
                    <a:pt x="16590" y="136679"/>
                  </a:lnTo>
                  <a:lnTo>
                    <a:pt x="51552" y="131484"/>
                  </a:lnTo>
                  <a:lnTo>
                    <a:pt x="86854" y="118404"/>
                  </a:lnTo>
                  <a:lnTo>
                    <a:pt x="108820" y="108179"/>
                  </a:lnTo>
                  <a:lnTo>
                    <a:pt x="122819" y="96142"/>
                  </a:lnTo>
                  <a:lnTo>
                    <a:pt x="137667" y="73152"/>
                  </a:lnTo>
                  <a:lnTo>
                    <a:pt x="141332" y="58952"/>
                  </a:lnTo>
                  <a:lnTo>
                    <a:pt x="142740" y="30411"/>
                  </a:lnTo>
                  <a:lnTo>
                    <a:pt x="139043" y="16126"/>
                  </a:lnTo>
                  <a:lnTo>
                    <a:pt x="132920" y="5632"/>
                  </a:lnTo>
                  <a:lnTo>
                    <a:pt x="122047" y="2201"/>
                  </a:lnTo>
                  <a:lnTo>
                    <a:pt x="100573" y="0"/>
                  </a:lnTo>
                  <a:lnTo>
                    <a:pt x="87567" y="3411"/>
                  </a:lnTo>
                  <a:lnTo>
                    <a:pt x="77451" y="9449"/>
                  </a:lnTo>
                  <a:lnTo>
                    <a:pt x="69427" y="20057"/>
                  </a:lnTo>
                  <a:lnTo>
                    <a:pt x="59685" y="52730"/>
                  </a:lnTo>
                  <a:lnTo>
                    <a:pt x="57484" y="81821"/>
                  </a:lnTo>
                  <a:lnTo>
                    <a:pt x="61041" y="96799"/>
                  </a:lnTo>
                  <a:lnTo>
                    <a:pt x="76289" y="129616"/>
                  </a:lnTo>
                  <a:lnTo>
                    <a:pt x="81002" y="136151"/>
                  </a:lnTo>
                  <a:lnTo>
                    <a:pt x="91910" y="144294"/>
                  </a:lnTo>
                  <a:lnTo>
                    <a:pt x="105197" y="147941"/>
                  </a:lnTo>
                  <a:lnTo>
                    <a:pt x="122980" y="149022"/>
                  </a:lnTo>
                  <a:lnTo>
                    <a:pt x="150915" y="141758"/>
                  </a:lnTo>
                  <a:lnTo>
                    <a:pt x="184328" y="125759"/>
                  </a:lnTo>
                  <a:lnTo>
                    <a:pt x="211778" y="102144"/>
                  </a:lnTo>
                  <a:lnTo>
                    <a:pt x="227408" y="75040"/>
                  </a:lnTo>
                  <a:lnTo>
                    <a:pt x="229923" y="60567"/>
                  </a:lnTo>
                  <a:lnTo>
                    <a:pt x="226875" y="43494"/>
                  </a:lnTo>
                  <a:lnTo>
                    <a:pt x="220945" y="30497"/>
                  </a:lnTo>
                  <a:lnTo>
                    <a:pt x="211831" y="18995"/>
                  </a:lnTo>
                  <a:lnTo>
                    <a:pt x="205007" y="16079"/>
                  </a:lnTo>
                  <a:lnTo>
                    <a:pt x="177497" y="13882"/>
                  </a:lnTo>
                  <a:lnTo>
                    <a:pt x="172021" y="15923"/>
                  </a:lnTo>
                  <a:lnTo>
                    <a:pt x="162038" y="23701"/>
                  </a:lnTo>
                  <a:lnTo>
                    <a:pt x="159330" y="30341"/>
                  </a:lnTo>
                  <a:lnTo>
                    <a:pt x="157591" y="47539"/>
                  </a:lnTo>
                  <a:lnTo>
                    <a:pt x="161082" y="61506"/>
                  </a:lnTo>
                  <a:lnTo>
                    <a:pt x="170167" y="80447"/>
                  </a:lnTo>
                  <a:lnTo>
                    <a:pt x="200229" y="113760"/>
                  </a:lnTo>
                  <a:lnTo>
                    <a:pt x="215323" y="132807"/>
                  </a:lnTo>
                  <a:lnTo>
                    <a:pt x="219639" y="147097"/>
                  </a:lnTo>
                  <a:lnTo>
                    <a:pt x="221297" y="165728"/>
                  </a:lnTo>
                  <a:lnTo>
                    <a:pt x="219269" y="170723"/>
                  </a:lnTo>
                  <a:lnTo>
                    <a:pt x="217617" y="173165"/>
                  </a:lnTo>
                  <a:lnTo>
                    <a:pt x="215722" y="174795"/>
                  </a:lnTo>
                  <a:lnTo>
                    <a:pt x="211499" y="176604"/>
                  </a:lnTo>
                  <a:lnTo>
                    <a:pt x="187663" y="177925"/>
                  </a:lnTo>
                  <a:lnTo>
                    <a:pt x="154755" y="170769"/>
                  </a:lnTo>
                  <a:lnTo>
                    <a:pt x="129213" y="162127"/>
                  </a:lnTo>
                  <a:lnTo>
                    <a:pt x="121444" y="15662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" name="SMARTInkShape-961"/>
            <p:cNvSpPr/>
            <p:nvPr/>
          </p:nvSpPr>
          <p:spPr>
            <a:xfrm>
              <a:off x="414425" y="5025663"/>
              <a:ext cx="149881" cy="367418"/>
            </a:xfrm>
            <a:custGeom>
              <a:avLst/>
              <a:gdLst/>
              <a:ahLst/>
              <a:cxnLst/>
              <a:rect l="0" t="0" r="0" b="0"/>
              <a:pathLst>
                <a:path w="149881" h="367418">
                  <a:moveTo>
                    <a:pt x="7056" y="310717"/>
                  </a:moveTo>
                  <a:lnTo>
                    <a:pt x="7056" y="314510"/>
                  </a:lnTo>
                  <a:lnTo>
                    <a:pt x="4940" y="318489"/>
                  </a:lnTo>
                  <a:lnTo>
                    <a:pt x="3264" y="320661"/>
                  </a:lnTo>
                  <a:lnTo>
                    <a:pt x="1402" y="327309"/>
                  </a:lnTo>
                  <a:lnTo>
                    <a:pt x="0" y="354685"/>
                  </a:lnTo>
                  <a:lnTo>
                    <a:pt x="2068" y="360157"/>
                  </a:lnTo>
                  <a:lnTo>
                    <a:pt x="6764" y="367417"/>
                  </a:lnTo>
                  <a:lnTo>
                    <a:pt x="7792" y="361282"/>
                  </a:lnTo>
                  <a:lnTo>
                    <a:pt x="12699" y="345606"/>
                  </a:lnTo>
                  <a:lnTo>
                    <a:pt x="14002" y="311903"/>
                  </a:lnTo>
                  <a:lnTo>
                    <a:pt x="14161" y="280260"/>
                  </a:lnTo>
                  <a:lnTo>
                    <a:pt x="16305" y="250893"/>
                  </a:lnTo>
                  <a:lnTo>
                    <a:pt x="19851" y="217057"/>
                  </a:lnTo>
                  <a:lnTo>
                    <a:pt x="23018" y="184013"/>
                  </a:lnTo>
                  <a:lnTo>
                    <a:pt x="28984" y="154113"/>
                  </a:lnTo>
                  <a:lnTo>
                    <a:pt x="35778" y="125146"/>
                  </a:lnTo>
                  <a:lnTo>
                    <a:pt x="42819" y="96455"/>
                  </a:lnTo>
                  <a:lnTo>
                    <a:pt x="48351" y="78965"/>
                  </a:lnTo>
                  <a:lnTo>
                    <a:pt x="69389" y="45827"/>
                  </a:lnTo>
                  <a:lnTo>
                    <a:pt x="91430" y="13430"/>
                  </a:lnTo>
                  <a:lnTo>
                    <a:pt x="100383" y="7934"/>
                  </a:lnTo>
                  <a:lnTo>
                    <a:pt x="112231" y="2723"/>
                  </a:lnTo>
                  <a:lnTo>
                    <a:pt x="115273" y="613"/>
                  </a:lnTo>
                  <a:lnTo>
                    <a:pt x="118095" y="0"/>
                  </a:lnTo>
                  <a:lnTo>
                    <a:pt x="120769" y="385"/>
                  </a:lnTo>
                  <a:lnTo>
                    <a:pt x="128326" y="2603"/>
                  </a:lnTo>
                  <a:lnTo>
                    <a:pt x="130765" y="2915"/>
                  </a:lnTo>
                  <a:lnTo>
                    <a:pt x="132391" y="4710"/>
                  </a:lnTo>
                  <a:lnTo>
                    <a:pt x="145460" y="37106"/>
                  </a:lnTo>
                  <a:lnTo>
                    <a:pt x="149048" y="55970"/>
                  </a:lnTo>
                  <a:lnTo>
                    <a:pt x="149880" y="89265"/>
                  </a:lnTo>
                  <a:lnTo>
                    <a:pt x="149115" y="98788"/>
                  </a:lnTo>
                  <a:lnTo>
                    <a:pt x="136930" y="133095"/>
                  </a:lnTo>
                  <a:lnTo>
                    <a:pt x="132233" y="141232"/>
                  </a:lnTo>
                  <a:lnTo>
                    <a:pt x="128042" y="144109"/>
                  </a:lnTo>
                  <a:lnTo>
                    <a:pt x="107069" y="15355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4" name="SMARTInkShape-962"/>
            <p:cNvSpPr/>
            <p:nvPr/>
          </p:nvSpPr>
          <p:spPr>
            <a:xfrm>
              <a:off x="42863" y="4907881"/>
              <a:ext cx="392897" cy="371350"/>
            </a:xfrm>
            <a:custGeom>
              <a:avLst/>
              <a:gdLst/>
              <a:ahLst/>
              <a:cxnLst/>
              <a:rect l="0" t="0" r="0" b="0"/>
              <a:pathLst>
                <a:path w="392897" h="371350">
                  <a:moveTo>
                    <a:pt x="0" y="121319"/>
                  </a:moveTo>
                  <a:lnTo>
                    <a:pt x="31083" y="119202"/>
                  </a:lnTo>
                  <a:lnTo>
                    <a:pt x="57893" y="113548"/>
                  </a:lnTo>
                  <a:lnTo>
                    <a:pt x="74942" y="108340"/>
                  </a:lnTo>
                  <a:lnTo>
                    <a:pt x="109802" y="88619"/>
                  </a:lnTo>
                  <a:lnTo>
                    <a:pt x="143223" y="76159"/>
                  </a:lnTo>
                  <a:lnTo>
                    <a:pt x="172985" y="62063"/>
                  </a:lnTo>
                  <a:lnTo>
                    <a:pt x="206676" y="41063"/>
                  </a:lnTo>
                  <a:lnTo>
                    <a:pt x="217268" y="33262"/>
                  </a:lnTo>
                  <a:lnTo>
                    <a:pt x="251066" y="14305"/>
                  </a:lnTo>
                  <a:lnTo>
                    <a:pt x="270926" y="2005"/>
                  </a:lnTo>
                  <a:lnTo>
                    <a:pt x="278156" y="0"/>
                  </a:lnTo>
                  <a:lnTo>
                    <a:pt x="278473" y="3704"/>
                  </a:lnTo>
                  <a:lnTo>
                    <a:pt x="276430" y="7662"/>
                  </a:lnTo>
                  <a:lnTo>
                    <a:pt x="274774" y="9829"/>
                  </a:lnTo>
                  <a:lnTo>
                    <a:pt x="272934" y="16470"/>
                  </a:lnTo>
                  <a:lnTo>
                    <a:pt x="269781" y="29134"/>
                  </a:lnTo>
                  <a:lnTo>
                    <a:pt x="265937" y="42941"/>
                  </a:lnTo>
                  <a:lnTo>
                    <a:pt x="258828" y="71486"/>
                  </a:lnTo>
                  <a:lnTo>
                    <a:pt x="252004" y="94425"/>
                  </a:lnTo>
                  <a:lnTo>
                    <a:pt x="250291" y="128684"/>
                  </a:lnTo>
                  <a:lnTo>
                    <a:pt x="250901" y="149166"/>
                  </a:lnTo>
                  <a:lnTo>
                    <a:pt x="259984" y="175678"/>
                  </a:lnTo>
                  <a:lnTo>
                    <a:pt x="266625" y="183314"/>
                  </a:lnTo>
                  <a:lnTo>
                    <a:pt x="280032" y="194684"/>
                  </a:lnTo>
                  <a:lnTo>
                    <a:pt x="289558" y="197583"/>
                  </a:lnTo>
                  <a:lnTo>
                    <a:pt x="300936" y="198076"/>
                  </a:lnTo>
                  <a:lnTo>
                    <a:pt x="311284" y="195650"/>
                  </a:lnTo>
                  <a:lnTo>
                    <a:pt x="326036" y="186029"/>
                  </a:lnTo>
                  <a:lnTo>
                    <a:pt x="354789" y="159246"/>
                  </a:lnTo>
                  <a:lnTo>
                    <a:pt x="377229" y="124678"/>
                  </a:lnTo>
                  <a:lnTo>
                    <a:pt x="381969" y="114609"/>
                  </a:lnTo>
                  <a:lnTo>
                    <a:pt x="384870" y="105637"/>
                  </a:lnTo>
                  <a:lnTo>
                    <a:pt x="391083" y="93409"/>
                  </a:lnTo>
                  <a:lnTo>
                    <a:pt x="392835" y="75307"/>
                  </a:lnTo>
                  <a:lnTo>
                    <a:pt x="392896" y="81676"/>
                  </a:lnTo>
                  <a:lnTo>
                    <a:pt x="390785" y="85973"/>
                  </a:lnTo>
                  <a:lnTo>
                    <a:pt x="389111" y="88230"/>
                  </a:lnTo>
                  <a:lnTo>
                    <a:pt x="380255" y="122553"/>
                  </a:lnTo>
                  <a:lnTo>
                    <a:pt x="368995" y="157201"/>
                  </a:lnTo>
                  <a:lnTo>
                    <a:pt x="360343" y="191348"/>
                  </a:lnTo>
                  <a:lnTo>
                    <a:pt x="357328" y="219239"/>
                  </a:lnTo>
                  <a:lnTo>
                    <a:pt x="351761" y="247611"/>
                  </a:lnTo>
                  <a:lnTo>
                    <a:pt x="345084" y="275332"/>
                  </a:lnTo>
                  <a:lnTo>
                    <a:pt x="337834" y="306434"/>
                  </a:lnTo>
                  <a:lnTo>
                    <a:pt x="336029" y="341900"/>
                  </a:lnTo>
                  <a:lnTo>
                    <a:pt x="335756" y="37134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SMARTInkShape-963"/>
            <p:cNvSpPr/>
            <p:nvPr/>
          </p:nvSpPr>
          <p:spPr>
            <a:xfrm>
              <a:off x="171450" y="4936330"/>
              <a:ext cx="50007" cy="221459"/>
            </a:xfrm>
            <a:custGeom>
              <a:avLst/>
              <a:gdLst/>
              <a:ahLst/>
              <a:cxnLst/>
              <a:rect l="0" t="0" r="0" b="0"/>
              <a:pathLst>
                <a:path w="50007" h="221459">
                  <a:moveTo>
                    <a:pt x="50006" y="0"/>
                  </a:moveTo>
                  <a:lnTo>
                    <a:pt x="50006" y="9944"/>
                  </a:lnTo>
                  <a:lnTo>
                    <a:pt x="41187" y="45183"/>
                  </a:lnTo>
                  <a:lnTo>
                    <a:pt x="35645" y="78888"/>
                  </a:lnTo>
                  <a:lnTo>
                    <a:pt x="29663" y="110549"/>
                  </a:lnTo>
                  <a:lnTo>
                    <a:pt x="23064" y="141206"/>
                  </a:lnTo>
                  <a:lnTo>
                    <a:pt x="20853" y="171378"/>
                  </a:lnTo>
                  <a:lnTo>
                    <a:pt x="12625" y="203489"/>
                  </a:lnTo>
                  <a:lnTo>
                    <a:pt x="7465" y="220406"/>
                  </a:lnTo>
                  <a:lnTo>
                    <a:pt x="5170" y="220990"/>
                  </a:lnTo>
                  <a:lnTo>
                    <a:pt x="0" y="22145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SMARTInkShape-964"/>
            <p:cNvSpPr/>
            <p:nvPr/>
          </p:nvSpPr>
          <p:spPr>
            <a:xfrm>
              <a:off x="578644" y="4322523"/>
              <a:ext cx="213849" cy="305082"/>
            </a:xfrm>
            <a:custGeom>
              <a:avLst/>
              <a:gdLst/>
              <a:ahLst/>
              <a:cxnLst/>
              <a:rect l="0" t="0" r="0" b="0"/>
              <a:pathLst>
                <a:path w="213849" h="305082">
                  <a:moveTo>
                    <a:pt x="0" y="63740"/>
                  </a:moveTo>
                  <a:lnTo>
                    <a:pt x="794" y="96644"/>
                  </a:lnTo>
                  <a:lnTo>
                    <a:pt x="7771" y="129359"/>
                  </a:lnTo>
                  <a:lnTo>
                    <a:pt x="16792" y="162602"/>
                  </a:lnTo>
                  <a:lnTo>
                    <a:pt x="25424" y="192100"/>
                  </a:lnTo>
                  <a:lnTo>
                    <a:pt x="28160" y="224224"/>
                  </a:lnTo>
                  <a:lnTo>
                    <a:pt x="30507" y="232432"/>
                  </a:lnTo>
                  <a:lnTo>
                    <a:pt x="34174" y="241516"/>
                  </a:lnTo>
                  <a:lnTo>
                    <a:pt x="34689" y="244170"/>
                  </a:lnTo>
                  <a:lnTo>
                    <a:pt x="34238" y="245939"/>
                  </a:lnTo>
                  <a:lnTo>
                    <a:pt x="33144" y="247118"/>
                  </a:lnTo>
                  <a:lnTo>
                    <a:pt x="29477" y="249011"/>
                  </a:lnTo>
                  <a:lnTo>
                    <a:pt x="28654" y="229550"/>
                  </a:lnTo>
                  <a:lnTo>
                    <a:pt x="32706" y="210410"/>
                  </a:lnTo>
                  <a:lnTo>
                    <a:pt x="29626" y="182405"/>
                  </a:lnTo>
                  <a:lnTo>
                    <a:pt x="28886" y="155785"/>
                  </a:lnTo>
                  <a:lnTo>
                    <a:pt x="28636" y="122138"/>
                  </a:lnTo>
                  <a:lnTo>
                    <a:pt x="24471" y="87652"/>
                  </a:lnTo>
                  <a:lnTo>
                    <a:pt x="27529" y="57086"/>
                  </a:lnTo>
                  <a:lnTo>
                    <a:pt x="28483" y="21547"/>
                  </a:lnTo>
                  <a:lnTo>
                    <a:pt x="29328" y="12443"/>
                  </a:lnTo>
                  <a:lnTo>
                    <a:pt x="32349" y="5752"/>
                  </a:lnTo>
                  <a:lnTo>
                    <a:pt x="35060" y="3650"/>
                  </a:lnTo>
                  <a:lnTo>
                    <a:pt x="42305" y="1314"/>
                  </a:lnTo>
                  <a:lnTo>
                    <a:pt x="55309" y="0"/>
                  </a:lnTo>
                  <a:lnTo>
                    <a:pt x="89542" y="15588"/>
                  </a:lnTo>
                  <a:lnTo>
                    <a:pt x="124063" y="43493"/>
                  </a:lnTo>
                  <a:lnTo>
                    <a:pt x="140070" y="57916"/>
                  </a:lnTo>
                  <a:lnTo>
                    <a:pt x="165398" y="93046"/>
                  </a:lnTo>
                  <a:lnTo>
                    <a:pt x="189304" y="126767"/>
                  </a:lnTo>
                  <a:lnTo>
                    <a:pt x="203610" y="162061"/>
                  </a:lnTo>
                  <a:lnTo>
                    <a:pt x="211963" y="197491"/>
                  </a:lnTo>
                  <a:lnTo>
                    <a:pt x="213848" y="227654"/>
                  </a:lnTo>
                  <a:lnTo>
                    <a:pt x="210382" y="245569"/>
                  </a:lnTo>
                  <a:lnTo>
                    <a:pt x="200536" y="260931"/>
                  </a:lnTo>
                  <a:lnTo>
                    <a:pt x="172693" y="283020"/>
                  </a:lnTo>
                  <a:lnTo>
                    <a:pt x="148853" y="294291"/>
                  </a:lnTo>
                  <a:lnTo>
                    <a:pt x="116263" y="300916"/>
                  </a:lnTo>
                  <a:lnTo>
                    <a:pt x="98477" y="304935"/>
                  </a:lnTo>
                  <a:lnTo>
                    <a:pt x="85043" y="305081"/>
                  </a:lnTo>
                  <a:lnTo>
                    <a:pt x="57150" y="29948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7" name="SMARTInkShape-965"/>
            <p:cNvSpPr/>
            <p:nvPr/>
          </p:nvSpPr>
          <p:spPr>
            <a:xfrm>
              <a:off x="178602" y="4265893"/>
              <a:ext cx="235737" cy="268825"/>
            </a:xfrm>
            <a:custGeom>
              <a:avLst/>
              <a:gdLst/>
              <a:ahLst/>
              <a:cxnLst/>
              <a:rect l="0" t="0" r="0" b="0"/>
              <a:pathLst>
                <a:path w="235737" h="268825">
                  <a:moveTo>
                    <a:pt x="21423" y="63220"/>
                  </a:moveTo>
                  <a:lnTo>
                    <a:pt x="21423" y="67012"/>
                  </a:lnTo>
                  <a:lnTo>
                    <a:pt x="19306" y="70990"/>
                  </a:lnTo>
                  <a:lnTo>
                    <a:pt x="16514" y="75404"/>
                  </a:lnTo>
                  <a:lnTo>
                    <a:pt x="14941" y="83146"/>
                  </a:lnTo>
                  <a:lnTo>
                    <a:pt x="15269" y="95141"/>
                  </a:lnTo>
                  <a:lnTo>
                    <a:pt x="20456" y="121908"/>
                  </a:lnTo>
                  <a:lnTo>
                    <a:pt x="20438" y="149248"/>
                  </a:lnTo>
                  <a:lnTo>
                    <a:pt x="15247" y="180911"/>
                  </a:lnTo>
                  <a:lnTo>
                    <a:pt x="12290" y="211568"/>
                  </a:lnTo>
                  <a:lnTo>
                    <a:pt x="8154" y="231958"/>
                  </a:lnTo>
                  <a:lnTo>
                    <a:pt x="7437" y="242686"/>
                  </a:lnTo>
                  <a:lnTo>
                    <a:pt x="6543" y="244776"/>
                  </a:lnTo>
                  <a:lnTo>
                    <a:pt x="5153" y="246170"/>
                  </a:lnTo>
                  <a:lnTo>
                    <a:pt x="3433" y="247099"/>
                  </a:lnTo>
                  <a:lnTo>
                    <a:pt x="2286" y="248512"/>
                  </a:lnTo>
                  <a:lnTo>
                    <a:pt x="671" y="252706"/>
                  </a:lnTo>
                  <a:lnTo>
                    <a:pt x="445" y="252250"/>
                  </a:lnTo>
                  <a:lnTo>
                    <a:pt x="0" y="222278"/>
                  </a:lnTo>
                  <a:lnTo>
                    <a:pt x="787" y="193005"/>
                  </a:lnTo>
                  <a:lnTo>
                    <a:pt x="7763" y="161352"/>
                  </a:lnTo>
                  <a:lnTo>
                    <a:pt x="14465" y="134100"/>
                  </a:lnTo>
                  <a:lnTo>
                    <a:pt x="23595" y="108034"/>
                  </a:lnTo>
                  <a:lnTo>
                    <a:pt x="37110" y="77892"/>
                  </a:lnTo>
                  <a:lnTo>
                    <a:pt x="53126" y="49008"/>
                  </a:lnTo>
                  <a:lnTo>
                    <a:pt x="72498" y="17016"/>
                  </a:lnTo>
                  <a:lnTo>
                    <a:pt x="84358" y="1728"/>
                  </a:lnTo>
                  <a:lnTo>
                    <a:pt x="88779" y="0"/>
                  </a:lnTo>
                  <a:lnTo>
                    <a:pt x="93315" y="436"/>
                  </a:lnTo>
                  <a:lnTo>
                    <a:pt x="97926" y="2314"/>
                  </a:lnTo>
                  <a:lnTo>
                    <a:pt x="107283" y="14984"/>
                  </a:lnTo>
                  <a:lnTo>
                    <a:pt x="115145" y="32256"/>
                  </a:lnTo>
                  <a:lnTo>
                    <a:pt x="120193" y="64864"/>
                  </a:lnTo>
                  <a:lnTo>
                    <a:pt x="121067" y="94399"/>
                  </a:lnTo>
                  <a:lnTo>
                    <a:pt x="121326" y="126168"/>
                  </a:lnTo>
                  <a:lnTo>
                    <a:pt x="121403" y="155690"/>
                  </a:lnTo>
                  <a:lnTo>
                    <a:pt x="119309" y="184545"/>
                  </a:lnTo>
                  <a:lnTo>
                    <a:pt x="115283" y="218948"/>
                  </a:lnTo>
                  <a:lnTo>
                    <a:pt x="114379" y="249383"/>
                  </a:lnTo>
                  <a:lnTo>
                    <a:pt x="116447" y="255232"/>
                  </a:lnTo>
                  <a:lnTo>
                    <a:pt x="120450" y="261662"/>
                  </a:lnTo>
                  <a:lnTo>
                    <a:pt x="120779" y="261395"/>
                  </a:lnTo>
                  <a:lnTo>
                    <a:pt x="121418" y="231106"/>
                  </a:lnTo>
                  <a:lnTo>
                    <a:pt x="123549" y="203274"/>
                  </a:lnTo>
                  <a:lnTo>
                    <a:pt x="127586" y="171230"/>
                  </a:lnTo>
                  <a:lnTo>
                    <a:pt x="134086" y="137060"/>
                  </a:lnTo>
                  <a:lnTo>
                    <a:pt x="145346" y="103047"/>
                  </a:lnTo>
                  <a:lnTo>
                    <a:pt x="168404" y="73786"/>
                  </a:lnTo>
                  <a:lnTo>
                    <a:pt x="173531" y="68445"/>
                  </a:lnTo>
                  <a:lnTo>
                    <a:pt x="180573" y="65542"/>
                  </a:lnTo>
                  <a:lnTo>
                    <a:pt x="194236" y="63678"/>
                  </a:lnTo>
                  <a:lnTo>
                    <a:pt x="199564" y="65540"/>
                  </a:lnTo>
                  <a:lnTo>
                    <a:pt x="202096" y="67148"/>
                  </a:lnTo>
                  <a:lnTo>
                    <a:pt x="209452" y="76995"/>
                  </a:lnTo>
                  <a:lnTo>
                    <a:pt x="218930" y="109366"/>
                  </a:lnTo>
                  <a:lnTo>
                    <a:pt x="221116" y="142233"/>
                  </a:lnTo>
                  <a:lnTo>
                    <a:pt x="221383" y="175370"/>
                  </a:lnTo>
                  <a:lnTo>
                    <a:pt x="221439" y="209163"/>
                  </a:lnTo>
                  <a:lnTo>
                    <a:pt x="221447" y="240101"/>
                  </a:lnTo>
                  <a:lnTo>
                    <a:pt x="221448" y="256732"/>
                  </a:lnTo>
                  <a:lnTo>
                    <a:pt x="223565" y="262467"/>
                  </a:lnTo>
                  <a:lnTo>
                    <a:pt x="227599" y="268824"/>
                  </a:lnTo>
                  <a:lnTo>
                    <a:pt x="228723" y="268552"/>
                  </a:lnTo>
                  <a:lnTo>
                    <a:pt x="232090" y="266132"/>
                  </a:lnTo>
                  <a:lnTo>
                    <a:pt x="234115" y="262411"/>
                  </a:lnTo>
                  <a:lnTo>
                    <a:pt x="235736" y="24895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8" name="SMARTInkShape-966"/>
            <p:cNvSpPr/>
            <p:nvPr/>
          </p:nvSpPr>
          <p:spPr>
            <a:xfrm>
              <a:off x="451582" y="4314825"/>
              <a:ext cx="97806" cy="238811"/>
            </a:xfrm>
            <a:custGeom>
              <a:avLst/>
              <a:gdLst/>
              <a:ahLst/>
              <a:cxnLst/>
              <a:rect l="0" t="0" r="0" b="0"/>
              <a:pathLst>
                <a:path w="97806" h="238811">
                  <a:moveTo>
                    <a:pt x="77056" y="28575"/>
                  </a:moveTo>
                  <a:lnTo>
                    <a:pt x="77056" y="34726"/>
                  </a:lnTo>
                  <a:lnTo>
                    <a:pt x="73263" y="39217"/>
                  </a:lnTo>
                  <a:lnTo>
                    <a:pt x="71401" y="45476"/>
                  </a:lnTo>
                  <a:lnTo>
                    <a:pt x="68236" y="57924"/>
                  </a:lnTo>
                  <a:lnTo>
                    <a:pt x="49823" y="93564"/>
                  </a:lnTo>
                  <a:lnTo>
                    <a:pt x="35428" y="121581"/>
                  </a:lnTo>
                  <a:lnTo>
                    <a:pt x="18092" y="154955"/>
                  </a:lnTo>
                  <a:lnTo>
                    <a:pt x="6200" y="185301"/>
                  </a:lnTo>
                  <a:lnTo>
                    <a:pt x="0" y="210434"/>
                  </a:lnTo>
                  <a:lnTo>
                    <a:pt x="1269" y="218674"/>
                  </a:lnTo>
                  <a:lnTo>
                    <a:pt x="6446" y="227776"/>
                  </a:lnTo>
                  <a:lnTo>
                    <a:pt x="9955" y="232996"/>
                  </a:lnTo>
                  <a:lnTo>
                    <a:pt x="11514" y="237962"/>
                  </a:lnTo>
                  <a:lnTo>
                    <a:pt x="13518" y="238810"/>
                  </a:lnTo>
                  <a:lnTo>
                    <a:pt x="19977" y="237636"/>
                  </a:lnTo>
                  <a:lnTo>
                    <a:pt x="37059" y="229620"/>
                  </a:lnTo>
                  <a:lnTo>
                    <a:pt x="65192" y="203665"/>
                  </a:lnTo>
                  <a:lnTo>
                    <a:pt x="82091" y="177902"/>
                  </a:lnTo>
                  <a:lnTo>
                    <a:pt x="95034" y="142784"/>
                  </a:lnTo>
                  <a:lnTo>
                    <a:pt x="97805" y="112165"/>
                  </a:lnTo>
                  <a:lnTo>
                    <a:pt x="96168" y="87209"/>
                  </a:lnTo>
                  <a:lnTo>
                    <a:pt x="87069" y="55905"/>
                  </a:lnTo>
                  <a:lnTo>
                    <a:pt x="80785" y="31106"/>
                  </a:lnTo>
                  <a:lnTo>
                    <a:pt x="6276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6" name="SMARTInkShape-Group122"/>
          <p:cNvGrpSpPr/>
          <p:nvPr/>
        </p:nvGrpSpPr>
        <p:grpSpPr>
          <a:xfrm>
            <a:off x="1451279" y="5365083"/>
            <a:ext cx="913275" cy="771398"/>
            <a:chOff x="1451279" y="5365083"/>
            <a:chExt cx="913275" cy="771398"/>
          </a:xfrm>
        </p:grpSpPr>
        <p:sp>
          <p:nvSpPr>
            <p:cNvPr id="360" name="SMARTInkShape-967"/>
            <p:cNvSpPr/>
            <p:nvPr/>
          </p:nvSpPr>
          <p:spPr>
            <a:xfrm>
              <a:off x="1451279" y="5365083"/>
              <a:ext cx="184641" cy="157038"/>
            </a:xfrm>
            <a:custGeom>
              <a:avLst/>
              <a:gdLst/>
              <a:ahLst/>
              <a:cxnLst/>
              <a:rect l="0" t="0" r="0" b="0"/>
              <a:pathLst>
                <a:path w="184641" h="157038">
                  <a:moveTo>
                    <a:pt x="184640" y="64167"/>
                  </a:moveTo>
                  <a:lnTo>
                    <a:pt x="178985" y="50741"/>
                  </a:lnTo>
                  <a:lnTo>
                    <a:pt x="178489" y="48073"/>
                  </a:lnTo>
                  <a:lnTo>
                    <a:pt x="173704" y="42991"/>
                  </a:lnTo>
                  <a:lnTo>
                    <a:pt x="167079" y="37293"/>
                  </a:lnTo>
                  <a:lnTo>
                    <a:pt x="157300" y="25954"/>
                  </a:lnTo>
                  <a:lnTo>
                    <a:pt x="124737" y="9597"/>
                  </a:lnTo>
                  <a:lnTo>
                    <a:pt x="98371" y="2030"/>
                  </a:lnTo>
                  <a:lnTo>
                    <a:pt x="63918" y="157"/>
                  </a:lnTo>
                  <a:lnTo>
                    <a:pt x="52669" y="0"/>
                  </a:lnTo>
                  <a:lnTo>
                    <a:pt x="42378" y="4163"/>
                  </a:lnTo>
                  <a:lnTo>
                    <a:pt x="12256" y="23518"/>
                  </a:lnTo>
                  <a:lnTo>
                    <a:pt x="4094" y="34572"/>
                  </a:lnTo>
                  <a:lnTo>
                    <a:pt x="440" y="51694"/>
                  </a:lnTo>
                  <a:lnTo>
                    <a:pt x="0" y="73904"/>
                  </a:lnTo>
                  <a:lnTo>
                    <a:pt x="8885" y="103579"/>
                  </a:lnTo>
                  <a:lnTo>
                    <a:pt x="19499" y="118619"/>
                  </a:lnTo>
                  <a:lnTo>
                    <a:pt x="47623" y="140589"/>
                  </a:lnTo>
                  <a:lnTo>
                    <a:pt x="77484" y="1570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1" name="SMARTInkShape-968"/>
            <p:cNvSpPr/>
            <p:nvPr/>
          </p:nvSpPr>
          <p:spPr>
            <a:xfrm>
              <a:off x="1550917" y="5422240"/>
              <a:ext cx="120722" cy="71092"/>
            </a:xfrm>
            <a:custGeom>
              <a:avLst/>
              <a:gdLst/>
              <a:ahLst/>
              <a:cxnLst/>
              <a:rect l="0" t="0" r="0" b="0"/>
              <a:pathLst>
                <a:path w="120722" h="71092">
                  <a:moveTo>
                    <a:pt x="113577" y="64160"/>
                  </a:moveTo>
                  <a:lnTo>
                    <a:pt x="109784" y="60368"/>
                  </a:lnTo>
                  <a:lnTo>
                    <a:pt x="107922" y="54273"/>
                  </a:lnTo>
                  <a:lnTo>
                    <a:pt x="104758" y="41916"/>
                  </a:lnTo>
                  <a:lnTo>
                    <a:pt x="91998" y="16199"/>
                  </a:lnTo>
                  <a:lnTo>
                    <a:pt x="86524" y="10300"/>
                  </a:lnTo>
                  <a:lnTo>
                    <a:pt x="78799" y="5033"/>
                  </a:lnTo>
                  <a:lnTo>
                    <a:pt x="65525" y="1397"/>
                  </a:lnTo>
                  <a:lnTo>
                    <a:pt x="37339" y="0"/>
                  </a:lnTo>
                  <a:lnTo>
                    <a:pt x="29952" y="2042"/>
                  </a:lnTo>
                  <a:lnTo>
                    <a:pt x="4768" y="19001"/>
                  </a:lnTo>
                  <a:lnTo>
                    <a:pt x="1717" y="23717"/>
                  </a:lnTo>
                  <a:lnTo>
                    <a:pt x="0" y="34626"/>
                  </a:lnTo>
                  <a:lnTo>
                    <a:pt x="1715" y="41244"/>
                  </a:lnTo>
                  <a:lnTo>
                    <a:pt x="3283" y="44121"/>
                  </a:lnTo>
                  <a:lnTo>
                    <a:pt x="22239" y="63103"/>
                  </a:lnTo>
                  <a:lnTo>
                    <a:pt x="26491" y="65837"/>
                  </a:lnTo>
                  <a:lnTo>
                    <a:pt x="43059" y="69684"/>
                  </a:lnTo>
                  <a:lnTo>
                    <a:pt x="68141" y="71091"/>
                  </a:lnTo>
                  <a:lnTo>
                    <a:pt x="82564" y="67448"/>
                  </a:lnTo>
                  <a:lnTo>
                    <a:pt x="93099" y="61342"/>
                  </a:lnTo>
                  <a:lnTo>
                    <a:pt x="114840" y="41302"/>
                  </a:lnTo>
                  <a:lnTo>
                    <a:pt x="118107" y="36009"/>
                  </a:lnTo>
                  <a:lnTo>
                    <a:pt x="120721" y="284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2" name="SMARTInkShape-969"/>
            <p:cNvSpPr/>
            <p:nvPr/>
          </p:nvSpPr>
          <p:spPr>
            <a:xfrm>
              <a:off x="1660593" y="5464970"/>
              <a:ext cx="182496" cy="171451"/>
            </a:xfrm>
            <a:custGeom>
              <a:avLst/>
              <a:gdLst/>
              <a:ahLst/>
              <a:cxnLst/>
              <a:rect l="0" t="0" r="0" b="0"/>
              <a:pathLst>
                <a:path w="182496" h="171451">
                  <a:moveTo>
                    <a:pt x="32476" y="0"/>
                  </a:moveTo>
                  <a:lnTo>
                    <a:pt x="26821" y="13424"/>
                  </a:lnTo>
                  <a:lnTo>
                    <a:pt x="24734" y="30988"/>
                  </a:lnTo>
                  <a:lnTo>
                    <a:pt x="19716" y="44514"/>
                  </a:lnTo>
                  <a:lnTo>
                    <a:pt x="18074" y="52327"/>
                  </a:lnTo>
                  <a:lnTo>
                    <a:pt x="12668" y="63810"/>
                  </a:lnTo>
                  <a:lnTo>
                    <a:pt x="12127" y="66352"/>
                  </a:lnTo>
                  <a:lnTo>
                    <a:pt x="10972" y="68047"/>
                  </a:lnTo>
                  <a:lnTo>
                    <a:pt x="9409" y="69177"/>
                  </a:lnTo>
                  <a:lnTo>
                    <a:pt x="4989" y="70991"/>
                  </a:lnTo>
                  <a:lnTo>
                    <a:pt x="0" y="71348"/>
                  </a:lnTo>
                  <a:lnTo>
                    <a:pt x="3230" y="71425"/>
                  </a:lnTo>
                  <a:lnTo>
                    <a:pt x="4562" y="65731"/>
                  </a:lnTo>
                  <a:lnTo>
                    <a:pt x="7634" y="61492"/>
                  </a:lnTo>
                  <a:lnTo>
                    <a:pt x="11645" y="59080"/>
                  </a:lnTo>
                  <a:lnTo>
                    <a:pt x="37691" y="51111"/>
                  </a:lnTo>
                  <a:lnTo>
                    <a:pt x="44848" y="52613"/>
                  </a:lnTo>
                  <a:lnTo>
                    <a:pt x="51468" y="55133"/>
                  </a:lnTo>
                  <a:lnTo>
                    <a:pt x="80501" y="59147"/>
                  </a:lnTo>
                  <a:lnTo>
                    <a:pt x="90941" y="65958"/>
                  </a:lnTo>
                  <a:lnTo>
                    <a:pt x="95618" y="70354"/>
                  </a:lnTo>
                  <a:lnTo>
                    <a:pt x="96258" y="73072"/>
                  </a:lnTo>
                  <a:lnTo>
                    <a:pt x="96669" y="77492"/>
                  </a:lnTo>
                  <a:lnTo>
                    <a:pt x="86817" y="88427"/>
                  </a:lnTo>
                  <a:lnTo>
                    <a:pt x="82292" y="90894"/>
                  </a:lnTo>
                  <a:lnTo>
                    <a:pt x="77635" y="92785"/>
                  </a:lnTo>
                  <a:lnTo>
                    <a:pt x="70551" y="97517"/>
                  </a:lnTo>
                  <a:lnTo>
                    <a:pt x="65802" y="98903"/>
                  </a:lnTo>
                  <a:lnTo>
                    <a:pt x="64218" y="100066"/>
                  </a:lnTo>
                  <a:lnTo>
                    <a:pt x="63162" y="101635"/>
                  </a:lnTo>
                  <a:lnTo>
                    <a:pt x="61174" y="106833"/>
                  </a:lnTo>
                  <a:lnTo>
                    <a:pt x="64880" y="107060"/>
                  </a:lnTo>
                  <a:lnTo>
                    <a:pt x="68838" y="104996"/>
                  </a:lnTo>
                  <a:lnTo>
                    <a:pt x="73243" y="102227"/>
                  </a:lnTo>
                  <a:lnTo>
                    <a:pt x="80979" y="100668"/>
                  </a:lnTo>
                  <a:lnTo>
                    <a:pt x="115947" y="100037"/>
                  </a:lnTo>
                  <a:lnTo>
                    <a:pt x="134895" y="105719"/>
                  </a:lnTo>
                  <a:lnTo>
                    <a:pt x="151808" y="114486"/>
                  </a:lnTo>
                  <a:lnTo>
                    <a:pt x="163027" y="123861"/>
                  </a:lnTo>
                  <a:lnTo>
                    <a:pt x="170465" y="134771"/>
                  </a:lnTo>
                  <a:lnTo>
                    <a:pt x="182163" y="162868"/>
                  </a:lnTo>
                  <a:lnTo>
                    <a:pt x="182495" y="1714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3" name="SMARTInkShape-970"/>
            <p:cNvSpPr/>
            <p:nvPr/>
          </p:nvSpPr>
          <p:spPr>
            <a:xfrm>
              <a:off x="1778794" y="5529263"/>
              <a:ext cx="314326" cy="292893"/>
            </a:xfrm>
            <a:custGeom>
              <a:avLst/>
              <a:gdLst/>
              <a:ahLst/>
              <a:cxnLst/>
              <a:rect l="0" t="0" r="0" b="0"/>
              <a:pathLst>
                <a:path w="314326" h="292893">
                  <a:moveTo>
                    <a:pt x="314325" y="0"/>
                  </a:moveTo>
                  <a:lnTo>
                    <a:pt x="280532" y="33792"/>
                  </a:lnTo>
                  <a:lnTo>
                    <a:pt x="248580" y="61952"/>
                  </a:lnTo>
                  <a:lnTo>
                    <a:pt x="220376" y="81764"/>
                  </a:lnTo>
                  <a:lnTo>
                    <a:pt x="187170" y="107784"/>
                  </a:lnTo>
                  <a:lnTo>
                    <a:pt x="153653" y="132062"/>
                  </a:lnTo>
                  <a:lnTo>
                    <a:pt x="122161" y="162758"/>
                  </a:lnTo>
                  <a:lnTo>
                    <a:pt x="93010" y="192575"/>
                  </a:lnTo>
                  <a:lnTo>
                    <a:pt x="64322" y="221395"/>
                  </a:lnTo>
                  <a:lnTo>
                    <a:pt x="36349" y="255050"/>
                  </a:lnTo>
                  <a:lnTo>
                    <a:pt x="2760" y="290094"/>
                  </a:lnTo>
                  <a:lnTo>
                    <a:pt x="0" y="29289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4" name="SMARTInkShape-971"/>
            <p:cNvSpPr/>
            <p:nvPr/>
          </p:nvSpPr>
          <p:spPr>
            <a:xfrm>
              <a:off x="1950378" y="5672140"/>
              <a:ext cx="106849" cy="114299"/>
            </a:xfrm>
            <a:custGeom>
              <a:avLst/>
              <a:gdLst/>
              <a:ahLst/>
              <a:cxnLst/>
              <a:rect l="0" t="0" r="0" b="0"/>
              <a:pathLst>
                <a:path w="106849" h="114299">
                  <a:moveTo>
                    <a:pt x="92735" y="7140"/>
                  </a:moveTo>
                  <a:lnTo>
                    <a:pt x="100319" y="7140"/>
                  </a:lnTo>
                  <a:lnTo>
                    <a:pt x="102553" y="6348"/>
                  </a:lnTo>
                  <a:lnTo>
                    <a:pt x="104043" y="5024"/>
                  </a:lnTo>
                  <a:lnTo>
                    <a:pt x="106848" y="292"/>
                  </a:lnTo>
                  <a:lnTo>
                    <a:pt x="79379" y="0"/>
                  </a:lnTo>
                  <a:lnTo>
                    <a:pt x="57376" y="5701"/>
                  </a:lnTo>
                  <a:lnTo>
                    <a:pt x="28113" y="23601"/>
                  </a:lnTo>
                  <a:lnTo>
                    <a:pt x="16173" y="36360"/>
                  </a:lnTo>
                  <a:lnTo>
                    <a:pt x="3307" y="54704"/>
                  </a:lnTo>
                  <a:lnTo>
                    <a:pt x="546" y="71893"/>
                  </a:lnTo>
                  <a:lnTo>
                    <a:pt x="0" y="90576"/>
                  </a:lnTo>
                  <a:lnTo>
                    <a:pt x="2042" y="97933"/>
                  </a:lnTo>
                  <a:lnTo>
                    <a:pt x="14153" y="11429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5" name="SMARTInkShape-972"/>
            <p:cNvSpPr/>
            <p:nvPr/>
          </p:nvSpPr>
          <p:spPr>
            <a:xfrm>
              <a:off x="2003771" y="5743575"/>
              <a:ext cx="75035" cy="62882"/>
            </a:xfrm>
            <a:custGeom>
              <a:avLst/>
              <a:gdLst/>
              <a:ahLst/>
              <a:cxnLst/>
              <a:rect l="0" t="0" r="0" b="0"/>
              <a:pathLst>
                <a:path w="75035" h="62882">
                  <a:moveTo>
                    <a:pt x="67917" y="14288"/>
                  </a:moveTo>
                  <a:lnTo>
                    <a:pt x="67917" y="10495"/>
                  </a:lnTo>
                  <a:lnTo>
                    <a:pt x="68710" y="9378"/>
                  </a:lnTo>
                  <a:lnTo>
                    <a:pt x="70033" y="8633"/>
                  </a:lnTo>
                  <a:lnTo>
                    <a:pt x="74067" y="7438"/>
                  </a:lnTo>
                  <a:lnTo>
                    <a:pt x="74619" y="5158"/>
                  </a:lnTo>
                  <a:lnTo>
                    <a:pt x="75034" y="302"/>
                  </a:lnTo>
                  <a:lnTo>
                    <a:pt x="65115" y="27"/>
                  </a:lnTo>
                  <a:lnTo>
                    <a:pt x="33451" y="10642"/>
                  </a:lnTo>
                  <a:lnTo>
                    <a:pt x="26669" y="16901"/>
                  </a:lnTo>
                  <a:lnTo>
                    <a:pt x="20216" y="24181"/>
                  </a:lnTo>
                  <a:lnTo>
                    <a:pt x="9245" y="32741"/>
                  </a:lnTo>
                  <a:lnTo>
                    <a:pt x="571" y="45165"/>
                  </a:lnTo>
                  <a:lnTo>
                    <a:pt x="0" y="47573"/>
                  </a:lnTo>
                  <a:lnTo>
                    <a:pt x="414" y="49971"/>
                  </a:lnTo>
                  <a:lnTo>
                    <a:pt x="2672" y="57140"/>
                  </a:lnTo>
                  <a:lnTo>
                    <a:pt x="2989" y="59523"/>
                  </a:lnTo>
                  <a:lnTo>
                    <a:pt x="3994" y="61114"/>
                  </a:lnTo>
                  <a:lnTo>
                    <a:pt x="5458" y="62174"/>
                  </a:lnTo>
                  <a:lnTo>
                    <a:pt x="7227" y="62881"/>
                  </a:lnTo>
                  <a:lnTo>
                    <a:pt x="13427" y="61549"/>
                  </a:lnTo>
                  <a:lnTo>
                    <a:pt x="26550" y="58019"/>
                  </a:lnTo>
                  <a:lnTo>
                    <a:pt x="28432" y="56142"/>
                  </a:lnTo>
                  <a:lnTo>
                    <a:pt x="32669" y="46710"/>
                  </a:lnTo>
                  <a:lnTo>
                    <a:pt x="41686" y="37740"/>
                  </a:lnTo>
                  <a:lnTo>
                    <a:pt x="49646" y="20100"/>
                  </a:lnTo>
                  <a:lnTo>
                    <a:pt x="57752" y="9733"/>
                  </a:lnTo>
                  <a:lnTo>
                    <a:pt x="6077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6" name="SMARTInkShape-973"/>
            <p:cNvSpPr/>
            <p:nvPr/>
          </p:nvSpPr>
          <p:spPr>
            <a:xfrm>
              <a:off x="2057401" y="5750720"/>
              <a:ext cx="107119" cy="107156"/>
            </a:xfrm>
            <a:custGeom>
              <a:avLst/>
              <a:gdLst/>
              <a:ahLst/>
              <a:cxnLst/>
              <a:rect l="0" t="0" r="0" b="0"/>
              <a:pathLst>
                <a:path w="107119" h="107156">
                  <a:moveTo>
                    <a:pt x="14287" y="0"/>
                  </a:moveTo>
                  <a:lnTo>
                    <a:pt x="10494" y="3791"/>
                  </a:lnTo>
                  <a:lnTo>
                    <a:pt x="8632" y="9886"/>
                  </a:lnTo>
                  <a:lnTo>
                    <a:pt x="7011" y="17093"/>
                  </a:lnTo>
                  <a:lnTo>
                    <a:pt x="1619" y="28187"/>
                  </a:lnTo>
                  <a:lnTo>
                    <a:pt x="0" y="42850"/>
                  </a:lnTo>
                  <a:lnTo>
                    <a:pt x="3791" y="42858"/>
                  </a:lnTo>
                  <a:lnTo>
                    <a:pt x="4909" y="42065"/>
                  </a:lnTo>
                  <a:lnTo>
                    <a:pt x="5653" y="40744"/>
                  </a:lnTo>
                  <a:lnTo>
                    <a:pt x="6150" y="39068"/>
                  </a:lnTo>
                  <a:lnTo>
                    <a:pt x="10935" y="35090"/>
                  </a:lnTo>
                  <a:lnTo>
                    <a:pt x="28280" y="23492"/>
                  </a:lnTo>
                  <a:lnTo>
                    <a:pt x="58817" y="14781"/>
                  </a:lnTo>
                  <a:lnTo>
                    <a:pt x="72736" y="14384"/>
                  </a:lnTo>
                  <a:lnTo>
                    <a:pt x="78099" y="16446"/>
                  </a:lnTo>
                  <a:lnTo>
                    <a:pt x="83129" y="19215"/>
                  </a:lnTo>
                  <a:lnTo>
                    <a:pt x="90423" y="21566"/>
                  </a:lnTo>
                  <a:lnTo>
                    <a:pt x="105742" y="34405"/>
                  </a:lnTo>
                  <a:lnTo>
                    <a:pt x="106527" y="37251"/>
                  </a:lnTo>
                  <a:lnTo>
                    <a:pt x="107118" y="52476"/>
                  </a:lnTo>
                  <a:lnTo>
                    <a:pt x="105022" y="57189"/>
                  </a:lnTo>
                  <a:lnTo>
                    <a:pt x="103352" y="59557"/>
                  </a:lnTo>
                  <a:lnTo>
                    <a:pt x="98335" y="77094"/>
                  </a:lnTo>
                  <a:lnTo>
                    <a:pt x="95297" y="82682"/>
                  </a:lnTo>
                  <a:lnTo>
                    <a:pt x="93348" y="92737"/>
                  </a:lnTo>
                  <a:lnTo>
                    <a:pt x="92868" y="10715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7" name="SMARTInkShape-974"/>
            <p:cNvSpPr/>
            <p:nvPr/>
          </p:nvSpPr>
          <p:spPr>
            <a:xfrm>
              <a:off x="2200275" y="5715026"/>
              <a:ext cx="164279" cy="207145"/>
            </a:xfrm>
            <a:custGeom>
              <a:avLst/>
              <a:gdLst/>
              <a:ahLst/>
              <a:cxnLst/>
              <a:rect l="0" t="0" r="0" b="0"/>
              <a:pathLst>
                <a:path w="164279" h="207145">
                  <a:moveTo>
                    <a:pt x="150019" y="7119"/>
                  </a:moveTo>
                  <a:lnTo>
                    <a:pt x="156170" y="967"/>
                  </a:lnTo>
                  <a:lnTo>
                    <a:pt x="163986" y="0"/>
                  </a:lnTo>
                  <a:lnTo>
                    <a:pt x="164278" y="9919"/>
                  </a:lnTo>
                  <a:lnTo>
                    <a:pt x="162177" y="14448"/>
                  </a:lnTo>
                  <a:lnTo>
                    <a:pt x="160506" y="16767"/>
                  </a:lnTo>
                  <a:lnTo>
                    <a:pt x="156235" y="31102"/>
                  </a:lnTo>
                  <a:lnTo>
                    <a:pt x="145952" y="39801"/>
                  </a:lnTo>
                  <a:lnTo>
                    <a:pt x="112085" y="64857"/>
                  </a:lnTo>
                  <a:lnTo>
                    <a:pt x="96446" y="78730"/>
                  </a:lnTo>
                  <a:lnTo>
                    <a:pt x="71124" y="109262"/>
                  </a:lnTo>
                  <a:lnTo>
                    <a:pt x="48489" y="142409"/>
                  </a:lnTo>
                  <a:lnTo>
                    <a:pt x="21578" y="176881"/>
                  </a:lnTo>
                  <a:lnTo>
                    <a:pt x="19147" y="179825"/>
                  </a:lnTo>
                  <a:lnTo>
                    <a:pt x="16447" y="187328"/>
                  </a:lnTo>
                  <a:lnTo>
                    <a:pt x="15728" y="191552"/>
                  </a:lnTo>
                  <a:lnTo>
                    <a:pt x="13660" y="195161"/>
                  </a:lnTo>
                  <a:lnTo>
                    <a:pt x="0" y="2071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" name="SMARTInkShape-975"/>
            <p:cNvSpPr/>
            <p:nvPr/>
          </p:nvSpPr>
          <p:spPr>
            <a:xfrm>
              <a:off x="2157413" y="5729375"/>
              <a:ext cx="142876" cy="157076"/>
            </a:xfrm>
            <a:custGeom>
              <a:avLst/>
              <a:gdLst/>
              <a:ahLst/>
              <a:cxnLst/>
              <a:rect l="0" t="0" r="0" b="0"/>
              <a:pathLst>
                <a:path w="142876" h="157076">
                  <a:moveTo>
                    <a:pt x="0" y="7055"/>
                  </a:moveTo>
                  <a:lnTo>
                    <a:pt x="0" y="207"/>
                  </a:lnTo>
                  <a:lnTo>
                    <a:pt x="3792" y="0"/>
                  </a:lnTo>
                  <a:lnTo>
                    <a:pt x="7770" y="2067"/>
                  </a:lnTo>
                  <a:lnTo>
                    <a:pt x="31921" y="25543"/>
                  </a:lnTo>
                  <a:lnTo>
                    <a:pt x="59615" y="59665"/>
                  </a:lnTo>
                  <a:lnTo>
                    <a:pt x="83354" y="93124"/>
                  </a:lnTo>
                  <a:lnTo>
                    <a:pt x="111919" y="125730"/>
                  </a:lnTo>
                  <a:lnTo>
                    <a:pt x="142875" y="1570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" name="SMARTInkShape-976"/>
            <p:cNvSpPr/>
            <p:nvPr/>
          </p:nvSpPr>
          <p:spPr>
            <a:xfrm>
              <a:off x="1528861" y="5664995"/>
              <a:ext cx="214215" cy="128460"/>
            </a:xfrm>
            <a:custGeom>
              <a:avLst/>
              <a:gdLst/>
              <a:ahLst/>
              <a:cxnLst/>
              <a:rect l="0" t="0" r="0" b="0"/>
              <a:pathLst>
                <a:path w="214215" h="128460">
                  <a:moveTo>
                    <a:pt x="121345" y="0"/>
                  </a:moveTo>
                  <a:lnTo>
                    <a:pt x="115194" y="0"/>
                  </a:lnTo>
                  <a:lnTo>
                    <a:pt x="86568" y="27640"/>
                  </a:lnTo>
                  <a:lnTo>
                    <a:pt x="61068" y="59615"/>
                  </a:lnTo>
                  <a:lnTo>
                    <a:pt x="34087" y="92873"/>
                  </a:lnTo>
                  <a:lnTo>
                    <a:pt x="10439" y="118783"/>
                  </a:lnTo>
                  <a:lnTo>
                    <a:pt x="8554" y="123700"/>
                  </a:lnTo>
                  <a:lnTo>
                    <a:pt x="7257" y="125329"/>
                  </a:lnTo>
                  <a:lnTo>
                    <a:pt x="235" y="128459"/>
                  </a:lnTo>
                  <a:lnTo>
                    <a:pt x="0" y="124755"/>
                  </a:lnTo>
                  <a:lnTo>
                    <a:pt x="2062" y="120799"/>
                  </a:lnTo>
                  <a:lnTo>
                    <a:pt x="4830" y="116394"/>
                  </a:lnTo>
                  <a:lnTo>
                    <a:pt x="16902" y="87676"/>
                  </a:lnTo>
                  <a:lnTo>
                    <a:pt x="40830" y="59492"/>
                  </a:lnTo>
                  <a:lnTo>
                    <a:pt x="73746" y="33466"/>
                  </a:lnTo>
                  <a:lnTo>
                    <a:pt x="101504" y="17682"/>
                  </a:lnTo>
                  <a:lnTo>
                    <a:pt x="112468" y="15292"/>
                  </a:lnTo>
                  <a:lnTo>
                    <a:pt x="144533" y="14327"/>
                  </a:lnTo>
                  <a:lnTo>
                    <a:pt x="155909" y="18090"/>
                  </a:lnTo>
                  <a:lnTo>
                    <a:pt x="162636" y="24179"/>
                  </a:lnTo>
                  <a:lnTo>
                    <a:pt x="169065" y="31383"/>
                  </a:lnTo>
                  <a:lnTo>
                    <a:pt x="189678" y="48246"/>
                  </a:lnTo>
                  <a:lnTo>
                    <a:pt x="214214" y="857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0" name="SMARTInkShape-977"/>
            <p:cNvSpPr/>
            <p:nvPr/>
          </p:nvSpPr>
          <p:spPr>
            <a:xfrm>
              <a:off x="1500482" y="5643563"/>
              <a:ext cx="185444" cy="235743"/>
            </a:xfrm>
            <a:custGeom>
              <a:avLst/>
              <a:gdLst/>
              <a:ahLst/>
              <a:cxnLst/>
              <a:rect l="0" t="0" r="0" b="0"/>
              <a:pathLst>
                <a:path w="185444" h="235743">
                  <a:moveTo>
                    <a:pt x="6849" y="0"/>
                  </a:moveTo>
                  <a:lnTo>
                    <a:pt x="3057" y="0"/>
                  </a:lnTo>
                  <a:lnTo>
                    <a:pt x="1940" y="793"/>
                  </a:lnTo>
                  <a:lnTo>
                    <a:pt x="1195" y="2116"/>
                  </a:lnTo>
                  <a:lnTo>
                    <a:pt x="0" y="6150"/>
                  </a:lnTo>
                  <a:lnTo>
                    <a:pt x="9674" y="16999"/>
                  </a:lnTo>
                  <a:lnTo>
                    <a:pt x="43813" y="45542"/>
                  </a:lnTo>
                  <a:lnTo>
                    <a:pt x="78451" y="69095"/>
                  </a:lnTo>
                  <a:lnTo>
                    <a:pt x="111804" y="87321"/>
                  </a:lnTo>
                  <a:lnTo>
                    <a:pt x="140029" y="101503"/>
                  </a:lnTo>
                  <a:lnTo>
                    <a:pt x="153995" y="110508"/>
                  </a:lnTo>
                  <a:lnTo>
                    <a:pt x="160354" y="113408"/>
                  </a:lnTo>
                  <a:lnTo>
                    <a:pt x="168396" y="118710"/>
                  </a:lnTo>
                  <a:lnTo>
                    <a:pt x="176838" y="121084"/>
                  </a:lnTo>
                  <a:lnTo>
                    <a:pt x="176532" y="121203"/>
                  </a:lnTo>
                  <a:lnTo>
                    <a:pt x="141385" y="121442"/>
                  </a:lnTo>
                  <a:lnTo>
                    <a:pt x="105674" y="130262"/>
                  </a:lnTo>
                  <a:lnTo>
                    <a:pt x="94339" y="136227"/>
                  </a:lnTo>
                  <a:lnTo>
                    <a:pt x="83398" y="145354"/>
                  </a:lnTo>
                  <a:lnTo>
                    <a:pt x="76009" y="156221"/>
                  </a:lnTo>
                  <a:lnTo>
                    <a:pt x="72585" y="165703"/>
                  </a:lnTo>
                  <a:lnTo>
                    <a:pt x="73692" y="168412"/>
                  </a:lnTo>
                  <a:lnTo>
                    <a:pt x="90688" y="183298"/>
                  </a:lnTo>
                  <a:lnTo>
                    <a:pt x="102158" y="189689"/>
                  </a:lnTo>
                  <a:lnTo>
                    <a:pt x="111730" y="191935"/>
                  </a:lnTo>
                  <a:lnTo>
                    <a:pt x="119873" y="192461"/>
                  </a:lnTo>
                  <a:lnTo>
                    <a:pt x="143647" y="186694"/>
                  </a:lnTo>
                  <a:lnTo>
                    <a:pt x="149140" y="184045"/>
                  </a:lnTo>
                  <a:lnTo>
                    <a:pt x="159134" y="175878"/>
                  </a:lnTo>
                  <a:lnTo>
                    <a:pt x="161844" y="169185"/>
                  </a:lnTo>
                  <a:lnTo>
                    <a:pt x="163974" y="151220"/>
                  </a:lnTo>
                  <a:lnTo>
                    <a:pt x="164011" y="173876"/>
                  </a:lnTo>
                  <a:lnTo>
                    <a:pt x="161895" y="178613"/>
                  </a:lnTo>
                  <a:lnTo>
                    <a:pt x="160219" y="180988"/>
                  </a:lnTo>
                  <a:lnTo>
                    <a:pt x="159896" y="184159"/>
                  </a:lnTo>
                  <a:lnTo>
                    <a:pt x="165818" y="208844"/>
                  </a:lnTo>
                  <a:lnTo>
                    <a:pt x="171691" y="219836"/>
                  </a:lnTo>
                  <a:lnTo>
                    <a:pt x="175362" y="225498"/>
                  </a:lnTo>
                  <a:lnTo>
                    <a:pt x="176994" y="230661"/>
                  </a:lnTo>
                  <a:lnTo>
                    <a:pt x="178223" y="232355"/>
                  </a:lnTo>
                  <a:lnTo>
                    <a:pt x="185443" y="23574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1" name="SMARTInkShape-978"/>
            <p:cNvSpPr/>
            <p:nvPr/>
          </p:nvSpPr>
          <p:spPr>
            <a:xfrm>
              <a:off x="1722856" y="5857970"/>
              <a:ext cx="77370" cy="114206"/>
            </a:xfrm>
            <a:custGeom>
              <a:avLst/>
              <a:gdLst/>
              <a:ahLst/>
              <a:cxnLst/>
              <a:rect l="0" t="0" r="0" b="0"/>
              <a:pathLst>
                <a:path w="77370" h="114206">
                  <a:moveTo>
                    <a:pt x="77369" y="21335"/>
                  </a:moveTo>
                  <a:lnTo>
                    <a:pt x="77369" y="15185"/>
                  </a:lnTo>
                  <a:lnTo>
                    <a:pt x="73577" y="10694"/>
                  </a:lnTo>
                  <a:lnTo>
                    <a:pt x="69598" y="8669"/>
                  </a:lnTo>
                  <a:lnTo>
                    <a:pt x="67426" y="8129"/>
                  </a:lnTo>
                  <a:lnTo>
                    <a:pt x="65978" y="6975"/>
                  </a:lnTo>
                  <a:lnTo>
                    <a:pt x="64369" y="3576"/>
                  </a:lnTo>
                  <a:lnTo>
                    <a:pt x="62352" y="2353"/>
                  </a:lnTo>
                  <a:lnTo>
                    <a:pt x="47101" y="227"/>
                  </a:lnTo>
                  <a:lnTo>
                    <a:pt x="35680" y="0"/>
                  </a:lnTo>
                  <a:lnTo>
                    <a:pt x="28943" y="2064"/>
                  </a:lnTo>
                  <a:lnTo>
                    <a:pt x="11549" y="12096"/>
                  </a:lnTo>
                  <a:lnTo>
                    <a:pt x="2879" y="27547"/>
                  </a:lnTo>
                  <a:lnTo>
                    <a:pt x="0" y="40815"/>
                  </a:lnTo>
                  <a:lnTo>
                    <a:pt x="1443" y="50102"/>
                  </a:lnTo>
                  <a:lnTo>
                    <a:pt x="8837" y="68999"/>
                  </a:lnTo>
                  <a:lnTo>
                    <a:pt x="32590" y="101332"/>
                  </a:lnTo>
                  <a:lnTo>
                    <a:pt x="41650" y="11420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2" name="SMARTInkShape-979"/>
            <p:cNvSpPr/>
            <p:nvPr/>
          </p:nvSpPr>
          <p:spPr>
            <a:xfrm>
              <a:off x="1864519" y="5860655"/>
              <a:ext cx="99020" cy="154384"/>
            </a:xfrm>
            <a:custGeom>
              <a:avLst/>
              <a:gdLst/>
              <a:ahLst/>
              <a:cxnLst/>
              <a:rect l="0" t="0" r="0" b="0"/>
              <a:pathLst>
                <a:path w="99020" h="154384">
                  <a:moveTo>
                    <a:pt x="92869" y="18650"/>
                  </a:moveTo>
                  <a:lnTo>
                    <a:pt x="99019" y="199"/>
                  </a:lnTo>
                  <a:lnTo>
                    <a:pt x="98557" y="0"/>
                  </a:lnTo>
                  <a:lnTo>
                    <a:pt x="95926" y="1895"/>
                  </a:lnTo>
                  <a:lnTo>
                    <a:pt x="72202" y="36898"/>
                  </a:lnTo>
                  <a:lnTo>
                    <a:pt x="46565" y="70447"/>
                  </a:lnTo>
                  <a:lnTo>
                    <a:pt x="26535" y="104342"/>
                  </a:lnTo>
                  <a:lnTo>
                    <a:pt x="12914" y="123418"/>
                  </a:lnTo>
                  <a:lnTo>
                    <a:pt x="0" y="15438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3" name="SMARTInkShape-980"/>
            <p:cNvSpPr/>
            <p:nvPr/>
          </p:nvSpPr>
          <p:spPr>
            <a:xfrm>
              <a:off x="1778794" y="5872163"/>
              <a:ext cx="192882" cy="164308"/>
            </a:xfrm>
            <a:custGeom>
              <a:avLst/>
              <a:gdLst/>
              <a:ahLst/>
              <a:cxnLst/>
              <a:rect l="0" t="0" r="0" b="0"/>
              <a:pathLst>
                <a:path w="192882" h="164308">
                  <a:moveTo>
                    <a:pt x="0" y="0"/>
                  </a:moveTo>
                  <a:lnTo>
                    <a:pt x="3792" y="0"/>
                  </a:lnTo>
                  <a:lnTo>
                    <a:pt x="4909" y="793"/>
                  </a:lnTo>
                  <a:lnTo>
                    <a:pt x="5654" y="2116"/>
                  </a:lnTo>
                  <a:lnTo>
                    <a:pt x="6151" y="3792"/>
                  </a:lnTo>
                  <a:lnTo>
                    <a:pt x="38731" y="32111"/>
                  </a:lnTo>
                  <a:lnTo>
                    <a:pt x="71834" y="64759"/>
                  </a:lnTo>
                  <a:lnTo>
                    <a:pt x="105000" y="92960"/>
                  </a:lnTo>
                  <a:lnTo>
                    <a:pt x="135305" y="119345"/>
                  </a:lnTo>
                  <a:lnTo>
                    <a:pt x="169806" y="144185"/>
                  </a:lnTo>
                  <a:lnTo>
                    <a:pt x="192881" y="16430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4" name="SMARTInkShape-981"/>
            <p:cNvSpPr/>
            <p:nvPr/>
          </p:nvSpPr>
          <p:spPr>
            <a:xfrm>
              <a:off x="1865940" y="6007904"/>
              <a:ext cx="84305" cy="82331"/>
            </a:xfrm>
            <a:custGeom>
              <a:avLst/>
              <a:gdLst/>
              <a:ahLst/>
              <a:cxnLst/>
              <a:rect l="0" t="0" r="0" b="0"/>
              <a:pathLst>
                <a:path w="84305" h="82331">
                  <a:moveTo>
                    <a:pt x="84304" y="14276"/>
                  </a:moveTo>
                  <a:lnTo>
                    <a:pt x="84304" y="10485"/>
                  </a:lnTo>
                  <a:lnTo>
                    <a:pt x="82187" y="6506"/>
                  </a:lnTo>
                  <a:lnTo>
                    <a:pt x="80511" y="4334"/>
                  </a:lnTo>
                  <a:lnTo>
                    <a:pt x="76533" y="1921"/>
                  </a:lnTo>
                  <a:lnTo>
                    <a:pt x="67511" y="371"/>
                  </a:lnTo>
                  <a:lnTo>
                    <a:pt x="36257" y="0"/>
                  </a:lnTo>
                  <a:lnTo>
                    <a:pt x="29083" y="2111"/>
                  </a:lnTo>
                  <a:lnTo>
                    <a:pt x="15502" y="12176"/>
                  </a:lnTo>
                  <a:lnTo>
                    <a:pt x="8179" y="19916"/>
                  </a:lnTo>
                  <a:lnTo>
                    <a:pt x="1776" y="31117"/>
                  </a:lnTo>
                  <a:lnTo>
                    <a:pt x="0" y="37108"/>
                  </a:lnTo>
                  <a:lnTo>
                    <a:pt x="1327" y="44532"/>
                  </a:lnTo>
                  <a:lnTo>
                    <a:pt x="4420" y="57637"/>
                  </a:lnTo>
                  <a:lnTo>
                    <a:pt x="4854" y="62234"/>
                  </a:lnTo>
                  <a:lnTo>
                    <a:pt x="6731" y="66092"/>
                  </a:lnTo>
                  <a:lnTo>
                    <a:pt x="13050" y="72496"/>
                  </a:lnTo>
                  <a:lnTo>
                    <a:pt x="19033" y="75870"/>
                  </a:lnTo>
                  <a:lnTo>
                    <a:pt x="24338" y="78165"/>
                  </a:lnTo>
                  <a:lnTo>
                    <a:pt x="29342" y="81830"/>
                  </a:lnTo>
                  <a:lnTo>
                    <a:pt x="31788" y="82330"/>
                  </a:lnTo>
                  <a:lnTo>
                    <a:pt x="34212" y="81872"/>
                  </a:lnTo>
                  <a:lnTo>
                    <a:pt x="39022" y="80038"/>
                  </a:lnTo>
                  <a:lnTo>
                    <a:pt x="46193" y="78212"/>
                  </a:lnTo>
                  <a:lnTo>
                    <a:pt x="50961" y="74972"/>
                  </a:lnTo>
                  <a:lnTo>
                    <a:pt x="53610" y="68768"/>
                  </a:lnTo>
                  <a:lnTo>
                    <a:pt x="55674" y="34150"/>
                  </a:lnTo>
                  <a:lnTo>
                    <a:pt x="55729" y="713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5" name="SMARTInkShape-982"/>
            <p:cNvSpPr/>
            <p:nvPr/>
          </p:nvSpPr>
          <p:spPr>
            <a:xfrm>
              <a:off x="1928813" y="6065045"/>
              <a:ext cx="192882" cy="71436"/>
            </a:xfrm>
            <a:custGeom>
              <a:avLst/>
              <a:gdLst/>
              <a:ahLst/>
              <a:cxnLst/>
              <a:rect l="0" t="0" r="0" b="0"/>
              <a:pathLst>
                <a:path w="192882" h="71436">
                  <a:moveTo>
                    <a:pt x="0" y="0"/>
                  </a:moveTo>
                  <a:lnTo>
                    <a:pt x="0" y="3791"/>
                  </a:lnTo>
                  <a:lnTo>
                    <a:pt x="2116" y="7770"/>
                  </a:lnTo>
                  <a:lnTo>
                    <a:pt x="4909" y="12183"/>
                  </a:lnTo>
                  <a:lnTo>
                    <a:pt x="6702" y="21485"/>
                  </a:lnTo>
                  <a:lnTo>
                    <a:pt x="7056" y="30966"/>
                  </a:lnTo>
                  <a:lnTo>
                    <a:pt x="9221" y="35722"/>
                  </a:lnTo>
                  <a:lnTo>
                    <a:pt x="13286" y="41451"/>
                  </a:lnTo>
                  <a:lnTo>
                    <a:pt x="14414" y="41127"/>
                  </a:lnTo>
                  <a:lnTo>
                    <a:pt x="20350" y="36586"/>
                  </a:lnTo>
                  <a:lnTo>
                    <a:pt x="26921" y="35095"/>
                  </a:lnTo>
                  <a:lnTo>
                    <a:pt x="33552" y="30859"/>
                  </a:lnTo>
                  <a:lnTo>
                    <a:pt x="61256" y="22152"/>
                  </a:lnTo>
                  <a:lnTo>
                    <a:pt x="72036" y="22438"/>
                  </a:lnTo>
                  <a:lnTo>
                    <a:pt x="103276" y="29243"/>
                  </a:lnTo>
                  <a:lnTo>
                    <a:pt x="137507" y="42920"/>
                  </a:lnTo>
                  <a:lnTo>
                    <a:pt x="150014" y="48443"/>
                  </a:lnTo>
                  <a:lnTo>
                    <a:pt x="184087" y="67602"/>
                  </a:lnTo>
                  <a:lnTo>
                    <a:pt x="192881" y="7143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4" name="SMARTInkShape-Group123"/>
          <p:cNvGrpSpPr/>
          <p:nvPr/>
        </p:nvGrpSpPr>
        <p:grpSpPr>
          <a:xfrm>
            <a:off x="4136260" y="5443990"/>
            <a:ext cx="907229" cy="606668"/>
            <a:chOff x="4136260" y="5443990"/>
            <a:chExt cx="907229" cy="606668"/>
          </a:xfrm>
        </p:grpSpPr>
        <p:sp>
          <p:nvSpPr>
            <p:cNvPr id="377" name="SMARTInkShape-983"/>
            <p:cNvSpPr/>
            <p:nvPr/>
          </p:nvSpPr>
          <p:spPr>
            <a:xfrm>
              <a:off x="4922045" y="5897637"/>
              <a:ext cx="121444" cy="153021"/>
            </a:xfrm>
            <a:custGeom>
              <a:avLst/>
              <a:gdLst/>
              <a:ahLst/>
              <a:cxnLst/>
              <a:rect l="0" t="0" r="0" b="0"/>
              <a:pathLst>
                <a:path w="121444" h="153021">
                  <a:moveTo>
                    <a:pt x="121443" y="60251"/>
                  </a:moveTo>
                  <a:lnTo>
                    <a:pt x="121443" y="50308"/>
                  </a:lnTo>
                  <a:lnTo>
                    <a:pt x="112623" y="19303"/>
                  </a:lnTo>
                  <a:lnTo>
                    <a:pt x="97532" y="832"/>
                  </a:lnTo>
                  <a:lnTo>
                    <a:pt x="95183" y="0"/>
                  </a:lnTo>
                  <a:lnTo>
                    <a:pt x="92824" y="239"/>
                  </a:lnTo>
                  <a:lnTo>
                    <a:pt x="87126" y="2535"/>
                  </a:lnTo>
                  <a:lnTo>
                    <a:pt x="82346" y="10518"/>
                  </a:lnTo>
                  <a:lnTo>
                    <a:pt x="79695" y="22937"/>
                  </a:lnTo>
                  <a:lnTo>
                    <a:pt x="78678" y="54587"/>
                  </a:lnTo>
                  <a:lnTo>
                    <a:pt x="72438" y="89949"/>
                  </a:lnTo>
                  <a:lnTo>
                    <a:pt x="71524" y="121843"/>
                  </a:lnTo>
                  <a:lnTo>
                    <a:pt x="69358" y="129429"/>
                  </a:lnTo>
                  <a:lnTo>
                    <a:pt x="58438" y="144432"/>
                  </a:lnTo>
                  <a:lnTo>
                    <a:pt x="44960" y="151991"/>
                  </a:lnTo>
                  <a:lnTo>
                    <a:pt x="26952" y="153020"/>
                  </a:lnTo>
                  <a:lnTo>
                    <a:pt x="21768" y="150958"/>
                  </a:lnTo>
                  <a:lnTo>
                    <a:pt x="16817" y="148190"/>
                  </a:lnTo>
                  <a:lnTo>
                    <a:pt x="11972" y="146960"/>
                  </a:lnTo>
                  <a:lnTo>
                    <a:pt x="10362" y="145838"/>
                  </a:lnTo>
                  <a:lnTo>
                    <a:pt x="9289" y="144296"/>
                  </a:lnTo>
                  <a:lnTo>
                    <a:pt x="8573" y="142475"/>
                  </a:lnTo>
                  <a:lnTo>
                    <a:pt x="7303" y="141260"/>
                  </a:lnTo>
                  <a:lnTo>
                    <a:pt x="0" y="13883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8" name="SMARTInkShape-984"/>
            <p:cNvSpPr/>
            <p:nvPr/>
          </p:nvSpPr>
          <p:spPr>
            <a:xfrm>
              <a:off x="4832908" y="5836445"/>
              <a:ext cx="163784" cy="142876"/>
            </a:xfrm>
            <a:custGeom>
              <a:avLst/>
              <a:gdLst/>
              <a:ahLst/>
              <a:cxnLst/>
              <a:rect l="0" t="0" r="0" b="0"/>
              <a:pathLst>
                <a:path w="163784" h="142876">
                  <a:moveTo>
                    <a:pt x="17698" y="0"/>
                  </a:moveTo>
                  <a:lnTo>
                    <a:pt x="17698" y="9942"/>
                  </a:lnTo>
                  <a:lnTo>
                    <a:pt x="15582" y="14472"/>
                  </a:lnTo>
                  <a:lnTo>
                    <a:pt x="11995" y="20719"/>
                  </a:lnTo>
                  <a:lnTo>
                    <a:pt x="5342" y="42016"/>
                  </a:lnTo>
                  <a:lnTo>
                    <a:pt x="1866" y="56898"/>
                  </a:lnTo>
                  <a:lnTo>
                    <a:pt x="0" y="61744"/>
                  </a:lnTo>
                  <a:lnTo>
                    <a:pt x="43" y="71362"/>
                  </a:lnTo>
                  <a:lnTo>
                    <a:pt x="5232" y="97888"/>
                  </a:lnTo>
                  <a:lnTo>
                    <a:pt x="15557" y="111638"/>
                  </a:lnTo>
                  <a:lnTo>
                    <a:pt x="23462" y="119995"/>
                  </a:lnTo>
                  <a:lnTo>
                    <a:pt x="26345" y="120799"/>
                  </a:lnTo>
                  <a:lnTo>
                    <a:pt x="28226" y="121013"/>
                  </a:lnTo>
                  <a:lnTo>
                    <a:pt x="32431" y="119135"/>
                  </a:lnTo>
                  <a:lnTo>
                    <a:pt x="48860" y="108439"/>
                  </a:lnTo>
                  <a:lnTo>
                    <a:pt x="54832" y="100846"/>
                  </a:lnTo>
                  <a:lnTo>
                    <a:pt x="58014" y="92180"/>
                  </a:lnTo>
                  <a:lnTo>
                    <a:pt x="63850" y="73682"/>
                  </a:lnTo>
                  <a:lnTo>
                    <a:pt x="73517" y="49023"/>
                  </a:lnTo>
                  <a:lnTo>
                    <a:pt x="74838" y="29702"/>
                  </a:lnTo>
                  <a:lnTo>
                    <a:pt x="74845" y="32700"/>
                  </a:lnTo>
                  <a:lnTo>
                    <a:pt x="75640" y="33706"/>
                  </a:lnTo>
                  <a:lnTo>
                    <a:pt x="82123" y="36335"/>
                  </a:lnTo>
                  <a:lnTo>
                    <a:pt x="116234" y="64308"/>
                  </a:lnTo>
                  <a:lnTo>
                    <a:pt x="119108" y="66684"/>
                  </a:lnTo>
                  <a:lnTo>
                    <a:pt x="126533" y="69324"/>
                  </a:lnTo>
                  <a:lnTo>
                    <a:pt x="136713" y="69705"/>
                  </a:lnTo>
                  <a:lnTo>
                    <a:pt x="151821" y="67226"/>
                  </a:lnTo>
                  <a:lnTo>
                    <a:pt x="157119" y="63868"/>
                  </a:lnTo>
                  <a:lnTo>
                    <a:pt x="160652" y="59247"/>
                  </a:lnTo>
                  <a:lnTo>
                    <a:pt x="163007" y="53785"/>
                  </a:lnTo>
                  <a:lnTo>
                    <a:pt x="163783" y="49350"/>
                  </a:lnTo>
                  <a:lnTo>
                    <a:pt x="162529" y="42305"/>
                  </a:lnTo>
                  <a:lnTo>
                    <a:pt x="160290" y="40109"/>
                  </a:lnTo>
                  <a:lnTo>
                    <a:pt x="153568" y="37670"/>
                  </a:lnTo>
                  <a:lnTo>
                    <a:pt x="145289" y="38702"/>
                  </a:lnTo>
                  <a:lnTo>
                    <a:pt x="119041" y="46410"/>
                  </a:lnTo>
                  <a:lnTo>
                    <a:pt x="112217" y="52640"/>
                  </a:lnTo>
                  <a:lnTo>
                    <a:pt x="105744" y="59907"/>
                  </a:lnTo>
                  <a:lnTo>
                    <a:pt x="97576" y="65783"/>
                  </a:lnTo>
                  <a:lnTo>
                    <a:pt x="90770" y="77391"/>
                  </a:lnTo>
                  <a:lnTo>
                    <a:pt x="79032" y="108439"/>
                  </a:lnTo>
                  <a:lnTo>
                    <a:pt x="81992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9" name="SMARTInkShape-985"/>
            <p:cNvSpPr/>
            <p:nvPr/>
          </p:nvSpPr>
          <p:spPr>
            <a:xfrm>
              <a:off x="4843463" y="5772150"/>
              <a:ext cx="21432" cy="21431"/>
            </a:xfrm>
            <a:custGeom>
              <a:avLst/>
              <a:gdLst/>
              <a:ahLst/>
              <a:cxnLst/>
              <a:rect l="0" t="0" r="0" b="0"/>
              <a:pathLst>
                <a:path w="21432" h="21431">
                  <a:moveTo>
                    <a:pt x="0" y="21430"/>
                  </a:moveTo>
                  <a:lnTo>
                    <a:pt x="0" y="15280"/>
                  </a:lnTo>
                  <a:lnTo>
                    <a:pt x="3792" y="10789"/>
                  </a:lnTo>
                  <a:lnTo>
                    <a:pt x="7770" y="8764"/>
                  </a:lnTo>
                  <a:lnTo>
                    <a:pt x="9942" y="8224"/>
                  </a:lnTo>
                  <a:lnTo>
                    <a:pt x="21431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0" name="SMARTInkShape-986"/>
            <p:cNvSpPr/>
            <p:nvPr/>
          </p:nvSpPr>
          <p:spPr>
            <a:xfrm>
              <a:off x="4614863" y="5750720"/>
              <a:ext cx="185737" cy="128586"/>
            </a:xfrm>
            <a:custGeom>
              <a:avLst/>
              <a:gdLst/>
              <a:ahLst/>
              <a:cxnLst/>
              <a:rect l="0" t="0" r="0" b="0"/>
              <a:pathLst>
                <a:path w="185737" h="128586">
                  <a:moveTo>
                    <a:pt x="0" y="0"/>
                  </a:moveTo>
                  <a:lnTo>
                    <a:pt x="17888" y="793"/>
                  </a:lnTo>
                  <a:lnTo>
                    <a:pt x="51054" y="12183"/>
                  </a:lnTo>
                  <a:lnTo>
                    <a:pt x="85862" y="27640"/>
                  </a:lnTo>
                  <a:lnTo>
                    <a:pt x="121461" y="42425"/>
                  </a:lnTo>
                  <a:lnTo>
                    <a:pt x="156536" y="57110"/>
                  </a:lnTo>
                  <a:lnTo>
                    <a:pt x="182259" y="71288"/>
                  </a:lnTo>
                  <a:lnTo>
                    <a:pt x="183418" y="72925"/>
                  </a:lnTo>
                  <a:lnTo>
                    <a:pt x="185279" y="77463"/>
                  </a:lnTo>
                  <a:lnTo>
                    <a:pt x="185736" y="109544"/>
                  </a:lnTo>
                  <a:lnTo>
                    <a:pt x="183620" y="114302"/>
                  </a:lnTo>
                  <a:lnTo>
                    <a:pt x="180827" y="119063"/>
                  </a:lnTo>
                  <a:lnTo>
                    <a:pt x="178593" y="12858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1" name="SMARTInkShape-987"/>
            <p:cNvSpPr/>
            <p:nvPr/>
          </p:nvSpPr>
          <p:spPr>
            <a:xfrm>
              <a:off x="4750594" y="5672138"/>
              <a:ext cx="71438" cy="221458"/>
            </a:xfrm>
            <a:custGeom>
              <a:avLst/>
              <a:gdLst/>
              <a:ahLst/>
              <a:cxnLst/>
              <a:rect l="0" t="0" r="0" b="0"/>
              <a:pathLst>
                <a:path w="71438" h="221458">
                  <a:moveTo>
                    <a:pt x="71437" y="0"/>
                  </a:moveTo>
                  <a:lnTo>
                    <a:pt x="65734" y="6496"/>
                  </a:lnTo>
                  <a:lnTo>
                    <a:pt x="45219" y="39661"/>
                  </a:lnTo>
                  <a:lnTo>
                    <a:pt x="30954" y="74017"/>
                  </a:lnTo>
                  <a:lnTo>
                    <a:pt x="19049" y="107494"/>
                  </a:lnTo>
                  <a:lnTo>
                    <a:pt x="9260" y="137265"/>
                  </a:lnTo>
                  <a:lnTo>
                    <a:pt x="7422" y="166742"/>
                  </a:lnTo>
                  <a:lnTo>
                    <a:pt x="6432" y="184871"/>
                  </a:lnTo>
                  <a:lnTo>
                    <a:pt x="0" y="22145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2" name="SMARTInkShape-988"/>
            <p:cNvSpPr/>
            <p:nvPr/>
          </p:nvSpPr>
          <p:spPr>
            <a:xfrm>
              <a:off x="4323503" y="5608253"/>
              <a:ext cx="369942" cy="221048"/>
            </a:xfrm>
            <a:custGeom>
              <a:avLst/>
              <a:gdLst/>
              <a:ahLst/>
              <a:cxnLst/>
              <a:rect l="0" t="0" r="0" b="0"/>
              <a:pathLst>
                <a:path w="369942" h="221048">
                  <a:moveTo>
                    <a:pt x="91335" y="28167"/>
                  </a:moveTo>
                  <a:lnTo>
                    <a:pt x="91335" y="11166"/>
                  </a:lnTo>
                  <a:lnTo>
                    <a:pt x="89218" y="6587"/>
                  </a:lnTo>
                  <a:lnTo>
                    <a:pt x="87542" y="4255"/>
                  </a:lnTo>
                  <a:lnTo>
                    <a:pt x="83564" y="1664"/>
                  </a:lnTo>
                  <a:lnTo>
                    <a:pt x="74542" y="0"/>
                  </a:lnTo>
                  <a:lnTo>
                    <a:pt x="59413" y="466"/>
                  </a:lnTo>
                  <a:lnTo>
                    <a:pt x="26984" y="14069"/>
                  </a:lnTo>
                  <a:lnTo>
                    <a:pt x="11772" y="23441"/>
                  </a:lnTo>
                  <a:lnTo>
                    <a:pt x="3643" y="30558"/>
                  </a:lnTo>
                  <a:lnTo>
                    <a:pt x="767" y="35315"/>
                  </a:lnTo>
                  <a:lnTo>
                    <a:pt x="0" y="37694"/>
                  </a:lnTo>
                  <a:lnTo>
                    <a:pt x="282" y="40074"/>
                  </a:lnTo>
                  <a:lnTo>
                    <a:pt x="2713" y="44836"/>
                  </a:lnTo>
                  <a:lnTo>
                    <a:pt x="4472" y="46424"/>
                  </a:lnTo>
                  <a:lnTo>
                    <a:pt x="8543" y="48186"/>
                  </a:lnTo>
                  <a:lnTo>
                    <a:pt x="40078" y="49561"/>
                  </a:lnTo>
                  <a:lnTo>
                    <a:pt x="71557" y="42320"/>
                  </a:lnTo>
                  <a:lnTo>
                    <a:pt x="90880" y="35404"/>
                  </a:lnTo>
                  <a:lnTo>
                    <a:pt x="94992" y="39129"/>
                  </a:lnTo>
                  <a:lnTo>
                    <a:pt x="95361" y="41031"/>
                  </a:lnTo>
                  <a:lnTo>
                    <a:pt x="94812" y="43094"/>
                  </a:lnTo>
                  <a:lnTo>
                    <a:pt x="93653" y="45261"/>
                  </a:lnTo>
                  <a:lnTo>
                    <a:pt x="91640" y="64567"/>
                  </a:lnTo>
                  <a:lnTo>
                    <a:pt x="92140" y="95530"/>
                  </a:lnTo>
                  <a:lnTo>
                    <a:pt x="98611" y="117773"/>
                  </a:lnTo>
                  <a:lnTo>
                    <a:pt x="105302" y="127726"/>
                  </a:lnTo>
                  <a:lnTo>
                    <a:pt x="109319" y="124252"/>
                  </a:lnTo>
                  <a:lnTo>
                    <a:pt x="111234" y="120348"/>
                  </a:lnTo>
                  <a:lnTo>
                    <a:pt x="111744" y="118195"/>
                  </a:lnTo>
                  <a:lnTo>
                    <a:pt x="118286" y="106687"/>
                  </a:lnTo>
                  <a:lnTo>
                    <a:pt x="118827" y="104325"/>
                  </a:lnTo>
                  <a:lnTo>
                    <a:pt x="132224" y="79660"/>
                  </a:lnTo>
                  <a:lnTo>
                    <a:pt x="134114" y="74071"/>
                  </a:lnTo>
                  <a:lnTo>
                    <a:pt x="137600" y="68941"/>
                  </a:lnTo>
                  <a:lnTo>
                    <a:pt x="141795" y="66132"/>
                  </a:lnTo>
                  <a:lnTo>
                    <a:pt x="158216" y="60065"/>
                  </a:lnTo>
                  <a:lnTo>
                    <a:pt x="179049" y="65708"/>
                  </a:lnTo>
                  <a:lnTo>
                    <a:pt x="187469" y="70251"/>
                  </a:lnTo>
                  <a:lnTo>
                    <a:pt x="206721" y="86811"/>
                  </a:lnTo>
                  <a:lnTo>
                    <a:pt x="210086" y="94182"/>
                  </a:lnTo>
                  <a:lnTo>
                    <a:pt x="212731" y="129472"/>
                  </a:lnTo>
                  <a:lnTo>
                    <a:pt x="212764" y="137381"/>
                  </a:lnTo>
                  <a:lnTo>
                    <a:pt x="210656" y="142323"/>
                  </a:lnTo>
                  <a:lnTo>
                    <a:pt x="206626" y="148170"/>
                  </a:lnTo>
                  <a:lnTo>
                    <a:pt x="205642" y="156655"/>
                  </a:lnTo>
                  <a:lnTo>
                    <a:pt x="205637" y="152932"/>
                  </a:lnTo>
                  <a:lnTo>
                    <a:pt x="207752" y="148969"/>
                  </a:lnTo>
                  <a:lnTo>
                    <a:pt x="209428" y="146802"/>
                  </a:lnTo>
                  <a:lnTo>
                    <a:pt x="213406" y="144393"/>
                  </a:lnTo>
                  <a:lnTo>
                    <a:pt x="246896" y="136981"/>
                  </a:lnTo>
                  <a:lnTo>
                    <a:pt x="278714" y="137930"/>
                  </a:lnTo>
                  <a:lnTo>
                    <a:pt x="309044" y="141122"/>
                  </a:lnTo>
                  <a:lnTo>
                    <a:pt x="323826" y="142662"/>
                  </a:lnTo>
                  <a:lnTo>
                    <a:pt x="340635" y="149292"/>
                  </a:lnTo>
                  <a:lnTo>
                    <a:pt x="305001" y="155263"/>
                  </a:lnTo>
                  <a:lnTo>
                    <a:pt x="296629" y="156885"/>
                  </a:lnTo>
                  <a:lnTo>
                    <a:pt x="270812" y="170959"/>
                  </a:lnTo>
                  <a:lnTo>
                    <a:pt x="266882" y="174444"/>
                  </a:lnTo>
                  <a:lnTo>
                    <a:pt x="264605" y="178639"/>
                  </a:lnTo>
                  <a:lnTo>
                    <a:pt x="263998" y="180869"/>
                  </a:lnTo>
                  <a:lnTo>
                    <a:pt x="264388" y="182355"/>
                  </a:lnTo>
                  <a:lnTo>
                    <a:pt x="265441" y="183346"/>
                  </a:lnTo>
                  <a:lnTo>
                    <a:pt x="268728" y="184448"/>
                  </a:lnTo>
                  <a:lnTo>
                    <a:pt x="279609" y="185212"/>
                  </a:lnTo>
                  <a:lnTo>
                    <a:pt x="284285" y="183160"/>
                  </a:lnTo>
                  <a:lnTo>
                    <a:pt x="289009" y="180396"/>
                  </a:lnTo>
                  <a:lnTo>
                    <a:pt x="304681" y="174684"/>
                  </a:lnTo>
                  <a:lnTo>
                    <a:pt x="307384" y="172676"/>
                  </a:lnTo>
                  <a:lnTo>
                    <a:pt x="311983" y="166851"/>
                  </a:lnTo>
                  <a:lnTo>
                    <a:pt x="319578" y="164012"/>
                  </a:lnTo>
                  <a:lnTo>
                    <a:pt x="323621" y="163931"/>
                  </a:lnTo>
                  <a:lnTo>
                    <a:pt x="324773" y="164712"/>
                  </a:lnTo>
                  <a:lnTo>
                    <a:pt x="325542" y="166029"/>
                  </a:lnTo>
                  <a:lnTo>
                    <a:pt x="326775" y="170051"/>
                  </a:lnTo>
                  <a:lnTo>
                    <a:pt x="327052" y="187048"/>
                  </a:lnTo>
                  <a:lnTo>
                    <a:pt x="329183" y="192178"/>
                  </a:lnTo>
                  <a:lnTo>
                    <a:pt x="340055" y="209249"/>
                  </a:lnTo>
                  <a:lnTo>
                    <a:pt x="351120" y="217198"/>
                  </a:lnTo>
                  <a:lnTo>
                    <a:pt x="359778" y="219907"/>
                  </a:lnTo>
                  <a:lnTo>
                    <a:pt x="369941" y="22104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3" name="SMARTInkShape-989"/>
            <p:cNvSpPr/>
            <p:nvPr/>
          </p:nvSpPr>
          <p:spPr>
            <a:xfrm>
              <a:off x="4136260" y="5443990"/>
              <a:ext cx="171065" cy="221006"/>
            </a:xfrm>
            <a:custGeom>
              <a:avLst/>
              <a:gdLst/>
              <a:ahLst/>
              <a:cxnLst/>
              <a:rect l="0" t="0" r="0" b="0"/>
              <a:pathLst>
                <a:path w="171065" h="221006">
                  <a:moveTo>
                    <a:pt x="28546" y="56698"/>
                  </a:moveTo>
                  <a:lnTo>
                    <a:pt x="24754" y="56698"/>
                  </a:lnTo>
                  <a:lnTo>
                    <a:pt x="23637" y="57491"/>
                  </a:lnTo>
                  <a:lnTo>
                    <a:pt x="22892" y="58814"/>
                  </a:lnTo>
                  <a:lnTo>
                    <a:pt x="22395" y="60490"/>
                  </a:lnTo>
                  <a:lnTo>
                    <a:pt x="15879" y="71170"/>
                  </a:lnTo>
                  <a:lnTo>
                    <a:pt x="15339" y="73490"/>
                  </a:lnTo>
                  <a:lnTo>
                    <a:pt x="8747" y="85290"/>
                  </a:lnTo>
                  <a:lnTo>
                    <a:pt x="8203" y="87665"/>
                  </a:lnTo>
                  <a:lnTo>
                    <a:pt x="7046" y="89248"/>
                  </a:lnTo>
                  <a:lnTo>
                    <a:pt x="5482" y="90304"/>
                  </a:lnTo>
                  <a:lnTo>
                    <a:pt x="3645" y="91008"/>
                  </a:lnTo>
                  <a:lnTo>
                    <a:pt x="2420" y="92271"/>
                  </a:lnTo>
                  <a:lnTo>
                    <a:pt x="67" y="99229"/>
                  </a:lnTo>
                  <a:lnTo>
                    <a:pt x="0" y="95670"/>
                  </a:lnTo>
                  <a:lnTo>
                    <a:pt x="2101" y="91745"/>
                  </a:lnTo>
                  <a:lnTo>
                    <a:pt x="27613" y="58649"/>
                  </a:lnTo>
                  <a:lnTo>
                    <a:pt x="59587" y="32198"/>
                  </a:lnTo>
                  <a:lnTo>
                    <a:pt x="83326" y="12775"/>
                  </a:lnTo>
                  <a:lnTo>
                    <a:pt x="110666" y="1838"/>
                  </a:lnTo>
                  <a:lnTo>
                    <a:pt x="126876" y="0"/>
                  </a:lnTo>
                  <a:lnTo>
                    <a:pt x="133896" y="1865"/>
                  </a:lnTo>
                  <a:lnTo>
                    <a:pt x="156058" y="16352"/>
                  </a:lnTo>
                  <a:lnTo>
                    <a:pt x="158798" y="19482"/>
                  </a:lnTo>
                  <a:lnTo>
                    <a:pt x="168706" y="45871"/>
                  </a:lnTo>
                  <a:lnTo>
                    <a:pt x="171064" y="78585"/>
                  </a:lnTo>
                  <a:lnTo>
                    <a:pt x="165720" y="113907"/>
                  </a:lnTo>
                  <a:lnTo>
                    <a:pt x="163674" y="148779"/>
                  </a:lnTo>
                  <a:lnTo>
                    <a:pt x="158152" y="179135"/>
                  </a:lnTo>
                  <a:lnTo>
                    <a:pt x="150471" y="213086"/>
                  </a:lnTo>
                  <a:lnTo>
                    <a:pt x="149990" y="22100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7116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7620000" cy="1143000"/>
          </a:xfrm>
        </p:spPr>
        <p:txBody>
          <a:bodyPr/>
          <a:lstStyle/>
          <a:p>
            <a:r>
              <a:rPr lang="en-US" dirty="0" smtClean="0"/>
              <a:t>Then,  decide why the authors chose the MOD for the argument.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193" name="SMARTInkShape-Group124"/>
          <p:cNvGrpSpPr/>
          <p:nvPr/>
        </p:nvGrpSpPr>
        <p:grpSpPr>
          <a:xfrm>
            <a:off x="928716" y="2821781"/>
            <a:ext cx="4079055" cy="1328739"/>
            <a:chOff x="928716" y="2821781"/>
            <a:chExt cx="4079055" cy="1328739"/>
          </a:xfrm>
        </p:grpSpPr>
        <p:sp>
          <p:nvSpPr>
            <p:cNvPr id="167" name="SMARTInkShape-990"/>
            <p:cNvSpPr/>
            <p:nvPr/>
          </p:nvSpPr>
          <p:spPr>
            <a:xfrm>
              <a:off x="4021931" y="3707900"/>
              <a:ext cx="163132" cy="392614"/>
            </a:xfrm>
            <a:custGeom>
              <a:avLst/>
              <a:gdLst/>
              <a:ahLst/>
              <a:cxnLst/>
              <a:rect l="0" t="0" r="0" b="0"/>
              <a:pathLst>
                <a:path w="163132" h="392614">
                  <a:moveTo>
                    <a:pt x="14288" y="6850"/>
                  </a:moveTo>
                  <a:lnTo>
                    <a:pt x="14288" y="699"/>
                  </a:lnTo>
                  <a:lnTo>
                    <a:pt x="15082" y="368"/>
                  </a:lnTo>
                  <a:lnTo>
                    <a:pt x="18080" y="0"/>
                  </a:lnTo>
                  <a:lnTo>
                    <a:pt x="22059" y="1954"/>
                  </a:lnTo>
                  <a:lnTo>
                    <a:pt x="43545" y="18424"/>
                  </a:lnTo>
                  <a:lnTo>
                    <a:pt x="73262" y="51883"/>
                  </a:lnTo>
                  <a:lnTo>
                    <a:pt x="97290" y="81930"/>
                  </a:lnTo>
                  <a:lnTo>
                    <a:pt x="115963" y="111293"/>
                  </a:lnTo>
                  <a:lnTo>
                    <a:pt x="135430" y="140102"/>
                  </a:lnTo>
                  <a:lnTo>
                    <a:pt x="150812" y="168746"/>
                  </a:lnTo>
                  <a:lnTo>
                    <a:pt x="159955" y="197341"/>
                  </a:lnTo>
                  <a:lnTo>
                    <a:pt x="163017" y="225922"/>
                  </a:lnTo>
                  <a:lnTo>
                    <a:pt x="163131" y="253705"/>
                  </a:lnTo>
                  <a:lnTo>
                    <a:pt x="157696" y="277371"/>
                  </a:lnTo>
                  <a:lnTo>
                    <a:pt x="145591" y="299465"/>
                  </a:lnTo>
                  <a:lnTo>
                    <a:pt x="117509" y="331633"/>
                  </a:lnTo>
                  <a:lnTo>
                    <a:pt x="83091" y="356703"/>
                  </a:lnTo>
                  <a:lnTo>
                    <a:pt x="50897" y="372114"/>
                  </a:lnTo>
                  <a:lnTo>
                    <a:pt x="0" y="3926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SMARTInkShape-991"/>
            <p:cNvSpPr/>
            <p:nvPr/>
          </p:nvSpPr>
          <p:spPr>
            <a:xfrm>
              <a:off x="3844994" y="3957649"/>
              <a:ext cx="148266" cy="192871"/>
            </a:xfrm>
            <a:custGeom>
              <a:avLst/>
              <a:gdLst/>
              <a:ahLst/>
              <a:cxnLst/>
              <a:rect l="0" t="0" r="0" b="0"/>
              <a:pathLst>
                <a:path w="148266" h="192871">
                  <a:moveTo>
                    <a:pt x="126931" y="85714"/>
                  </a:moveTo>
                  <a:lnTo>
                    <a:pt x="126931" y="51468"/>
                  </a:lnTo>
                  <a:lnTo>
                    <a:pt x="126931" y="48596"/>
                  </a:lnTo>
                  <a:lnTo>
                    <a:pt x="124814" y="43287"/>
                  </a:lnTo>
                  <a:lnTo>
                    <a:pt x="122022" y="38282"/>
                  </a:lnTo>
                  <a:lnTo>
                    <a:pt x="119983" y="28727"/>
                  </a:lnTo>
                  <a:lnTo>
                    <a:pt x="119813" y="22539"/>
                  </a:lnTo>
                  <a:lnTo>
                    <a:pt x="125940" y="15367"/>
                  </a:lnTo>
                  <a:lnTo>
                    <a:pt x="128607" y="14761"/>
                  </a:lnTo>
                  <a:lnTo>
                    <a:pt x="136787" y="14372"/>
                  </a:lnTo>
                  <a:lnTo>
                    <a:pt x="138264" y="13546"/>
                  </a:lnTo>
                  <a:lnTo>
                    <a:pt x="139249" y="12202"/>
                  </a:lnTo>
                  <a:lnTo>
                    <a:pt x="139905" y="10512"/>
                  </a:lnTo>
                  <a:lnTo>
                    <a:pt x="141137" y="9386"/>
                  </a:lnTo>
                  <a:lnTo>
                    <a:pt x="148034" y="7220"/>
                  </a:lnTo>
                  <a:lnTo>
                    <a:pt x="148265" y="3366"/>
                  </a:lnTo>
                  <a:lnTo>
                    <a:pt x="147503" y="2240"/>
                  </a:lnTo>
                  <a:lnTo>
                    <a:pt x="146202" y="1490"/>
                  </a:lnTo>
                  <a:lnTo>
                    <a:pt x="140579" y="433"/>
                  </a:lnTo>
                  <a:lnTo>
                    <a:pt x="109883" y="0"/>
                  </a:lnTo>
                  <a:lnTo>
                    <a:pt x="97923" y="787"/>
                  </a:lnTo>
                  <a:lnTo>
                    <a:pt x="68626" y="9932"/>
                  </a:lnTo>
                  <a:lnTo>
                    <a:pt x="33910" y="23592"/>
                  </a:lnTo>
                  <a:lnTo>
                    <a:pt x="21295" y="31910"/>
                  </a:lnTo>
                  <a:lnTo>
                    <a:pt x="13042" y="40899"/>
                  </a:lnTo>
                  <a:lnTo>
                    <a:pt x="3933" y="58677"/>
                  </a:lnTo>
                  <a:lnTo>
                    <a:pt x="0" y="79026"/>
                  </a:lnTo>
                  <a:lnTo>
                    <a:pt x="2627" y="96344"/>
                  </a:lnTo>
                  <a:lnTo>
                    <a:pt x="12213" y="122121"/>
                  </a:lnTo>
                  <a:lnTo>
                    <a:pt x="28911" y="142274"/>
                  </a:lnTo>
                  <a:lnTo>
                    <a:pt x="58004" y="163708"/>
                  </a:lnTo>
                  <a:lnTo>
                    <a:pt x="90297" y="179436"/>
                  </a:lnTo>
                  <a:lnTo>
                    <a:pt x="126931" y="19287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SMARTInkShape-992"/>
            <p:cNvSpPr/>
            <p:nvPr/>
          </p:nvSpPr>
          <p:spPr>
            <a:xfrm>
              <a:off x="3754807" y="3936542"/>
              <a:ext cx="131394" cy="163972"/>
            </a:xfrm>
            <a:custGeom>
              <a:avLst/>
              <a:gdLst/>
              <a:ahLst/>
              <a:cxnLst/>
              <a:rect l="0" t="0" r="0" b="0"/>
              <a:pathLst>
                <a:path w="131394" h="163972">
                  <a:moveTo>
                    <a:pt x="109962" y="35383"/>
                  </a:moveTo>
                  <a:lnTo>
                    <a:pt x="109962" y="29232"/>
                  </a:lnTo>
                  <a:lnTo>
                    <a:pt x="116113" y="12232"/>
                  </a:lnTo>
                  <a:lnTo>
                    <a:pt x="115650" y="10424"/>
                  </a:lnTo>
                  <a:lnTo>
                    <a:pt x="114548" y="9219"/>
                  </a:lnTo>
                  <a:lnTo>
                    <a:pt x="109204" y="5406"/>
                  </a:lnTo>
                  <a:lnTo>
                    <a:pt x="107075" y="3492"/>
                  </a:lnTo>
                  <a:lnTo>
                    <a:pt x="100477" y="1365"/>
                  </a:lnTo>
                  <a:lnTo>
                    <a:pt x="83306" y="0"/>
                  </a:lnTo>
                  <a:lnTo>
                    <a:pt x="51360" y="9637"/>
                  </a:lnTo>
                  <a:lnTo>
                    <a:pt x="30950" y="27843"/>
                  </a:lnTo>
                  <a:lnTo>
                    <a:pt x="8366" y="61124"/>
                  </a:lnTo>
                  <a:lnTo>
                    <a:pt x="661" y="75730"/>
                  </a:lnTo>
                  <a:lnTo>
                    <a:pt x="0" y="85330"/>
                  </a:lnTo>
                  <a:lnTo>
                    <a:pt x="6044" y="104427"/>
                  </a:lnTo>
                  <a:lnTo>
                    <a:pt x="25700" y="133013"/>
                  </a:lnTo>
                  <a:lnTo>
                    <a:pt x="35206" y="140422"/>
                  </a:lnTo>
                  <a:lnTo>
                    <a:pt x="68396" y="154167"/>
                  </a:lnTo>
                  <a:lnTo>
                    <a:pt x="99311" y="161799"/>
                  </a:lnTo>
                  <a:lnTo>
                    <a:pt x="131393" y="16397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SMARTInkShape-993"/>
            <p:cNvSpPr/>
            <p:nvPr/>
          </p:nvSpPr>
          <p:spPr>
            <a:xfrm>
              <a:off x="3143278" y="3868166"/>
              <a:ext cx="524805" cy="244596"/>
            </a:xfrm>
            <a:custGeom>
              <a:avLst/>
              <a:gdLst/>
              <a:ahLst/>
              <a:cxnLst/>
              <a:rect l="0" t="0" r="0" b="0"/>
              <a:pathLst>
                <a:path w="524805" h="244596">
                  <a:moveTo>
                    <a:pt x="42835" y="153765"/>
                  </a:moveTo>
                  <a:lnTo>
                    <a:pt x="22250" y="178142"/>
                  </a:lnTo>
                  <a:lnTo>
                    <a:pt x="9818" y="205915"/>
                  </a:lnTo>
                  <a:lnTo>
                    <a:pt x="7122" y="214902"/>
                  </a:lnTo>
                  <a:lnTo>
                    <a:pt x="298" y="224755"/>
                  </a:lnTo>
                  <a:lnTo>
                    <a:pt x="0" y="211428"/>
                  </a:lnTo>
                  <a:lnTo>
                    <a:pt x="6455" y="179056"/>
                  </a:lnTo>
                  <a:lnTo>
                    <a:pt x="7029" y="146189"/>
                  </a:lnTo>
                  <a:lnTo>
                    <a:pt x="12008" y="117167"/>
                  </a:lnTo>
                  <a:lnTo>
                    <a:pt x="15931" y="83801"/>
                  </a:lnTo>
                  <a:lnTo>
                    <a:pt x="20323" y="54044"/>
                  </a:lnTo>
                  <a:lnTo>
                    <a:pt x="25156" y="41711"/>
                  </a:lnTo>
                  <a:lnTo>
                    <a:pt x="31009" y="30939"/>
                  </a:lnTo>
                  <a:lnTo>
                    <a:pt x="36883" y="13204"/>
                  </a:lnTo>
                  <a:lnTo>
                    <a:pt x="38867" y="10052"/>
                  </a:lnTo>
                  <a:lnTo>
                    <a:pt x="41777" y="7950"/>
                  </a:lnTo>
                  <a:lnTo>
                    <a:pt x="58580" y="508"/>
                  </a:lnTo>
                  <a:lnTo>
                    <a:pt x="62063" y="0"/>
                  </a:lnTo>
                  <a:lnTo>
                    <a:pt x="92990" y="5574"/>
                  </a:lnTo>
                  <a:lnTo>
                    <a:pt x="123545" y="20311"/>
                  </a:lnTo>
                  <a:lnTo>
                    <a:pt x="157415" y="37237"/>
                  </a:lnTo>
                  <a:lnTo>
                    <a:pt x="192890" y="58849"/>
                  </a:lnTo>
                  <a:lnTo>
                    <a:pt x="226345" y="71928"/>
                  </a:lnTo>
                  <a:lnTo>
                    <a:pt x="258824" y="82155"/>
                  </a:lnTo>
                  <a:lnTo>
                    <a:pt x="291786" y="91819"/>
                  </a:lnTo>
                  <a:lnTo>
                    <a:pt x="325343" y="90758"/>
                  </a:lnTo>
                  <a:lnTo>
                    <a:pt x="348905" y="87609"/>
                  </a:lnTo>
                  <a:lnTo>
                    <a:pt x="354038" y="85848"/>
                  </a:lnTo>
                  <a:lnTo>
                    <a:pt x="363974" y="77542"/>
                  </a:lnTo>
                  <a:lnTo>
                    <a:pt x="368846" y="71994"/>
                  </a:lnTo>
                  <a:lnTo>
                    <a:pt x="374260" y="59479"/>
                  </a:lnTo>
                  <a:lnTo>
                    <a:pt x="375704" y="52807"/>
                  </a:lnTo>
                  <a:lnTo>
                    <a:pt x="375079" y="46773"/>
                  </a:lnTo>
                  <a:lnTo>
                    <a:pt x="370151" y="35834"/>
                  </a:lnTo>
                  <a:lnTo>
                    <a:pt x="350866" y="20751"/>
                  </a:lnTo>
                  <a:lnTo>
                    <a:pt x="328836" y="13812"/>
                  </a:lnTo>
                  <a:lnTo>
                    <a:pt x="300059" y="12261"/>
                  </a:lnTo>
                  <a:lnTo>
                    <a:pt x="278593" y="17558"/>
                  </a:lnTo>
                  <a:lnTo>
                    <a:pt x="250006" y="33168"/>
                  </a:lnTo>
                  <a:lnTo>
                    <a:pt x="236511" y="43017"/>
                  </a:lnTo>
                  <a:lnTo>
                    <a:pt x="209940" y="75652"/>
                  </a:lnTo>
                  <a:lnTo>
                    <a:pt x="192142" y="108761"/>
                  </a:lnTo>
                  <a:lnTo>
                    <a:pt x="188569" y="124238"/>
                  </a:lnTo>
                  <a:lnTo>
                    <a:pt x="191977" y="158487"/>
                  </a:lnTo>
                  <a:lnTo>
                    <a:pt x="202411" y="189005"/>
                  </a:lnTo>
                  <a:lnTo>
                    <a:pt x="219524" y="214172"/>
                  </a:lnTo>
                  <a:lnTo>
                    <a:pt x="243894" y="233636"/>
                  </a:lnTo>
                  <a:lnTo>
                    <a:pt x="264597" y="242430"/>
                  </a:lnTo>
                  <a:lnTo>
                    <a:pt x="285813" y="244595"/>
                  </a:lnTo>
                  <a:lnTo>
                    <a:pt x="312198" y="238617"/>
                  </a:lnTo>
                  <a:lnTo>
                    <a:pt x="332932" y="229792"/>
                  </a:lnTo>
                  <a:lnTo>
                    <a:pt x="361886" y="199569"/>
                  </a:lnTo>
                  <a:lnTo>
                    <a:pt x="375261" y="174366"/>
                  </a:lnTo>
                  <a:lnTo>
                    <a:pt x="391783" y="139368"/>
                  </a:lnTo>
                  <a:lnTo>
                    <a:pt x="413034" y="106549"/>
                  </a:lnTo>
                  <a:lnTo>
                    <a:pt x="435886" y="84498"/>
                  </a:lnTo>
                  <a:lnTo>
                    <a:pt x="445330" y="79324"/>
                  </a:lnTo>
                  <a:lnTo>
                    <a:pt x="464329" y="76002"/>
                  </a:lnTo>
                  <a:lnTo>
                    <a:pt x="473847" y="76341"/>
                  </a:lnTo>
                  <a:lnTo>
                    <a:pt x="497654" y="85175"/>
                  </a:lnTo>
                  <a:lnTo>
                    <a:pt x="505062" y="91795"/>
                  </a:lnTo>
                  <a:lnTo>
                    <a:pt x="516285" y="105188"/>
                  </a:lnTo>
                  <a:lnTo>
                    <a:pt x="519163" y="114713"/>
                  </a:lnTo>
                  <a:lnTo>
                    <a:pt x="522900" y="131346"/>
                  </a:lnTo>
                  <a:lnTo>
                    <a:pt x="524804" y="136438"/>
                  </a:lnTo>
                  <a:lnTo>
                    <a:pt x="524801" y="146329"/>
                  </a:lnTo>
                  <a:lnTo>
                    <a:pt x="521759" y="177287"/>
                  </a:lnTo>
                  <a:lnTo>
                    <a:pt x="520802" y="189620"/>
                  </a:lnTo>
                  <a:lnTo>
                    <a:pt x="509117" y="222954"/>
                  </a:lnTo>
                  <a:lnTo>
                    <a:pt x="507178" y="23949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SMARTInkShape-994"/>
            <p:cNvSpPr/>
            <p:nvPr/>
          </p:nvSpPr>
          <p:spPr>
            <a:xfrm>
              <a:off x="2671763" y="3857661"/>
              <a:ext cx="413758" cy="199990"/>
            </a:xfrm>
            <a:custGeom>
              <a:avLst/>
              <a:gdLst/>
              <a:ahLst/>
              <a:cxnLst/>
              <a:rect l="0" t="0" r="0" b="0"/>
              <a:pathLst>
                <a:path w="413758" h="199990">
                  <a:moveTo>
                    <a:pt x="0" y="7108"/>
                  </a:moveTo>
                  <a:lnTo>
                    <a:pt x="0" y="10900"/>
                  </a:lnTo>
                  <a:lnTo>
                    <a:pt x="793" y="12017"/>
                  </a:lnTo>
                  <a:lnTo>
                    <a:pt x="2116" y="12762"/>
                  </a:lnTo>
                  <a:lnTo>
                    <a:pt x="9887" y="13810"/>
                  </a:lnTo>
                  <a:lnTo>
                    <a:pt x="42724" y="19103"/>
                  </a:lnTo>
                  <a:lnTo>
                    <a:pt x="70514" y="21510"/>
                  </a:lnTo>
                  <a:lnTo>
                    <a:pt x="103531" y="26103"/>
                  </a:lnTo>
                  <a:lnTo>
                    <a:pt x="139243" y="28611"/>
                  </a:lnTo>
                  <a:lnTo>
                    <a:pt x="165867" y="32010"/>
                  </a:lnTo>
                  <a:lnTo>
                    <a:pt x="191458" y="34051"/>
                  </a:lnTo>
                  <a:lnTo>
                    <a:pt x="216061" y="35751"/>
                  </a:lnTo>
                  <a:lnTo>
                    <a:pt x="240225" y="39153"/>
                  </a:lnTo>
                  <a:lnTo>
                    <a:pt x="264193" y="41194"/>
                  </a:lnTo>
                  <a:lnTo>
                    <a:pt x="297883" y="42343"/>
                  </a:lnTo>
                  <a:lnTo>
                    <a:pt x="325857" y="42683"/>
                  </a:lnTo>
                  <a:lnTo>
                    <a:pt x="356643" y="42798"/>
                  </a:lnTo>
                  <a:lnTo>
                    <a:pt x="390718" y="40706"/>
                  </a:lnTo>
                  <a:lnTo>
                    <a:pt x="404428" y="35054"/>
                  </a:lnTo>
                  <a:lnTo>
                    <a:pt x="409933" y="30641"/>
                  </a:lnTo>
                  <a:lnTo>
                    <a:pt x="412380" y="26034"/>
                  </a:lnTo>
                  <a:lnTo>
                    <a:pt x="413757" y="18978"/>
                  </a:lnTo>
                  <a:lnTo>
                    <a:pt x="411962" y="14235"/>
                  </a:lnTo>
                  <a:lnTo>
                    <a:pt x="404343" y="4723"/>
                  </a:lnTo>
                  <a:lnTo>
                    <a:pt x="397724" y="2079"/>
                  </a:lnTo>
                  <a:lnTo>
                    <a:pt x="366576" y="88"/>
                  </a:lnTo>
                  <a:lnTo>
                    <a:pt x="348592" y="0"/>
                  </a:lnTo>
                  <a:lnTo>
                    <a:pt x="328182" y="7560"/>
                  </a:lnTo>
                  <a:lnTo>
                    <a:pt x="295655" y="33550"/>
                  </a:lnTo>
                  <a:lnTo>
                    <a:pt x="277093" y="53194"/>
                  </a:lnTo>
                  <a:lnTo>
                    <a:pt x="268456" y="72357"/>
                  </a:lnTo>
                  <a:lnTo>
                    <a:pt x="264863" y="107246"/>
                  </a:lnTo>
                  <a:lnTo>
                    <a:pt x="268272" y="128589"/>
                  </a:lnTo>
                  <a:lnTo>
                    <a:pt x="281894" y="149994"/>
                  </a:lnTo>
                  <a:lnTo>
                    <a:pt x="312641" y="177932"/>
                  </a:lnTo>
                  <a:lnTo>
                    <a:pt x="342900" y="19998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SMARTInkShape-995"/>
            <p:cNvSpPr/>
            <p:nvPr/>
          </p:nvSpPr>
          <p:spPr>
            <a:xfrm>
              <a:off x="2821781" y="3644476"/>
              <a:ext cx="285751" cy="476476"/>
            </a:xfrm>
            <a:custGeom>
              <a:avLst/>
              <a:gdLst/>
              <a:ahLst/>
              <a:cxnLst/>
              <a:rect l="0" t="0" r="0" b="0"/>
              <a:pathLst>
                <a:path w="285751" h="476476">
                  <a:moveTo>
                    <a:pt x="0" y="470324"/>
                  </a:moveTo>
                  <a:lnTo>
                    <a:pt x="0" y="476475"/>
                  </a:lnTo>
                  <a:lnTo>
                    <a:pt x="6151" y="471230"/>
                  </a:lnTo>
                  <a:lnTo>
                    <a:pt x="7105" y="439296"/>
                  </a:lnTo>
                  <a:lnTo>
                    <a:pt x="9249" y="419591"/>
                  </a:lnTo>
                  <a:lnTo>
                    <a:pt x="13292" y="387807"/>
                  </a:lnTo>
                  <a:lnTo>
                    <a:pt x="13993" y="360326"/>
                  </a:lnTo>
                  <a:lnTo>
                    <a:pt x="14201" y="332075"/>
                  </a:lnTo>
                  <a:lnTo>
                    <a:pt x="18054" y="299803"/>
                  </a:lnTo>
                  <a:lnTo>
                    <a:pt x="20431" y="265106"/>
                  </a:lnTo>
                  <a:lnTo>
                    <a:pt x="21135" y="229691"/>
                  </a:lnTo>
                  <a:lnTo>
                    <a:pt x="25136" y="194061"/>
                  </a:lnTo>
                  <a:lnTo>
                    <a:pt x="27556" y="162161"/>
                  </a:lnTo>
                  <a:lnTo>
                    <a:pt x="32066" y="128809"/>
                  </a:lnTo>
                  <a:lnTo>
                    <a:pt x="38429" y="97584"/>
                  </a:lnTo>
                  <a:lnTo>
                    <a:pt x="47690" y="64291"/>
                  </a:lnTo>
                  <a:lnTo>
                    <a:pt x="55582" y="42837"/>
                  </a:lnTo>
                  <a:lnTo>
                    <a:pt x="76621" y="15969"/>
                  </a:lnTo>
                  <a:lnTo>
                    <a:pt x="94405" y="5147"/>
                  </a:lnTo>
                  <a:lnTo>
                    <a:pt x="110963" y="707"/>
                  </a:lnTo>
                  <a:lnTo>
                    <a:pt x="142187" y="0"/>
                  </a:lnTo>
                  <a:lnTo>
                    <a:pt x="170364" y="5443"/>
                  </a:lnTo>
                  <a:lnTo>
                    <a:pt x="202702" y="16757"/>
                  </a:lnTo>
                  <a:lnTo>
                    <a:pt x="232745" y="29370"/>
                  </a:lnTo>
                  <a:lnTo>
                    <a:pt x="285750" y="559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SMARTInkShape-996"/>
            <p:cNvSpPr/>
            <p:nvPr/>
          </p:nvSpPr>
          <p:spPr>
            <a:xfrm>
              <a:off x="2521805" y="3834101"/>
              <a:ext cx="156672" cy="258975"/>
            </a:xfrm>
            <a:custGeom>
              <a:avLst/>
              <a:gdLst/>
              <a:ahLst/>
              <a:cxnLst/>
              <a:rect l="0" t="0" r="0" b="0"/>
              <a:pathLst>
                <a:path w="156672" h="258975">
                  <a:moveTo>
                    <a:pt x="7083" y="252124"/>
                  </a:moveTo>
                  <a:lnTo>
                    <a:pt x="233" y="258974"/>
                  </a:lnTo>
                  <a:lnTo>
                    <a:pt x="26" y="255388"/>
                  </a:lnTo>
                  <a:lnTo>
                    <a:pt x="2094" y="251458"/>
                  </a:lnTo>
                  <a:lnTo>
                    <a:pt x="3757" y="249299"/>
                  </a:lnTo>
                  <a:lnTo>
                    <a:pt x="3488" y="240550"/>
                  </a:lnTo>
                  <a:lnTo>
                    <a:pt x="640" y="211737"/>
                  </a:lnTo>
                  <a:lnTo>
                    <a:pt x="146" y="184772"/>
                  </a:lnTo>
                  <a:lnTo>
                    <a:pt x="0" y="156673"/>
                  </a:lnTo>
                  <a:lnTo>
                    <a:pt x="3749" y="128240"/>
                  </a:lnTo>
                  <a:lnTo>
                    <a:pt x="6095" y="99707"/>
                  </a:lnTo>
                  <a:lnTo>
                    <a:pt x="7681" y="67324"/>
                  </a:lnTo>
                  <a:lnTo>
                    <a:pt x="14815" y="37997"/>
                  </a:lnTo>
                  <a:lnTo>
                    <a:pt x="17000" y="30791"/>
                  </a:lnTo>
                  <a:lnTo>
                    <a:pt x="27894" y="18552"/>
                  </a:lnTo>
                  <a:lnTo>
                    <a:pt x="53174" y="1552"/>
                  </a:lnTo>
                  <a:lnTo>
                    <a:pt x="65668" y="0"/>
                  </a:lnTo>
                  <a:lnTo>
                    <a:pt x="99346" y="7521"/>
                  </a:lnTo>
                  <a:lnTo>
                    <a:pt x="115735" y="14990"/>
                  </a:lnTo>
                  <a:lnTo>
                    <a:pt x="129851" y="26904"/>
                  </a:lnTo>
                  <a:lnTo>
                    <a:pt x="139414" y="41283"/>
                  </a:lnTo>
                  <a:lnTo>
                    <a:pt x="153837" y="76069"/>
                  </a:lnTo>
                  <a:lnTo>
                    <a:pt x="156671" y="109583"/>
                  </a:lnTo>
                  <a:lnTo>
                    <a:pt x="149274" y="139358"/>
                  </a:lnTo>
                  <a:lnTo>
                    <a:pt x="143664" y="167248"/>
                  </a:lnTo>
                  <a:lnTo>
                    <a:pt x="142814" y="1878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SMARTInkShape-997"/>
            <p:cNvSpPr/>
            <p:nvPr/>
          </p:nvSpPr>
          <p:spPr>
            <a:xfrm>
              <a:off x="2507456" y="3764756"/>
              <a:ext cx="1" cy="7145"/>
            </a:xfrm>
            <a:custGeom>
              <a:avLst/>
              <a:gdLst/>
              <a:ahLst/>
              <a:cxnLst/>
              <a:rect l="0" t="0" r="0" b="0"/>
              <a:pathLst>
                <a:path w="1" h="7145">
                  <a:moveTo>
                    <a:pt x="0" y="7144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SMARTInkShape-998"/>
            <p:cNvSpPr/>
            <p:nvPr/>
          </p:nvSpPr>
          <p:spPr>
            <a:xfrm>
              <a:off x="2416120" y="3850481"/>
              <a:ext cx="27044" cy="235745"/>
            </a:xfrm>
            <a:custGeom>
              <a:avLst/>
              <a:gdLst/>
              <a:ahLst/>
              <a:cxnLst/>
              <a:rect l="0" t="0" r="0" b="0"/>
              <a:pathLst>
                <a:path w="27044" h="235745">
                  <a:moveTo>
                    <a:pt x="27043" y="0"/>
                  </a:moveTo>
                  <a:lnTo>
                    <a:pt x="26249" y="30539"/>
                  </a:lnTo>
                  <a:lnTo>
                    <a:pt x="20892" y="64553"/>
                  </a:lnTo>
                  <a:lnTo>
                    <a:pt x="14392" y="98623"/>
                  </a:lnTo>
                  <a:lnTo>
                    <a:pt x="8566" y="126500"/>
                  </a:lnTo>
                  <a:lnTo>
                    <a:pt x="5693" y="154075"/>
                  </a:lnTo>
                  <a:lnTo>
                    <a:pt x="130" y="185128"/>
                  </a:lnTo>
                  <a:lnTo>
                    <a:pt x="0" y="198961"/>
                  </a:lnTo>
                  <a:lnTo>
                    <a:pt x="5611" y="2357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SMARTInkShape-999"/>
            <p:cNvSpPr/>
            <p:nvPr/>
          </p:nvSpPr>
          <p:spPr>
            <a:xfrm>
              <a:off x="2191755" y="3536156"/>
              <a:ext cx="379996" cy="533933"/>
            </a:xfrm>
            <a:custGeom>
              <a:avLst/>
              <a:gdLst/>
              <a:ahLst/>
              <a:cxnLst/>
              <a:rect l="0" t="0" r="0" b="0"/>
              <a:pathLst>
                <a:path w="379996" h="533933">
                  <a:moveTo>
                    <a:pt x="379995" y="0"/>
                  </a:moveTo>
                  <a:lnTo>
                    <a:pt x="349128" y="17888"/>
                  </a:lnTo>
                  <a:lnTo>
                    <a:pt x="314778" y="38077"/>
                  </a:lnTo>
                  <a:lnTo>
                    <a:pt x="284736" y="59966"/>
                  </a:lnTo>
                  <a:lnTo>
                    <a:pt x="261458" y="77452"/>
                  </a:lnTo>
                  <a:lnTo>
                    <a:pt x="235237" y="95806"/>
                  </a:lnTo>
                  <a:lnTo>
                    <a:pt x="207708" y="116664"/>
                  </a:lnTo>
                  <a:lnTo>
                    <a:pt x="180392" y="139163"/>
                  </a:lnTo>
                  <a:lnTo>
                    <a:pt x="155022" y="162392"/>
                  </a:lnTo>
                  <a:lnTo>
                    <a:pt x="130517" y="185945"/>
                  </a:lnTo>
                  <a:lnTo>
                    <a:pt x="106397" y="209642"/>
                  </a:lnTo>
                  <a:lnTo>
                    <a:pt x="72093" y="245296"/>
                  </a:lnTo>
                  <a:lnTo>
                    <a:pt x="54237" y="269094"/>
                  </a:lnTo>
                  <a:lnTo>
                    <a:pt x="38364" y="295016"/>
                  </a:lnTo>
                  <a:lnTo>
                    <a:pt x="24165" y="321619"/>
                  </a:lnTo>
                  <a:lnTo>
                    <a:pt x="12563" y="346671"/>
                  </a:lnTo>
                  <a:lnTo>
                    <a:pt x="899" y="379295"/>
                  </a:lnTo>
                  <a:lnTo>
                    <a:pt x="0" y="412862"/>
                  </a:lnTo>
                  <a:lnTo>
                    <a:pt x="4761" y="440359"/>
                  </a:lnTo>
                  <a:lnTo>
                    <a:pt x="13481" y="475099"/>
                  </a:lnTo>
                  <a:lnTo>
                    <a:pt x="21279" y="493548"/>
                  </a:lnTo>
                  <a:lnTo>
                    <a:pt x="34084" y="509068"/>
                  </a:lnTo>
                  <a:lnTo>
                    <a:pt x="62422" y="529539"/>
                  </a:lnTo>
                  <a:lnTo>
                    <a:pt x="77319" y="533932"/>
                  </a:lnTo>
                  <a:lnTo>
                    <a:pt x="84870" y="532843"/>
                  </a:lnTo>
                  <a:lnTo>
                    <a:pt x="93584" y="529884"/>
                  </a:lnTo>
                  <a:lnTo>
                    <a:pt x="101389" y="5286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SMARTInkShape-1000"/>
            <p:cNvSpPr/>
            <p:nvPr/>
          </p:nvSpPr>
          <p:spPr>
            <a:xfrm>
              <a:off x="4809194" y="3308311"/>
              <a:ext cx="198577" cy="249278"/>
            </a:xfrm>
            <a:custGeom>
              <a:avLst/>
              <a:gdLst/>
              <a:ahLst/>
              <a:cxnLst/>
              <a:rect l="0" t="0" r="0" b="0"/>
              <a:pathLst>
                <a:path w="198577" h="249278">
                  <a:moveTo>
                    <a:pt x="12837" y="77827"/>
                  </a:moveTo>
                  <a:lnTo>
                    <a:pt x="46629" y="77827"/>
                  </a:lnTo>
                  <a:lnTo>
                    <a:pt x="79539" y="77827"/>
                  </a:lnTo>
                  <a:lnTo>
                    <a:pt x="93808" y="77033"/>
                  </a:lnTo>
                  <a:lnTo>
                    <a:pt x="116672" y="70551"/>
                  </a:lnTo>
                  <a:lnTo>
                    <a:pt x="121957" y="67185"/>
                  </a:lnTo>
                  <a:lnTo>
                    <a:pt x="129394" y="49450"/>
                  </a:lnTo>
                  <a:lnTo>
                    <a:pt x="129041" y="24087"/>
                  </a:lnTo>
                  <a:lnTo>
                    <a:pt x="123909" y="7840"/>
                  </a:lnTo>
                  <a:lnTo>
                    <a:pt x="119618" y="3065"/>
                  </a:lnTo>
                  <a:lnTo>
                    <a:pt x="117361" y="1792"/>
                  </a:lnTo>
                  <a:lnTo>
                    <a:pt x="106602" y="0"/>
                  </a:lnTo>
                  <a:lnTo>
                    <a:pt x="73869" y="6565"/>
                  </a:lnTo>
                  <a:lnTo>
                    <a:pt x="39685" y="18520"/>
                  </a:lnTo>
                  <a:lnTo>
                    <a:pt x="29797" y="23157"/>
                  </a:lnTo>
                  <a:lnTo>
                    <a:pt x="22227" y="29981"/>
                  </a:lnTo>
                  <a:lnTo>
                    <a:pt x="3444" y="55134"/>
                  </a:lnTo>
                  <a:lnTo>
                    <a:pt x="0" y="68633"/>
                  </a:lnTo>
                  <a:lnTo>
                    <a:pt x="1311" y="77974"/>
                  </a:lnTo>
                  <a:lnTo>
                    <a:pt x="15380" y="111173"/>
                  </a:lnTo>
                  <a:lnTo>
                    <a:pt x="49406" y="143532"/>
                  </a:lnTo>
                  <a:lnTo>
                    <a:pt x="84387" y="170254"/>
                  </a:lnTo>
                  <a:lnTo>
                    <a:pt x="116664" y="193450"/>
                  </a:lnTo>
                  <a:lnTo>
                    <a:pt x="144231" y="210158"/>
                  </a:lnTo>
                  <a:lnTo>
                    <a:pt x="175493" y="230025"/>
                  </a:lnTo>
                  <a:lnTo>
                    <a:pt x="198576" y="24927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SMARTInkShape-1001"/>
            <p:cNvSpPr/>
            <p:nvPr/>
          </p:nvSpPr>
          <p:spPr>
            <a:xfrm>
              <a:off x="4672013" y="3244699"/>
              <a:ext cx="102831" cy="216624"/>
            </a:xfrm>
            <a:custGeom>
              <a:avLst/>
              <a:gdLst/>
              <a:ahLst/>
              <a:cxnLst/>
              <a:rect l="0" t="0" r="0" b="0"/>
              <a:pathLst>
                <a:path w="102831" h="216624">
                  <a:moveTo>
                    <a:pt x="92868" y="55714"/>
                  </a:moveTo>
                  <a:lnTo>
                    <a:pt x="89076" y="51921"/>
                  </a:lnTo>
                  <a:lnTo>
                    <a:pt x="87214" y="47943"/>
                  </a:lnTo>
                  <a:lnTo>
                    <a:pt x="82019" y="28072"/>
                  </a:lnTo>
                  <a:lnTo>
                    <a:pt x="75807" y="18596"/>
                  </a:lnTo>
                  <a:lnTo>
                    <a:pt x="56471" y="5837"/>
                  </a:lnTo>
                  <a:lnTo>
                    <a:pt x="47323" y="1796"/>
                  </a:lnTo>
                  <a:lnTo>
                    <a:pt x="37965" y="0"/>
                  </a:lnTo>
                  <a:lnTo>
                    <a:pt x="28515" y="1319"/>
                  </a:lnTo>
                  <a:lnTo>
                    <a:pt x="23772" y="2781"/>
                  </a:lnTo>
                  <a:lnTo>
                    <a:pt x="14269" y="10757"/>
                  </a:lnTo>
                  <a:lnTo>
                    <a:pt x="6342" y="21445"/>
                  </a:lnTo>
                  <a:lnTo>
                    <a:pt x="2818" y="31487"/>
                  </a:lnTo>
                  <a:lnTo>
                    <a:pt x="4627" y="49858"/>
                  </a:lnTo>
                  <a:lnTo>
                    <a:pt x="13937" y="78193"/>
                  </a:lnTo>
                  <a:lnTo>
                    <a:pt x="37060" y="111424"/>
                  </a:lnTo>
                  <a:lnTo>
                    <a:pt x="64558" y="141154"/>
                  </a:lnTo>
                  <a:lnTo>
                    <a:pt x="90160" y="175003"/>
                  </a:lnTo>
                  <a:lnTo>
                    <a:pt x="101858" y="195782"/>
                  </a:lnTo>
                  <a:lnTo>
                    <a:pt x="102830" y="199892"/>
                  </a:lnTo>
                  <a:lnTo>
                    <a:pt x="102685" y="203427"/>
                  </a:lnTo>
                  <a:lnTo>
                    <a:pt x="101794" y="206576"/>
                  </a:lnTo>
                  <a:lnTo>
                    <a:pt x="100406" y="208676"/>
                  </a:lnTo>
                  <a:lnTo>
                    <a:pt x="98687" y="210076"/>
                  </a:lnTo>
                  <a:lnTo>
                    <a:pt x="92476" y="214163"/>
                  </a:lnTo>
                  <a:lnTo>
                    <a:pt x="90225" y="216115"/>
                  </a:lnTo>
                  <a:lnTo>
                    <a:pt x="87138" y="216623"/>
                  </a:lnTo>
                  <a:lnTo>
                    <a:pt x="56708" y="212516"/>
                  </a:lnTo>
                  <a:lnTo>
                    <a:pt x="22248" y="205638"/>
                  </a:lnTo>
                  <a:lnTo>
                    <a:pt x="0" y="19858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SMARTInkShape-1002"/>
            <p:cNvSpPr/>
            <p:nvPr/>
          </p:nvSpPr>
          <p:spPr>
            <a:xfrm>
              <a:off x="4186995" y="3215142"/>
              <a:ext cx="399140" cy="228147"/>
            </a:xfrm>
            <a:custGeom>
              <a:avLst/>
              <a:gdLst/>
              <a:ahLst/>
              <a:cxnLst/>
              <a:rect l="0" t="0" r="0" b="0"/>
              <a:pathLst>
                <a:path w="399140" h="228147">
                  <a:moveTo>
                    <a:pt x="13530" y="99558"/>
                  </a:moveTo>
                  <a:lnTo>
                    <a:pt x="46435" y="98764"/>
                  </a:lnTo>
                  <a:lnTo>
                    <a:pt x="80648" y="89615"/>
                  </a:lnTo>
                  <a:lnTo>
                    <a:pt x="106163" y="84541"/>
                  </a:lnTo>
                  <a:lnTo>
                    <a:pt x="128456" y="69289"/>
                  </a:lnTo>
                  <a:lnTo>
                    <a:pt x="136835" y="61662"/>
                  </a:lnTo>
                  <a:lnTo>
                    <a:pt x="139770" y="54669"/>
                  </a:lnTo>
                  <a:lnTo>
                    <a:pt x="141654" y="37245"/>
                  </a:lnTo>
                  <a:lnTo>
                    <a:pt x="138188" y="23239"/>
                  </a:lnTo>
                  <a:lnTo>
                    <a:pt x="129905" y="9988"/>
                  </a:lnTo>
                  <a:lnTo>
                    <a:pt x="125313" y="4716"/>
                  </a:lnTo>
                  <a:lnTo>
                    <a:pt x="118509" y="1843"/>
                  </a:lnTo>
                  <a:lnTo>
                    <a:pt x="101206" y="0"/>
                  </a:lnTo>
                  <a:lnTo>
                    <a:pt x="83429" y="3472"/>
                  </a:lnTo>
                  <a:lnTo>
                    <a:pt x="48121" y="26293"/>
                  </a:lnTo>
                  <a:lnTo>
                    <a:pt x="31276" y="40191"/>
                  </a:lnTo>
                  <a:lnTo>
                    <a:pt x="7869" y="74767"/>
                  </a:lnTo>
                  <a:lnTo>
                    <a:pt x="3076" y="86952"/>
                  </a:lnTo>
                  <a:lnTo>
                    <a:pt x="0" y="110385"/>
                  </a:lnTo>
                  <a:lnTo>
                    <a:pt x="3812" y="122626"/>
                  </a:lnTo>
                  <a:lnTo>
                    <a:pt x="14884" y="140789"/>
                  </a:lnTo>
                  <a:lnTo>
                    <a:pt x="44341" y="170852"/>
                  </a:lnTo>
                  <a:lnTo>
                    <a:pt x="73209" y="189086"/>
                  </a:lnTo>
                  <a:lnTo>
                    <a:pt x="92861" y="196111"/>
                  </a:lnTo>
                  <a:lnTo>
                    <a:pt x="127929" y="199115"/>
                  </a:lnTo>
                  <a:lnTo>
                    <a:pt x="150721" y="198687"/>
                  </a:lnTo>
                  <a:lnTo>
                    <a:pt x="166451" y="193047"/>
                  </a:lnTo>
                  <a:lnTo>
                    <a:pt x="195857" y="172831"/>
                  </a:lnTo>
                  <a:lnTo>
                    <a:pt x="223682" y="140007"/>
                  </a:lnTo>
                  <a:lnTo>
                    <a:pt x="243180" y="116223"/>
                  </a:lnTo>
                  <a:lnTo>
                    <a:pt x="266011" y="83683"/>
                  </a:lnTo>
                  <a:lnTo>
                    <a:pt x="274782" y="75099"/>
                  </a:lnTo>
                  <a:lnTo>
                    <a:pt x="279926" y="72812"/>
                  </a:lnTo>
                  <a:lnTo>
                    <a:pt x="310585" y="71143"/>
                  </a:lnTo>
                  <a:lnTo>
                    <a:pt x="329088" y="74823"/>
                  </a:lnTo>
                  <a:lnTo>
                    <a:pt x="360882" y="93930"/>
                  </a:lnTo>
                  <a:lnTo>
                    <a:pt x="387236" y="123599"/>
                  </a:lnTo>
                  <a:lnTo>
                    <a:pt x="393405" y="132997"/>
                  </a:lnTo>
                  <a:lnTo>
                    <a:pt x="397548" y="151005"/>
                  </a:lnTo>
                  <a:lnTo>
                    <a:pt x="399139" y="182610"/>
                  </a:lnTo>
                  <a:lnTo>
                    <a:pt x="398469" y="201894"/>
                  </a:lnTo>
                  <a:lnTo>
                    <a:pt x="392149" y="22814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SMARTInkShape-1003"/>
            <p:cNvSpPr/>
            <p:nvPr/>
          </p:nvSpPr>
          <p:spPr>
            <a:xfrm>
              <a:off x="3950494" y="3173207"/>
              <a:ext cx="207170" cy="212685"/>
            </a:xfrm>
            <a:custGeom>
              <a:avLst/>
              <a:gdLst/>
              <a:ahLst/>
              <a:cxnLst/>
              <a:rect l="0" t="0" r="0" b="0"/>
              <a:pathLst>
                <a:path w="207170" h="212685">
                  <a:moveTo>
                    <a:pt x="207169" y="27193"/>
                  </a:moveTo>
                  <a:lnTo>
                    <a:pt x="207169" y="23401"/>
                  </a:lnTo>
                  <a:lnTo>
                    <a:pt x="206375" y="22284"/>
                  </a:lnTo>
                  <a:lnTo>
                    <a:pt x="205052" y="21539"/>
                  </a:lnTo>
                  <a:lnTo>
                    <a:pt x="203376" y="21042"/>
                  </a:lnTo>
                  <a:lnTo>
                    <a:pt x="168765" y="1728"/>
                  </a:lnTo>
                  <a:lnTo>
                    <a:pt x="159409" y="0"/>
                  </a:lnTo>
                  <a:lnTo>
                    <a:pt x="141424" y="2820"/>
                  </a:lnTo>
                  <a:lnTo>
                    <a:pt x="128598" y="8683"/>
                  </a:lnTo>
                  <a:lnTo>
                    <a:pt x="122507" y="17378"/>
                  </a:lnTo>
                  <a:lnTo>
                    <a:pt x="117947" y="29181"/>
                  </a:lnTo>
                  <a:lnTo>
                    <a:pt x="114780" y="63173"/>
                  </a:lnTo>
                  <a:lnTo>
                    <a:pt x="125007" y="97241"/>
                  </a:lnTo>
                  <a:lnTo>
                    <a:pt x="137611" y="132428"/>
                  </a:lnTo>
                  <a:lnTo>
                    <a:pt x="151360" y="162545"/>
                  </a:lnTo>
                  <a:lnTo>
                    <a:pt x="155443" y="180451"/>
                  </a:lnTo>
                  <a:lnTo>
                    <a:pt x="154281" y="190822"/>
                  </a:lnTo>
                  <a:lnTo>
                    <a:pt x="151119" y="199930"/>
                  </a:lnTo>
                  <a:lnTo>
                    <a:pt x="147068" y="206623"/>
                  </a:lnTo>
                  <a:lnTo>
                    <a:pt x="144083" y="208725"/>
                  </a:lnTo>
                  <a:lnTo>
                    <a:pt x="136533" y="211062"/>
                  </a:lnTo>
                  <a:lnTo>
                    <a:pt x="104204" y="212684"/>
                  </a:lnTo>
                  <a:lnTo>
                    <a:pt x="79823" y="210741"/>
                  </a:lnTo>
                  <a:lnTo>
                    <a:pt x="46459" y="206765"/>
                  </a:lnTo>
                  <a:lnTo>
                    <a:pt x="20701" y="200277"/>
                  </a:lnTo>
                  <a:lnTo>
                    <a:pt x="0" y="19149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SMARTInkShape-1004"/>
            <p:cNvSpPr/>
            <p:nvPr/>
          </p:nvSpPr>
          <p:spPr>
            <a:xfrm>
              <a:off x="3586163" y="3165787"/>
              <a:ext cx="123678" cy="170210"/>
            </a:xfrm>
            <a:custGeom>
              <a:avLst/>
              <a:gdLst/>
              <a:ahLst/>
              <a:cxnLst/>
              <a:rect l="0" t="0" r="0" b="0"/>
              <a:pathLst>
                <a:path w="123678" h="170210">
                  <a:moveTo>
                    <a:pt x="71437" y="20326"/>
                  </a:moveTo>
                  <a:lnTo>
                    <a:pt x="61494" y="10383"/>
                  </a:lnTo>
                  <a:lnTo>
                    <a:pt x="54847" y="7969"/>
                  </a:lnTo>
                  <a:lnTo>
                    <a:pt x="42180" y="4494"/>
                  </a:lnTo>
                  <a:lnTo>
                    <a:pt x="27470" y="0"/>
                  </a:lnTo>
                  <a:lnTo>
                    <a:pt x="24663" y="426"/>
                  </a:lnTo>
                  <a:lnTo>
                    <a:pt x="19428" y="3014"/>
                  </a:lnTo>
                  <a:lnTo>
                    <a:pt x="17714" y="4816"/>
                  </a:lnTo>
                  <a:lnTo>
                    <a:pt x="15810" y="8934"/>
                  </a:lnTo>
                  <a:lnTo>
                    <a:pt x="17081" y="15527"/>
                  </a:lnTo>
                  <a:lnTo>
                    <a:pt x="36591" y="49734"/>
                  </a:lnTo>
                  <a:lnTo>
                    <a:pt x="46425" y="62764"/>
                  </a:lnTo>
                  <a:lnTo>
                    <a:pt x="79050" y="96597"/>
                  </a:lnTo>
                  <a:lnTo>
                    <a:pt x="111541" y="131623"/>
                  </a:lnTo>
                  <a:lnTo>
                    <a:pt x="122302" y="146348"/>
                  </a:lnTo>
                  <a:lnTo>
                    <a:pt x="123603" y="150378"/>
                  </a:lnTo>
                  <a:lnTo>
                    <a:pt x="123677" y="153858"/>
                  </a:lnTo>
                  <a:lnTo>
                    <a:pt x="121642" y="159842"/>
                  </a:lnTo>
                  <a:lnTo>
                    <a:pt x="118092" y="165148"/>
                  </a:lnTo>
                  <a:lnTo>
                    <a:pt x="115241" y="166880"/>
                  </a:lnTo>
                  <a:lnTo>
                    <a:pt x="102848" y="169318"/>
                  </a:lnTo>
                  <a:lnTo>
                    <a:pt x="70870" y="170209"/>
                  </a:lnTo>
                  <a:lnTo>
                    <a:pt x="41298" y="164672"/>
                  </a:lnTo>
                  <a:lnTo>
                    <a:pt x="23084" y="161520"/>
                  </a:lnTo>
                  <a:lnTo>
                    <a:pt x="0" y="15605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SMARTInkShape-1005"/>
            <p:cNvSpPr/>
            <p:nvPr/>
          </p:nvSpPr>
          <p:spPr>
            <a:xfrm>
              <a:off x="3366364" y="3207961"/>
              <a:ext cx="133617" cy="128171"/>
            </a:xfrm>
            <a:custGeom>
              <a:avLst/>
              <a:gdLst/>
              <a:ahLst/>
              <a:cxnLst/>
              <a:rect l="0" t="0" r="0" b="0"/>
              <a:pathLst>
                <a:path w="133617" h="128171">
                  <a:moveTo>
                    <a:pt x="5486" y="63877"/>
                  </a:moveTo>
                  <a:lnTo>
                    <a:pt x="5486" y="57726"/>
                  </a:lnTo>
                  <a:lnTo>
                    <a:pt x="6280" y="57395"/>
                  </a:lnTo>
                  <a:lnTo>
                    <a:pt x="15373" y="54747"/>
                  </a:lnTo>
                  <a:lnTo>
                    <a:pt x="24168" y="51881"/>
                  </a:lnTo>
                  <a:lnTo>
                    <a:pt x="56071" y="46099"/>
                  </a:lnTo>
                  <a:lnTo>
                    <a:pt x="89170" y="37272"/>
                  </a:lnTo>
                  <a:lnTo>
                    <a:pt x="104894" y="33769"/>
                  </a:lnTo>
                  <a:lnTo>
                    <a:pt x="117490" y="27704"/>
                  </a:lnTo>
                  <a:lnTo>
                    <a:pt x="128858" y="18543"/>
                  </a:lnTo>
                  <a:lnTo>
                    <a:pt x="131755" y="13830"/>
                  </a:lnTo>
                  <a:lnTo>
                    <a:pt x="133616" y="4337"/>
                  </a:lnTo>
                  <a:lnTo>
                    <a:pt x="132974" y="2752"/>
                  </a:lnTo>
                  <a:lnTo>
                    <a:pt x="131753" y="1696"/>
                  </a:lnTo>
                  <a:lnTo>
                    <a:pt x="130145" y="991"/>
                  </a:lnTo>
                  <a:lnTo>
                    <a:pt x="120298" y="0"/>
                  </a:lnTo>
                  <a:lnTo>
                    <a:pt x="89636" y="9562"/>
                  </a:lnTo>
                  <a:lnTo>
                    <a:pt x="55285" y="21074"/>
                  </a:lnTo>
                  <a:lnTo>
                    <a:pt x="26876" y="34343"/>
                  </a:lnTo>
                  <a:lnTo>
                    <a:pt x="13059" y="47629"/>
                  </a:lnTo>
                  <a:lnTo>
                    <a:pt x="3938" y="61620"/>
                  </a:lnTo>
                  <a:lnTo>
                    <a:pt x="0" y="75820"/>
                  </a:lnTo>
                  <a:lnTo>
                    <a:pt x="1035" y="80570"/>
                  </a:lnTo>
                  <a:lnTo>
                    <a:pt x="10076" y="94840"/>
                  </a:lnTo>
                  <a:lnTo>
                    <a:pt x="23603" y="108328"/>
                  </a:lnTo>
                  <a:lnTo>
                    <a:pt x="52204" y="122990"/>
                  </a:lnTo>
                  <a:lnTo>
                    <a:pt x="84067" y="12817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SMARTInkShape-1006"/>
            <p:cNvSpPr/>
            <p:nvPr/>
          </p:nvSpPr>
          <p:spPr>
            <a:xfrm>
              <a:off x="3214690" y="2957513"/>
              <a:ext cx="183481" cy="364332"/>
            </a:xfrm>
            <a:custGeom>
              <a:avLst/>
              <a:gdLst/>
              <a:ahLst/>
              <a:cxnLst/>
              <a:rect l="0" t="0" r="0" b="0"/>
              <a:pathLst>
                <a:path w="183481" h="364332">
                  <a:moveTo>
                    <a:pt x="28573" y="0"/>
                  </a:moveTo>
                  <a:lnTo>
                    <a:pt x="22422" y="0"/>
                  </a:lnTo>
                  <a:lnTo>
                    <a:pt x="22091" y="793"/>
                  </a:lnTo>
                  <a:lnTo>
                    <a:pt x="21455" y="30527"/>
                  </a:lnTo>
                  <a:lnTo>
                    <a:pt x="22228" y="63239"/>
                  </a:lnTo>
                  <a:lnTo>
                    <a:pt x="26340" y="90880"/>
                  </a:lnTo>
                  <a:lnTo>
                    <a:pt x="27911" y="119972"/>
                  </a:lnTo>
                  <a:lnTo>
                    <a:pt x="27583" y="153375"/>
                  </a:lnTo>
                  <a:lnTo>
                    <a:pt x="23605" y="188407"/>
                  </a:lnTo>
                  <a:lnTo>
                    <a:pt x="21280" y="223129"/>
                  </a:lnTo>
                  <a:lnTo>
                    <a:pt x="15917" y="253878"/>
                  </a:lnTo>
                  <a:lnTo>
                    <a:pt x="10094" y="282303"/>
                  </a:lnTo>
                  <a:lnTo>
                    <a:pt x="3738" y="317222"/>
                  </a:lnTo>
                  <a:lnTo>
                    <a:pt x="26" y="349487"/>
                  </a:lnTo>
                  <a:lnTo>
                    <a:pt x="0" y="340052"/>
                  </a:lnTo>
                  <a:lnTo>
                    <a:pt x="7583" y="325651"/>
                  </a:lnTo>
                  <a:lnTo>
                    <a:pt x="29790" y="291640"/>
                  </a:lnTo>
                  <a:lnTo>
                    <a:pt x="41549" y="280166"/>
                  </a:lnTo>
                  <a:lnTo>
                    <a:pt x="71176" y="259864"/>
                  </a:lnTo>
                  <a:lnTo>
                    <a:pt x="104868" y="241360"/>
                  </a:lnTo>
                  <a:lnTo>
                    <a:pt x="135277" y="229239"/>
                  </a:lnTo>
                  <a:lnTo>
                    <a:pt x="169800" y="216778"/>
                  </a:lnTo>
                  <a:lnTo>
                    <a:pt x="178124" y="211968"/>
                  </a:lnTo>
                  <a:lnTo>
                    <a:pt x="182352" y="207185"/>
                  </a:lnTo>
                  <a:lnTo>
                    <a:pt x="183480" y="204798"/>
                  </a:lnTo>
                  <a:lnTo>
                    <a:pt x="183438" y="203207"/>
                  </a:lnTo>
                  <a:lnTo>
                    <a:pt x="182616" y="202146"/>
                  </a:lnTo>
                  <a:lnTo>
                    <a:pt x="181274" y="201439"/>
                  </a:lnTo>
                  <a:lnTo>
                    <a:pt x="171802" y="200444"/>
                  </a:lnTo>
                  <a:lnTo>
                    <a:pt x="155148" y="203941"/>
                  </a:lnTo>
                  <a:lnTo>
                    <a:pt x="121176" y="222285"/>
                  </a:lnTo>
                  <a:lnTo>
                    <a:pt x="87275" y="246171"/>
                  </a:lnTo>
                  <a:lnTo>
                    <a:pt x="66093" y="279038"/>
                  </a:lnTo>
                  <a:lnTo>
                    <a:pt x="59798" y="300165"/>
                  </a:lnTo>
                  <a:lnTo>
                    <a:pt x="60442" y="312265"/>
                  </a:lnTo>
                  <a:lnTo>
                    <a:pt x="67323" y="332968"/>
                  </a:lnTo>
                  <a:lnTo>
                    <a:pt x="92866" y="3643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SMARTInkShape-1007"/>
            <p:cNvSpPr/>
            <p:nvPr/>
          </p:nvSpPr>
          <p:spPr>
            <a:xfrm>
              <a:off x="2961973" y="3193256"/>
              <a:ext cx="195566" cy="140226"/>
            </a:xfrm>
            <a:custGeom>
              <a:avLst/>
              <a:gdLst/>
              <a:ahLst/>
              <a:cxnLst/>
              <a:rect l="0" t="0" r="0" b="0"/>
              <a:pathLst>
                <a:path w="195566" h="140226">
                  <a:moveTo>
                    <a:pt x="109840" y="0"/>
                  </a:moveTo>
                  <a:lnTo>
                    <a:pt x="106047" y="0"/>
                  </a:lnTo>
                  <a:lnTo>
                    <a:pt x="102069" y="2117"/>
                  </a:lnTo>
                  <a:lnTo>
                    <a:pt x="70642" y="19927"/>
                  </a:lnTo>
                  <a:lnTo>
                    <a:pt x="52453" y="32715"/>
                  </a:lnTo>
                  <a:lnTo>
                    <a:pt x="22986" y="64839"/>
                  </a:lnTo>
                  <a:lnTo>
                    <a:pt x="6723" y="92977"/>
                  </a:lnTo>
                  <a:lnTo>
                    <a:pt x="0" y="112745"/>
                  </a:lnTo>
                  <a:lnTo>
                    <a:pt x="961" y="121017"/>
                  </a:lnTo>
                  <a:lnTo>
                    <a:pt x="5966" y="133929"/>
                  </a:lnTo>
                  <a:lnTo>
                    <a:pt x="10428" y="136911"/>
                  </a:lnTo>
                  <a:lnTo>
                    <a:pt x="23852" y="140225"/>
                  </a:lnTo>
                  <a:lnTo>
                    <a:pt x="40402" y="135347"/>
                  </a:lnTo>
                  <a:lnTo>
                    <a:pt x="69312" y="116606"/>
                  </a:lnTo>
                  <a:lnTo>
                    <a:pt x="85308" y="98579"/>
                  </a:lnTo>
                  <a:lnTo>
                    <a:pt x="96309" y="78157"/>
                  </a:lnTo>
                  <a:lnTo>
                    <a:pt x="101434" y="55626"/>
                  </a:lnTo>
                  <a:lnTo>
                    <a:pt x="102135" y="45625"/>
                  </a:lnTo>
                  <a:lnTo>
                    <a:pt x="100330" y="38005"/>
                  </a:lnTo>
                  <a:lnTo>
                    <a:pt x="96968" y="29253"/>
                  </a:lnTo>
                  <a:lnTo>
                    <a:pt x="95832" y="22976"/>
                  </a:lnTo>
                  <a:lnTo>
                    <a:pt x="95738" y="23255"/>
                  </a:lnTo>
                  <a:lnTo>
                    <a:pt x="95555" y="57409"/>
                  </a:lnTo>
                  <a:lnTo>
                    <a:pt x="96347" y="66790"/>
                  </a:lnTo>
                  <a:lnTo>
                    <a:pt x="99345" y="76251"/>
                  </a:lnTo>
                  <a:lnTo>
                    <a:pt x="117796" y="100019"/>
                  </a:lnTo>
                  <a:lnTo>
                    <a:pt x="131512" y="112186"/>
                  </a:lnTo>
                  <a:lnTo>
                    <a:pt x="136194" y="115272"/>
                  </a:lnTo>
                  <a:lnTo>
                    <a:pt x="169754" y="122748"/>
                  </a:lnTo>
                  <a:lnTo>
                    <a:pt x="195565" y="1285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SMARTInkShape-1008"/>
            <p:cNvSpPr/>
            <p:nvPr/>
          </p:nvSpPr>
          <p:spPr>
            <a:xfrm>
              <a:off x="2543175" y="3101941"/>
              <a:ext cx="357189" cy="198473"/>
            </a:xfrm>
            <a:custGeom>
              <a:avLst/>
              <a:gdLst/>
              <a:ahLst/>
              <a:cxnLst/>
              <a:rect l="0" t="0" r="0" b="0"/>
              <a:pathLst>
                <a:path w="357189" h="198473">
                  <a:moveTo>
                    <a:pt x="0" y="41309"/>
                  </a:moveTo>
                  <a:lnTo>
                    <a:pt x="794" y="59197"/>
                  </a:lnTo>
                  <a:lnTo>
                    <a:pt x="13736" y="89536"/>
                  </a:lnTo>
                  <a:lnTo>
                    <a:pt x="21499" y="119539"/>
                  </a:lnTo>
                  <a:lnTo>
                    <a:pt x="34556" y="148396"/>
                  </a:lnTo>
                  <a:lnTo>
                    <a:pt x="48527" y="178581"/>
                  </a:lnTo>
                  <a:lnTo>
                    <a:pt x="49814" y="180449"/>
                  </a:lnTo>
                  <a:lnTo>
                    <a:pt x="51465" y="181694"/>
                  </a:lnTo>
                  <a:lnTo>
                    <a:pt x="53360" y="182524"/>
                  </a:lnTo>
                  <a:lnTo>
                    <a:pt x="54623" y="182283"/>
                  </a:lnTo>
                  <a:lnTo>
                    <a:pt x="55466" y="181330"/>
                  </a:lnTo>
                  <a:lnTo>
                    <a:pt x="56402" y="178153"/>
                  </a:lnTo>
                  <a:lnTo>
                    <a:pt x="60913" y="146587"/>
                  </a:lnTo>
                  <a:lnTo>
                    <a:pt x="63849" y="112499"/>
                  </a:lnTo>
                  <a:lnTo>
                    <a:pt x="64206" y="84123"/>
                  </a:lnTo>
                  <a:lnTo>
                    <a:pt x="69980" y="51471"/>
                  </a:lnTo>
                  <a:lnTo>
                    <a:pt x="81084" y="22970"/>
                  </a:lnTo>
                  <a:lnTo>
                    <a:pt x="87895" y="15167"/>
                  </a:lnTo>
                  <a:lnTo>
                    <a:pt x="104120" y="1942"/>
                  </a:lnTo>
                  <a:lnTo>
                    <a:pt x="109246" y="0"/>
                  </a:lnTo>
                  <a:lnTo>
                    <a:pt x="116287" y="1254"/>
                  </a:lnTo>
                  <a:lnTo>
                    <a:pt x="120387" y="2699"/>
                  </a:lnTo>
                  <a:lnTo>
                    <a:pt x="127060" y="8539"/>
                  </a:lnTo>
                  <a:lnTo>
                    <a:pt x="135279" y="22868"/>
                  </a:lnTo>
                  <a:lnTo>
                    <a:pt x="152488" y="55990"/>
                  </a:lnTo>
                  <a:lnTo>
                    <a:pt x="163853" y="86366"/>
                  </a:lnTo>
                  <a:lnTo>
                    <a:pt x="173742" y="118912"/>
                  </a:lnTo>
                  <a:lnTo>
                    <a:pt x="183609" y="153364"/>
                  </a:lnTo>
                  <a:lnTo>
                    <a:pt x="185585" y="163342"/>
                  </a:lnTo>
                  <a:lnTo>
                    <a:pt x="191205" y="178333"/>
                  </a:lnTo>
                  <a:lnTo>
                    <a:pt x="192852" y="191103"/>
                  </a:lnTo>
                  <a:lnTo>
                    <a:pt x="192873" y="187469"/>
                  </a:lnTo>
                  <a:lnTo>
                    <a:pt x="201700" y="153249"/>
                  </a:lnTo>
                  <a:lnTo>
                    <a:pt x="208036" y="120373"/>
                  </a:lnTo>
                  <a:lnTo>
                    <a:pt x="226566" y="89186"/>
                  </a:lnTo>
                  <a:lnTo>
                    <a:pt x="244217" y="68947"/>
                  </a:lnTo>
                  <a:lnTo>
                    <a:pt x="251681" y="65499"/>
                  </a:lnTo>
                  <a:lnTo>
                    <a:pt x="269407" y="63285"/>
                  </a:lnTo>
                  <a:lnTo>
                    <a:pt x="276635" y="65099"/>
                  </a:lnTo>
                  <a:lnTo>
                    <a:pt x="287742" y="72731"/>
                  </a:lnTo>
                  <a:lnTo>
                    <a:pt x="312820" y="107924"/>
                  </a:lnTo>
                  <a:lnTo>
                    <a:pt x="326033" y="140834"/>
                  </a:lnTo>
                  <a:lnTo>
                    <a:pt x="334110" y="157140"/>
                  </a:lnTo>
                  <a:lnTo>
                    <a:pt x="344617" y="172026"/>
                  </a:lnTo>
                  <a:lnTo>
                    <a:pt x="357188" y="19847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SMARTInkShape-1009"/>
            <p:cNvSpPr/>
            <p:nvPr/>
          </p:nvSpPr>
          <p:spPr>
            <a:xfrm>
              <a:off x="3786188" y="4050506"/>
              <a:ext cx="64294" cy="7145"/>
            </a:xfrm>
            <a:custGeom>
              <a:avLst/>
              <a:gdLst/>
              <a:ahLst/>
              <a:cxnLst/>
              <a:rect l="0" t="0" r="0" b="0"/>
              <a:pathLst>
                <a:path w="64294" h="7145">
                  <a:moveTo>
                    <a:pt x="64293" y="0"/>
                  </a:moveTo>
                  <a:lnTo>
                    <a:pt x="30501" y="0"/>
                  </a:lnTo>
                  <a:lnTo>
                    <a:pt x="23345" y="2117"/>
                  </a:lnTo>
                  <a:lnTo>
                    <a:pt x="17519" y="4910"/>
                  </a:lnTo>
                  <a:lnTo>
                    <a:pt x="0" y="71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SMARTInkShape-1010"/>
            <p:cNvSpPr/>
            <p:nvPr/>
          </p:nvSpPr>
          <p:spPr>
            <a:xfrm>
              <a:off x="928716" y="2838064"/>
              <a:ext cx="507179" cy="453076"/>
            </a:xfrm>
            <a:custGeom>
              <a:avLst/>
              <a:gdLst/>
              <a:ahLst/>
              <a:cxnLst/>
              <a:rect l="0" t="0" r="0" b="0"/>
              <a:pathLst>
                <a:path w="507179" h="453076">
                  <a:moveTo>
                    <a:pt x="14259" y="112305"/>
                  </a:moveTo>
                  <a:lnTo>
                    <a:pt x="10467" y="119890"/>
                  </a:lnTo>
                  <a:lnTo>
                    <a:pt x="5440" y="151139"/>
                  </a:lnTo>
                  <a:lnTo>
                    <a:pt x="1592" y="181755"/>
                  </a:lnTo>
                  <a:lnTo>
                    <a:pt x="692" y="207465"/>
                  </a:lnTo>
                  <a:lnTo>
                    <a:pt x="292" y="234767"/>
                  </a:lnTo>
                  <a:lnTo>
                    <a:pt x="114" y="262776"/>
                  </a:lnTo>
                  <a:lnTo>
                    <a:pt x="35" y="291100"/>
                  </a:lnTo>
                  <a:lnTo>
                    <a:pt x="0" y="319563"/>
                  </a:lnTo>
                  <a:lnTo>
                    <a:pt x="2101" y="345971"/>
                  </a:lnTo>
                  <a:lnTo>
                    <a:pt x="9863" y="381035"/>
                  </a:lnTo>
                  <a:lnTo>
                    <a:pt x="22217" y="409416"/>
                  </a:lnTo>
                  <a:lnTo>
                    <a:pt x="40413" y="441179"/>
                  </a:lnTo>
                  <a:lnTo>
                    <a:pt x="48637" y="448442"/>
                  </a:lnTo>
                  <a:lnTo>
                    <a:pt x="59701" y="452199"/>
                  </a:lnTo>
                  <a:lnTo>
                    <a:pt x="71762" y="453075"/>
                  </a:lnTo>
                  <a:lnTo>
                    <a:pt x="82414" y="450819"/>
                  </a:lnTo>
                  <a:lnTo>
                    <a:pt x="97336" y="441293"/>
                  </a:lnTo>
                  <a:lnTo>
                    <a:pt x="127034" y="405797"/>
                  </a:lnTo>
                  <a:lnTo>
                    <a:pt x="147308" y="372949"/>
                  </a:lnTo>
                  <a:lnTo>
                    <a:pt x="158015" y="345284"/>
                  </a:lnTo>
                  <a:lnTo>
                    <a:pt x="166214" y="316979"/>
                  </a:lnTo>
                  <a:lnTo>
                    <a:pt x="174509" y="284673"/>
                  </a:lnTo>
                  <a:lnTo>
                    <a:pt x="173323" y="269875"/>
                  </a:lnTo>
                  <a:lnTo>
                    <a:pt x="164400" y="248157"/>
                  </a:lnTo>
                  <a:lnTo>
                    <a:pt x="160363" y="242269"/>
                  </a:lnTo>
                  <a:lnTo>
                    <a:pt x="159287" y="241810"/>
                  </a:lnTo>
                  <a:lnTo>
                    <a:pt x="157776" y="243092"/>
                  </a:lnTo>
                  <a:lnTo>
                    <a:pt x="151856" y="253274"/>
                  </a:lnTo>
                  <a:lnTo>
                    <a:pt x="145869" y="271019"/>
                  </a:lnTo>
                  <a:lnTo>
                    <a:pt x="143244" y="305390"/>
                  </a:lnTo>
                  <a:lnTo>
                    <a:pt x="150670" y="340931"/>
                  </a:lnTo>
                  <a:lnTo>
                    <a:pt x="152825" y="348066"/>
                  </a:lnTo>
                  <a:lnTo>
                    <a:pt x="161569" y="360227"/>
                  </a:lnTo>
                  <a:lnTo>
                    <a:pt x="182793" y="377177"/>
                  </a:lnTo>
                  <a:lnTo>
                    <a:pt x="201249" y="381815"/>
                  </a:lnTo>
                  <a:lnTo>
                    <a:pt x="225591" y="383189"/>
                  </a:lnTo>
                  <a:lnTo>
                    <a:pt x="241534" y="379277"/>
                  </a:lnTo>
                  <a:lnTo>
                    <a:pt x="274965" y="360038"/>
                  </a:lnTo>
                  <a:lnTo>
                    <a:pt x="302731" y="340224"/>
                  </a:lnTo>
                  <a:lnTo>
                    <a:pt x="327274" y="311687"/>
                  </a:lnTo>
                  <a:lnTo>
                    <a:pt x="349627" y="278096"/>
                  </a:lnTo>
                  <a:lnTo>
                    <a:pt x="371331" y="243008"/>
                  </a:lnTo>
                  <a:lnTo>
                    <a:pt x="381450" y="217226"/>
                  </a:lnTo>
                  <a:lnTo>
                    <a:pt x="387799" y="190687"/>
                  </a:lnTo>
                  <a:lnTo>
                    <a:pt x="390620" y="165662"/>
                  </a:lnTo>
                  <a:lnTo>
                    <a:pt x="389758" y="139194"/>
                  </a:lnTo>
                  <a:lnTo>
                    <a:pt x="387522" y="113143"/>
                  </a:lnTo>
                  <a:lnTo>
                    <a:pt x="385470" y="80627"/>
                  </a:lnTo>
                  <a:lnTo>
                    <a:pt x="380188" y="51678"/>
                  </a:lnTo>
                  <a:lnTo>
                    <a:pt x="368962" y="16568"/>
                  </a:lnTo>
                  <a:lnTo>
                    <a:pt x="358561" y="0"/>
                  </a:lnTo>
                  <a:lnTo>
                    <a:pt x="358094" y="129"/>
                  </a:lnTo>
                  <a:lnTo>
                    <a:pt x="357574" y="2388"/>
                  </a:lnTo>
                  <a:lnTo>
                    <a:pt x="358035" y="16804"/>
                  </a:lnTo>
                  <a:lnTo>
                    <a:pt x="363321" y="52397"/>
                  </a:lnTo>
                  <a:lnTo>
                    <a:pt x="364012" y="83354"/>
                  </a:lnTo>
                  <a:lnTo>
                    <a:pt x="366290" y="108169"/>
                  </a:lnTo>
                  <a:lnTo>
                    <a:pt x="369155" y="134279"/>
                  </a:lnTo>
                  <a:lnTo>
                    <a:pt x="370428" y="159113"/>
                  </a:lnTo>
                  <a:lnTo>
                    <a:pt x="370994" y="183379"/>
                  </a:lnTo>
                  <a:lnTo>
                    <a:pt x="372833" y="207394"/>
                  </a:lnTo>
                  <a:lnTo>
                    <a:pt x="381206" y="242432"/>
                  </a:lnTo>
                  <a:lnTo>
                    <a:pt x="384392" y="272481"/>
                  </a:lnTo>
                  <a:lnTo>
                    <a:pt x="385469" y="304370"/>
                  </a:lnTo>
                  <a:lnTo>
                    <a:pt x="384822" y="317523"/>
                  </a:lnTo>
                  <a:lnTo>
                    <a:pt x="378880" y="339232"/>
                  </a:lnTo>
                  <a:lnTo>
                    <a:pt x="378783" y="338996"/>
                  </a:lnTo>
                  <a:lnTo>
                    <a:pt x="378676" y="336617"/>
                  </a:lnTo>
                  <a:lnTo>
                    <a:pt x="376512" y="332913"/>
                  </a:lnTo>
                  <a:lnTo>
                    <a:pt x="374823" y="330815"/>
                  </a:lnTo>
                  <a:lnTo>
                    <a:pt x="372447" y="316484"/>
                  </a:lnTo>
                  <a:lnTo>
                    <a:pt x="369462" y="281244"/>
                  </a:lnTo>
                  <a:lnTo>
                    <a:pt x="365322" y="248951"/>
                  </a:lnTo>
                  <a:lnTo>
                    <a:pt x="370207" y="215526"/>
                  </a:lnTo>
                  <a:lnTo>
                    <a:pt x="383453" y="181852"/>
                  </a:lnTo>
                  <a:lnTo>
                    <a:pt x="390526" y="168806"/>
                  </a:lnTo>
                  <a:lnTo>
                    <a:pt x="395272" y="165198"/>
                  </a:lnTo>
                  <a:lnTo>
                    <a:pt x="406199" y="163166"/>
                  </a:lnTo>
                  <a:lnTo>
                    <a:pt x="419491" y="166357"/>
                  </a:lnTo>
                  <a:lnTo>
                    <a:pt x="426666" y="172311"/>
                  </a:lnTo>
                  <a:lnTo>
                    <a:pt x="448945" y="206752"/>
                  </a:lnTo>
                  <a:lnTo>
                    <a:pt x="461250" y="238970"/>
                  </a:lnTo>
                  <a:lnTo>
                    <a:pt x="471324" y="269087"/>
                  </a:lnTo>
                  <a:lnTo>
                    <a:pt x="483348" y="304342"/>
                  </a:lnTo>
                  <a:lnTo>
                    <a:pt x="492887" y="323864"/>
                  </a:lnTo>
                  <a:lnTo>
                    <a:pt x="496857" y="330156"/>
                  </a:lnTo>
                  <a:lnTo>
                    <a:pt x="498622" y="335598"/>
                  </a:lnTo>
                  <a:lnTo>
                    <a:pt x="499887" y="337367"/>
                  </a:lnTo>
                  <a:lnTo>
                    <a:pt x="501523" y="338546"/>
                  </a:lnTo>
                  <a:lnTo>
                    <a:pt x="507178" y="34090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SMARTInkShape-1011"/>
            <p:cNvSpPr/>
            <p:nvPr/>
          </p:nvSpPr>
          <p:spPr>
            <a:xfrm>
              <a:off x="1465462" y="3071813"/>
              <a:ext cx="177602" cy="392907"/>
            </a:xfrm>
            <a:custGeom>
              <a:avLst/>
              <a:gdLst/>
              <a:ahLst/>
              <a:cxnLst/>
              <a:rect l="0" t="0" r="0" b="0"/>
              <a:pathLst>
                <a:path w="177602" h="392907">
                  <a:moveTo>
                    <a:pt x="6151" y="0"/>
                  </a:moveTo>
                  <a:lnTo>
                    <a:pt x="6151" y="3792"/>
                  </a:lnTo>
                  <a:lnTo>
                    <a:pt x="4034" y="7770"/>
                  </a:lnTo>
                  <a:lnTo>
                    <a:pt x="1241" y="12184"/>
                  </a:lnTo>
                  <a:lnTo>
                    <a:pt x="0" y="16792"/>
                  </a:lnTo>
                  <a:lnTo>
                    <a:pt x="5245" y="40910"/>
                  </a:lnTo>
                  <a:lnTo>
                    <a:pt x="9981" y="50196"/>
                  </a:lnTo>
                  <a:lnTo>
                    <a:pt x="30467" y="73050"/>
                  </a:lnTo>
                  <a:lnTo>
                    <a:pt x="39712" y="79562"/>
                  </a:lnTo>
                  <a:lnTo>
                    <a:pt x="57634" y="83898"/>
                  </a:lnTo>
                  <a:lnTo>
                    <a:pt x="80114" y="84570"/>
                  </a:lnTo>
                  <a:lnTo>
                    <a:pt x="92998" y="81772"/>
                  </a:lnTo>
                  <a:lnTo>
                    <a:pt x="109847" y="71942"/>
                  </a:lnTo>
                  <a:lnTo>
                    <a:pt x="128969" y="54398"/>
                  </a:lnTo>
                  <a:lnTo>
                    <a:pt x="135614" y="45079"/>
                  </a:lnTo>
                  <a:lnTo>
                    <a:pt x="139096" y="35645"/>
                  </a:lnTo>
                  <a:lnTo>
                    <a:pt x="141833" y="14828"/>
                  </a:lnTo>
                  <a:lnTo>
                    <a:pt x="141085" y="39482"/>
                  </a:lnTo>
                  <a:lnTo>
                    <a:pt x="134110" y="67154"/>
                  </a:lnTo>
                  <a:lnTo>
                    <a:pt x="127408" y="95832"/>
                  </a:lnTo>
                  <a:lnTo>
                    <a:pt x="120395" y="129465"/>
                  </a:lnTo>
                  <a:lnTo>
                    <a:pt x="116457" y="153584"/>
                  </a:lnTo>
                  <a:lnTo>
                    <a:pt x="114707" y="180178"/>
                  </a:lnTo>
                  <a:lnTo>
                    <a:pt x="116046" y="205756"/>
                  </a:lnTo>
                  <a:lnTo>
                    <a:pt x="119287" y="230353"/>
                  </a:lnTo>
                  <a:lnTo>
                    <a:pt x="123373" y="254514"/>
                  </a:lnTo>
                  <a:lnTo>
                    <a:pt x="127835" y="278482"/>
                  </a:lnTo>
                  <a:lnTo>
                    <a:pt x="136926" y="312171"/>
                  </a:lnTo>
                  <a:lnTo>
                    <a:pt x="149674" y="342262"/>
                  </a:lnTo>
                  <a:lnTo>
                    <a:pt x="168204" y="377081"/>
                  </a:lnTo>
                  <a:lnTo>
                    <a:pt x="177601" y="3929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SMARTInkShape-1012"/>
            <p:cNvSpPr/>
            <p:nvPr/>
          </p:nvSpPr>
          <p:spPr>
            <a:xfrm>
              <a:off x="1928813" y="3121819"/>
              <a:ext cx="50007" cy="185738"/>
            </a:xfrm>
            <a:custGeom>
              <a:avLst/>
              <a:gdLst/>
              <a:ahLst/>
              <a:cxnLst/>
              <a:rect l="0" t="0" r="0" b="0"/>
              <a:pathLst>
                <a:path w="50007" h="185738">
                  <a:moveTo>
                    <a:pt x="0" y="0"/>
                  </a:moveTo>
                  <a:lnTo>
                    <a:pt x="793" y="30539"/>
                  </a:lnTo>
                  <a:lnTo>
                    <a:pt x="7770" y="59654"/>
                  </a:lnTo>
                  <a:lnTo>
                    <a:pt x="16589" y="84350"/>
                  </a:lnTo>
                  <a:lnTo>
                    <a:pt x="29999" y="117820"/>
                  </a:lnTo>
                  <a:lnTo>
                    <a:pt x="39498" y="148509"/>
                  </a:lnTo>
                  <a:lnTo>
                    <a:pt x="50006" y="1857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SMARTInkShape-1013"/>
            <p:cNvSpPr/>
            <p:nvPr/>
          </p:nvSpPr>
          <p:spPr>
            <a:xfrm>
              <a:off x="1964531" y="3000375"/>
              <a:ext cx="1" cy="28576"/>
            </a:xfrm>
            <a:custGeom>
              <a:avLst/>
              <a:gdLst/>
              <a:ahLst/>
              <a:cxnLst/>
              <a:rect l="0" t="0" r="0" b="0"/>
              <a:pathLst>
                <a:path w="1" h="28576">
                  <a:moveTo>
                    <a:pt x="0" y="28575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SMARTInkShape-1014"/>
            <p:cNvSpPr/>
            <p:nvPr/>
          </p:nvSpPr>
          <p:spPr>
            <a:xfrm>
              <a:off x="2193157" y="2821781"/>
              <a:ext cx="78557" cy="414339"/>
            </a:xfrm>
            <a:custGeom>
              <a:avLst/>
              <a:gdLst/>
              <a:ahLst/>
              <a:cxnLst/>
              <a:rect l="0" t="0" r="0" b="0"/>
              <a:pathLst>
                <a:path w="78557" h="414339">
                  <a:moveTo>
                    <a:pt x="21406" y="0"/>
                  </a:moveTo>
                  <a:lnTo>
                    <a:pt x="20612" y="11407"/>
                  </a:lnTo>
                  <a:lnTo>
                    <a:pt x="15751" y="31064"/>
                  </a:lnTo>
                  <a:lnTo>
                    <a:pt x="10764" y="61434"/>
                  </a:lnTo>
                  <a:lnTo>
                    <a:pt x="8198" y="92463"/>
                  </a:lnTo>
                  <a:lnTo>
                    <a:pt x="7438" y="126792"/>
                  </a:lnTo>
                  <a:lnTo>
                    <a:pt x="7213" y="158306"/>
                  </a:lnTo>
                  <a:lnTo>
                    <a:pt x="3354" y="191545"/>
                  </a:lnTo>
                  <a:lnTo>
                    <a:pt x="976" y="226529"/>
                  </a:lnTo>
                  <a:lnTo>
                    <a:pt x="271" y="258237"/>
                  </a:lnTo>
                  <a:lnTo>
                    <a:pt x="62" y="287740"/>
                  </a:lnTo>
                  <a:lnTo>
                    <a:pt x="0" y="316591"/>
                  </a:lnTo>
                  <a:lnTo>
                    <a:pt x="773" y="349080"/>
                  </a:lnTo>
                  <a:lnTo>
                    <a:pt x="9918" y="381844"/>
                  </a:lnTo>
                  <a:lnTo>
                    <a:pt x="16767" y="397213"/>
                  </a:lnTo>
                  <a:lnTo>
                    <a:pt x="23577" y="404875"/>
                  </a:lnTo>
                  <a:lnTo>
                    <a:pt x="27616" y="408029"/>
                  </a:lnTo>
                  <a:lnTo>
                    <a:pt x="38453" y="411534"/>
                  </a:lnTo>
                  <a:lnTo>
                    <a:pt x="72696" y="414228"/>
                  </a:lnTo>
                  <a:lnTo>
                    <a:pt x="78556" y="4143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SMARTInkShape-1015"/>
            <p:cNvSpPr/>
            <p:nvPr/>
          </p:nvSpPr>
          <p:spPr>
            <a:xfrm>
              <a:off x="2043113" y="3071813"/>
              <a:ext cx="200026" cy="21432"/>
            </a:xfrm>
            <a:custGeom>
              <a:avLst/>
              <a:gdLst/>
              <a:ahLst/>
              <a:cxnLst/>
              <a:rect l="0" t="0" r="0" b="0"/>
              <a:pathLst>
                <a:path w="200026" h="21432">
                  <a:moveTo>
                    <a:pt x="0" y="21431"/>
                  </a:moveTo>
                  <a:lnTo>
                    <a:pt x="29829" y="11488"/>
                  </a:lnTo>
                  <a:lnTo>
                    <a:pt x="61754" y="8430"/>
                  </a:lnTo>
                  <a:lnTo>
                    <a:pt x="89888" y="5599"/>
                  </a:lnTo>
                  <a:lnTo>
                    <a:pt x="119325" y="2488"/>
                  </a:lnTo>
                  <a:lnTo>
                    <a:pt x="145637" y="1106"/>
                  </a:lnTo>
                  <a:lnTo>
                    <a:pt x="178971" y="327"/>
                  </a:lnTo>
                  <a:lnTo>
                    <a:pt x="20002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7" name="SMARTInkShape-Group125"/>
          <p:cNvGrpSpPr/>
          <p:nvPr/>
        </p:nvGrpSpPr>
        <p:grpSpPr>
          <a:xfrm>
            <a:off x="522487" y="4347235"/>
            <a:ext cx="3012106" cy="1346336"/>
            <a:chOff x="522487" y="4347235"/>
            <a:chExt cx="3012106" cy="1346336"/>
          </a:xfrm>
        </p:grpSpPr>
        <p:sp>
          <p:nvSpPr>
            <p:cNvPr id="194" name="SMARTInkShape-1016"/>
            <p:cNvSpPr/>
            <p:nvPr/>
          </p:nvSpPr>
          <p:spPr>
            <a:xfrm>
              <a:off x="650376" y="4514850"/>
              <a:ext cx="35425" cy="385764"/>
            </a:xfrm>
            <a:custGeom>
              <a:avLst/>
              <a:gdLst/>
              <a:ahLst/>
              <a:cxnLst/>
              <a:rect l="0" t="0" r="0" b="0"/>
              <a:pathLst>
                <a:path w="35425" h="385764">
                  <a:moveTo>
                    <a:pt x="6849" y="0"/>
                  </a:moveTo>
                  <a:lnTo>
                    <a:pt x="6849" y="34320"/>
                  </a:lnTo>
                  <a:lnTo>
                    <a:pt x="6849" y="64320"/>
                  </a:lnTo>
                  <a:lnTo>
                    <a:pt x="3057" y="98344"/>
                  </a:lnTo>
                  <a:lnTo>
                    <a:pt x="1195" y="123877"/>
                  </a:lnTo>
                  <a:lnTo>
                    <a:pt x="367" y="150306"/>
                  </a:lnTo>
                  <a:lnTo>
                    <a:pt x="0" y="175282"/>
                  </a:lnTo>
                  <a:lnTo>
                    <a:pt x="1953" y="199611"/>
                  </a:lnTo>
                  <a:lnTo>
                    <a:pt x="5467" y="223654"/>
                  </a:lnTo>
                  <a:lnTo>
                    <a:pt x="9674" y="247568"/>
                  </a:lnTo>
                  <a:lnTo>
                    <a:pt x="12073" y="271426"/>
                  </a:lnTo>
                  <a:lnTo>
                    <a:pt x="15541" y="302937"/>
                  </a:lnTo>
                  <a:lnTo>
                    <a:pt x="19479" y="329472"/>
                  </a:lnTo>
                  <a:lnTo>
                    <a:pt x="22762" y="353209"/>
                  </a:lnTo>
                  <a:lnTo>
                    <a:pt x="28347" y="378889"/>
                  </a:lnTo>
                  <a:lnTo>
                    <a:pt x="29913" y="381180"/>
                  </a:lnTo>
                  <a:lnTo>
                    <a:pt x="35424" y="3857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SMARTInkShape-1017"/>
            <p:cNvSpPr/>
            <p:nvPr/>
          </p:nvSpPr>
          <p:spPr>
            <a:xfrm>
              <a:off x="522487" y="4347235"/>
              <a:ext cx="599083" cy="67604"/>
            </a:xfrm>
            <a:custGeom>
              <a:avLst/>
              <a:gdLst/>
              <a:ahLst/>
              <a:cxnLst/>
              <a:rect l="0" t="0" r="0" b="0"/>
              <a:pathLst>
                <a:path w="599083" h="67604">
                  <a:moveTo>
                    <a:pt x="6151" y="67603"/>
                  </a:moveTo>
                  <a:lnTo>
                    <a:pt x="6151" y="63810"/>
                  </a:lnTo>
                  <a:lnTo>
                    <a:pt x="5357" y="62693"/>
                  </a:lnTo>
                  <a:lnTo>
                    <a:pt x="4034" y="61948"/>
                  </a:lnTo>
                  <a:lnTo>
                    <a:pt x="2358" y="61452"/>
                  </a:lnTo>
                  <a:lnTo>
                    <a:pt x="1241" y="59533"/>
                  </a:lnTo>
                  <a:lnTo>
                    <a:pt x="0" y="53168"/>
                  </a:lnTo>
                  <a:lnTo>
                    <a:pt x="3681" y="45048"/>
                  </a:lnTo>
                  <a:lnTo>
                    <a:pt x="6886" y="40660"/>
                  </a:lnTo>
                  <a:lnTo>
                    <a:pt x="16796" y="33667"/>
                  </a:lnTo>
                  <a:lnTo>
                    <a:pt x="46353" y="18919"/>
                  </a:lnTo>
                  <a:lnTo>
                    <a:pt x="81033" y="9168"/>
                  </a:lnTo>
                  <a:lnTo>
                    <a:pt x="109811" y="5913"/>
                  </a:lnTo>
                  <a:lnTo>
                    <a:pt x="141122" y="3673"/>
                  </a:lnTo>
                  <a:lnTo>
                    <a:pt x="173559" y="31"/>
                  </a:lnTo>
                  <a:lnTo>
                    <a:pt x="208612" y="0"/>
                  </a:lnTo>
                  <a:lnTo>
                    <a:pt x="226850" y="1103"/>
                  </a:lnTo>
                  <a:lnTo>
                    <a:pt x="246152" y="1838"/>
                  </a:lnTo>
                  <a:lnTo>
                    <a:pt x="266164" y="2329"/>
                  </a:lnTo>
                  <a:lnTo>
                    <a:pt x="286649" y="2655"/>
                  </a:lnTo>
                  <a:lnTo>
                    <a:pt x="306656" y="3667"/>
                  </a:lnTo>
                  <a:lnTo>
                    <a:pt x="326344" y="5135"/>
                  </a:lnTo>
                  <a:lnTo>
                    <a:pt x="345819" y="6907"/>
                  </a:lnTo>
                  <a:lnTo>
                    <a:pt x="365152" y="8883"/>
                  </a:lnTo>
                  <a:lnTo>
                    <a:pt x="384391" y="10994"/>
                  </a:lnTo>
                  <a:lnTo>
                    <a:pt x="403567" y="13195"/>
                  </a:lnTo>
                  <a:lnTo>
                    <a:pt x="421907" y="15455"/>
                  </a:lnTo>
                  <a:lnTo>
                    <a:pt x="457102" y="20084"/>
                  </a:lnTo>
                  <a:lnTo>
                    <a:pt x="489149" y="24788"/>
                  </a:lnTo>
                  <a:lnTo>
                    <a:pt x="518473" y="30318"/>
                  </a:lnTo>
                  <a:lnTo>
                    <a:pt x="544735" y="38067"/>
                  </a:lnTo>
                  <a:lnTo>
                    <a:pt x="576822" y="45364"/>
                  </a:lnTo>
                  <a:lnTo>
                    <a:pt x="599082" y="5331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SMARTInkShape-1018"/>
            <p:cNvSpPr/>
            <p:nvPr/>
          </p:nvSpPr>
          <p:spPr>
            <a:xfrm>
              <a:off x="585788" y="4607719"/>
              <a:ext cx="271463" cy="42863"/>
            </a:xfrm>
            <a:custGeom>
              <a:avLst/>
              <a:gdLst/>
              <a:ahLst/>
              <a:cxnLst/>
              <a:rect l="0" t="0" r="0" b="0"/>
              <a:pathLst>
                <a:path w="271463" h="42863">
                  <a:moveTo>
                    <a:pt x="0" y="0"/>
                  </a:moveTo>
                  <a:lnTo>
                    <a:pt x="6496" y="5703"/>
                  </a:lnTo>
                  <a:lnTo>
                    <a:pt x="27201" y="18339"/>
                  </a:lnTo>
                  <a:lnTo>
                    <a:pt x="61702" y="24816"/>
                  </a:lnTo>
                  <a:lnTo>
                    <a:pt x="93944" y="27832"/>
                  </a:lnTo>
                  <a:lnTo>
                    <a:pt x="124761" y="28355"/>
                  </a:lnTo>
                  <a:lnTo>
                    <a:pt x="155146" y="29303"/>
                  </a:lnTo>
                  <a:lnTo>
                    <a:pt x="188138" y="33465"/>
                  </a:lnTo>
                  <a:lnTo>
                    <a:pt x="217581" y="35845"/>
                  </a:lnTo>
                  <a:lnTo>
                    <a:pt x="249265" y="41241"/>
                  </a:lnTo>
                  <a:lnTo>
                    <a:pt x="271462" y="428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SMARTInkShape-1019"/>
            <p:cNvSpPr/>
            <p:nvPr/>
          </p:nvSpPr>
          <p:spPr>
            <a:xfrm>
              <a:off x="935831" y="4629607"/>
              <a:ext cx="335320" cy="263864"/>
            </a:xfrm>
            <a:custGeom>
              <a:avLst/>
              <a:gdLst/>
              <a:ahLst/>
              <a:cxnLst/>
              <a:rect l="0" t="0" r="0" b="0"/>
              <a:pathLst>
                <a:path w="335320" h="263864">
                  <a:moveTo>
                    <a:pt x="0" y="170993"/>
                  </a:moveTo>
                  <a:lnTo>
                    <a:pt x="0" y="194842"/>
                  </a:lnTo>
                  <a:lnTo>
                    <a:pt x="2117" y="199584"/>
                  </a:lnTo>
                  <a:lnTo>
                    <a:pt x="6850" y="206294"/>
                  </a:lnTo>
                  <a:lnTo>
                    <a:pt x="7142" y="172916"/>
                  </a:lnTo>
                  <a:lnTo>
                    <a:pt x="7144" y="139216"/>
                  </a:lnTo>
                  <a:lnTo>
                    <a:pt x="7144" y="106278"/>
                  </a:lnTo>
                  <a:lnTo>
                    <a:pt x="12847" y="80569"/>
                  </a:lnTo>
                  <a:lnTo>
                    <a:pt x="19329" y="50009"/>
                  </a:lnTo>
                  <a:lnTo>
                    <a:pt x="33362" y="19532"/>
                  </a:lnTo>
                  <a:lnTo>
                    <a:pt x="38111" y="12925"/>
                  </a:lnTo>
                  <a:lnTo>
                    <a:pt x="49040" y="4743"/>
                  </a:lnTo>
                  <a:lnTo>
                    <a:pt x="58539" y="1084"/>
                  </a:lnTo>
                  <a:lnTo>
                    <a:pt x="66381" y="0"/>
                  </a:lnTo>
                  <a:lnTo>
                    <a:pt x="77524" y="3471"/>
                  </a:lnTo>
                  <a:lnTo>
                    <a:pt x="107649" y="23151"/>
                  </a:lnTo>
                  <a:lnTo>
                    <a:pt x="119473" y="35907"/>
                  </a:lnTo>
                  <a:lnTo>
                    <a:pt x="147940" y="68637"/>
                  </a:lnTo>
                  <a:lnTo>
                    <a:pt x="180993" y="97029"/>
                  </a:lnTo>
                  <a:lnTo>
                    <a:pt x="202145" y="112168"/>
                  </a:lnTo>
                  <a:lnTo>
                    <a:pt x="231114" y="124735"/>
                  </a:lnTo>
                  <a:lnTo>
                    <a:pt x="264650" y="127683"/>
                  </a:lnTo>
                  <a:lnTo>
                    <a:pt x="294427" y="122417"/>
                  </a:lnTo>
                  <a:lnTo>
                    <a:pt x="301060" y="121941"/>
                  </a:lnTo>
                  <a:lnTo>
                    <a:pt x="306275" y="120035"/>
                  </a:lnTo>
                  <a:lnTo>
                    <a:pt x="330773" y="97369"/>
                  </a:lnTo>
                  <a:lnTo>
                    <a:pt x="333542" y="90382"/>
                  </a:lnTo>
                  <a:lnTo>
                    <a:pt x="335319" y="76753"/>
                  </a:lnTo>
                  <a:lnTo>
                    <a:pt x="331834" y="65106"/>
                  </a:lnTo>
                  <a:lnTo>
                    <a:pt x="325775" y="55393"/>
                  </a:lnTo>
                  <a:lnTo>
                    <a:pt x="315160" y="47488"/>
                  </a:lnTo>
                  <a:lnTo>
                    <a:pt x="301961" y="43912"/>
                  </a:lnTo>
                  <a:lnTo>
                    <a:pt x="273804" y="42538"/>
                  </a:lnTo>
                  <a:lnTo>
                    <a:pt x="255752" y="46237"/>
                  </a:lnTo>
                  <a:lnTo>
                    <a:pt x="224203" y="65211"/>
                  </a:lnTo>
                  <a:lnTo>
                    <a:pt x="201038" y="87186"/>
                  </a:lnTo>
                  <a:lnTo>
                    <a:pt x="177140" y="121239"/>
                  </a:lnTo>
                  <a:lnTo>
                    <a:pt x="162361" y="156739"/>
                  </a:lnTo>
                  <a:lnTo>
                    <a:pt x="154074" y="185287"/>
                  </a:lnTo>
                  <a:lnTo>
                    <a:pt x="156689" y="205920"/>
                  </a:lnTo>
                  <a:lnTo>
                    <a:pt x="166939" y="232488"/>
                  </a:lnTo>
                  <a:lnTo>
                    <a:pt x="175795" y="240128"/>
                  </a:lnTo>
                  <a:lnTo>
                    <a:pt x="211157" y="256516"/>
                  </a:lnTo>
                  <a:lnTo>
                    <a:pt x="242888" y="2638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SMARTInkShape-1020"/>
            <p:cNvSpPr/>
            <p:nvPr/>
          </p:nvSpPr>
          <p:spPr>
            <a:xfrm>
              <a:off x="1245100" y="4704854"/>
              <a:ext cx="226514" cy="210047"/>
            </a:xfrm>
            <a:custGeom>
              <a:avLst/>
              <a:gdLst/>
              <a:ahLst/>
              <a:cxnLst/>
              <a:rect l="0" t="0" r="0" b="0"/>
              <a:pathLst>
                <a:path w="226514" h="210047">
                  <a:moveTo>
                    <a:pt x="162219" y="60027"/>
                  </a:moveTo>
                  <a:lnTo>
                    <a:pt x="162219" y="56235"/>
                  </a:lnTo>
                  <a:lnTo>
                    <a:pt x="160102" y="52256"/>
                  </a:lnTo>
                  <a:lnTo>
                    <a:pt x="145426" y="36178"/>
                  </a:lnTo>
                  <a:lnTo>
                    <a:pt x="134577" y="29060"/>
                  </a:lnTo>
                  <a:lnTo>
                    <a:pt x="111780" y="25247"/>
                  </a:lnTo>
                  <a:lnTo>
                    <a:pt x="101172" y="24726"/>
                  </a:lnTo>
                  <a:lnTo>
                    <a:pt x="74898" y="35809"/>
                  </a:lnTo>
                  <a:lnTo>
                    <a:pt x="40016" y="59974"/>
                  </a:lnTo>
                  <a:lnTo>
                    <a:pt x="21236" y="76415"/>
                  </a:lnTo>
                  <a:lnTo>
                    <a:pt x="11453" y="91123"/>
                  </a:lnTo>
                  <a:lnTo>
                    <a:pt x="822" y="126553"/>
                  </a:lnTo>
                  <a:lnTo>
                    <a:pt x="0" y="138807"/>
                  </a:lnTo>
                  <a:lnTo>
                    <a:pt x="4234" y="164515"/>
                  </a:lnTo>
                  <a:lnTo>
                    <a:pt x="6095" y="168580"/>
                  </a:lnTo>
                  <a:lnTo>
                    <a:pt x="12397" y="175212"/>
                  </a:lnTo>
                  <a:lnTo>
                    <a:pt x="20490" y="178689"/>
                  </a:lnTo>
                  <a:lnTo>
                    <a:pt x="38620" y="180921"/>
                  </a:lnTo>
                  <a:lnTo>
                    <a:pt x="70007" y="173628"/>
                  </a:lnTo>
                  <a:lnTo>
                    <a:pt x="83136" y="168460"/>
                  </a:lnTo>
                  <a:lnTo>
                    <a:pt x="109452" y="147674"/>
                  </a:lnTo>
                  <a:lnTo>
                    <a:pt x="128013" y="123290"/>
                  </a:lnTo>
                  <a:lnTo>
                    <a:pt x="142741" y="88466"/>
                  </a:lnTo>
                  <a:lnTo>
                    <a:pt x="147248" y="58520"/>
                  </a:lnTo>
                  <a:lnTo>
                    <a:pt x="147871" y="24803"/>
                  </a:lnTo>
                  <a:lnTo>
                    <a:pt x="147111" y="15797"/>
                  </a:lnTo>
                  <a:lnTo>
                    <a:pt x="141447" y="0"/>
                  </a:lnTo>
                  <a:lnTo>
                    <a:pt x="141227" y="165"/>
                  </a:lnTo>
                  <a:lnTo>
                    <a:pt x="140795" y="23415"/>
                  </a:lnTo>
                  <a:lnTo>
                    <a:pt x="146939" y="56784"/>
                  </a:lnTo>
                  <a:lnTo>
                    <a:pt x="155571" y="89116"/>
                  </a:lnTo>
                  <a:lnTo>
                    <a:pt x="167047" y="119479"/>
                  </a:lnTo>
                  <a:lnTo>
                    <a:pt x="178896" y="153199"/>
                  </a:lnTo>
                  <a:lnTo>
                    <a:pt x="199327" y="185842"/>
                  </a:lnTo>
                  <a:lnTo>
                    <a:pt x="215632" y="202224"/>
                  </a:lnTo>
                  <a:lnTo>
                    <a:pt x="216877" y="204831"/>
                  </a:lnTo>
                  <a:lnTo>
                    <a:pt x="218502" y="206569"/>
                  </a:lnTo>
                  <a:lnTo>
                    <a:pt x="226513" y="21004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SMARTInkShape-1021"/>
            <p:cNvSpPr/>
            <p:nvPr/>
          </p:nvSpPr>
          <p:spPr>
            <a:xfrm>
              <a:off x="1521924" y="4457994"/>
              <a:ext cx="364027" cy="542632"/>
            </a:xfrm>
            <a:custGeom>
              <a:avLst/>
              <a:gdLst/>
              <a:ahLst/>
              <a:cxnLst/>
              <a:rect l="0" t="0" r="0" b="0"/>
              <a:pathLst>
                <a:path w="364027" h="542632">
                  <a:moveTo>
                    <a:pt x="63989" y="6850"/>
                  </a:moveTo>
                  <a:lnTo>
                    <a:pt x="67781" y="6850"/>
                  </a:lnTo>
                  <a:lnTo>
                    <a:pt x="71759" y="4733"/>
                  </a:lnTo>
                  <a:lnTo>
                    <a:pt x="76989" y="699"/>
                  </a:lnTo>
                  <a:lnTo>
                    <a:pt x="81687" y="0"/>
                  </a:lnTo>
                  <a:lnTo>
                    <a:pt x="82931" y="696"/>
                  </a:lnTo>
                  <a:lnTo>
                    <a:pt x="83761" y="1954"/>
                  </a:lnTo>
                  <a:lnTo>
                    <a:pt x="84928" y="7516"/>
                  </a:lnTo>
                  <a:lnTo>
                    <a:pt x="85401" y="38904"/>
                  </a:lnTo>
                  <a:lnTo>
                    <a:pt x="83299" y="64687"/>
                  </a:lnTo>
                  <a:lnTo>
                    <a:pt x="75476" y="96503"/>
                  </a:lnTo>
                  <a:lnTo>
                    <a:pt x="72419" y="123989"/>
                  </a:lnTo>
                  <a:lnTo>
                    <a:pt x="67721" y="156034"/>
                  </a:lnTo>
                  <a:lnTo>
                    <a:pt x="61302" y="186872"/>
                  </a:lnTo>
                  <a:lnTo>
                    <a:pt x="50581" y="219910"/>
                  </a:lnTo>
                  <a:lnTo>
                    <a:pt x="41142" y="251042"/>
                  </a:lnTo>
                  <a:lnTo>
                    <a:pt x="33319" y="280374"/>
                  </a:lnTo>
                  <a:lnTo>
                    <a:pt x="23564" y="313027"/>
                  </a:lnTo>
                  <a:lnTo>
                    <a:pt x="13993" y="342408"/>
                  </a:lnTo>
                  <a:lnTo>
                    <a:pt x="7781" y="371802"/>
                  </a:lnTo>
                  <a:lnTo>
                    <a:pt x="6324" y="381860"/>
                  </a:lnTo>
                  <a:lnTo>
                    <a:pt x="0" y="392146"/>
                  </a:lnTo>
                  <a:lnTo>
                    <a:pt x="5458" y="386023"/>
                  </a:lnTo>
                  <a:lnTo>
                    <a:pt x="27339" y="351967"/>
                  </a:lnTo>
                  <a:lnTo>
                    <a:pt x="57663" y="326180"/>
                  </a:lnTo>
                  <a:lnTo>
                    <a:pt x="89374" y="303114"/>
                  </a:lnTo>
                  <a:lnTo>
                    <a:pt x="116842" y="288130"/>
                  </a:lnTo>
                  <a:lnTo>
                    <a:pt x="150452" y="269639"/>
                  </a:lnTo>
                  <a:lnTo>
                    <a:pt x="181506" y="260220"/>
                  </a:lnTo>
                  <a:lnTo>
                    <a:pt x="210375" y="252403"/>
                  </a:lnTo>
                  <a:lnTo>
                    <a:pt x="241865" y="242650"/>
                  </a:lnTo>
                  <a:lnTo>
                    <a:pt x="276619" y="231488"/>
                  </a:lnTo>
                  <a:lnTo>
                    <a:pt x="299240" y="228343"/>
                  </a:lnTo>
                  <a:lnTo>
                    <a:pt x="295794" y="228317"/>
                  </a:lnTo>
                  <a:lnTo>
                    <a:pt x="262703" y="235582"/>
                  </a:lnTo>
                  <a:lnTo>
                    <a:pt x="228122" y="245306"/>
                  </a:lnTo>
                  <a:lnTo>
                    <a:pt x="198892" y="259475"/>
                  </a:lnTo>
                  <a:lnTo>
                    <a:pt x="174163" y="269732"/>
                  </a:lnTo>
                  <a:lnTo>
                    <a:pt x="141870" y="296703"/>
                  </a:lnTo>
                  <a:lnTo>
                    <a:pt x="128516" y="311454"/>
                  </a:lnTo>
                  <a:lnTo>
                    <a:pt x="119532" y="325880"/>
                  </a:lnTo>
                  <a:lnTo>
                    <a:pt x="115636" y="344000"/>
                  </a:lnTo>
                  <a:lnTo>
                    <a:pt x="118273" y="364450"/>
                  </a:lnTo>
                  <a:lnTo>
                    <a:pt x="127874" y="385591"/>
                  </a:lnTo>
                  <a:lnTo>
                    <a:pt x="144566" y="406936"/>
                  </a:lnTo>
                  <a:lnTo>
                    <a:pt x="172177" y="428341"/>
                  </a:lnTo>
                  <a:lnTo>
                    <a:pt x="205494" y="453557"/>
                  </a:lnTo>
                  <a:lnTo>
                    <a:pt x="240501" y="477345"/>
                  </a:lnTo>
                  <a:lnTo>
                    <a:pt x="268380" y="492184"/>
                  </a:lnTo>
                  <a:lnTo>
                    <a:pt x="296911" y="506716"/>
                  </a:lnTo>
                  <a:lnTo>
                    <a:pt x="330029" y="526698"/>
                  </a:lnTo>
                  <a:lnTo>
                    <a:pt x="364026" y="5426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SMARTInkShape-1022"/>
            <p:cNvSpPr/>
            <p:nvPr/>
          </p:nvSpPr>
          <p:spPr>
            <a:xfrm>
              <a:off x="564822" y="4972050"/>
              <a:ext cx="192417" cy="385764"/>
            </a:xfrm>
            <a:custGeom>
              <a:avLst/>
              <a:gdLst/>
              <a:ahLst/>
              <a:cxnLst/>
              <a:rect l="0" t="0" r="0" b="0"/>
              <a:pathLst>
                <a:path w="192417" h="385764">
                  <a:moveTo>
                    <a:pt x="192416" y="0"/>
                  </a:moveTo>
                  <a:lnTo>
                    <a:pt x="188623" y="0"/>
                  </a:lnTo>
                  <a:lnTo>
                    <a:pt x="187506" y="794"/>
                  </a:lnTo>
                  <a:lnTo>
                    <a:pt x="186761" y="2117"/>
                  </a:lnTo>
                  <a:lnTo>
                    <a:pt x="185566" y="6152"/>
                  </a:lnTo>
                  <a:lnTo>
                    <a:pt x="165411" y="20793"/>
                  </a:lnTo>
                  <a:lnTo>
                    <a:pt x="133615" y="52489"/>
                  </a:lnTo>
                  <a:lnTo>
                    <a:pt x="108481" y="73574"/>
                  </a:lnTo>
                  <a:lnTo>
                    <a:pt x="84202" y="104227"/>
                  </a:lnTo>
                  <a:lnTo>
                    <a:pt x="56475" y="135946"/>
                  </a:lnTo>
                  <a:lnTo>
                    <a:pt x="35985" y="162694"/>
                  </a:lnTo>
                  <a:lnTo>
                    <a:pt x="20300" y="190728"/>
                  </a:lnTo>
                  <a:lnTo>
                    <a:pt x="10273" y="218349"/>
                  </a:lnTo>
                  <a:lnTo>
                    <a:pt x="1891" y="251534"/>
                  </a:lnTo>
                  <a:lnTo>
                    <a:pt x="0" y="284636"/>
                  </a:lnTo>
                  <a:lnTo>
                    <a:pt x="3465" y="306851"/>
                  </a:lnTo>
                  <a:lnTo>
                    <a:pt x="17450" y="334897"/>
                  </a:lnTo>
                  <a:lnTo>
                    <a:pt x="43959" y="369169"/>
                  </a:lnTo>
                  <a:lnTo>
                    <a:pt x="63828" y="3857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SMARTInkShape-1023"/>
            <p:cNvSpPr/>
            <p:nvPr/>
          </p:nvSpPr>
          <p:spPr>
            <a:xfrm>
              <a:off x="807244" y="5122070"/>
              <a:ext cx="21432" cy="250031"/>
            </a:xfrm>
            <a:custGeom>
              <a:avLst/>
              <a:gdLst/>
              <a:ahLst/>
              <a:cxnLst/>
              <a:rect l="0" t="0" r="0" b="0"/>
              <a:pathLst>
                <a:path w="21432" h="250031">
                  <a:moveTo>
                    <a:pt x="0" y="0"/>
                  </a:moveTo>
                  <a:lnTo>
                    <a:pt x="0" y="32110"/>
                  </a:lnTo>
                  <a:lnTo>
                    <a:pt x="0" y="64758"/>
                  </a:lnTo>
                  <a:lnTo>
                    <a:pt x="0" y="93753"/>
                  </a:lnTo>
                  <a:lnTo>
                    <a:pt x="2116" y="129232"/>
                  </a:lnTo>
                  <a:lnTo>
                    <a:pt x="6150" y="163021"/>
                  </a:lnTo>
                  <a:lnTo>
                    <a:pt x="11857" y="192627"/>
                  </a:lnTo>
                  <a:lnTo>
                    <a:pt x="13967" y="224773"/>
                  </a:lnTo>
                  <a:lnTo>
                    <a:pt x="16262" y="232984"/>
                  </a:lnTo>
                  <a:lnTo>
                    <a:pt x="19899" y="242069"/>
                  </a:lnTo>
                  <a:lnTo>
                    <a:pt x="21431" y="2500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SMARTInkShape-1024"/>
            <p:cNvSpPr/>
            <p:nvPr/>
          </p:nvSpPr>
          <p:spPr>
            <a:xfrm>
              <a:off x="721519" y="5079232"/>
              <a:ext cx="305643" cy="339634"/>
            </a:xfrm>
            <a:custGeom>
              <a:avLst/>
              <a:gdLst/>
              <a:ahLst/>
              <a:cxnLst/>
              <a:rect l="0" t="0" r="0" b="0"/>
              <a:pathLst>
                <a:path w="305643" h="339634">
                  <a:moveTo>
                    <a:pt x="0" y="7118"/>
                  </a:moveTo>
                  <a:lnTo>
                    <a:pt x="3792" y="3326"/>
                  </a:lnTo>
                  <a:lnTo>
                    <a:pt x="7771" y="1464"/>
                  </a:lnTo>
                  <a:lnTo>
                    <a:pt x="37028" y="105"/>
                  </a:lnTo>
                  <a:lnTo>
                    <a:pt x="68345" y="0"/>
                  </a:lnTo>
                  <a:lnTo>
                    <a:pt x="95744" y="3774"/>
                  </a:lnTo>
                  <a:lnTo>
                    <a:pt x="123971" y="9919"/>
                  </a:lnTo>
                  <a:lnTo>
                    <a:pt x="152443" y="20560"/>
                  </a:lnTo>
                  <a:lnTo>
                    <a:pt x="180988" y="33767"/>
                  </a:lnTo>
                  <a:lnTo>
                    <a:pt x="209554" y="51526"/>
                  </a:lnTo>
                  <a:lnTo>
                    <a:pt x="241153" y="78861"/>
                  </a:lnTo>
                  <a:lnTo>
                    <a:pt x="268539" y="114315"/>
                  </a:lnTo>
                  <a:lnTo>
                    <a:pt x="290705" y="149998"/>
                  </a:lnTo>
                  <a:lnTo>
                    <a:pt x="301986" y="178569"/>
                  </a:lnTo>
                  <a:lnTo>
                    <a:pt x="305642" y="203792"/>
                  </a:lnTo>
                  <a:lnTo>
                    <a:pt x="301174" y="234261"/>
                  </a:lnTo>
                  <a:lnTo>
                    <a:pt x="290348" y="265199"/>
                  </a:lnTo>
                  <a:lnTo>
                    <a:pt x="280161" y="287344"/>
                  </a:lnTo>
                  <a:lnTo>
                    <a:pt x="254512" y="315820"/>
                  </a:lnTo>
                  <a:lnTo>
                    <a:pt x="229338" y="330063"/>
                  </a:lnTo>
                  <a:lnTo>
                    <a:pt x="200243" y="339078"/>
                  </a:lnTo>
                  <a:lnTo>
                    <a:pt x="169398" y="339633"/>
                  </a:lnTo>
                  <a:lnTo>
                    <a:pt x="139356" y="334770"/>
                  </a:lnTo>
                  <a:lnTo>
                    <a:pt x="114300" y="3285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SMARTInkShape-1025"/>
            <p:cNvSpPr/>
            <p:nvPr/>
          </p:nvSpPr>
          <p:spPr>
            <a:xfrm>
              <a:off x="1007357" y="5214938"/>
              <a:ext cx="142788" cy="156012"/>
            </a:xfrm>
            <a:custGeom>
              <a:avLst/>
              <a:gdLst/>
              <a:ahLst/>
              <a:cxnLst/>
              <a:rect l="0" t="0" r="0" b="0"/>
              <a:pathLst>
                <a:path w="142788" h="156012">
                  <a:moveTo>
                    <a:pt x="14199" y="14287"/>
                  </a:moveTo>
                  <a:lnTo>
                    <a:pt x="8049" y="20439"/>
                  </a:lnTo>
                  <a:lnTo>
                    <a:pt x="4978" y="51386"/>
                  </a:lnTo>
                  <a:lnTo>
                    <a:pt x="1413" y="64703"/>
                  </a:lnTo>
                  <a:lnTo>
                    <a:pt x="0" y="97655"/>
                  </a:lnTo>
                  <a:lnTo>
                    <a:pt x="2067" y="105050"/>
                  </a:lnTo>
                  <a:lnTo>
                    <a:pt x="11308" y="124488"/>
                  </a:lnTo>
                  <a:lnTo>
                    <a:pt x="14136" y="137515"/>
                  </a:lnTo>
                  <a:lnTo>
                    <a:pt x="17611" y="143932"/>
                  </a:lnTo>
                  <a:lnTo>
                    <a:pt x="21801" y="147313"/>
                  </a:lnTo>
                  <a:lnTo>
                    <a:pt x="26309" y="149610"/>
                  </a:lnTo>
                  <a:lnTo>
                    <a:pt x="33310" y="154571"/>
                  </a:lnTo>
                  <a:lnTo>
                    <a:pt x="38039" y="156011"/>
                  </a:lnTo>
                  <a:lnTo>
                    <a:pt x="40411" y="155600"/>
                  </a:lnTo>
                  <a:lnTo>
                    <a:pt x="49921" y="151356"/>
                  </a:lnTo>
                  <a:lnTo>
                    <a:pt x="52302" y="150910"/>
                  </a:lnTo>
                  <a:lnTo>
                    <a:pt x="59444" y="146490"/>
                  </a:lnTo>
                  <a:lnTo>
                    <a:pt x="87503" y="118716"/>
                  </a:lnTo>
                  <a:lnTo>
                    <a:pt x="109015" y="83588"/>
                  </a:lnTo>
                  <a:lnTo>
                    <a:pt x="128043" y="48328"/>
                  </a:lnTo>
                  <a:lnTo>
                    <a:pt x="137934" y="17307"/>
                  </a:lnTo>
                  <a:lnTo>
                    <a:pt x="14278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SMARTInkShape-1026"/>
            <p:cNvSpPr/>
            <p:nvPr/>
          </p:nvSpPr>
          <p:spPr>
            <a:xfrm>
              <a:off x="1228820" y="5079205"/>
              <a:ext cx="135113" cy="321102"/>
            </a:xfrm>
            <a:custGeom>
              <a:avLst/>
              <a:gdLst/>
              <a:ahLst/>
              <a:cxnLst/>
              <a:rect l="0" t="0" r="0" b="0"/>
              <a:pathLst>
                <a:path w="135113" h="321102">
                  <a:moveTo>
                    <a:pt x="7049" y="0"/>
                  </a:moveTo>
                  <a:lnTo>
                    <a:pt x="7049" y="10643"/>
                  </a:lnTo>
                  <a:lnTo>
                    <a:pt x="13531" y="38445"/>
                  </a:lnTo>
                  <a:lnTo>
                    <a:pt x="14134" y="72410"/>
                  </a:lnTo>
                  <a:lnTo>
                    <a:pt x="14185" y="107285"/>
                  </a:lnTo>
                  <a:lnTo>
                    <a:pt x="8537" y="142893"/>
                  </a:lnTo>
                  <a:lnTo>
                    <a:pt x="3550" y="171455"/>
                  </a:lnTo>
                  <a:lnTo>
                    <a:pt x="625" y="204936"/>
                  </a:lnTo>
                  <a:lnTo>
                    <a:pt x="0" y="238802"/>
                  </a:lnTo>
                  <a:lnTo>
                    <a:pt x="717" y="264130"/>
                  </a:lnTo>
                  <a:lnTo>
                    <a:pt x="12092" y="295051"/>
                  </a:lnTo>
                  <a:lnTo>
                    <a:pt x="19038" y="307909"/>
                  </a:lnTo>
                  <a:lnTo>
                    <a:pt x="23754" y="311474"/>
                  </a:lnTo>
                  <a:lnTo>
                    <a:pt x="38953" y="318672"/>
                  </a:lnTo>
                  <a:lnTo>
                    <a:pt x="61942" y="321101"/>
                  </a:lnTo>
                  <a:lnTo>
                    <a:pt x="94196" y="311495"/>
                  </a:lnTo>
                  <a:lnTo>
                    <a:pt x="107042" y="304668"/>
                  </a:lnTo>
                  <a:lnTo>
                    <a:pt x="123403" y="289547"/>
                  </a:lnTo>
                  <a:lnTo>
                    <a:pt x="129670" y="280559"/>
                  </a:lnTo>
                  <a:lnTo>
                    <a:pt x="133869" y="266574"/>
                  </a:lnTo>
                  <a:lnTo>
                    <a:pt x="135112" y="256168"/>
                  </a:lnTo>
                  <a:lnTo>
                    <a:pt x="131689" y="244265"/>
                  </a:lnTo>
                  <a:lnTo>
                    <a:pt x="122627" y="226022"/>
                  </a:lnTo>
                  <a:lnTo>
                    <a:pt x="105632" y="206174"/>
                  </a:lnTo>
                  <a:lnTo>
                    <a:pt x="94026" y="198055"/>
                  </a:lnTo>
                  <a:lnTo>
                    <a:pt x="76741" y="194415"/>
                  </a:lnTo>
                  <a:lnTo>
                    <a:pt x="41396" y="192942"/>
                  </a:lnTo>
                  <a:lnTo>
                    <a:pt x="33427" y="193703"/>
                  </a:lnTo>
                  <a:lnTo>
                    <a:pt x="14343" y="201704"/>
                  </a:lnTo>
                  <a:lnTo>
                    <a:pt x="7049" y="20717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SMARTInkShape-1027"/>
            <p:cNvSpPr/>
            <p:nvPr/>
          </p:nvSpPr>
          <p:spPr>
            <a:xfrm>
              <a:off x="2014992" y="5272249"/>
              <a:ext cx="256624" cy="164147"/>
            </a:xfrm>
            <a:custGeom>
              <a:avLst/>
              <a:gdLst/>
              <a:ahLst/>
              <a:cxnLst/>
              <a:rect l="0" t="0" r="0" b="0"/>
              <a:pathLst>
                <a:path w="256624" h="164147">
                  <a:moveTo>
                    <a:pt x="99558" y="28414"/>
                  </a:moveTo>
                  <a:lnTo>
                    <a:pt x="106694" y="21278"/>
                  </a:lnTo>
                  <a:lnTo>
                    <a:pt x="102907" y="25064"/>
                  </a:lnTo>
                  <a:lnTo>
                    <a:pt x="98930" y="26924"/>
                  </a:lnTo>
                  <a:lnTo>
                    <a:pt x="72909" y="32119"/>
                  </a:lnTo>
                  <a:lnTo>
                    <a:pt x="41949" y="52013"/>
                  </a:lnTo>
                  <a:lnTo>
                    <a:pt x="12836" y="77158"/>
                  </a:lnTo>
                  <a:lnTo>
                    <a:pt x="1844" y="109191"/>
                  </a:lnTo>
                  <a:lnTo>
                    <a:pt x="0" y="126478"/>
                  </a:lnTo>
                  <a:lnTo>
                    <a:pt x="3472" y="140461"/>
                  </a:lnTo>
                  <a:lnTo>
                    <a:pt x="9493" y="147798"/>
                  </a:lnTo>
                  <a:lnTo>
                    <a:pt x="25168" y="160698"/>
                  </a:lnTo>
                  <a:lnTo>
                    <a:pt x="30248" y="162613"/>
                  </a:lnTo>
                  <a:lnTo>
                    <a:pt x="41363" y="163691"/>
                  </a:lnTo>
                  <a:lnTo>
                    <a:pt x="48029" y="161826"/>
                  </a:lnTo>
                  <a:lnTo>
                    <a:pt x="58776" y="154162"/>
                  </a:lnTo>
                  <a:lnTo>
                    <a:pt x="73338" y="130349"/>
                  </a:lnTo>
                  <a:lnTo>
                    <a:pt x="76708" y="116384"/>
                  </a:lnTo>
                  <a:lnTo>
                    <a:pt x="78002" y="81782"/>
                  </a:lnTo>
                  <a:lnTo>
                    <a:pt x="78116" y="46160"/>
                  </a:lnTo>
                  <a:lnTo>
                    <a:pt x="77331" y="26245"/>
                  </a:lnTo>
                  <a:lnTo>
                    <a:pt x="72423" y="12602"/>
                  </a:lnTo>
                  <a:lnTo>
                    <a:pt x="63952" y="0"/>
                  </a:lnTo>
                  <a:lnTo>
                    <a:pt x="64655" y="8748"/>
                  </a:lnTo>
                  <a:lnTo>
                    <a:pt x="71615" y="43285"/>
                  </a:lnTo>
                  <a:lnTo>
                    <a:pt x="80633" y="77124"/>
                  </a:lnTo>
                  <a:lnTo>
                    <a:pt x="92431" y="108314"/>
                  </a:lnTo>
                  <a:lnTo>
                    <a:pt x="99563" y="124584"/>
                  </a:lnTo>
                  <a:lnTo>
                    <a:pt x="123371" y="159022"/>
                  </a:lnTo>
                  <a:lnTo>
                    <a:pt x="126722" y="162627"/>
                  </a:lnTo>
                  <a:lnTo>
                    <a:pt x="129623" y="163470"/>
                  </a:lnTo>
                  <a:lnTo>
                    <a:pt x="131507" y="163695"/>
                  </a:lnTo>
                  <a:lnTo>
                    <a:pt x="132764" y="163051"/>
                  </a:lnTo>
                  <a:lnTo>
                    <a:pt x="133601" y="161828"/>
                  </a:lnTo>
                  <a:lnTo>
                    <a:pt x="134160" y="160219"/>
                  </a:lnTo>
                  <a:lnTo>
                    <a:pt x="152040" y="130349"/>
                  </a:lnTo>
                  <a:lnTo>
                    <a:pt x="158210" y="109051"/>
                  </a:lnTo>
                  <a:lnTo>
                    <a:pt x="161344" y="102352"/>
                  </a:lnTo>
                  <a:lnTo>
                    <a:pt x="167314" y="80503"/>
                  </a:lnTo>
                  <a:lnTo>
                    <a:pt x="182965" y="55515"/>
                  </a:lnTo>
                  <a:lnTo>
                    <a:pt x="197195" y="45433"/>
                  </a:lnTo>
                  <a:lnTo>
                    <a:pt x="204335" y="43511"/>
                  </a:lnTo>
                  <a:lnTo>
                    <a:pt x="216240" y="42808"/>
                  </a:lnTo>
                  <a:lnTo>
                    <a:pt x="227175" y="46525"/>
                  </a:lnTo>
                  <a:lnTo>
                    <a:pt x="229880" y="48425"/>
                  </a:lnTo>
                  <a:lnTo>
                    <a:pt x="245021" y="70343"/>
                  </a:lnTo>
                  <a:lnTo>
                    <a:pt x="255609" y="105644"/>
                  </a:lnTo>
                  <a:lnTo>
                    <a:pt x="256623" y="133279"/>
                  </a:lnTo>
                  <a:lnTo>
                    <a:pt x="254561" y="140637"/>
                  </a:lnTo>
                  <a:lnTo>
                    <a:pt x="251792" y="146554"/>
                  </a:lnTo>
                  <a:lnTo>
                    <a:pt x="249577" y="16414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SMARTInkShape-1028"/>
            <p:cNvSpPr/>
            <p:nvPr/>
          </p:nvSpPr>
          <p:spPr>
            <a:xfrm>
              <a:off x="1743080" y="5266064"/>
              <a:ext cx="207165" cy="148560"/>
            </a:xfrm>
            <a:custGeom>
              <a:avLst/>
              <a:gdLst/>
              <a:ahLst/>
              <a:cxnLst/>
              <a:rect l="0" t="0" r="0" b="0"/>
              <a:pathLst>
                <a:path w="207165" h="148560">
                  <a:moveTo>
                    <a:pt x="7139" y="63174"/>
                  </a:moveTo>
                  <a:lnTo>
                    <a:pt x="988" y="69324"/>
                  </a:lnTo>
                  <a:lnTo>
                    <a:pt x="289" y="73815"/>
                  </a:lnTo>
                  <a:lnTo>
                    <a:pt x="0" y="107922"/>
                  </a:lnTo>
                  <a:lnTo>
                    <a:pt x="789" y="129743"/>
                  </a:lnTo>
                  <a:lnTo>
                    <a:pt x="6477" y="141390"/>
                  </a:lnTo>
                  <a:lnTo>
                    <a:pt x="7113" y="148559"/>
                  </a:lnTo>
                  <a:lnTo>
                    <a:pt x="7139" y="115363"/>
                  </a:lnTo>
                  <a:lnTo>
                    <a:pt x="6345" y="89141"/>
                  </a:lnTo>
                  <a:lnTo>
                    <a:pt x="3023" y="75013"/>
                  </a:lnTo>
                  <a:lnTo>
                    <a:pt x="8945" y="41738"/>
                  </a:lnTo>
                  <a:lnTo>
                    <a:pt x="14818" y="29570"/>
                  </a:lnTo>
                  <a:lnTo>
                    <a:pt x="23913" y="18348"/>
                  </a:lnTo>
                  <a:lnTo>
                    <a:pt x="34775" y="10910"/>
                  </a:lnTo>
                  <a:lnTo>
                    <a:pt x="60273" y="1400"/>
                  </a:lnTo>
                  <a:lnTo>
                    <a:pt x="69383" y="0"/>
                  </a:lnTo>
                  <a:lnTo>
                    <a:pt x="83437" y="3004"/>
                  </a:lnTo>
                  <a:lnTo>
                    <a:pt x="115715" y="15701"/>
                  </a:lnTo>
                  <a:lnTo>
                    <a:pt x="147339" y="29849"/>
                  </a:lnTo>
                  <a:lnTo>
                    <a:pt x="182332" y="44125"/>
                  </a:lnTo>
                  <a:lnTo>
                    <a:pt x="207164" y="6317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SMARTInkShape-1029"/>
            <p:cNvSpPr/>
            <p:nvPr/>
          </p:nvSpPr>
          <p:spPr>
            <a:xfrm>
              <a:off x="1571625" y="5258917"/>
              <a:ext cx="113969" cy="156047"/>
            </a:xfrm>
            <a:custGeom>
              <a:avLst/>
              <a:gdLst/>
              <a:ahLst/>
              <a:cxnLst/>
              <a:rect l="0" t="0" r="0" b="0"/>
              <a:pathLst>
                <a:path w="113969" h="156047">
                  <a:moveTo>
                    <a:pt x="0" y="84608"/>
                  </a:moveTo>
                  <a:lnTo>
                    <a:pt x="3792" y="84608"/>
                  </a:lnTo>
                  <a:lnTo>
                    <a:pt x="7771" y="82491"/>
                  </a:lnTo>
                  <a:lnTo>
                    <a:pt x="9943" y="80816"/>
                  </a:lnTo>
                  <a:lnTo>
                    <a:pt x="16590" y="78954"/>
                  </a:lnTo>
                  <a:lnTo>
                    <a:pt x="43065" y="75478"/>
                  </a:lnTo>
                  <a:lnTo>
                    <a:pt x="57210" y="71849"/>
                  </a:lnTo>
                  <a:lnTo>
                    <a:pt x="71455" y="68657"/>
                  </a:lnTo>
                  <a:lnTo>
                    <a:pt x="83614" y="62685"/>
                  </a:lnTo>
                  <a:lnTo>
                    <a:pt x="102270" y="46479"/>
                  </a:lnTo>
                  <a:lnTo>
                    <a:pt x="104985" y="41733"/>
                  </a:lnTo>
                  <a:lnTo>
                    <a:pt x="106985" y="36977"/>
                  </a:lnTo>
                  <a:lnTo>
                    <a:pt x="111780" y="29838"/>
                  </a:lnTo>
                  <a:lnTo>
                    <a:pt x="113553" y="22695"/>
                  </a:lnTo>
                  <a:lnTo>
                    <a:pt x="113968" y="17933"/>
                  </a:lnTo>
                  <a:lnTo>
                    <a:pt x="112036" y="13171"/>
                  </a:lnTo>
                  <a:lnTo>
                    <a:pt x="110409" y="10788"/>
                  </a:lnTo>
                  <a:lnTo>
                    <a:pt x="108531" y="9202"/>
                  </a:lnTo>
                  <a:lnTo>
                    <a:pt x="92810" y="558"/>
                  </a:lnTo>
                  <a:lnTo>
                    <a:pt x="90448" y="0"/>
                  </a:lnTo>
                  <a:lnTo>
                    <a:pt x="88080" y="421"/>
                  </a:lnTo>
                  <a:lnTo>
                    <a:pt x="80161" y="4013"/>
                  </a:lnTo>
                  <a:lnTo>
                    <a:pt x="68907" y="6224"/>
                  </a:lnTo>
                  <a:lnTo>
                    <a:pt x="51270" y="15890"/>
                  </a:lnTo>
                  <a:lnTo>
                    <a:pt x="44483" y="22582"/>
                  </a:lnTo>
                  <a:lnTo>
                    <a:pt x="39614" y="30847"/>
                  </a:lnTo>
                  <a:lnTo>
                    <a:pt x="36488" y="49088"/>
                  </a:lnTo>
                  <a:lnTo>
                    <a:pt x="35267" y="58503"/>
                  </a:lnTo>
                  <a:lnTo>
                    <a:pt x="29613" y="82238"/>
                  </a:lnTo>
                  <a:lnTo>
                    <a:pt x="34817" y="116954"/>
                  </a:lnTo>
                  <a:lnTo>
                    <a:pt x="39244" y="131939"/>
                  </a:lnTo>
                  <a:lnTo>
                    <a:pt x="45583" y="142641"/>
                  </a:lnTo>
                  <a:lnTo>
                    <a:pt x="64294" y="15604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SMARTInkShape-1030"/>
            <p:cNvSpPr/>
            <p:nvPr/>
          </p:nvSpPr>
          <p:spPr>
            <a:xfrm>
              <a:off x="1393421" y="5229654"/>
              <a:ext cx="171061" cy="185310"/>
            </a:xfrm>
            <a:custGeom>
              <a:avLst/>
              <a:gdLst/>
              <a:ahLst/>
              <a:cxnLst/>
              <a:rect l="0" t="0" r="0" b="0"/>
              <a:pathLst>
                <a:path w="171061" h="185310">
                  <a:moveTo>
                    <a:pt x="42473" y="42434"/>
                  </a:moveTo>
                  <a:lnTo>
                    <a:pt x="38680" y="42434"/>
                  </a:lnTo>
                  <a:lnTo>
                    <a:pt x="37563" y="43227"/>
                  </a:lnTo>
                  <a:lnTo>
                    <a:pt x="36819" y="44550"/>
                  </a:lnTo>
                  <a:lnTo>
                    <a:pt x="29684" y="66475"/>
                  </a:lnTo>
                  <a:lnTo>
                    <a:pt x="25412" y="72433"/>
                  </a:lnTo>
                  <a:lnTo>
                    <a:pt x="17633" y="103687"/>
                  </a:lnTo>
                  <a:lnTo>
                    <a:pt x="8413" y="136851"/>
                  </a:lnTo>
                  <a:lnTo>
                    <a:pt x="2571" y="147050"/>
                  </a:lnTo>
                  <a:lnTo>
                    <a:pt x="0" y="165140"/>
                  </a:lnTo>
                  <a:lnTo>
                    <a:pt x="1900" y="170524"/>
                  </a:lnTo>
                  <a:lnTo>
                    <a:pt x="5795" y="176656"/>
                  </a:lnTo>
                  <a:lnTo>
                    <a:pt x="6115" y="176365"/>
                  </a:lnTo>
                  <a:lnTo>
                    <a:pt x="6751" y="141798"/>
                  </a:lnTo>
                  <a:lnTo>
                    <a:pt x="7546" y="132633"/>
                  </a:lnTo>
                  <a:lnTo>
                    <a:pt x="15573" y="97450"/>
                  </a:lnTo>
                  <a:lnTo>
                    <a:pt x="26216" y="64305"/>
                  </a:lnTo>
                  <a:lnTo>
                    <a:pt x="29718" y="49707"/>
                  </a:lnTo>
                  <a:lnTo>
                    <a:pt x="38013" y="30553"/>
                  </a:lnTo>
                  <a:lnTo>
                    <a:pt x="44724" y="23131"/>
                  </a:lnTo>
                  <a:lnTo>
                    <a:pt x="69791" y="4458"/>
                  </a:lnTo>
                  <a:lnTo>
                    <a:pt x="79495" y="1019"/>
                  </a:lnTo>
                  <a:lnTo>
                    <a:pt x="87397" y="0"/>
                  </a:lnTo>
                  <a:lnTo>
                    <a:pt x="98558" y="3491"/>
                  </a:lnTo>
                  <a:lnTo>
                    <a:pt x="110848" y="11781"/>
                  </a:lnTo>
                  <a:lnTo>
                    <a:pt x="118471" y="19505"/>
                  </a:lnTo>
                  <a:lnTo>
                    <a:pt x="137446" y="48348"/>
                  </a:lnTo>
                  <a:lnTo>
                    <a:pt x="148136" y="74877"/>
                  </a:lnTo>
                  <a:lnTo>
                    <a:pt x="156330" y="105757"/>
                  </a:lnTo>
                  <a:lnTo>
                    <a:pt x="161669" y="135015"/>
                  </a:lnTo>
                  <a:lnTo>
                    <a:pt x="168530" y="170689"/>
                  </a:lnTo>
                  <a:lnTo>
                    <a:pt x="171060" y="18530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SMARTInkShape-1031"/>
            <p:cNvSpPr/>
            <p:nvPr/>
          </p:nvSpPr>
          <p:spPr>
            <a:xfrm>
              <a:off x="3150394" y="5057775"/>
              <a:ext cx="64295" cy="428626"/>
            </a:xfrm>
            <a:custGeom>
              <a:avLst/>
              <a:gdLst/>
              <a:ahLst/>
              <a:cxnLst/>
              <a:rect l="0" t="0" r="0" b="0"/>
              <a:pathLst>
                <a:path w="64295" h="428626">
                  <a:moveTo>
                    <a:pt x="64294" y="0"/>
                  </a:moveTo>
                  <a:lnTo>
                    <a:pt x="64294" y="32111"/>
                  </a:lnTo>
                  <a:lnTo>
                    <a:pt x="62177" y="59965"/>
                  </a:lnTo>
                  <a:lnTo>
                    <a:pt x="58143" y="92014"/>
                  </a:lnTo>
                  <a:lnTo>
                    <a:pt x="51643" y="126978"/>
                  </a:lnTo>
                  <a:lnTo>
                    <a:pt x="45023" y="155010"/>
                  </a:lnTo>
                  <a:lnTo>
                    <a:pt x="38034" y="183424"/>
                  </a:lnTo>
                  <a:lnTo>
                    <a:pt x="30937" y="211951"/>
                  </a:lnTo>
                  <a:lnTo>
                    <a:pt x="23806" y="241305"/>
                  </a:lnTo>
                  <a:lnTo>
                    <a:pt x="16667" y="273993"/>
                  </a:lnTo>
                  <a:lnTo>
                    <a:pt x="10318" y="304138"/>
                  </a:lnTo>
                  <a:lnTo>
                    <a:pt x="7290" y="333179"/>
                  </a:lnTo>
                  <a:lnTo>
                    <a:pt x="2513" y="361892"/>
                  </a:lnTo>
                  <a:lnTo>
                    <a:pt x="744" y="390508"/>
                  </a:lnTo>
                  <a:lnTo>
                    <a:pt x="0" y="4286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SMARTInkShape-1032"/>
            <p:cNvSpPr/>
            <p:nvPr/>
          </p:nvSpPr>
          <p:spPr>
            <a:xfrm>
              <a:off x="2286901" y="5129213"/>
              <a:ext cx="126695" cy="299353"/>
            </a:xfrm>
            <a:custGeom>
              <a:avLst/>
              <a:gdLst/>
              <a:ahLst/>
              <a:cxnLst/>
              <a:rect l="0" t="0" r="0" b="0"/>
              <a:pathLst>
                <a:path w="126695" h="299353">
                  <a:moveTo>
                    <a:pt x="120543" y="214312"/>
                  </a:moveTo>
                  <a:lnTo>
                    <a:pt x="124335" y="210520"/>
                  </a:lnTo>
                  <a:lnTo>
                    <a:pt x="126197" y="206541"/>
                  </a:lnTo>
                  <a:lnTo>
                    <a:pt x="126694" y="204369"/>
                  </a:lnTo>
                  <a:lnTo>
                    <a:pt x="126231" y="202127"/>
                  </a:lnTo>
                  <a:lnTo>
                    <a:pt x="117656" y="186671"/>
                  </a:lnTo>
                  <a:lnTo>
                    <a:pt x="113174" y="182183"/>
                  </a:lnTo>
                  <a:lnTo>
                    <a:pt x="106189" y="177541"/>
                  </a:lnTo>
                  <a:lnTo>
                    <a:pt x="103830" y="175510"/>
                  </a:lnTo>
                  <a:lnTo>
                    <a:pt x="94858" y="173254"/>
                  </a:lnTo>
                  <a:lnTo>
                    <a:pt x="73489" y="171806"/>
                  </a:lnTo>
                  <a:lnTo>
                    <a:pt x="58799" y="175348"/>
                  </a:lnTo>
                  <a:lnTo>
                    <a:pt x="39614" y="184449"/>
                  </a:lnTo>
                  <a:lnTo>
                    <a:pt x="8361" y="208861"/>
                  </a:lnTo>
                  <a:lnTo>
                    <a:pt x="3216" y="217446"/>
                  </a:lnTo>
                  <a:lnTo>
                    <a:pt x="319" y="231998"/>
                  </a:lnTo>
                  <a:lnTo>
                    <a:pt x="0" y="266057"/>
                  </a:lnTo>
                  <a:lnTo>
                    <a:pt x="2939" y="275939"/>
                  </a:lnTo>
                  <a:lnTo>
                    <a:pt x="9008" y="283506"/>
                  </a:lnTo>
                  <a:lnTo>
                    <a:pt x="25510" y="296567"/>
                  </a:lnTo>
                  <a:lnTo>
                    <a:pt x="42475" y="299352"/>
                  </a:lnTo>
                  <a:lnTo>
                    <a:pt x="50921" y="298939"/>
                  </a:lnTo>
                  <a:lnTo>
                    <a:pt x="57320" y="296109"/>
                  </a:lnTo>
                  <a:lnTo>
                    <a:pt x="80132" y="280103"/>
                  </a:lnTo>
                  <a:lnTo>
                    <a:pt x="94045" y="259126"/>
                  </a:lnTo>
                  <a:lnTo>
                    <a:pt x="103020" y="234719"/>
                  </a:lnTo>
                  <a:lnTo>
                    <a:pt x="105829" y="203682"/>
                  </a:lnTo>
                  <a:lnTo>
                    <a:pt x="106171" y="170614"/>
                  </a:lnTo>
                  <a:lnTo>
                    <a:pt x="106230" y="135748"/>
                  </a:lnTo>
                  <a:lnTo>
                    <a:pt x="104134" y="101427"/>
                  </a:lnTo>
                  <a:lnTo>
                    <a:pt x="100104" y="71716"/>
                  </a:lnTo>
                  <a:lnTo>
                    <a:pt x="99199" y="38542"/>
                  </a:lnTo>
                  <a:lnTo>
                    <a:pt x="99114" y="2833"/>
                  </a:lnTo>
                  <a:lnTo>
                    <a:pt x="99112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SMARTInkShape-1033"/>
            <p:cNvSpPr/>
            <p:nvPr/>
          </p:nvSpPr>
          <p:spPr>
            <a:xfrm>
              <a:off x="3028950" y="5307805"/>
              <a:ext cx="28576" cy="85726"/>
            </a:xfrm>
            <a:custGeom>
              <a:avLst/>
              <a:gdLst/>
              <a:ahLst/>
              <a:cxnLst/>
              <a:rect l="0" t="0" r="0" b="0"/>
              <a:pathLst>
                <a:path w="28576" h="85726">
                  <a:moveTo>
                    <a:pt x="28575" y="0"/>
                  </a:moveTo>
                  <a:lnTo>
                    <a:pt x="22424" y="6152"/>
                  </a:lnTo>
                  <a:lnTo>
                    <a:pt x="17726" y="20793"/>
                  </a:lnTo>
                  <a:lnTo>
                    <a:pt x="10057" y="33536"/>
                  </a:lnTo>
                  <a:lnTo>
                    <a:pt x="6606" y="54055"/>
                  </a:lnTo>
                  <a:lnTo>
                    <a:pt x="1540" y="64154"/>
                  </a:lnTo>
                  <a:lnTo>
                    <a:pt x="0" y="857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SMARTInkShape-1034"/>
            <p:cNvSpPr/>
            <p:nvPr/>
          </p:nvSpPr>
          <p:spPr>
            <a:xfrm>
              <a:off x="3050381" y="5214938"/>
              <a:ext cx="207170" cy="50008"/>
            </a:xfrm>
            <a:custGeom>
              <a:avLst/>
              <a:gdLst/>
              <a:ahLst/>
              <a:cxnLst/>
              <a:rect l="0" t="0" r="0" b="0"/>
              <a:pathLst>
                <a:path w="207170" h="50008">
                  <a:moveTo>
                    <a:pt x="0" y="0"/>
                  </a:moveTo>
                  <a:lnTo>
                    <a:pt x="31318" y="0"/>
                  </a:lnTo>
                  <a:lnTo>
                    <a:pt x="52194" y="2116"/>
                  </a:lnTo>
                  <a:lnTo>
                    <a:pt x="82806" y="13735"/>
                  </a:lnTo>
                  <a:lnTo>
                    <a:pt x="110084" y="26735"/>
                  </a:lnTo>
                  <a:lnTo>
                    <a:pt x="138275" y="36849"/>
                  </a:lnTo>
                  <a:lnTo>
                    <a:pt x="170542" y="46584"/>
                  </a:lnTo>
                  <a:lnTo>
                    <a:pt x="207169" y="5000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SMARTInkShape-1035"/>
            <p:cNvSpPr/>
            <p:nvPr/>
          </p:nvSpPr>
          <p:spPr>
            <a:xfrm>
              <a:off x="3300413" y="5086350"/>
              <a:ext cx="21432" cy="321471"/>
            </a:xfrm>
            <a:custGeom>
              <a:avLst/>
              <a:gdLst/>
              <a:ahLst/>
              <a:cxnLst/>
              <a:rect l="0" t="0" r="0" b="0"/>
              <a:pathLst>
                <a:path w="21432" h="321471">
                  <a:moveTo>
                    <a:pt x="21431" y="0"/>
                  </a:moveTo>
                  <a:lnTo>
                    <a:pt x="20637" y="25630"/>
                  </a:lnTo>
                  <a:lnTo>
                    <a:pt x="14949" y="59753"/>
                  </a:lnTo>
                  <a:lnTo>
                    <a:pt x="14374" y="93212"/>
                  </a:lnTo>
                  <a:lnTo>
                    <a:pt x="13511" y="126421"/>
                  </a:lnTo>
                  <a:lnTo>
                    <a:pt x="8636" y="158852"/>
                  </a:lnTo>
                  <a:lnTo>
                    <a:pt x="7438" y="191804"/>
                  </a:lnTo>
                  <a:lnTo>
                    <a:pt x="7201" y="226153"/>
                  </a:lnTo>
                  <a:lnTo>
                    <a:pt x="7155" y="256692"/>
                  </a:lnTo>
                  <a:lnTo>
                    <a:pt x="7145" y="291243"/>
                  </a:lnTo>
                  <a:lnTo>
                    <a:pt x="6350" y="303694"/>
                  </a:lnTo>
                  <a:lnTo>
                    <a:pt x="0" y="32147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SMARTInkShape-1036"/>
            <p:cNvSpPr/>
            <p:nvPr/>
          </p:nvSpPr>
          <p:spPr>
            <a:xfrm>
              <a:off x="3157538" y="5236370"/>
              <a:ext cx="157163" cy="100011"/>
            </a:xfrm>
            <a:custGeom>
              <a:avLst/>
              <a:gdLst/>
              <a:ahLst/>
              <a:cxnLst/>
              <a:rect l="0" t="0" r="0" b="0"/>
              <a:pathLst>
                <a:path w="157163" h="100011">
                  <a:moveTo>
                    <a:pt x="0" y="0"/>
                  </a:moveTo>
                  <a:lnTo>
                    <a:pt x="3792" y="0"/>
                  </a:lnTo>
                  <a:lnTo>
                    <a:pt x="13735" y="3791"/>
                  </a:lnTo>
                  <a:lnTo>
                    <a:pt x="44434" y="26734"/>
                  </a:lnTo>
                  <a:lnTo>
                    <a:pt x="78244" y="51053"/>
                  </a:lnTo>
                  <a:lnTo>
                    <a:pt x="109261" y="70953"/>
                  </a:lnTo>
                  <a:lnTo>
                    <a:pt x="139763" y="90185"/>
                  </a:lnTo>
                  <a:lnTo>
                    <a:pt x="157162" y="10001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SMARTInkShape-1037"/>
            <p:cNvSpPr/>
            <p:nvPr/>
          </p:nvSpPr>
          <p:spPr>
            <a:xfrm>
              <a:off x="3371850" y="4914900"/>
              <a:ext cx="162743" cy="778671"/>
            </a:xfrm>
            <a:custGeom>
              <a:avLst/>
              <a:gdLst/>
              <a:ahLst/>
              <a:cxnLst/>
              <a:rect l="0" t="0" r="0" b="0"/>
              <a:pathLst>
                <a:path w="162743" h="778671">
                  <a:moveTo>
                    <a:pt x="0" y="0"/>
                  </a:moveTo>
                  <a:lnTo>
                    <a:pt x="794" y="11406"/>
                  </a:lnTo>
                  <a:lnTo>
                    <a:pt x="13735" y="41170"/>
                  </a:lnTo>
                  <a:lnTo>
                    <a:pt x="26736" y="67583"/>
                  </a:lnTo>
                  <a:lnTo>
                    <a:pt x="44434" y="103104"/>
                  </a:lnTo>
                  <a:lnTo>
                    <a:pt x="57848" y="129961"/>
                  </a:lnTo>
                  <a:lnTo>
                    <a:pt x="71748" y="157773"/>
                  </a:lnTo>
                  <a:lnTo>
                    <a:pt x="85863" y="186009"/>
                  </a:lnTo>
                  <a:lnTo>
                    <a:pt x="97957" y="216550"/>
                  </a:lnTo>
                  <a:lnTo>
                    <a:pt x="109418" y="248644"/>
                  </a:lnTo>
                  <a:lnTo>
                    <a:pt x="122449" y="281429"/>
                  </a:lnTo>
                  <a:lnTo>
                    <a:pt x="134061" y="314521"/>
                  </a:lnTo>
                  <a:lnTo>
                    <a:pt x="143720" y="346956"/>
                  </a:lnTo>
                  <a:lnTo>
                    <a:pt x="150659" y="377248"/>
                  </a:lnTo>
                  <a:lnTo>
                    <a:pt x="156389" y="406584"/>
                  </a:lnTo>
                  <a:lnTo>
                    <a:pt x="160787" y="434704"/>
                  </a:lnTo>
                  <a:lnTo>
                    <a:pt x="162742" y="460431"/>
                  </a:lnTo>
                  <a:lnTo>
                    <a:pt x="160050" y="493435"/>
                  </a:lnTo>
                  <a:lnTo>
                    <a:pt x="154226" y="523322"/>
                  </a:lnTo>
                  <a:lnTo>
                    <a:pt x="143681" y="552286"/>
                  </a:lnTo>
                  <a:lnTo>
                    <a:pt x="134295" y="580976"/>
                  </a:lnTo>
                  <a:lnTo>
                    <a:pt x="122694" y="609585"/>
                  </a:lnTo>
                  <a:lnTo>
                    <a:pt x="98848" y="642788"/>
                  </a:lnTo>
                  <a:lnTo>
                    <a:pt x="79030" y="669792"/>
                  </a:lnTo>
                  <a:lnTo>
                    <a:pt x="61957" y="697902"/>
                  </a:lnTo>
                  <a:lnTo>
                    <a:pt x="42170" y="725546"/>
                  </a:lnTo>
                  <a:lnTo>
                    <a:pt x="18384" y="756622"/>
                  </a:lnTo>
                  <a:lnTo>
                    <a:pt x="7144" y="77867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SMARTInkShape-1038"/>
            <p:cNvSpPr/>
            <p:nvPr/>
          </p:nvSpPr>
          <p:spPr>
            <a:xfrm>
              <a:off x="2487098" y="5079205"/>
              <a:ext cx="513278" cy="421054"/>
            </a:xfrm>
            <a:custGeom>
              <a:avLst/>
              <a:gdLst/>
              <a:ahLst/>
              <a:cxnLst/>
              <a:rect l="0" t="0" r="0" b="0"/>
              <a:pathLst>
                <a:path w="513278" h="421054">
                  <a:moveTo>
                    <a:pt x="77508" y="0"/>
                  </a:moveTo>
                  <a:lnTo>
                    <a:pt x="81301" y="3793"/>
                  </a:lnTo>
                  <a:lnTo>
                    <a:pt x="83163" y="7772"/>
                  </a:lnTo>
                  <a:lnTo>
                    <a:pt x="84358" y="20586"/>
                  </a:lnTo>
                  <a:lnTo>
                    <a:pt x="78476" y="51553"/>
                  </a:lnTo>
                  <a:lnTo>
                    <a:pt x="69865" y="78158"/>
                  </a:lnTo>
                  <a:lnTo>
                    <a:pt x="66174" y="88713"/>
                  </a:lnTo>
                  <a:lnTo>
                    <a:pt x="62508" y="108042"/>
                  </a:lnTo>
                  <a:lnTo>
                    <a:pt x="47242" y="142993"/>
                  </a:lnTo>
                  <a:lnTo>
                    <a:pt x="34737" y="178611"/>
                  </a:lnTo>
                  <a:lnTo>
                    <a:pt x="25139" y="207173"/>
                  </a:lnTo>
                  <a:lnTo>
                    <a:pt x="15599" y="240655"/>
                  </a:lnTo>
                  <a:lnTo>
                    <a:pt x="6072" y="271023"/>
                  </a:lnTo>
                  <a:lnTo>
                    <a:pt x="338" y="299952"/>
                  </a:lnTo>
                  <a:lnTo>
                    <a:pt x="0" y="323687"/>
                  </a:lnTo>
                  <a:lnTo>
                    <a:pt x="4713" y="341970"/>
                  </a:lnTo>
                  <a:lnTo>
                    <a:pt x="15731" y="362613"/>
                  </a:lnTo>
                  <a:lnTo>
                    <a:pt x="22535" y="369654"/>
                  </a:lnTo>
                  <a:lnTo>
                    <a:pt x="30851" y="374635"/>
                  </a:lnTo>
                  <a:lnTo>
                    <a:pt x="65394" y="384041"/>
                  </a:lnTo>
                  <a:lnTo>
                    <a:pt x="77680" y="384205"/>
                  </a:lnTo>
                  <a:lnTo>
                    <a:pt x="113180" y="378421"/>
                  </a:lnTo>
                  <a:lnTo>
                    <a:pt x="148879" y="366487"/>
                  </a:lnTo>
                  <a:lnTo>
                    <a:pt x="164889" y="358709"/>
                  </a:lnTo>
                  <a:lnTo>
                    <a:pt x="198910" y="334078"/>
                  </a:lnTo>
                  <a:lnTo>
                    <a:pt x="224865" y="308983"/>
                  </a:lnTo>
                  <a:lnTo>
                    <a:pt x="247544" y="280108"/>
                  </a:lnTo>
                  <a:lnTo>
                    <a:pt x="248330" y="277158"/>
                  </a:lnTo>
                  <a:lnTo>
                    <a:pt x="248834" y="272588"/>
                  </a:lnTo>
                  <a:lnTo>
                    <a:pt x="249669" y="272214"/>
                  </a:lnTo>
                  <a:lnTo>
                    <a:pt x="252714" y="271797"/>
                  </a:lnTo>
                  <a:lnTo>
                    <a:pt x="253843" y="270892"/>
                  </a:lnTo>
                  <a:lnTo>
                    <a:pt x="255804" y="265342"/>
                  </a:lnTo>
                  <a:lnTo>
                    <a:pt x="255110" y="265001"/>
                  </a:lnTo>
                  <a:lnTo>
                    <a:pt x="249925" y="264410"/>
                  </a:lnTo>
                  <a:lnTo>
                    <a:pt x="245452" y="260554"/>
                  </a:lnTo>
                  <a:lnTo>
                    <a:pt x="239198" y="258677"/>
                  </a:lnTo>
                  <a:lnTo>
                    <a:pt x="231920" y="257050"/>
                  </a:lnTo>
                  <a:lnTo>
                    <a:pt x="222567" y="252464"/>
                  </a:lnTo>
                  <a:lnTo>
                    <a:pt x="186945" y="243976"/>
                  </a:lnTo>
                  <a:lnTo>
                    <a:pt x="163066" y="243897"/>
                  </a:lnTo>
                  <a:lnTo>
                    <a:pt x="137331" y="252859"/>
                  </a:lnTo>
                  <a:lnTo>
                    <a:pt x="102339" y="276684"/>
                  </a:lnTo>
                  <a:lnTo>
                    <a:pt x="94365" y="290187"/>
                  </a:lnTo>
                  <a:lnTo>
                    <a:pt x="91128" y="298233"/>
                  </a:lnTo>
                  <a:lnTo>
                    <a:pt x="89647" y="315641"/>
                  </a:lnTo>
                  <a:lnTo>
                    <a:pt x="93276" y="339057"/>
                  </a:lnTo>
                  <a:lnTo>
                    <a:pt x="101613" y="361192"/>
                  </a:lnTo>
                  <a:lnTo>
                    <a:pt x="125577" y="390460"/>
                  </a:lnTo>
                  <a:lnTo>
                    <a:pt x="159898" y="409152"/>
                  </a:lnTo>
                  <a:lnTo>
                    <a:pt x="185417" y="418224"/>
                  </a:lnTo>
                  <a:lnTo>
                    <a:pt x="216690" y="421053"/>
                  </a:lnTo>
                  <a:lnTo>
                    <a:pt x="241702" y="415694"/>
                  </a:lnTo>
                  <a:lnTo>
                    <a:pt x="272552" y="401549"/>
                  </a:lnTo>
                  <a:lnTo>
                    <a:pt x="300533" y="375952"/>
                  </a:lnTo>
                  <a:lnTo>
                    <a:pt x="317734" y="346844"/>
                  </a:lnTo>
                  <a:lnTo>
                    <a:pt x="329884" y="313905"/>
                  </a:lnTo>
                  <a:lnTo>
                    <a:pt x="336168" y="280669"/>
                  </a:lnTo>
                  <a:lnTo>
                    <a:pt x="340150" y="262814"/>
                  </a:lnTo>
                  <a:lnTo>
                    <a:pt x="341680" y="229096"/>
                  </a:lnTo>
                  <a:lnTo>
                    <a:pt x="341798" y="213442"/>
                  </a:lnTo>
                  <a:lnTo>
                    <a:pt x="343931" y="207841"/>
                  </a:lnTo>
                  <a:lnTo>
                    <a:pt x="347975" y="201570"/>
                  </a:lnTo>
                  <a:lnTo>
                    <a:pt x="348884" y="194011"/>
                  </a:lnTo>
                  <a:lnTo>
                    <a:pt x="348968" y="203554"/>
                  </a:lnTo>
                  <a:lnTo>
                    <a:pt x="346853" y="207678"/>
                  </a:lnTo>
                  <a:lnTo>
                    <a:pt x="344061" y="212159"/>
                  </a:lnTo>
                  <a:lnTo>
                    <a:pt x="342268" y="221502"/>
                  </a:lnTo>
                  <a:lnTo>
                    <a:pt x="341838" y="255247"/>
                  </a:lnTo>
                  <a:lnTo>
                    <a:pt x="341827" y="288336"/>
                  </a:lnTo>
                  <a:lnTo>
                    <a:pt x="341827" y="320090"/>
                  </a:lnTo>
                  <a:lnTo>
                    <a:pt x="349103" y="351691"/>
                  </a:lnTo>
                  <a:lnTo>
                    <a:pt x="359587" y="373736"/>
                  </a:lnTo>
                  <a:lnTo>
                    <a:pt x="369087" y="384342"/>
                  </a:lnTo>
                  <a:lnTo>
                    <a:pt x="371934" y="385132"/>
                  </a:lnTo>
                  <a:lnTo>
                    <a:pt x="384022" y="385639"/>
                  </a:lnTo>
                  <a:lnTo>
                    <a:pt x="390478" y="383593"/>
                  </a:lnTo>
                  <a:lnTo>
                    <a:pt x="424538" y="364276"/>
                  </a:lnTo>
                  <a:lnTo>
                    <a:pt x="440274" y="351004"/>
                  </a:lnTo>
                  <a:lnTo>
                    <a:pt x="461954" y="319934"/>
                  </a:lnTo>
                  <a:lnTo>
                    <a:pt x="483407" y="288415"/>
                  </a:lnTo>
                  <a:lnTo>
                    <a:pt x="501048" y="253432"/>
                  </a:lnTo>
                  <a:lnTo>
                    <a:pt x="511838" y="221570"/>
                  </a:lnTo>
                  <a:lnTo>
                    <a:pt x="513277" y="20717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3" name="SMARTInkShape-Group126"/>
          <p:cNvGrpSpPr/>
          <p:nvPr/>
        </p:nvGrpSpPr>
        <p:grpSpPr>
          <a:xfrm>
            <a:off x="5482848" y="4922179"/>
            <a:ext cx="1217942" cy="842827"/>
            <a:chOff x="5482848" y="4922179"/>
            <a:chExt cx="1217942" cy="842827"/>
          </a:xfrm>
        </p:grpSpPr>
        <p:sp>
          <p:nvSpPr>
            <p:cNvPr id="218" name="SMARTInkShape-1039"/>
            <p:cNvSpPr/>
            <p:nvPr/>
          </p:nvSpPr>
          <p:spPr>
            <a:xfrm>
              <a:off x="5501359" y="4975809"/>
              <a:ext cx="284106" cy="263800"/>
            </a:xfrm>
            <a:custGeom>
              <a:avLst/>
              <a:gdLst/>
              <a:ahLst/>
              <a:cxnLst/>
              <a:rect l="0" t="0" r="0" b="0"/>
              <a:pathLst>
                <a:path w="284106" h="263800">
                  <a:moveTo>
                    <a:pt x="277936" y="24816"/>
                  </a:moveTo>
                  <a:lnTo>
                    <a:pt x="277936" y="8023"/>
                  </a:lnTo>
                  <a:lnTo>
                    <a:pt x="277141" y="6477"/>
                  </a:lnTo>
                  <a:lnTo>
                    <a:pt x="275818" y="5446"/>
                  </a:lnTo>
                  <a:lnTo>
                    <a:pt x="260407" y="0"/>
                  </a:lnTo>
                  <a:lnTo>
                    <a:pt x="247920" y="28"/>
                  </a:lnTo>
                  <a:lnTo>
                    <a:pt x="216707" y="6514"/>
                  </a:lnTo>
                  <a:lnTo>
                    <a:pt x="189325" y="13131"/>
                  </a:lnTo>
                  <a:lnTo>
                    <a:pt x="157313" y="23911"/>
                  </a:lnTo>
                  <a:lnTo>
                    <a:pt x="126484" y="37160"/>
                  </a:lnTo>
                  <a:lnTo>
                    <a:pt x="93448" y="54932"/>
                  </a:lnTo>
                  <a:lnTo>
                    <a:pt x="58137" y="82271"/>
                  </a:lnTo>
                  <a:lnTo>
                    <a:pt x="28231" y="110601"/>
                  </a:lnTo>
                  <a:lnTo>
                    <a:pt x="15349" y="125649"/>
                  </a:lnTo>
                  <a:lnTo>
                    <a:pt x="4428" y="151177"/>
                  </a:lnTo>
                  <a:lnTo>
                    <a:pt x="336" y="181538"/>
                  </a:lnTo>
                  <a:lnTo>
                    <a:pt x="0" y="188828"/>
                  </a:lnTo>
                  <a:lnTo>
                    <a:pt x="3860" y="203280"/>
                  </a:lnTo>
                  <a:lnTo>
                    <a:pt x="11661" y="216845"/>
                  </a:lnTo>
                  <a:lnTo>
                    <a:pt x="42875" y="243465"/>
                  </a:lnTo>
                  <a:lnTo>
                    <a:pt x="67617" y="254260"/>
                  </a:lnTo>
                  <a:lnTo>
                    <a:pt x="95056" y="258693"/>
                  </a:lnTo>
                  <a:lnTo>
                    <a:pt x="127087" y="263799"/>
                  </a:lnTo>
                  <a:lnTo>
                    <a:pt x="157921" y="262754"/>
                  </a:lnTo>
                  <a:lnTo>
                    <a:pt x="187165" y="257417"/>
                  </a:lnTo>
                  <a:lnTo>
                    <a:pt x="219788" y="242800"/>
                  </a:lnTo>
                  <a:lnTo>
                    <a:pt x="241127" y="228487"/>
                  </a:lnTo>
                  <a:lnTo>
                    <a:pt x="257063" y="209517"/>
                  </a:lnTo>
                  <a:lnTo>
                    <a:pt x="272620" y="174698"/>
                  </a:lnTo>
                  <a:lnTo>
                    <a:pt x="280152" y="149570"/>
                  </a:lnTo>
                  <a:lnTo>
                    <a:pt x="282889" y="124977"/>
                  </a:lnTo>
                  <a:lnTo>
                    <a:pt x="284105" y="97907"/>
                  </a:lnTo>
                  <a:lnTo>
                    <a:pt x="283996" y="66405"/>
                  </a:lnTo>
                  <a:lnTo>
                    <a:pt x="270791" y="2481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SMARTInkShape-1040"/>
            <p:cNvSpPr/>
            <p:nvPr/>
          </p:nvSpPr>
          <p:spPr>
            <a:xfrm>
              <a:off x="5850821" y="5036345"/>
              <a:ext cx="157075" cy="128254"/>
            </a:xfrm>
            <a:custGeom>
              <a:avLst/>
              <a:gdLst/>
              <a:ahLst/>
              <a:cxnLst/>
              <a:rect l="0" t="0" r="0" b="0"/>
              <a:pathLst>
                <a:path w="157075" h="128254">
                  <a:moveTo>
                    <a:pt x="7054" y="0"/>
                  </a:moveTo>
                  <a:lnTo>
                    <a:pt x="7054" y="3791"/>
                  </a:lnTo>
                  <a:lnTo>
                    <a:pt x="9171" y="7770"/>
                  </a:lnTo>
                  <a:lnTo>
                    <a:pt x="10846" y="9942"/>
                  </a:lnTo>
                  <a:lnTo>
                    <a:pt x="12708" y="16589"/>
                  </a:lnTo>
                  <a:lnTo>
                    <a:pt x="14111" y="47759"/>
                  </a:lnTo>
                  <a:lnTo>
                    <a:pt x="7711" y="80174"/>
                  </a:lnTo>
                  <a:lnTo>
                    <a:pt x="6455" y="90341"/>
                  </a:lnTo>
                  <a:lnTo>
                    <a:pt x="589" y="111173"/>
                  </a:lnTo>
                  <a:lnTo>
                    <a:pt x="0" y="119933"/>
                  </a:lnTo>
                  <a:lnTo>
                    <a:pt x="3729" y="124788"/>
                  </a:lnTo>
                  <a:lnTo>
                    <a:pt x="7693" y="126898"/>
                  </a:lnTo>
                  <a:lnTo>
                    <a:pt x="16705" y="128253"/>
                  </a:lnTo>
                  <a:lnTo>
                    <a:pt x="45440" y="120498"/>
                  </a:lnTo>
                  <a:lnTo>
                    <a:pt x="79457" y="102038"/>
                  </a:lnTo>
                  <a:lnTo>
                    <a:pt x="110545" y="80601"/>
                  </a:lnTo>
                  <a:lnTo>
                    <a:pt x="140291" y="52355"/>
                  </a:lnTo>
                  <a:lnTo>
                    <a:pt x="145646" y="42847"/>
                  </a:lnTo>
                  <a:lnTo>
                    <a:pt x="157074" y="1428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SMARTInkShape-1041"/>
            <p:cNvSpPr/>
            <p:nvPr/>
          </p:nvSpPr>
          <p:spPr>
            <a:xfrm>
              <a:off x="6101180" y="4936330"/>
              <a:ext cx="56734" cy="307184"/>
            </a:xfrm>
            <a:custGeom>
              <a:avLst/>
              <a:gdLst/>
              <a:ahLst/>
              <a:cxnLst/>
              <a:rect l="0" t="0" r="0" b="0"/>
              <a:pathLst>
                <a:path w="56734" h="307184">
                  <a:moveTo>
                    <a:pt x="56733" y="0"/>
                  </a:moveTo>
                  <a:lnTo>
                    <a:pt x="55939" y="18355"/>
                  </a:lnTo>
                  <a:lnTo>
                    <a:pt x="51078" y="38169"/>
                  </a:lnTo>
                  <a:lnTo>
                    <a:pt x="47913" y="55760"/>
                  </a:lnTo>
                  <a:lnTo>
                    <a:pt x="37462" y="86484"/>
                  </a:lnTo>
                  <a:lnTo>
                    <a:pt x="25747" y="121545"/>
                  </a:lnTo>
                  <a:lnTo>
                    <a:pt x="13866" y="157177"/>
                  </a:lnTo>
                  <a:lnTo>
                    <a:pt x="2758" y="192884"/>
                  </a:lnTo>
                  <a:lnTo>
                    <a:pt x="0" y="228600"/>
                  </a:lnTo>
                  <a:lnTo>
                    <a:pt x="5368" y="256383"/>
                  </a:lnTo>
                  <a:lnTo>
                    <a:pt x="16386" y="282952"/>
                  </a:lnTo>
                  <a:lnTo>
                    <a:pt x="23190" y="290592"/>
                  </a:lnTo>
                  <a:lnTo>
                    <a:pt x="39410" y="303704"/>
                  </a:lnTo>
                  <a:lnTo>
                    <a:pt x="49590" y="30718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SMARTInkShape-1042"/>
            <p:cNvSpPr/>
            <p:nvPr/>
          </p:nvSpPr>
          <p:spPr>
            <a:xfrm>
              <a:off x="6015358" y="4922179"/>
              <a:ext cx="285401" cy="299902"/>
            </a:xfrm>
            <a:custGeom>
              <a:avLst/>
              <a:gdLst/>
              <a:ahLst/>
              <a:cxnLst/>
              <a:rect l="0" t="0" r="0" b="0"/>
              <a:pathLst>
                <a:path w="285401" h="299902">
                  <a:moveTo>
                    <a:pt x="13967" y="92734"/>
                  </a:moveTo>
                  <a:lnTo>
                    <a:pt x="13967" y="88941"/>
                  </a:lnTo>
                  <a:lnTo>
                    <a:pt x="13173" y="87824"/>
                  </a:lnTo>
                  <a:lnTo>
                    <a:pt x="11850" y="87079"/>
                  </a:lnTo>
                  <a:lnTo>
                    <a:pt x="10175" y="86583"/>
                  </a:lnTo>
                  <a:lnTo>
                    <a:pt x="9057" y="85458"/>
                  </a:lnTo>
                  <a:lnTo>
                    <a:pt x="7815" y="82092"/>
                  </a:lnTo>
                  <a:lnTo>
                    <a:pt x="6691" y="80876"/>
                  </a:lnTo>
                  <a:lnTo>
                    <a:pt x="0" y="78541"/>
                  </a:lnTo>
                  <a:lnTo>
                    <a:pt x="24862" y="79245"/>
                  </a:lnTo>
                  <a:lnTo>
                    <a:pt x="52543" y="84101"/>
                  </a:lnTo>
                  <a:lnTo>
                    <a:pt x="81224" y="87266"/>
                  </a:lnTo>
                  <a:lnTo>
                    <a:pt x="114857" y="91113"/>
                  </a:lnTo>
                  <a:lnTo>
                    <a:pt x="147842" y="92253"/>
                  </a:lnTo>
                  <a:lnTo>
                    <a:pt x="177723" y="92591"/>
                  </a:lnTo>
                  <a:lnTo>
                    <a:pt x="212472" y="88914"/>
                  </a:lnTo>
                  <a:lnTo>
                    <a:pt x="231180" y="82782"/>
                  </a:lnTo>
                  <a:lnTo>
                    <a:pt x="257661" y="62733"/>
                  </a:lnTo>
                  <a:lnTo>
                    <a:pt x="273385" y="37631"/>
                  </a:lnTo>
                  <a:lnTo>
                    <a:pt x="284931" y="2163"/>
                  </a:lnTo>
                  <a:lnTo>
                    <a:pt x="285400" y="0"/>
                  </a:lnTo>
                  <a:lnTo>
                    <a:pt x="281629" y="3697"/>
                  </a:lnTo>
                  <a:lnTo>
                    <a:pt x="279771" y="7653"/>
                  </a:lnTo>
                  <a:lnTo>
                    <a:pt x="279276" y="9820"/>
                  </a:lnTo>
                  <a:lnTo>
                    <a:pt x="257727" y="44568"/>
                  </a:lnTo>
                  <a:lnTo>
                    <a:pt x="240471" y="79601"/>
                  </a:lnTo>
                  <a:lnTo>
                    <a:pt x="230717" y="108043"/>
                  </a:lnTo>
                  <a:lnTo>
                    <a:pt x="221147" y="141295"/>
                  </a:lnTo>
                  <a:lnTo>
                    <a:pt x="216112" y="165860"/>
                  </a:lnTo>
                  <a:lnTo>
                    <a:pt x="210619" y="198812"/>
                  </a:lnTo>
                  <a:lnTo>
                    <a:pt x="207593" y="228252"/>
                  </a:lnTo>
                  <a:lnTo>
                    <a:pt x="206947" y="260364"/>
                  </a:lnTo>
                  <a:lnTo>
                    <a:pt x="206851" y="294684"/>
                  </a:lnTo>
                  <a:lnTo>
                    <a:pt x="206847" y="29990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SMARTInkShape-1043"/>
            <p:cNvSpPr/>
            <p:nvPr/>
          </p:nvSpPr>
          <p:spPr>
            <a:xfrm>
              <a:off x="6272215" y="5114925"/>
              <a:ext cx="7141" cy="50006"/>
            </a:xfrm>
            <a:custGeom>
              <a:avLst/>
              <a:gdLst/>
              <a:ahLst/>
              <a:cxnLst/>
              <a:rect l="0" t="0" r="0" b="0"/>
              <a:pathLst>
                <a:path w="7141" h="50006">
                  <a:moveTo>
                    <a:pt x="7140" y="0"/>
                  </a:moveTo>
                  <a:lnTo>
                    <a:pt x="3349" y="0"/>
                  </a:lnTo>
                  <a:lnTo>
                    <a:pt x="2231" y="794"/>
                  </a:lnTo>
                  <a:lnTo>
                    <a:pt x="1487" y="2117"/>
                  </a:lnTo>
                  <a:lnTo>
                    <a:pt x="194" y="7276"/>
                  </a:lnTo>
                  <a:lnTo>
                    <a:pt x="0" y="24835"/>
                  </a:lnTo>
                  <a:lnTo>
                    <a:pt x="2115" y="29029"/>
                  </a:lnTo>
                  <a:lnTo>
                    <a:pt x="4908" y="33539"/>
                  </a:lnTo>
                  <a:lnTo>
                    <a:pt x="6700" y="42903"/>
                  </a:lnTo>
                  <a:lnTo>
                    <a:pt x="7140" y="5000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SMARTInkShape-1044"/>
            <p:cNvSpPr/>
            <p:nvPr/>
          </p:nvSpPr>
          <p:spPr>
            <a:xfrm>
              <a:off x="6336505" y="4957763"/>
              <a:ext cx="1" cy="14288"/>
            </a:xfrm>
            <a:custGeom>
              <a:avLst/>
              <a:gdLst/>
              <a:ahLst/>
              <a:cxnLst/>
              <a:rect l="0" t="0" r="0" b="0"/>
              <a:pathLst>
                <a:path w="1" h="14288">
                  <a:moveTo>
                    <a:pt x="0" y="14287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SMARTInkShape-1045"/>
            <p:cNvSpPr/>
            <p:nvPr/>
          </p:nvSpPr>
          <p:spPr>
            <a:xfrm>
              <a:off x="6450805" y="5107810"/>
              <a:ext cx="249985" cy="205693"/>
            </a:xfrm>
            <a:custGeom>
              <a:avLst/>
              <a:gdLst/>
              <a:ahLst/>
              <a:cxnLst/>
              <a:rect l="0" t="0" r="0" b="0"/>
              <a:pathLst>
                <a:path w="249985" h="205693">
                  <a:moveTo>
                    <a:pt x="14290" y="71410"/>
                  </a:moveTo>
                  <a:lnTo>
                    <a:pt x="9" y="71410"/>
                  </a:lnTo>
                  <a:lnTo>
                    <a:pt x="0" y="64559"/>
                  </a:lnTo>
                  <a:lnTo>
                    <a:pt x="4911" y="58620"/>
                  </a:lnTo>
                  <a:lnTo>
                    <a:pt x="7277" y="52097"/>
                  </a:lnTo>
                  <a:lnTo>
                    <a:pt x="11859" y="45137"/>
                  </a:lnTo>
                  <a:lnTo>
                    <a:pt x="13969" y="37091"/>
                  </a:lnTo>
                  <a:lnTo>
                    <a:pt x="19135" y="30264"/>
                  </a:lnTo>
                  <a:lnTo>
                    <a:pt x="20752" y="23587"/>
                  </a:lnTo>
                  <a:lnTo>
                    <a:pt x="21130" y="18934"/>
                  </a:lnTo>
                  <a:lnTo>
                    <a:pt x="22024" y="17376"/>
                  </a:lnTo>
                  <a:lnTo>
                    <a:pt x="23415" y="16337"/>
                  </a:lnTo>
                  <a:lnTo>
                    <a:pt x="27076" y="14388"/>
                  </a:lnTo>
                  <a:lnTo>
                    <a:pt x="41167" y="2426"/>
                  </a:lnTo>
                  <a:lnTo>
                    <a:pt x="48687" y="294"/>
                  </a:lnTo>
                  <a:lnTo>
                    <a:pt x="69778" y="0"/>
                  </a:lnTo>
                  <a:lnTo>
                    <a:pt x="76786" y="2101"/>
                  </a:lnTo>
                  <a:lnTo>
                    <a:pt x="79766" y="3772"/>
                  </a:lnTo>
                  <a:lnTo>
                    <a:pt x="100865" y="8042"/>
                  </a:lnTo>
                  <a:lnTo>
                    <a:pt x="133591" y="23122"/>
                  </a:lnTo>
                  <a:lnTo>
                    <a:pt x="163884" y="38088"/>
                  </a:lnTo>
                  <a:lnTo>
                    <a:pt x="192799" y="51627"/>
                  </a:lnTo>
                  <a:lnTo>
                    <a:pt x="227966" y="70927"/>
                  </a:lnTo>
                  <a:lnTo>
                    <a:pt x="240584" y="76293"/>
                  </a:lnTo>
                  <a:lnTo>
                    <a:pt x="249984" y="78541"/>
                  </a:lnTo>
                  <a:lnTo>
                    <a:pt x="240086" y="78551"/>
                  </a:lnTo>
                  <a:lnTo>
                    <a:pt x="235557" y="80669"/>
                  </a:lnTo>
                  <a:lnTo>
                    <a:pt x="233239" y="82345"/>
                  </a:lnTo>
                  <a:lnTo>
                    <a:pt x="212915" y="89194"/>
                  </a:lnTo>
                  <a:lnTo>
                    <a:pt x="205079" y="99343"/>
                  </a:lnTo>
                  <a:lnTo>
                    <a:pt x="196115" y="121906"/>
                  </a:lnTo>
                  <a:lnTo>
                    <a:pt x="193072" y="157023"/>
                  </a:lnTo>
                  <a:lnTo>
                    <a:pt x="192114" y="180138"/>
                  </a:lnTo>
                  <a:lnTo>
                    <a:pt x="187187" y="189526"/>
                  </a:lnTo>
                  <a:lnTo>
                    <a:pt x="179906" y="197335"/>
                  </a:lnTo>
                  <a:lnTo>
                    <a:pt x="168841" y="203882"/>
                  </a:lnTo>
                  <a:lnTo>
                    <a:pt x="162883" y="205692"/>
                  </a:lnTo>
                  <a:lnTo>
                    <a:pt x="134604" y="199178"/>
                  </a:lnTo>
                  <a:lnTo>
                    <a:pt x="101452" y="188776"/>
                  </a:lnTo>
                  <a:lnTo>
                    <a:pt x="85726" y="18571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SMARTInkShape-1046"/>
            <p:cNvSpPr/>
            <p:nvPr/>
          </p:nvSpPr>
          <p:spPr>
            <a:xfrm>
              <a:off x="5579270" y="5259273"/>
              <a:ext cx="1071562" cy="137132"/>
            </a:xfrm>
            <a:custGeom>
              <a:avLst/>
              <a:gdLst/>
              <a:ahLst/>
              <a:cxnLst/>
              <a:rect l="0" t="0" r="0" b="0"/>
              <a:pathLst>
                <a:path w="1071562" h="137132">
                  <a:moveTo>
                    <a:pt x="0" y="12815"/>
                  </a:moveTo>
                  <a:lnTo>
                    <a:pt x="30538" y="12815"/>
                  </a:lnTo>
                  <a:lnTo>
                    <a:pt x="59652" y="12815"/>
                  </a:lnTo>
                  <a:lnTo>
                    <a:pt x="90699" y="10698"/>
                  </a:lnTo>
                  <a:lnTo>
                    <a:pt x="115716" y="7905"/>
                  </a:lnTo>
                  <a:lnTo>
                    <a:pt x="140064" y="6664"/>
                  </a:lnTo>
                  <a:lnTo>
                    <a:pt x="166231" y="6112"/>
                  </a:lnTo>
                  <a:lnTo>
                    <a:pt x="194530" y="5073"/>
                  </a:lnTo>
                  <a:lnTo>
                    <a:pt x="225628" y="1966"/>
                  </a:lnTo>
                  <a:lnTo>
                    <a:pt x="257970" y="56"/>
                  </a:lnTo>
                  <a:lnTo>
                    <a:pt x="291659" y="0"/>
                  </a:lnTo>
                  <a:lnTo>
                    <a:pt x="309533" y="1097"/>
                  </a:lnTo>
                  <a:lnTo>
                    <a:pt x="327799" y="2621"/>
                  </a:lnTo>
                  <a:lnTo>
                    <a:pt x="347119" y="3638"/>
                  </a:lnTo>
                  <a:lnTo>
                    <a:pt x="367145" y="4316"/>
                  </a:lnTo>
                  <a:lnTo>
                    <a:pt x="387637" y="4767"/>
                  </a:lnTo>
                  <a:lnTo>
                    <a:pt x="408443" y="5862"/>
                  </a:lnTo>
                  <a:lnTo>
                    <a:pt x="429457" y="7386"/>
                  </a:lnTo>
                  <a:lnTo>
                    <a:pt x="450612" y="9195"/>
                  </a:lnTo>
                  <a:lnTo>
                    <a:pt x="472651" y="11195"/>
                  </a:lnTo>
                  <a:lnTo>
                    <a:pt x="495281" y="13323"/>
                  </a:lnTo>
                  <a:lnTo>
                    <a:pt x="518306" y="15534"/>
                  </a:lnTo>
                  <a:lnTo>
                    <a:pt x="541593" y="18597"/>
                  </a:lnTo>
                  <a:lnTo>
                    <a:pt x="565056" y="22226"/>
                  </a:lnTo>
                  <a:lnTo>
                    <a:pt x="588634" y="26232"/>
                  </a:lnTo>
                  <a:lnTo>
                    <a:pt x="612291" y="31285"/>
                  </a:lnTo>
                  <a:lnTo>
                    <a:pt x="636000" y="37035"/>
                  </a:lnTo>
                  <a:lnTo>
                    <a:pt x="659743" y="43249"/>
                  </a:lnTo>
                  <a:lnTo>
                    <a:pt x="683510" y="49773"/>
                  </a:lnTo>
                  <a:lnTo>
                    <a:pt x="707292" y="56503"/>
                  </a:lnTo>
                  <a:lnTo>
                    <a:pt x="731084" y="63372"/>
                  </a:lnTo>
                  <a:lnTo>
                    <a:pt x="754882" y="70332"/>
                  </a:lnTo>
                  <a:lnTo>
                    <a:pt x="778685" y="77353"/>
                  </a:lnTo>
                  <a:lnTo>
                    <a:pt x="802492" y="84416"/>
                  </a:lnTo>
                  <a:lnTo>
                    <a:pt x="824713" y="90711"/>
                  </a:lnTo>
                  <a:lnTo>
                    <a:pt x="845877" y="96495"/>
                  </a:lnTo>
                  <a:lnTo>
                    <a:pt x="866337" y="101939"/>
                  </a:lnTo>
                  <a:lnTo>
                    <a:pt x="885532" y="107156"/>
                  </a:lnTo>
                  <a:lnTo>
                    <a:pt x="903885" y="112221"/>
                  </a:lnTo>
                  <a:lnTo>
                    <a:pt x="937507" y="121288"/>
                  </a:lnTo>
                  <a:lnTo>
                    <a:pt x="965680" y="127965"/>
                  </a:lnTo>
                  <a:lnTo>
                    <a:pt x="991430" y="133578"/>
                  </a:lnTo>
                  <a:lnTo>
                    <a:pt x="1014516" y="137131"/>
                  </a:lnTo>
                  <a:lnTo>
                    <a:pt x="1046623" y="135061"/>
                  </a:lnTo>
                  <a:lnTo>
                    <a:pt x="1057303" y="133821"/>
                  </a:lnTo>
                  <a:lnTo>
                    <a:pt x="1071561" y="12711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SMARTInkShape-1047"/>
            <p:cNvSpPr/>
            <p:nvPr/>
          </p:nvSpPr>
          <p:spPr>
            <a:xfrm>
              <a:off x="5482848" y="5375186"/>
              <a:ext cx="203578" cy="266188"/>
            </a:xfrm>
            <a:custGeom>
              <a:avLst/>
              <a:gdLst/>
              <a:ahLst/>
              <a:cxnLst/>
              <a:rect l="0" t="0" r="0" b="0"/>
              <a:pathLst>
                <a:path w="203578" h="266188">
                  <a:moveTo>
                    <a:pt x="203577" y="11202"/>
                  </a:moveTo>
                  <a:lnTo>
                    <a:pt x="199785" y="7409"/>
                  </a:lnTo>
                  <a:lnTo>
                    <a:pt x="195806" y="5547"/>
                  </a:lnTo>
                  <a:lnTo>
                    <a:pt x="165174" y="0"/>
                  </a:lnTo>
                  <a:lnTo>
                    <a:pt x="131172" y="9300"/>
                  </a:lnTo>
                  <a:lnTo>
                    <a:pt x="111214" y="16900"/>
                  </a:lnTo>
                  <a:lnTo>
                    <a:pt x="81102" y="37832"/>
                  </a:lnTo>
                  <a:lnTo>
                    <a:pt x="48395" y="69036"/>
                  </a:lnTo>
                  <a:lnTo>
                    <a:pt x="27756" y="100854"/>
                  </a:lnTo>
                  <a:lnTo>
                    <a:pt x="9980" y="132804"/>
                  </a:lnTo>
                  <a:lnTo>
                    <a:pt x="2705" y="166749"/>
                  </a:lnTo>
                  <a:lnTo>
                    <a:pt x="0" y="181934"/>
                  </a:lnTo>
                  <a:lnTo>
                    <a:pt x="4732" y="211085"/>
                  </a:lnTo>
                  <a:lnTo>
                    <a:pt x="13310" y="235982"/>
                  </a:lnTo>
                  <a:lnTo>
                    <a:pt x="22176" y="244189"/>
                  </a:lnTo>
                  <a:lnTo>
                    <a:pt x="54130" y="258490"/>
                  </a:lnTo>
                  <a:lnTo>
                    <a:pt x="84363" y="266187"/>
                  </a:lnTo>
                  <a:lnTo>
                    <a:pt x="109252" y="265612"/>
                  </a:lnTo>
                  <a:lnTo>
                    <a:pt x="140532" y="256106"/>
                  </a:lnTo>
                  <a:lnTo>
                    <a:pt x="154029" y="249219"/>
                  </a:lnTo>
                  <a:lnTo>
                    <a:pt x="157743" y="244516"/>
                  </a:lnTo>
                  <a:lnTo>
                    <a:pt x="159834" y="237406"/>
                  </a:lnTo>
                  <a:lnTo>
                    <a:pt x="156660" y="226480"/>
                  </a:lnTo>
                  <a:lnTo>
                    <a:pt x="150694" y="213188"/>
                  </a:lnTo>
                  <a:lnTo>
                    <a:pt x="144091" y="206013"/>
                  </a:lnTo>
                  <a:lnTo>
                    <a:pt x="129330" y="197511"/>
                  </a:lnTo>
                  <a:lnTo>
                    <a:pt x="94685" y="184818"/>
                  </a:lnTo>
                  <a:lnTo>
                    <a:pt x="76593" y="181176"/>
                  </a:lnTo>
                  <a:lnTo>
                    <a:pt x="46415" y="17550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SMARTInkShape-1048"/>
            <p:cNvSpPr/>
            <p:nvPr/>
          </p:nvSpPr>
          <p:spPr>
            <a:xfrm>
              <a:off x="5757863" y="5429250"/>
              <a:ext cx="71438" cy="228601"/>
            </a:xfrm>
            <a:custGeom>
              <a:avLst/>
              <a:gdLst/>
              <a:ahLst/>
              <a:cxnLst/>
              <a:rect l="0" t="0" r="0" b="0"/>
              <a:pathLst>
                <a:path w="71438" h="228601">
                  <a:moveTo>
                    <a:pt x="71437" y="0"/>
                  </a:moveTo>
                  <a:lnTo>
                    <a:pt x="67645" y="0"/>
                  </a:lnTo>
                  <a:lnTo>
                    <a:pt x="66527" y="794"/>
                  </a:lnTo>
                  <a:lnTo>
                    <a:pt x="65783" y="2117"/>
                  </a:lnTo>
                  <a:lnTo>
                    <a:pt x="62902" y="12979"/>
                  </a:lnTo>
                  <a:lnTo>
                    <a:pt x="40659" y="47760"/>
                  </a:lnTo>
                  <a:lnTo>
                    <a:pt x="31785" y="67495"/>
                  </a:lnTo>
                  <a:lnTo>
                    <a:pt x="25205" y="100434"/>
                  </a:lnTo>
                  <a:lnTo>
                    <a:pt x="14158" y="130132"/>
                  </a:lnTo>
                  <a:lnTo>
                    <a:pt x="9221" y="150476"/>
                  </a:lnTo>
                  <a:lnTo>
                    <a:pt x="5642" y="169470"/>
                  </a:lnTo>
                  <a:lnTo>
                    <a:pt x="1114" y="190109"/>
                  </a:lnTo>
                  <a:lnTo>
                    <a:pt x="19" y="225141"/>
                  </a:lnTo>
                  <a:lnTo>
                    <a:pt x="0" y="2286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SMARTInkShape-1049"/>
            <p:cNvSpPr/>
            <p:nvPr/>
          </p:nvSpPr>
          <p:spPr>
            <a:xfrm>
              <a:off x="5809314" y="5543586"/>
              <a:ext cx="91425" cy="121410"/>
            </a:xfrm>
            <a:custGeom>
              <a:avLst/>
              <a:gdLst/>
              <a:ahLst/>
              <a:cxnLst/>
              <a:rect l="0" t="0" r="0" b="0"/>
              <a:pathLst>
                <a:path w="91425" h="121410">
                  <a:moveTo>
                    <a:pt x="91424" y="21394"/>
                  </a:moveTo>
                  <a:lnTo>
                    <a:pt x="91424" y="17603"/>
                  </a:lnTo>
                  <a:lnTo>
                    <a:pt x="89307" y="13624"/>
                  </a:lnTo>
                  <a:lnTo>
                    <a:pt x="81481" y="4602"/>
                  </a:lnTo>
                  <a:lnTo>
                    <a:pt x="76951" y="2026"/>
                  </a:lnTo>
                  <a:lnTo>
                    <a:pt x="67821" y="575"/>
                  </a:lnTo>
                  <a:lnTo>
                    <a:pt x="42678" y="0"/>
                  </a:lnTo>
                  <a:lnTo>
                    <a:pt x="29179" y="3767"/>
                  </a:lnTo>
                  <a:lnTo>
                    <a:pt x="16099" y="12151"/>
                  </a:lnTo>
                  <a:lnTo>
                    <a:pt x="10850" y="16758"/>
                  </a:lnTo>
                  <a:lnTo>
                    <a:pt x="3432" y="31398"/>
                  </a:lnTo>
                  <a:lnTo>
                    <a:pt x="0" y="43233"/>
                  </a:lnTo>
                  <a:lnTo>
                    <a:pt x="1314" y="51209"/>
                  </a:lnTo>
                  <a:lnTo>
                    <a:pt x="4544" y="58458"/>
                  </a:lnTo>
                  <a:lnTo>
                    <a:pt x="6516" y="60391"/>
                  </a:lnTo>
                  <a:lnTo>
                    <a:pt x="10825" y="62538"/>
                  </a:lnTo>
                  <a:lnTo>
                    <a:pt x="22415" y="64031"/>
                  </a:lnTo>
                  <a:lnTo>
                    <a:pt x="33319" y="64190"/>
                  </a:lnTo>
                  <a:lnTo>
                    <a:pt x="39934" y="62111"/>
                  </a:lnTo>
                  <a:lnTo>
                    <a:pt x="53922" y="51275"/>
                  </a:lnTo>
                  <a:lnTo>
                    <a:pt x="64525" y="40214"/>
                  </a:lnTo>
                  <a:lnTo>
                    <a:pt x="69166" y="32351"/>
                  </a:lnTo>
                  <a:lnTo>
                    <a:pt x="74421" y="28875"/>
                  </a:lnTo>
                  <a:lnTo>
                    <a:pt x="77127" y="21425"/>
                  </a:lnTo>
                  <a:lnTo>
                    <a:pt x="77133" y="25196"/>
                  </a:lnTo>
                  <a:lnTo>
                    <a:pt x="67192" y="58075"/>
                  </a:lnTo>
                  <a:lnTo>
                    <a:pt x="66896" y="71829"/>
                  </a:lnTo>
                  <a:lnTo>
                    <a:pt x="70204" y="85879"/>
                  </a:lnTo>
                  <a:lnTo>
                    <a:pt x="83629" y="116368"/>
                  </a:lnTo>
                  <a:lnTo>
                    <a:pt x="85433" y="118048"/>
                  </a:lnTo>
                  <a:lnTo>
                    <a:pt x="91424" y="12140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SMARTInkShape-1050"/>
            <p:cNvSpPr/>
            <p:nvPr/>
          </p:nvSpPr>
          <p:spPr>
            <a:xfrm>
              <a:off x="5943725" y="5450680"/>
              <a:ext cx="128434" cy="255735"/>
            </a:xfrm>
            <a:custGeom>
              <a:avLst/>
              <a:gdLst/>
              <a:ahLst/>
              <a:cxnLst/>
              <a:rect l="0" t="0" r="0" b="0"/>
              <a:pathLst>
                <a:path w="128434" h="255735">
                  <a:moveTo>
                    <a:pt x="92745" y="128590"/>
                  </a:moveTo>
                  <a:lnTo>
                    <a:pt x="86593" y="122438"/>
                  </a:lnTo>
                  <a:lnTo>
                    <a:pt x="82102" y="121739"/>
                  </a:lnTo>
                  <a:lnTo>
                    <a:pt x="62684" y="121471"/>
                  </a:lnTo>
                  <a:lnTo>
                    <a:pt x="55306" y="125690"/>
                  </a:lnTo>
                  <a:lnTo>
                    <a:pt x="30416" y="144738"/>
                  </a:lnTo>
                  <a:lnTo>
                    <a:pt x="9478" y="180255"/>
                  </a:lnTo>
                  <a:lnTo>
                    <a:pt x="4672" y="186741"/>
                  </a:lnTo>
                  <a:lnTo>
                    <a:pt x="2007" y="196502"/>
                  </a:lnTo>
                  <a:lnTo>
                    <a:pt x="0" y="227007"/>
                  </a:lnTo>
                  <a:lnTo>
                    <a:pt x="2047" y="233978"/>
                  </a:lnTo>
                  <a:lnTo>
                    <a:pt x="12067" y="247419"/>
                  </a:lnTo>
                  <a:lnTo>
                    <a:pt x="19010" y="253931"/>
                  </a:lnTo>
                  <a:lnTo>
                    <a:pt x="23725" y="255734"/>
                  </a:lnTo>
                  <a:lnTo>
                    <a:pt x="26094" y="255421"/>
                  </a:lnTo>
                  <a:lnTo>
                    <a:pt x="30842" y="252957"/>
                  </a:lnTo>
                  <a:lnTo>
                    <a:pt x="52410" y="237225"/>
                  </a:lnTo>
                  <a:lnTo>
                    <a:pt x="77399" y="202280"/>
                  </a:lnTo>
                  <a:lnTo>
                    <a:pt x="89683" y="182538"/>
                  </a:lnTo>
                  <a:lnTo>
                    <a:pt x="102179" y="149598"/>
                  </a:lnTo>
                  <a:lnTo>
                    <a:pt x="114163" y="114246"/>
                  </a:lnTo>
                  <a:lnTo>
                    <a:pt x="119199" y="92854"/>
                  </a:lnTo>
                  <a:lnTo>
                    <a:pt x="125949" y="57943"/>
                  </a:lnTo>
                  <a:lnTo>
                    <a:pt x="128242" y="26473"/>
                  </a:lnTo>
                  <a:lnTo>
                    <a:pt x="128433" y="6211"/>
                  </a:lnTo>
                  <a:lnTo>
                    <a:pt x="127649" y="4141"/>
                  </a:lnTo>
                  <a:lnTo>
                    <a:pt x="126333" y="2761"/>
                  </a:lnTo>
                  <a:lnTo>
                    <a:pt x="12132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SMARTInkShape-1051"/>
            <p:cNvSpPr/>
            <p:nvPr/>
          </p:nvSpPr>
          <p:spPr>
            <a:xfrm>
              <a:off x="6073501" y="5444090"/>
              <a:ext cx="355875" cy="270911"/>
            </a:xfrm>
            <a:custGeom>
              <a:avLst/>
              <a:gdLst/>
              <a:ahLst/>
              <a:cxnLst/>
              <a:rect l="0" t="0" r="0" b="0"/>
              <a:pathLst>
                <a:path w="355875" h="270911">
                  <a:moveTo>
                    <a:pt x="20119" y="149465"/>
                  </a:moveTo>
                  <a:lnTo>
                    <a:pt x="16326" y="153258"/>
                  </a:lnTo>
                  <a:lnTo>
                    <a:pt x="14463" y="159353"/>
                  </a:lnTo>
                  <a:lnTo>
                    <a:pt x="11299" y="171710"/>
                  </a:lnTo>
                  <a:lnTo>
                    <a:pt x="0" y="200490"/>
                  </a:lnTo>
                  <a:lnTo>
                    <a:pt x="1387" y="208127"/>
                  </a:lnTo>
                  <a:lnTo>
                    <a:pt x="6629" y="219235"/>
                  </a:lnTo>
                  <a:lnTo>
                    <a:pt x="11721" y="226307"/>
                  </a:lnTo>
                  <a:lnTo>
                    <a:pt x="14534" y="227274"/>
                  </a:lnTo>
                  <a:lnTo>
                    <a:pt x="29734" y="228002"/>
                  </a:lnTo>
                  <a:lnTo>
                    <a:pt x="36562" y="223793"/>
                  </a:lnTo>
                  <a:lnTo>
                    <a:pt x="57926" y="204404"/>
                  </a:lnTo>
                  <a:lnTo>
                    <a:pt x="79641" y="169808"/>
                  </a:lnTo>
                  <a:lnTo>
                    <a:pt x="82291" y="162211"/>
                  </a:lnTo>
                  <a:lnTo>
                    <a:pt x="91224" y="129836"/>
                  </a:lnTo>
                  <a:lnTo>
                    <a:pt x="89291" y="126720"/>
                  </a:lnTo>
                  <a:lnTo>
                    <a:pt x="84697" y="121232"/>
                  </a:lnTo>
                  <a:lnTo>
                    <a:pt x="84496" y="124785"/>
                  </a:lnTo>
                  <a:lnTo>
                    <a:pt x="85261" y="125868"/>
                  </a:lnTo>
                  <a:lnTo>
                    <a:pt x="86566" y="126590"/>
                  </a:lnTo>
                  <a:lnTo>
                    <a:pt x="88229" y="127071"/>
                  </a:lnTo>
                  <a:lnTo>
                    <a:pt x="89338" y="128187"/>
                  </a:lnTo>
                  <a:lnTo>
                    <a:pt x="90568" y="131543"/>
                  </a:lnTo>
                  <a:lnTo>
                    <a:pt x="91468" y="144803"/>
                  </a:lnTo>
                  <a:lnTo>
                    <a:pt x="92291" y="146357"/>
                  </a:lnTo>
                  <a:lnTo>
                    <a:pt x="93633" y="147394"/>
                  </a:lnTo>
                  <a:lnTo>
                    <a:pt x="97242" y="149339"/>
                  </a:lnTo>
                  <a:lnTo>
                    <a:pt x="110687" y="160776"/>
                  </a:lnTo>
                  <a:lnTo>
                    <a:pt x="135809" y="169787"/>
                  </a:lnTo>
                  <a:lnTo>
                    <a:pt x="138521" y="169364"/>
                  </a:lnTo>
                  <a:lnTo>
                    <a:pt x="155810" y="162034"/>
                  </a:lnTo>
                  <a:lnTo>
                    <a:pt x="167750" y="152415"/>
                  </a:lnTo>
                  <a:lnTo>
                    <a:pt x="201764" y="137616"/>
                  </a:lnTo>
                  <a:lnTo>
                    <a:pt x="210112" y="135107"/>
                  </a:lnTo>
                  <a:lnTo>
                    <a:pt x="227257" y="122864"/>
                  </a:lnTo>
                  <a:lnTo>
                    <a:pt x="229648" y="122207"/>
                  </a:lnTo>
                  <a:lnTo>
                    <a:pt x="234422" y="117243"/>
                  </a:lnTo>
                  <a:lnTo>
                    <a:pt x="245542" y="101508"/>
                  </a:lnTo>
                  <a:lnTo>
                    <a:pt x="248299" y="83845"/>
                  </a:lnTo>
                  <a:lnTo>
                    <a:pt x="248594" y="72167"/>
                  </a:lnTo>
                  <a:lnTo>
                    <a:pt x="246547" y="65370"/>
                  </a:lnTo>
                  <a:lnTo>
                    <a:pt x="244889" y="62445"/>
                  </a:lnTo>
                  <a:lnTo>
                    <a:pt x="242990" y="60496"/>
                  </a:lnTo>
                  <a:lnTo>
                    <a:pt x="227230" y="51171"/>
                  </a:lnTo>
                  <a:lnTo>
                    <a:pt x="217751" y="49792"/>
                  </a:lnTo>
                  <a:lnTo>
                    <a:pt x="206822" y="53347"/>
                  </a:lnTo>
                  <a:lnTo>
                    <a:pt x="197322" y="59426"/>
                  </a:lnTo>
                  <a:lnTo>
                    <a:pt x="187001" y="74295"/>
                  </a:lnTo>
                  <a:lnTo>
                    <a:pt x="180513" y="87858"/>
                  </a:lnTo>
                  <a:lnTo>
                    <a:pt x="177564" y="121859"/>
                  </a:lnTo>
                  <a:lnTo>
                    <a:pt x="179453" y="149658"/>
                  </a:lnTo>
                  <a:lnTo>
                    <a:pt x="183802" y="163045"/>
                  </a:lnTo>
                  <a:lnTo>
                    <a:pt x="204019" y="193333"/>
                  </a:lnTo>
                  <a:lnTo>
                    <a:pt x="217923" y="210265"/>
                  </a:lnTo>
                  <a:lnTo>
                    <a:pt x="252500" y="229913"/>
                  </a:lnTo>
                  <a:lnTo>
                    <a:pt x="267478" y="233627"/>
                  </a:lnTo>
                  <a:lnTo>
                    <a:pt x="275047" y="232379"/>
                  </a:lnTo>
                  <a:lnTo>
                    <a:pt x="294607" y="222121"/>
                  </a:lnTo>
                  <a:lnTo>
                    <a:pt x="303773" y="214566"/>
                  </a:lnTo>
                  <a:lnTo>
                    <a:pt x="322144" y="181277"/>
                  </a:lnTo>
                  <a:lnTo>
                    <a:pt x="334391" y="146835"/>
                  </a:lnTo>
                  <a:lnTo>
                    <a:pt x="343957" y="114639"/>
                  </a:lnTo>
                  <a:lnTo>
                    <a:pt x="352697" y="85348"/>
                  </a:lnTo>
                  <a:lnTo>
                    <a:pt x="355247" y="56632"/>
                  </a:lnTo>
                  <a:lnTo>
                    <a:pt x="355819" y="21509"/>
                  </a:lnTo>
                  <a:lnTo>
                    <a:pt x="355873" y="0"/>
                  </a:lnTo>
                  <a:lnTo>
                    <a:pt x="353757" y="32944"/>
                  </a:lnTo>
                  <a:lnTo>
                    <a:pt x="349722" y="67095"/>
                  </a:lnTo>
                  <a:lnTo>
                    <a:pt x="349171" y="91955"/>
                  </a:lnTo>
                  <a:lnTo>
                    <a:pt x="348926" y="119143"/>
                  </a:lnTo>
                  <a:lnTo>
                    <a:pt x="348788" y="151506"/>
                  </a:lnTo>
                  <a:lnTo>
                    <a:pt x="348742" y="186293"/>
                  </a:lnTo>
                  <a:lnTo>
                    <a:pt x="348733" y="219712"/>
                  </a:lnTo>
                  <a:lnTo>
                    <a:pt x="354881" y="253719"/>
                  </a:lnTo>
                  <a:lnTo>
                    <a:pt x="355874" y="27091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SMARTInkShape-1052"/>
            <p:cNvSpPr/>
            <p:nvPr/>
          </p:nvSpPr>
          <p:spPr>
            <a:xfrm>
              <a:off x="6536531" y="5450680"/>
              <a:ext cx="21433" cy="314326"/>
            </a:xfrm>
            <a:custGeom>
              <a:avLst/>
              <a:gdLst/>
              <a:ahLst/>
              <a:cxnLst/>
              <a:rect l="0" t="0" r="0" b="0"/>
              <a:pathLst>
                <a:path w="21433" h="314326">
                  <a:moveTo>
                    <a:pt x="0" y="0"/>
                  </a:moveTo>
                  <a:lnTo>
                    <a:pt x="0" y="9944"/>
                  </a:lnTo>
                  <a:lnTo>
                    <a:pt x="6482" y="44108"/>
                  </a:lnTo>
                  <a:lnTo>
                    <a:pt x="7057" y="78746"/>
                  </a:lnTo>
                  <a:lnTo>
                    <a:pt x="7921" y="112893"/>
                  </a:lnTo>
                  <a:lnTo>
                    <a:pt x="12048" y="141577"/>
                  </a:lnTo>
                  <a:lnTo>
                    <a:pt x="13624" y="174859"/>
                  </a:lnTo>
                  <a:lnTo>
                    <a:pt x="13992" y="198102"/>
                  </a:lnTo>
                  <a:lnTo>
                    <a:pt x="14157" y="223777"/>
                  </a:lnTo>
                  <a:lnTo>
                    <a:pt x="14230" y="249476"/>
                  </a:lnTo>
                  <a:lnTo>
                    <a:pt x="15064" y="281000"/>
                  </a:lnTo>
                  <a:lnTo>
                    <a:pt x="21432" y="3143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SMARTInkShape-1053"/>
            <p:cNvSpPr/>
            <p:nvPr/>
          </p:nvSpPr>
          <p:spPr>
            <a:xfrm>
              <a:off x="6322220" y="5043488"/>
              <a:ext cx="114199" cy="157163"/>
            </a:xfrm>
            <a:custGeom>
              <a:avLst/>
              <a:gdLst/>
              <a:ahLst/>
              <a:cxnLst/>
              <a:rect l="0" t="0" r="0" b="0"/>
              <a:pathLst>
                <a:path w="114199" h="157163">
                  <a:moveTo>
                    <a:pt x="0" y="0"/>
                  </a:moveTo>
                  <a:lnTo>
                    <a:pt x="0" y="26735"/>
                  </a:lnTo>
                  <a:lnTo>
                    <a:pt x="4232" y="35959"/>
                  </a:lnTo>
                  <a:lnTo>
                    <a:pt x="19885" y="54816"/>
                  </a:lnTo>
                  <a:lnTo>
                    <a:pt x="51489" y="77196"/>
                  </a:lnTo>
                  <a:lnTo>
                    <a:pt x="68260" y="88949"/>
                  </a:lnTo>
                  <a:lnTo>
                    <a:pt x="86037" y="92095"/>
                  </a:lnTo>
                  <a:lnTo>
                    <a:pt x="101043" y="92716"/>
                  </a:lnTo>
                  <a:lnTo>
                    <a:pt x="103080" y="91972"/>
                  </a:lnTo>
                  <a:lnTo>
                    <a:pt x="104438" y="90683"/>
                  </a:lnTo>
                  <a:lnTo>
                    <a:pt x="108467" y="85077"/>
                  </a:lnTo>
                  <a:lnTo>
                    <a:pt x="111707" y="80674"/>
                  </a:lnTo>
                  <a:lnTo>
                    <a:pt x="113531" y="73733"/>
                  </a:lnTo>
                  <a:lnTo>
                    <a:pt x="114198" y="58108"/>
                  </a:lnTo>
                  <a:lnTo>
                    <a:pt x="112137" y="51490"/>
                  </a:lnTo>
                  <a:lnTo>
                    <a:pt x="109370" y="45903"/>
                  </a:lnTo>
                  <a:lnTo>
                    <a:pt x="108139" y="40775"/>
                  </a:lnTo>
                  <a:lnTo>
                    <a:pt x="107017" y="39089"/>
                  </a:lnTo>
                  <a:lnTo>
                    <a:pt x="105475" y="37965"/>
                  </a:lnTo>
                  <a:lnTo>
                    <a:pt x="84949" y="30261"/>
                  </a:lnTo>
                  <a:lnTo>
                    <a:pt x="70313" y="28908"/>
                  </a:lnTo>
                  <a:lnTo>
                    <a:pt x="64852" y="30839"/>
                  </a:lnTo>
                  <a:lnTo>
                    <a:pt x="62284" y="32466"/>
                  </a:lnTo>
                  <a:lnTo>
                    <a:pt x="47550" y="36663"/>
                  </a:lnTo>
                  <a:lnTo>
                    <a:pt x="33640" y="51727"/>
                  </a:lnTo>
                  <a:lnTo>
                    <a:pt x="30826" y="58973"/>
                  </a:lnTo>
                  <a:lnTo>
                    <a:pt x="28706" y="90594"/>
                  </a:lnTo>
                  <a:lnTo>
                    <a:pt x="29393" y="109558"/>
                  </a:lnTo>
                  <a:lnTo>
                    <a:pt x="37395" y="140759"/>
                  </a:lnTo>
                  <a:lnTo>
                    <a:pt x="50005" y="1571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4" name="SMARTInkShape-1054"/>
          <p:cNvSpPr/>
          <p:nvPr/>
        </p:nvSpPr>
        <p:spPr>
          <a:xfrm>
            <a:off x="414338" y="4893773"/>
            <a:ext cx="1564482" cy="156858"/>
          </a:xfrm>
          <a:custGeom>
            <a:avLst/>
            <a:gdLst/>
            <a:ahLst/>
            <a:cxnLst/>
            <a:rect l="0" t="0" r="0" b="0"/>
            <a:pathLst>
              <a:path w="1564482" h="156858">
                <a:moveTo>
                  <a:pt x="0" y="78277"/>
                </a:moveTo>
                <a:lnTo>
                  <a:pt x="3792" y="78277"/>
                </a:lnTo>
                <a:lnTo>
                  <a:pt x="7770" y="76160"/>
                </a:lnTo>
                <a:lnTo>
                  <a:pt x="9943" y="74485"/>
                </a:lnTo>
                <a:lnTo>
                  <a:pt x="43735" y="67635"/>
                </a:lnTo>
                <a:lnTo>
                  <a:pt x="77313" y="59006"/>
                </a:lnTo>
                <a:lnTo>
                  <a:pt x="105898" y="52017"/>
                </a:lnTo>
                <a:lnTo>
                  <a:pt x="138357" y="44920"/>
                </a:lnTo>
                <a:lnTo>
                  <a:pt x="169229" y="38584"/>
                </a:lnTo>
                <a:lnTo>
                  <a:pt x="203159" y="35560"/>
                </a:lnTo>
                <a:lnTo>
                  <a:pt x="238348" y="29988"/>
                </a:lnTo>
                <a:lnTo>
                  <a:pt x="262036" y="25595"/>
                </a:lnTo>
                <a:lnTo>
                  <a:pt x="287910" y="20996"/>
                </a:lnTo>
                <a:lnTo>
                  <a:pt x="316079" y="16306"/>
                </a:lnTo>
                <a:lnTo>
                  <a:pt x="347119" y="11576"/>
                </a:lnTo>
                <a:lnTo>
                  <a:pt x="379435" y="8945"/>
                </a:lnTo>
                <a:lnTo>
                  <a:pt x="412319" y="7775"/>
                </a:lnTo>
                <a:lnTo>
                  <a:pt x="445455" y="7255"/>
                </a:lnTo>
                <a:lnTo>
                  <a:pt x="478702" y="4908"/>
                </a:lnTo>
                <a:lnTo>
                  <a:pt x="512794" y="2012"/>
                </a:lnTo>
                <a:lnTo>
                  <a:pt x="530775" y="1240"/>
                </a:lnTo>
                <a:lnTo>
                  <a:pt x="549112" y="725"/>
                </a:lnTo>
                <a:lnTo>
                  <a:pt x="567687" y="383"/>
                </a:lnTo>
                <a:lnTo>
                  <a:pt x="586420" y="153"/>
                </a:lnTo>
                <a:lnTo>
                  <a:pt x="605259" y="0"/>
                </a:lnTo>
                <a:lnTo>
                  <a:pt x="624962" y="693"/>
                </a:lnTo>
                <a:lnTo>
                  <a:pt x="645241" y="1948"/>
                </a:lnTo>
                <a:lnTo>
                  <a:pt x="665904" y="3578"/>
                </a:lnTo>
                <a:lnTo>
                  <a:pt x="686824" y="4664"/>
                </a:lnTo>
                <a:lnTo>
                  <a:pt x="707914" y="5390"/>
                </a:lnTo>
                <a:lnTo>
                  <a:pt x="729117" y="5873"/>
                </a:lnTo>
                <a:lnTo>
                  <a:pt x="751190" y="6989"/>
                </a:lnTo>
                <a:lnTo>
                  <a:pt x="773843" y="8527"/>
                </a:lnTo>
                <a:lnTo>
                  <a:pt x="796883" y="10345"/>
                </a:lnTo>
                <a:lnTo>
                  <a:pt x="820180" y="12352"/>
                </a:lnTo>
                <a:lnTo>
                  <a:pt x="843649" y="14482"/>
                </a:lnTo>
                <a:lnTo>
                  <a:pt x="867233" y="16698"/>
                </a:lnTo>
                <a:lnTo>
                  <a:pt x="890892" y="18968"/>
                </a:lnTo>
                <a:lnTo>
                  <a:pt x="914603" y="21275"/>
                </a:lnTo>
                <a:lnTo>
                  <a:pt x="938348" y="23607"/>
                </a:lnTo>
                <a:lnTo>
                  <a:pt x="962909" y="26749"/>
                </a:lnTo>
                <a:lnTo>
                  <a:pt x="988014" y="30432"/>
                </a:lnTo>
                <a:lnTo>
                  <a:pt x="1013482" y="34474"/>
                </a:lnTo>
                <a:lnTo>
                  <a:pt x="1039192" y="37962"/>
                </a:lnTo>
                <a:lnTo>
                  <a:pt x="1065063" y="41082"/>
                </a:lnTo>
                <a:lnTo>
                  <a:pt x="1091042" y="43955"/>
                </a:lnTo>
                <a:lnTo>
                  <a:pt x="1117092" y="48252"/>
                </a:lnTo>
                <a:lnTo>
                  <a:pt x="1143191" y="53498"/>
                </a:lnTo>
                <a:lnTo>
                  <a:pt x="1169321" y="59377"/>
                </a:lnTo>
                <a:lnTo>
                  <a:pt x="1195472" y="64883"/>
                </a:lnTo>
                <a:lnTo>
                  <a:pt x="1221637" y="70141"/>
                </a:lnTo>
                <a:lnTo>
                  <a:pt x="1247812" y="75235"/>
                </a:lnTo>
                <a:lnTo>
                  <a:pt x="1273993" y="81011"/>
                </a:lnTo>
                <a:lnTo>
                  <a:pt x="1300179" y="87243"/>
                </a:lnTo>
                <a:lnTo>
                  <a:pt x="1326367" y="93780"/>
                </a:lnTo>
                <a:lnTo>
                  <a:pt x="1353351" y="100518"/>
                </a:lnTo>
                <a:lnTo>
                  <a:pt x="1380865" y="107392"/>
                </a:lnTo>
                <a:lnTo>
                  <a:pt x="1408733" y="114355"/>
                </a:lnTo>
                <a:lnTo>
                  <a:pt x="1438424" y="122173"/>
                </a:lnTo>
                <a:lnTo>
                  <a:pt x="1469330" y="130560"/>
                </a:lnTo>
                <a:lnTo>
                  <a:pt x="1501047" y="139326"/>
                </a:lnTo>
                <a:lnTo>
                  <a:pt x="1536288" y="149066"/>
                </a:lnTo>
                <a:lnTo>
                  <a:pt x="1564481" y="156857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39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14400"/>
            <a:ext cx="7620000" cy="1143000"/>
          </a:xfrm>
        </p:spPr>
        <p:txBody>
          <a:bodyPr/>
          <a:lstStyle/>
          <a:p>
            <a:r>
              <a:rPr lang="en-US" dirty="0" smtClean="0"/>
              <a:t>Then decide if one argument is better supported than the other.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39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Then write the answer to the question.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– you must identify both claims.</a:t>
            </a:r>
          </a:p>
          <a:p>
            <a:r>
              <a:rPr lang="en-US" dirty="0" smtClean="0"/>
              <a:t>2 – you must identify both modes of discourse</a:t>
            </a:r>
          </a:p>
          <a:p>
            <a:r>
              <a:rPr lang="en-US" dirty="0" smtClean="0"/>
              <a:t>3 – you must show the strengths and weaknesses of both claims</a:t>
            </a:r>
          </a:p>
          <a:p>
            <a:r>
              <a:rPr lang="en-US" dirty="0" smtClean="0"/>
              <a:t>4 – you must be answering the question all along.</a:t>
            </a:r>
          </a:p>
          <a:p>
            <a:r>
              <a:rPr lang="en-US" dirty="0" smtClean="0"/>
              <a:t>5 – you must submit this response today. </a:t>
            </a:r>
            <a:endParaRPr lang="en-US" dirty="0"/>
          </a:p>
        </p:txBody>
      </p:sp>
      <p:grpSp>
        <p:nvGrpSpPr>
          <p:cNvPr id="21" name="SMARTInkShape-Group128"/>
          <p:cNvGrpSpPr/>
          <p:nvPr/>
        </p:nvGrpSpPr>
        <p:grpSpPr>
          <a:xfrm>
            <a:off x="450056" y="4179596"/>
            <a:ext cx="3450433" cy="934748"/>
            <a:chOff x="450056" y="4179596"/>
            <a:chExt cx="3450433" cy="934748"/>
          </a:xfrm>
        </p:grpSpPr>
        <p:sp>
          <p:nvSpPr>
            <p:cNvPr id="4" name="SMARTInkShape-1055"/>
            <p:cNvSpPr/>
            <p:nvPr/>
          </p:nvSpPr>
          <p:spPr>
            <a:xfrm>
              <a:off x="551526" y="4293394"/>
              <a:ext cx="19975" cy="457201"/>
            </a:xfrm>
            <a:custGeom>
              <a:avLst/>
              <a:gdLst/>
              <a:ahLst/>
              <a:cxnLst/>
              <a:rect l="0" t="0" r="0" b="0"/>
              <a:pathLst>
                <a:path w="19975" h="457201">
                  <a:moveTo>
                    <a:pt x="19974" y="0"/>
                  </a:moveTo>
                  <a:lnTo>
                    <a:pt x="19974" y="31374"/>
                  </a:lnTo>
                  <a:lnTo>
                    <a:pt x="19974" y="66029"/>
                  </a:lnTo>
                  <a:lnTo>
                    <a:pt x="19974" y="100241"/>
                  </a:lnTo>
                  <a:lnTo>
                    <a:pt x="19974" y="130749"/>
                  </a:lnTo>
                  <a:lnTo>
                    <a:pt x="17857" y="157803"/>
                  </a:lnTo>
                  <a:lnTo>
                    <a:pt x="14320" y="185927"/>
                  </a:lnTo>
                  <a:lnTo>
                    <a:pt x="13272" y="214368"/>
                  </a:lnTo>
                  <a:lnTo>
                    <a:pt x="10844" y="242904"/>
                  </a:lnTo>
                  <a:lnTo>
                    <a:pt x="7215" y="271467"/>
                  </a:lnTo>
                  <a:lnTo>
                    <a:pt x="6139" y="300039"/>
                  </a:lnTo>
                  <a:lnTo>
                    <a:pt x="5821" y="328613"/>
                  </a:lnTo>
                  <a:lnTo>
                    <a:pt x="5713" y="362920"/>
                  </a:lnTo>
                  <a:lnTo>
                    <a:pt x="782" y="393421"/>
                  </a:lnTo>
                  <a:lnTo>
                    <a:pt x="0" y="418370"/>
                  </a:lnTo>
                  <a:lnTo>
                    <a:pt x="5508" y="453603"/>
                  </a:lnTo>
                  <a:lnTo>
                    <a:pt x="5687" y="4572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1056"/>
            <p:cNvSpPr/>
            <p:nvPr/>
          </p:nvSpPr>
          <p:spPr>
            <a:xfrm>
              <a:off x="450056" y="4350544"/>
              <a:ext cx="421483" cy="207170"/>
            </a:xfrm>
            <a:custGeom>
              <a:avLst/>
              <a:gdLst/>
              <a:ahLst/>
              <a:cxnLst/>
              <a:rect l="0" t="0" r="0" b="0"/>
              <a:pathLst>
                <a:path w="421483" h="207170">
                  <a:moveTo>
                    <a:pt x="0" y="207169"/>
                  </a:moveTo>
                  <a:lnTo>
                    <a:pt x="3793" y="203376"/>
                  </a:lnTo>
                  <a:lnTo>
                    <a:pt x="7771" y="201514"/>
                  </a:lnTo>
                  <a:lnTo>
                    <a:pt x="24378" y="196527"/>
                  </a:lnTo>
                  <a:lnTo>
                    <a:pt x="54001" y="179936"/>
                  </a:lnTo>
                  <a:lnTo>
                    <a:pt x="88896" y="169334"/>
                  </a:lnTo>
                  <a:lnTo>
                    <a:pt x="116915" y="162003"/>
                  </a:lnTo>
                  <a:lnTo>
                    <a:pt x="149118" y="151012"/>
                  </a:lnTo>
                  <a:lnTo>
                    <a:pt x="183795" y="137701"/>
                  </a:lnTo>
                  <a:lnTo>
                    <a:pt x="219205" y="127495"/>
                  </a:lnTo>
                  <a:lnTo>
                    <a:pt x="251040" y="111860"/>
                  </a:lnTo>
                  <a:lnTo>
                    <a:pt x="284373" y="95938"/>
                  </a:lnTo>
                  <a:lnTo>
                    <a:pt x="315593" y="81166"/>
                  </a:lnTo>
                  <a:lnTo>
                    <a:pt x="344952" y="62943"/>
                  </a:lnTo>
                  <a:lnTo>
                    <a:pt x="373759" y="42462"/>
                  </a:lnTo>
                  <a:lnTo>
                    <a:pt x="408762" y="11680"/>
                  </a:lnTo>
                  <a:lnTo>
                    <a:pt x="42148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1057"/>
            <p:cNvSpPr/>
            <p:nvPr/>
          </p:nvSpPr>
          <p:spPr>
            <a:xfrm>
              <a:off x="785813" y="4179596"/>
              <a:ext cx="135732" cy="599574"/>
            </a:xfrm>
            <a:custGeom>
              <a:avLst/>
              <a:gdLst/>
              <a:ahLst/>
              <a:cxnLst/>
              <a:rect l="0" t="0" r="0" b="0"/>
              <a:pathLst>
                <a:path w="135732" h="599574">
                  <a:moveTo>
                    <a:pt x="135731" y="35217"/>
                  </a:moveTo>
                  <a:lnTo>
                    <a:pt x="135731" y="31424"/>
                  </a:lnTo>
                  <a:lnTo>
                    <a:pt x="133614" y="27446"/>
                  </a:lnTo>
                  <a:lnTo>
                    <a:pt x="131938" y="25274"/>
                  </a:lnTo>
                  <a:lnTo>
                    <a:pt x="130077" y="18626"/>
                  </a:lnTo>
                  <a:lnTo>
                    <a:pt x="128881" y="5217"/>
                  </a:lnTo>
                  <a:lnTo>
                    <a:pt x="127989" y="3310"/>
                  </a:lnTo>
                  <a:lnTo>
                    <a:pt x="126601" y="2039"/>
                  </a:lnTo>
                  <a:lnTo>
                    <a:pt x="122462" y="0"/>
                  </a:lnTo>
                  <a:lnTo>
                    <a:pt x="122122" y="626"/>
                  </a:lnTo>
                  <a:lnTo>
                    <a:pt x="119461" y="9451"/>
                  </a:lnTo>
                  <a:lnTo>
                    <a:pt x="110070" y="31618"/>
                  </a:lnTo>
                  <a:lnTo>
                    <a:pt x="105615" y="59465"/>
                  </a:lnTo>
                  <a:lnTo>
                    <a:pt x="99555" y="86057"/>
                  </a:lnTo>
                  <a:lnTo>
                    <a:pt x="90616" y="116162"/>
                  </a:lnTo>
                  <a:lnTo>
                    <a:pt x="80030" y="150217"/>
                  </a:lnTo>
                  <a:lnTo>
                    <a:pt x="69750" y="185443"/>
                  </a:lnTo>
                  <a:lnTo>
                    <a:pt x="61956" y="209934"/>
                  </a:lnTo>
                  <a:lnTo>
                    <a:pt x="55846" y="236694"/>
                  </a:lnTo>
                  <a:lnTo>
                    <a:pt x="48368" y="262345"/>
                  </a:lnTo>
                  <a:lnTo>
                    <a:pt x="40547" y="287769"/>
                  </a:lnTo>
                  <a:lnTo>
                    <a:pt x="34425" y="314943"/>
                  </a:lnTo>
                  <a:lnTo>
                    <a:pt x="29058" y="342896"/>
                  </a:lnTo>
                  <a:lnTo>
                    <a:pt x="24027" y="370400"/>
                  </a:lnTo>
                  <a:lnTo>
                    <a:pt x="19145" y="395854"/>
                  </a:lnTo>
                  <a:lnTo>
                    <a:pt x="16446" y="420396"/>
                  </a:lnTo>
                  <a:lnTo>
                    <a:pt x="14453" y="444532"/>
                  </a:lnTo>
                  <a:lnTo>
                    <a:pt x="9662" y="479640"/>
                  </a:lnTo>
                  <a:lnTo>
                    <a:pt x="7890" y="509709"/>
                  </a:lnTo>
                  <a:lnTo>
                    <a:pt x="7291" y="541605"/>
                  </a:lnTo>
                  <a:lnTo>
                    <a:pt x="2253" y="577240"/>
                  </a:lnTo>
                  <a:lnTo>
                    <a:pt x="0" y="59957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1058"/>
            <p:cNvSpPr/>
            <p:nvPr/>
          </p:nvSpPr>
          <p:spPr>
            <a:xfrm>
              <a:off x="908789" y="4593431"/>
              <a:ext cx="159165" cy="176834"/>
            </a:xfrm>
            <a:custGeom>
              <a:avLst/>
              <a:gdLst/>
              <a:ahLst/>
              <a:cxnLst/>
              <a:rect l="0" t="0" r="0" b="0"/>
              <a:pathLst>
                <a:path w="159165" h="176834">
                  <a:moveTo>
                    <a:pt x="91336" y="7144"/>
                  </a:moveTo>
                  <a:lnTo>
                    <a:pt x="91336" y="294"/>
                  </a:lnTo>
                  <a:lnTo>
                    <a:pt x="87544" y="87"/>
                  </a:lnTo>
                  <a:lnTo>
                    <a:pt x="83565" y="2156"/>
                  </a:lnTo>
                  <a:lnTo>
                    <a:pt x="64195" y="16594"/>
                  </a:lnTo>
                  <a:lnTo>
                    <a:pt x="36233" y="47760"/>
                  </a:lnTo>
                  <a:lnTo>
                    <a:pt x="18245" y="67496"/>
                  </a:lnTo>
                  <a:lnTo>
                    <a:pt x="3639" y="96642"/>
                  </a:lnTo>
                  <a:lnTo>
                    <a:pt x="0" y="115418"/>
                  </a:lnTo>
                  <a:lnTo>
                    <a:pt x="2714" y="132270"/>
                  </a:lnTo>
                  <a:lnTo>
                    <a:pt x="15651" y="151393"/>
                  </a:lnTo>
                  <a:lnTo>
                    <a:pt x="24902" y="160921"/>
                  </a:lnTo>
                  <a:lnTo>
                    <a:pt x="43964" y="171252"/>
                  </a:lnTo>
                  <a:lnTo>
                    <a:pt x="63542" y="176419"/>
                  </a:lnTo>
                  <a:lnTo>
                    <a:pt x="77395" y="176833"/>
                  </a:lnTo>
                  <a:lnTo>
                    <a:pt x="112813" y="168524"/>
                  </a:lnTo>
                  <a:lnTo>
                    <a:pt x="135648" y="158643"/>
                  </a:lnTo>
                  <a:lnTo>
                    <a:pt x="145691" y="150941"/>
                  </a:lnTo>
                  <a:lnTo>
                    <a:pt x="151212" y="140110"/>
                  </a:lnTo>
                  <a:lnTo>
                    <a:pt x="159164" y="111702"/>
                  </a:lnTo>
                  <a:lnTo>
                    <a:pt x="156236" y="92893"/>
                  </a:lnTo>
                  <a:lnTo>
                    <a:pt x="143568" y="61330"/>
                  </a:lnTo>
                  <a:lnTo>
                    <a:pt x="129422" y="27668"/>
                  </a:lnTo>
                  <a:lnTo>
                    <a:pt x="114883" y="7370"/>
                  </a:lnTo>
                  <a:lnTo>
                    <a:pt x="11276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1059"/>
            <p:cNvSpPr/>
            <p:nvPr/>
          </p:nvSpPr>
          <p:spPr>
            <a:xfrm>
              <a:off x="1085860" y="4622006"/>
              <a:ext cx="264310" cy="142715"/>
            </a:xfrm>
            <a:custGeom>
              <a:avLst/>
              <a:gdLst/>
              <a:ahLst/>
              <a:cxnLst/>
              <a:rect l="0" t="0" r="0" b="0"/>
              <a:pathLst>
                <a:path w="264310" h="142715">
                  <a:moveTo>
                    <a:pt x="21421" y="7144"/>
                  </a:moveTo>
                  <a:lnTo>
                    <a:pt x="21421" y="10936"/>
                  </a:lnTo>
                  <a:lnTo>
                    <a:pt x="19305" y="14915"/>
                  </a:lnTo>
                  <a:lnTo>
                    <a:pt x="17629" y="17087"/>
                  </a:lnTo>
                  <a:lnTo>
                    <a:pt x="15767" y="23734"/>
                  </a:lnTo>
                  <a:lnTo>
                    <a:pt x="12292" y="57980"/>
                  </a:lnTo>
                  <a:lnTo>
                    <a:pt x="1932" y="92315"/>
                  </a:lnTo>
                  <a:lnTo>
                    <a:pt x="104" y="126174"/>
                  </a:lnTo>
                  <a:lnTo>
                    <a:pt x="0" y="141043"/>
                  </a:lnTo>
                  <a:lnTo>
                    <a:pt x="790" y="141654"/>
                  </a:lnTo>
                  <a:lnTo>
                    <a:pt x="5695" y="142513"/>
                  </a:lnTo>
                  <a:lnTo>
                    <a:pt x="9934" y="142714"/>
                  </a:lnTo>
                  <a:lnTo>
                    <a:pt x="14464" y="140687"/>
                  </a:lnTo>
                  <a:lnTo>
                    <a:pt x="34750" y="122286"/>
                  </a:lnTo>
                  <a:lnTo>
                    <a:pt x="60266" y="89604"/>
                  </a:lnTo>
                  <a:lnTo>
                    <a:pt x="83252" y="55423"/>
                  </a:lnTo>
                  <a:lnTo>
                    <a:pt x="110191" y="23586"/>
                  </a:lnTo>
                  <a:lnTo>
                    <a:pt x="115192" y="14926"/>
                  </a:lnTo>
                  <a:lnTo>
                    <a:pt x="118660" y="9809"/>
                  </a:lnTo>
                  <a:lnTo>
                    <a:pt x="121068" y="1449"/>
                  </a:lnTo>
                  <a:lnTo>
                    <a:pt x="121190" y="1760"/>
                  </a:lnTo>
                  <a:lnTo>
                    <a:pt x="121402" y="10071"/>
                  </a:lnTo>
                  <a:lnTo>
                    <a:pt x="119303" y="14530"/>
                  </a:lnTo>
                  <a:lnTo>
                    <a:pt x="116518" y="19158"/>
                  </a:lnTo>
                  <a:lnTo>
                    <a:pt x="108226" y="54198"/>
                  </a:lnTo>
                  <a:lnTo>
                    <a:pt x="107241" y="83294"/>
                  </a:lnTo>
                  <a:lnTo>
                    <a:pt x="112868" y="102384"/>
                  </a:lnTo>
                  <a:lnTo>
                    <a:pt x="121623" y="119326"/>
                  </a:lnTo>
                  <a:lnTo>
                    <a:pt x="127074" y="125265"/>
                  </a:lnTo>
                  <a:lnTo>
                    <a:pt x="134789" y="130550"/>
                  </a:lnTo>
                  <a:lnTo>
                    <a:pt x="148057" y="134196"/>
                  </a:lnTo>
                  <a:lnTo>
                    <a:pt x="171672" y="134635"/>
                  </a:lnTo>
                  <a:lnTo>
                    <a:pt x="201143" y="125748"/>
                  </a:lnTo>
                  <a:lnTo>
                    <a:pt x="223110" y="110888"/>
                  </a:lnTo>
                  <a:lnTo>
                    <a:pt x="240619" y="92665"/>
                  </a:lnTo>
                  <a:lnTo>
                    <a:pt x="259414" y="59519"/>
                  </a:lnTo>
                  <a:lnTo>
                    <a:pt x="262858" y="45241"/>
                  </a:lnTo>
                  <a:lnTo>
                    <a:pt x="264224" y="11128"/>
                  </a:lnTo>
                  <a:lnTo>
                    <a:pt x="26430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1060"/>
            <p:cNvSpPr/>
            <p:nvPr/>
          </p:nvSpPr>
          <p:spPr>
            <a:xfrm>
              <a:off x="1550194" y="4664869"/>
              <a:ext cx="21432" cy="164307"/>
            </a:xfrm>
            <a:custGeom>
              <a:avLst/>
              <a:gdLst/>
              <a:ahLst/>
              <a:cxnLst/>
              <a:rect l="0" t="0" r="0" b="0"/>
              <a:pathLst>
                <a:path w="21432" h="164307">
                  <a:moveTo>
                    <a:pt x="21431" y="0"/>
                  </a:moveTo>
                  <a:lnTo>
                    <a:pt x="21431" y="3792"/>
                  </a:lnTo>
                  <a:lnTo>
                    <a:pt x="19314" y="7771"/>
                  </a:lnTo>
                  <a:lnTo>
                    <a:pt x="17639" y="9943"/>
                  </a:lnTo>
                  <a:lnTo>
                    <a:pt x="15777" y="16590"/>
                  </a:lnTo>
                  <a:lnTo>
                    <a:pt x="14418" y="48719"/>
                  </a:lnTo>
                  <a:lnTo>
                    <a:pt x="12209" y="66029"/>
                  </a:lnTo>
                  <a:lnTo>
                    <a:pt x="7811" y="99447"/>
                  </a:lnTo>
                  <a:lnTo>
                    <a:pt x="6547" y="115808"/>
                  </a:lnTo>
                  <a:lnTo>
                    <a:pt x="453" y="149967"/>
                  </a:lnTo>
                  <a:lnTo>
                    <a:pt x="0" y="1643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1061"/>
            <p:cNvSpPr/>
            <p:nvPr/>
          </p:nvSpPr>
          <p:spPr>
            <a:xfrm>
              <a:off x="1514475" y="4479131"/>
              <a:ext cx="7145" cy="28576"/>
            </a:xfrm>
            <a:custGeom>
              <a:avLst/>
              <a:gdLst/>
              <a:ahLst/>
              <a:cxnLst/>
              <a:rect l="0" t="0" r="0" b="0"/>
              <a:pathLst>
                <a:path w="7145" h="28576">
                  <a:moveTo>
                    <a:pt x="7144" y="28575"/>
                  </a:moveTo>
                  <a:lnTo>
                    <a:pt x="3351" y="28575"/>
                  </a:lnTo>
                  <a:lnTo>
                    <a:pt x="2234" y="27782"/>
                  </a:lnTo>
                  <a:lnTo>
                    <a:pt x="1490" y="26459"/>
                  </a:lnTo>
                  <a:lnTo>
                    <a:pt x="294" y="18632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1062"/>
            <p:cNvSpPr/>
            <p:nvPr/>
          </p:nvSpPr>
          <p:spPr>
            <a:xfrm>
              <a:off x="2079605" y="4664877"/>
              <a:ext cx="113438" cy="114293"/>
            </a:xfrm>
            <a:custGeom>
              <a:avLst/>
              <a:gdLst/>
              <a:ahLst/>
              <a:cxnLst/>
              <a:rect l="0" t="0" r="0" b="0"/>
              <a:pathLst>
                <a:path w="113438" h="114293">
                  <a:moveTo>
                    <a:pt x="99239" y="28567"/>
                  </a:moveTo>
                  <a:lnTo>
                    <a:pt x="103031" y="28567"/>
                  </a:lnTo>
                  <a:lnTo>
                    <a:pt x="104148" y="27773"/>
                  </a:lnTo>
                  <a:lnTo>
                    <a:pt x="104893" y="26450"/>
                  </a:lnTo>
                  <a:lnTo>
                    <a:pt x="106980" y="16382"/>
                  </a:lnTo>
                  <a:lnTo>
                    <a:pt x="112507" y="8510"/>
                  </a:lnTo>
                  <a:lnTo>
                    <a:pt x="113437" y="1105"/>
                  </a:lnTo>
                  <a:lnTo>
                    <a:pt x="112673" y="734"/>
                  </a:lnTo>
                  <a:lnTo>
                    <a:pt x="79733" y="0"/>
                  </a:lnTo>
                  <a:lnTo>
                    <a:pt x="61049" y="5697"/>
                  </a:lnTo>
                  <a:lnTo>
                    <a:pt x="46825" y="12971"/>
                  </a:lnTo>
                  <a:lnTo>
                    <a:pt x="23183" y="34279"/>
                  </a:lnTo>
                  <a:lnTo>
                    <a:pt x="3146" y="61318"/>
                  </a:lnTo>
                  <a:lnTo>
                    <a:pt x="0" y="78928"/>
                  </a:lnTo>
                  <a:lnTo>
                    <a:pt x="364" y="87462"/>
                  </a:lnTo>
                  <a:lnTo>
                    <a:pt x="3172" y="93901"/>
                  </a:lnTo>
                  <a:lnTo>
                    <a:pt x="9215" y="101988"/>
                  </a:lnTo>
                  <a:lnTo>
                    <a:pt x="13720" y="104855"/>
                  </a:lnTo>
                  <a:lnTo>
                    <a:pt x="23079" y="106695"/>
                  </a:lnTo>
                  <a:lnTo>
                    <a:pt x="33987" y="103221"/>
                  </a:lnTo>
                  <a:lnTo>
                    <a:pt x="46192" y="94936"/>
                  </a:lnTo>
                  <a:lnTo>
                    <a:pt x="53799" y="87214"/>
                  </a:lnTo>
                  <a:lnTo>
                    <a:pt x="58671" y="79503"/>
                  </a:lnTo>
                  <a:lnTo>
                    <a:pt x="62083" y="66237"/>
                  </a:lnTo>
                  <a:lnTo>
                    <a:pt x="63464" y="30667"/>
                  </a:lnTo>
                  <a:lnTo>
                    <a:pt x="63520" y="7565"/>
                  </a:lnTo>
                  <a:lnTo>
                    <a:pt x="65637" y="42078"/>
                  </a:lnTo>
                  <a:lnTo>
                    <a:pt x="71291" y="59822"/>
                  </a:lnTo>
                  <a:lnTo>
                    <a:pt x="96220" y="94553"/>
                  </a:lnTo>
                  <a:lnTo>
                    <a:pt x="103019" y="103857"/>
                  </a:lnTo>
                  <a:lnTo>
                    <a:pt x="106383" y="11429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1063"/>
            <p:cNvSpPr/>
            <p:nvPr/>
          </p:nvSpPr>
          <p:spPr>
            <a:xfrm>
              <a:off x="2221706" y="4629605"/>
              <a:ext cx="135733" cy="163852"/>
            </a:xfrm>
            <a:custGeom>
              <a:avLst/>
              <a:gdLst/>
              <a:ahLst/>
              <a:cxnLst/>
              <a:rect l="0" t="0" r="0" b="0"/>
              <a:pathLst>
                <a:path w="135733" h="163852">
                  <a:moveTo>
                    <a:pt x="7144" y="63839"/>
                  </a:moveTo>
                  <a:lnTo>
                    <a:pt x="7144" y="73782"/>
                  </a:lnTo>
                  <a:lnTo>
                    <a:pt x="442" y="106903"/>
                  </a:lnTo>
                  <a:lnTo>
                    <a:pt x="0" y="142293"/>
                  </a:lnTo>
                  <a:lnTo>
                    <a:pt x="5655" y="128978"/>
                  </a:lnTo>
                  <a:lnTo>
                    <a:pt x="7086" y="96137"/>
                  </a:lnTo>
                  <a:lnTo>
                    <a:pt x="7921" y="77906"/>
                  </a:lnTo>
                  <a:lnTo>
                    <a:pt x="21616" y="42534"/>
                  </a:lnTo>
                  <a:lnTo>
                    <a:pt x="30747" y="28158"/>
                  </a:lnTo>
                  <a:lnTo>
                    <a:pt x="47764" y="10016"/>
                  </a:lnTo>
                  <a:lnTo>
                    <a:pt x="55889" y="4728"/>
                  </a:lnTo>
                  <a:lnTo>
                    <a:pt x="69388" y="1081"/>
                  </a:lnTo>
                  <a:lnTo>
                    <a:pt x="83442" y="0"/>
                  </a:lnTo>
                  <a:lnTo>
                    <a:pt x="90796" y="1864"/>
                  </a:lnTo>
                  <a:lnTo>
                    <a:pt x="113209" y="16349"/>
                  </a:lnTo>
                  <a:lnTo>
                    <a:pt x="119901" y="23153"/>
                  </a:lnTo>
                  <a:lnTo>
                    <a:pt x="124727" y="31469"/>
                  </a:lnTo>
                  <a:lnTo>
                    <a:pt x="134016" y="66012"/>
                  </a:lnTo>
                  <a:lnTo>
                    <a:pt x="135581" y="99121"/>
                  </a:lnTo>
                  <a:lnTo>
                    <a:pt x="135723" y="132869"/>
                  </a:lnTo>
                  <a:lnTo>
                    <a:pt x="135732" y="1638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1064"/>
            <p:cNvSpPr/>
            <p:nvPr/>
          </p:nvSpPr>
          <p:spPr>
            <a:xfrm>
              <a:off x="2518129" y="4600690"/>
              <a:ext cx="146491" cy="192767"/>
            </a:xfrm>
            <a:custGeom>
              <a:avLst/>
              <a:gdLst/>
              <a:ahLst/>
              <a:cxnLst/>
              <a:rect l="0" t="0" r="0" b="0"/>
              <a:pathLst>
                <a:path w="146491" h="192767">
                  <a:moveTo>
                    <a:pt x="125059" y="21316"/>
                  </a:moveTo>
                  <a:lnTo>
                    <a:pt x="125059" y="17524"/>
                  </a:lnTo>
                  <a:lnTo>
                    <a:pt x="125852" y="16407"/>
                  </a:lnTo>
                  <a:lnTo>
                    <a:pt x="127175" y="15662"/>
                  </a:lnTo>
                  <a:lnTo>
                    <a:pt x="128851" y="15165"/>
                  </a:lnTo>
                  <a:lnTo>
                    <a:pt x="129968" y="14041"/>
                  </a:lnTo>
                  <a:lnTo>
                    <a:pt x="131209" y="10674"/>
                  </a:lnTo>
                  <a:lnTo>
                    <a:pt x="131908" y="4317"/>
                  </a:lnTo>
                  <a:lnTo>
                    <a:pt x="131212" y="2839"/>
                  </a:lnTo>
                  <a:lnTo>
                    <a:pt x="129955" y="1855"/>
                  </a:lnTo>
                  <a:lnTo>
                    <a:pt x="126026" y="274"/>
                  </a:lnTo>
                  <a:lnTo>
                    <a:pt x="117760" y="0"/>
                  </a:lnTo>
                  <a:lnTo>
                    <a:pt x="105257" y="3712"/>
                  </a:lnTo>
                  <a:lnTo>
                    <a:pt x="72465" y="23489"/>
                  </a:lnTo>
                  <a:lnTo>
                    <a:pt x="39733" y="50082"/>
                  </a:lnTo>
                  <a:lnTo>
                    <a:pt x="30780" y="60294"/>
                  </a:lnTo>
                  <a:lnTo>
                    <a:pt x="9318" y="95274"/>
                  </a:lnTo>
                  <a:lnTo>
                    <a:pt x="0" y="130928"/>
                  </a:lnTo>
                  <a:lnTo>
                    <a:pt x="1479" y="143851"/>
                  </a:lnTo>
                  <a:lnTo>
                    <a:pt x="10567" y="164515"/>
                  </a:lnTo>
                  <a:lnTo>
                    <a:pt x="16187" y="169169"/>
                  </a:lnTo>
                  <a:lnTo>
                    <a:pt x="30898" y="174341"/>
                  </a:lnTo>
                  <a:lnTo>
                    <a:pt x="57031" y="173460"/>
                  </a:lnTo>
                  <a:lnTo>
                    <a:pt x="73393" y="165930"/>
                  </a:lnTo>
                  <a:lnTo>
                    <a:pt x="81090" y="160588"/>
                  </a:lnTo>
                  <a:lnTo>
                    <a:pt x="91759" y="146185"/>
                  </a:lnTo>
                  <a:lnTo>
                    <a:pt x="106974" y="113989"/>
                  </a:lnTo>
                  <a:lnTo>
                    <a:pt x="110758" y="92893"/>
                  </a:lnTo>
                  <a:lnTo>
                    <a:pt x="111565" y="117592"/>
                  </a:lnTo>
                  <a:lnTo>
                    <a:pt x="122956" y="150141"/>
                  </a:lnTo>
                  <a:lnTo>
                    <a:pt x="141105" y="183994"/>
                  </a:lnTo>
                  <a:lnTo>
                    <a:pt x="146490" y="19276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1065"/>
            <p:cNvSpPr/>
            <p:nvPr/>
          </p:nvSpPr>
          <p:spPr>
            <a:xfrm>
              <a:off x="2707484" y="4601046"/>
              <a:ext cx="242885" cy="513298"/>
            </a:xfrm>
            <a:custGeom>
              <a:avLst/>
              <a:gdLst/>
              <a:ahLst/>
              <a:cxnLst/>
              <a:rect l="0" t="0" r="0" b="0"/>
              <a:pathLst>
                <a:path w="242885" h="513298">
                  <a:moveTo>
                    <a:pt x="7141" y="135260"/>
                  </a:moveTo>
                  <a:lnTo>
                    <a:pt x="7141" y="139052"/>
                  </a:lnTo>
                  <a:lnTo>
                    <a:pt x="5024" y="143031"/>
                  </a:lnTo>
                  <a:lnTo>
                    <a:pt x="2231" y="147445"/>
                  </a:lnTo>
                  <a:lnTo>
                    <a:pt x="659" y="155187"/>
                  </a:lnTo>
                  <a:lnTo>
                    <a:pt x="0" y="184823"/>
                  </a:lnTo>
                  <a:lnTo>
                    <a:pt x="3790" y="185135"/>
                  </a:lnTo>
                  <a:lnTo>
                    <a:pt x="4907" y="184385"/>
                  </a:lnTo>
                  <a:lnTo>
                    <a:pt x="5652" y="183091"/>
                  </a:lnTo>
                  <a:lnTo>
                    <a:pt x="6847" y="175312"/>
                  </a:lnTo>
                  <a:lnTo>
                    <a:pt x="7130" y="142201"/>
                  </a:lnTo>
                  <a:lnTo>
                    <a:pt x="9254" y="125940"/>
                  </a:lnTo>
                  <a:lnTo>
                    <a:pt x="13843" y="90717"/>
                  </a:lnTo>
                  <a:lnTo>
                    <a:pt x="14227" y="60573"/>
                  </a:lnTo>
                  <a:lnTo>
                    <a:pt x="16390" y="31225"/>
                  </a:lnTo>
                  <a:lnTo>
                    <a:pt x="22052" y="16858"/>
                  </a:lnTo>
                  <a:lnTo>
                    <a:pt x="31077" y="4892"/>
                  </a:lnTo>
                  <a:lnTo>
                    <a:pt x="37887" y="1913"/>
                  </a:lnTo>
                  <a:lnTo>
                    <a:pt x="55195" y="0"/>
                  </a:lnTo>
                  <a:lnTo>
                    <a:pt x="87171" y="9513"/>
                  </a:lnTo>
                  <a:lnTo>
                    <a:pt x="121632" y="21021"/>
                  </a:lnTo>
                  <a:lnTo>
                    <a:pt x="157185" y="32874"/>
                  </a:lnTo>
                  <a:lnTo>
                    <a:pt x="189090" y="44774"/>
                  </a:lnTo>
                  <a:lnTo>
                    <a:pt x="224531" y="54166"/>
                  </a:lnTo>
                  <a:lnTo>
                    <a:pt x="242447" y="56650"/>
                  </a:lnTo>
                  <a:lnTo>
                    <a:pt x="238963" y="56670"/>
                  </a:lnTo>
                  <a:lnTo>
                    <a:pt x="235056" y="58792"/>
                  </a:lnTo>
                  <a:lnTo>
                    <a:pt x="230674" y="61587"/>
                  </a:lnTo>
                  <a:lnTo>
                    <a:pt x="197354" y="75950"/>
                  </a:lnTo>
                  <a:lnTo>
                    <a:pt x="178534" y="87414"/>
                  </a:lnTo>
                  <a:lnTo>
                    <a:pt x="155565" y="109351"/>
                  </a:lnTo>
                  <a:lnTo>
                    <a:pt x="146986" y="123438"/>
                  </a:lnTo>
                  <a:lnTo>
                    <a:pt x="143685" y="142421"/>
                  </a:lnTo>
                  <a:lnTo>
                    <a:pt x="144027" y="151936"/>
                  </a:lnTo>
                  <a:lnTo>
                    <a:pt x="148682" y="165425"/>
                  </a:lnTo>
                  <a:lnTo>
                    <a:pt x="152863" y="171950"/>
                  </a:lnTo>
                  <a:lnTo>
                    <a:pt x="155883" y="174008"/>
                  </a:lnTo>
                  <a:lnTo>
                    <a:pt x="176669" y="181373"/>
                  </a:lnTo>
                  <a:lnTo>
                    <a:pt x="185939" y="181419"/>
                  </a:lnTo>
                  <a:lnTo>
                    <a:pt x="204825" y="174982"/>
                  </a:lnTo>
                  <a:lnTo>
                    <a:pt x="215292" y="168373"/>
                  </a:lnTo>
                  <a:lnTo>
                    <a:pt x="239686" y="137834"/>
                  </a:lnTo>
                  <a:lnTo>
                    <a:pt x="241937" y="130555"/>
                  </a:lnTo>
                  <a:lnTo>
                    <a:pt x="242802" y="117803"/>
                  </a:lnTo>
                  <a:lnTo>
                    <a:pt x="242884" y="151451"/>
                  </a:lnTo>
                  <a:lnTo>
                    <a:pt x="242091" y="184202"/>
                  </a:lnTo>
                  <a:lnTo>
                    <a:pt x="237975" y="211850"/>
                  </a:lnTo>
                  <a:lnTo>
                    <a:pt x="236403" y="240944"/>
                  </a:lnTo>
                  <a:lnTo>
                    <a:pt x="235937" y="274348"/>
                  </a:lnTo>
                  <a:lnTo>
                    <a:pt x="235799" y="309381"/>
                  </a:lnTo>
                  <a:lnTo>
                    <a:pt x="234965" y="344896"/>
                  </a:lnTo>
                  <a:lnTo>
                    <a:pt x="230837" y="379760"/>
                  </a:lnTo>
                  <a:lnTo>
                    <a:pt x="228467" y="410552"/>
                  </a:lnTo>
                  <a:lnTo>
                    <a:pt x="223884" y="438990"/>
                  </a:lnTo>
                  <a:lnTo>
                    <a:pt x="219817" y="470334"/>
                  </a:lnTo>
                  <a:lnTo>
                    <a:pt x="211605" y="495665"/>
                  </a:lnTo>
                  <a:lnTo>
                    <a:pt x="204906" y="503932"/>
                  </a:lnTo>
                  <a:lnTo>
                    <a:pt x="197430" y="509458"/>
                  </a:lnTo>
                  <a:lnTo>
                    <a:pt x="191462" y="511914"/>
                  </a:lnTo>
                  <a:lnTo>
                    <a:pt x="179847" y="513297"/>
                  </a:lnTo>
                  <a:lnTo>
                    <a:pt x="166351" y="509914"/>
                  </a:lnTo>
                  <a:lnTo>
                    <a:pt x="159128" y="503915"/>
                  </a:lnTo>
                  <a:lnTo>
                    <a:pt x="134455" y="473233"/>
                  </a:lnTo>
                  <a:lnTo>
                    <a:pt x="119157" y="438657"/>
                  </a:lnTo>
                  <a:lnTo>
                    <a:pt x="107154" y="4138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1066"/>
            <p:cNvSpPr/>
            <p:nvPr/>
          </p:nvSpPr>
          <p:spPr>
            <a:xfrm>
              <a:off x="2971942" y="4664869"/>
              <a:ext cx="135590" cy="132401"/>
            </a:xfrm>
            <a:custGeom>
              <a:avLst/>
              <a:gdLst/>
              <a:ahLst/>
              <a:cxnLst/>
              <a:rect l="0" t="0" r="0" b="0"/>
              <a:pathLst>
                <a:path w="135590" h="132401">
                  <a:moveTo>
                    <a:pt x="14146" y="21431"/>
                  </a:moveTo>
                  <a:lnTo>
                    <a:pt x="8491" y="34856"/>
                  </a:lnTo>
                  <a:lnTo>
                    <a:pt x="5327" y="44723"/>
                  </a:lnTo>
                  <a:lnTo>
                    <a:pt x="2288" y="53214"/>
                  </a:lnTo>
                  <a:lnTo>
                    <a:pt x="0" y="85773"/>
                  </a:lnTo>
                  <a:lnTo>
                    <a:pt x="670" y="108750"/>
                  </a:lnTo>
                  <a:lnTo>
                    <a:pt x="3659" y="115273"/>
                  </a:lnTo>
                  <a:lnTo>
                    <a:pt x="9804" y="123407"/>
                  </a:lnTo>
                  <a:lnTo>
                    <a:pt x="14332" y="126285"/>
                  </a:lnTo>
                  <a:lnTo>
                    <a:pt x="31780" y="132400"/>
                  </a:lnTo>
                  <a:lnTo>
                    <a:pt x="64208" y="126763"/>
                  </a:lnTo>
                  <a:lnTo>
                    <a:pt x="73702" y="122221"/>
                  </a:lnTo>
                  <a:lnTo>
                    <a:pt x="97493" y="101869"/>
                  </a:lnTo>
                  <a:lnTo>
                    <a:pt x="116121" y="73773"/>
                  </a:lnTo>
                  <a:lnTo>
                    <a:pt x="13558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1067"/>
            <p:cNvSpPr/>
            <p:nvPr/>
          </p:nvSpPr>
          <p:spPr>
            <a:xfrm>
              <a:off x="3157539" y="4651268"/>
              <a:ext cx="250031" cy="170764"/>
            </a:xfrm>
            <a:custGeom>
              <a:avLst/>
              <a:gdLst/>
              <a:ahLst/>
              <a:cxnLst/>
              <a:rect l="0" t="0" r="0" b="0"/>
              <a:pathLst>
                <a:path w="250031" h="170764">
                  <a:moveTo>
                    <a:pt x="21430" y="127901"/>
                  </a:moveTo>
                  <a:lnTo>
                    <a:pt x="17637" y="127901"/>
                  </a:lnTo>
                  <a:lnTo>
                    <a:pt x="16520" y="128695"/>
                  </a:lnTo>
                  <a:lnTo>
                    <a:pt x="15775" y="130017"/>
                  </a:lnTo>
                  <a:lnTo>
                    <a:pt x="7069" y="153515"/>
                  </a:lnTo>
                  <a:lnTo>
                    <a:pt x="1630" y="163505"/>
                  </a:lnTo>
                  <a:lnTo>
                    <a:pt x="321" y="169330"/>
                  </a:lnTo>
                  <a:lnTo>
                    <a:pt x="213" y="169014"/>
                  </a:lnTo>
                  <a:lnTo>
                    <a:pt x="0" y="134707"/>
                  </a:lnTo>
                  <a:lnTo>
                    <a:pt x="792" y="106278"/>
                  </a:lnTo>
                  <a:lnTo>
                    <a:pt x="9941" y="76772"/>
                  </a:lnTo>
                  <a:lnTo>
                    <a:pt x="21485" y="44145"/>
                  </a:lnTo>
                  <a:lnTo>
                    <a:pt x="30966" y="23515"/>
                  </a:lnTo>
                  <a:lnTo>
                    <a:pt x="37839" y="15890"/>
                  </a:lnTo>
                  <a:lnTo>
                    <a:pt x="54899" y="2790"/>
                  </a:lnTo>
                  <a:lnTo>
                    <a:pt x="71932" y="0"/>
                  </a:lnTo>
                  <a:lnTo>
                    <a:pt x="80388" y="412"/>
                  </a:lnTo>
                  <a:lnTo>
                    <a:pt x="102280" y="11525"/>
                  </a:lnTo>
                  <a:lnTo>
                    <a:pt x="108428" y="16118"/>
                  </a:lnTo>
                  <a:lnTo>
                    <a:pt x="121296" y="35677"/>
                  </a:lnTo>
                  <a:lnTo>
                    <a:pt x="125346" y="44844"/>
                  </a:lnTo>
                  <a:lnTo>
                    <a:pt x="128396" y="77911"/>
                  </a:lnTo>
                  <a:lnTo>
                    <a:pt x="128575" y="111233"/>
                  </a:lnTo>
                  <a:lnTo>
                    <a:pt x="126464" y="118641"/>
                  </a:lnTo>
                  <a:lnTo>
                    <a:pt x="116229" y="134859"/>
                  </a:lnTo>
                  <a:lnTo>
                    <a:pt x="114332" y="142061"/>
                  </a:lnTo>
                  <a:lnTo>
                    <a:pt x="114309" y="138358"/>
                  </a:lnTo>
                  <a:lnTo>
                    <a:pt x="116420" y="134401"/>
                  </a:lnTo>
                  <a:lnTo>
                    <a:pt x="134426" y="101621"/>
                  </a:lnTo>
                  <a:lnTo>
                    <a:pt x="152019" y="70952"/>
                  </a:lnTo>
                  <a:lnTo>
                    <a:pt x="173114" y="44310"/>
                  </a:lnTo>
                  <a:lnTo>
                    <a:pt x="207125" y="15734"/>
                  </a:lnTo>
                  <a:lnTo>
                    <a:pt x="216684" y="14022"/>
                  </a:lnTo>
                  <a:lnTo>
                    <a:pt x="221451" y="15905"/>
                  </a:lnTo>
                  <a:lnTo>
                    <a:pt x="230979" y="23581"/>
                  </a:lnTo>
                  <a:lnTo>
                    <a:pt x="233625" y="30207"/>
                  </a:lnTo>
                  <a:lnTo>
                    <a:pt x="239411" y="61361"/>
                  </a:lnTo>
                  <a:lnTo>
                    <a:pt x="242581" y="93605"/>
                  </a:lnTo>
                  <a:lnTo>
                    <a:pt x="242859" y="125226"/>
                  </a:lnTo>
                  <a:lnTo>
                    <a:pt x="249366" y="158046"/>
                  </a:lnTo>
                  <a:lnTo>
                    <a:pt x="250030" y="17076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1068"/>
            <p:cNvSpPr/>
            <p:nvPr/>
          </p:nvSpPr>
          <p:spPr>
            <a:xfrm>
              <a:off x="3414713" y="4622240"/>
              <a:ext cx="228601" cy="205390"/>
            </a:xfrm>
            <a:custGeom>
              <a:avLst/>
              <a:gdLst/>
              <a:ahLst/>
              <a:cxnLst/>
              <a:rect l="0" t="0" r="0" b="0"/>
              <a:pathLst>
                <a:path w="228601" h="205390">
                  <a:moveTo>
                    <a:pt x="0" y="142641"/>
                  </a:moveTo>
                  <a:lnTo>
                    <a:pt x="0" y="138849"/>
                  </a:lnTo>
                  <a:lnTo>
                    <a:pt x="793" y="137732"/>
                  </a:lnTo>
                  <a:lnTo>
                    <a:pt x="2116" y="136987"/>
                  </a:lnTo>
                  <a:lnTo>
                    <a:pt x="3792" y="136490"/>
                  </a:lnTo>
                  <a:lnTo>
                    <a:pt x="14473" y="129974"/>
                  </a:lnTo>
                  <a:lnTo>
                    <a:pt x="48080" y="119577"/>
                  </a:lnTo>
                  <a:lnTo>
                    <a:pt x="83744" y="94082"/>
                  </a:lnTo>
                  <a:lnTo>
                    <a:pt x="92281" y="83803"/>
                  </a:lnTo>
                  <a:lnTo>
                    <a:pt x="103903" y="61457"/>
                  </a:lnTo>
                  <a:lnTo>
                    <a:pt x="106965" y="28328"/>
                  </a:lnTo>
                  <a:lnTo>
                    <a:pt x="107118" y="13081"/>
                  </a:lnTo>
                  <a:lnTo>
                    <a:pt x="106337" y="11024"/>
                  </a:lnTo>
                  <a:lnTo>
                    <a:pt x="105023" y="9653"/>
                  </a:lnTo>
                  <a:lnTo>
                    <a:pt x="99380" y="5606"/>
                  </a:lnTo>
                  <a:lnTo>
                    <a:pt x="97209" y="3660"/>
                  </a:lnTo>
                  <a:lnTo>
                    <a:pt x="94175" y="3156"/>
                  </a:lnTo>
                  <a:lnTo>
                    <a:pt x="86570" y="4712"/>
                  </a:lnTo>
                  <a:lnTo>
                    <a:pt x="65547" y="16660"/>
                  </a:lnTo>
                  <a:lnTo>
                    <a:pt x="37059" y="47450"/>
                  </a:lnTo>
                  <a:lnTo>
                    <a:pt x="20725" y="68364"/>
                  </a:lnTo>
                  <a:lnTo>
                    <a:pt x="7364" y="100345"/>
                  </a:lnTo>
                  <a:lnTo>
                    <a:pt x="2182" y="121378"/>
                  </a:lnTo>
                  <a:lnTo>
                    <a:pt x="1080" y="156157"/>
                  </a:lnTo>
                  <a:lnTo>
                    <a:pt x="9981" y="182707"/>
                  </a:lnTo>
                  <a:lnTo>
                    <a:pt x="21491" y="199110"/>
                  </a:lnTo>
                  <a:lnTo>
                    <a:pt x="26220" y="203457"/>
                  </a:lnTo>
                  <a:lnTo>
                    <a:pt x="30968" y="205389"/>
                  </a:lnTo>
                  <a:lnTo>
                    <a:pt x="37840" y="204131"/>
                  </a:lnTo>
                  <a:lnTo>
                    <a:pt x="48518" y="198961"/>
                  </a:lnTo>
                  <a:lnTo>
                    <a:pt x="51395" y="196856"/>
                  </a:lnTo>
                  <a:lnTo>
                    <a:pt x="68998" y="161248"/>
                  </a:lnTo>
                  <a:lnTo>
                    <a:pt x="80954" y="127982"/>
                  </a:lnTo>
                  <a:lnTo>
                    <a:pt x="90485" y="94796"/>
                  </a:lnTo>
                  <a:lnTo>
                    <a:pt x="102128" y="64487"/>
                  </a:lnTo>
                  <a:lnTo>
                    <a:pt x="118400" y="29985"/>
                  </a:lnTo>
                  <a:lnTo>
                    <a:pt x="130881" y="8724"/>
                  </a:lnTo>
                  <a:lnTo>
                    <a:pt x="134085" y="5738"/>
                  </a:lnTo>
                  <a:lnTo>
                    <a:pt x="141878" y="2420"/>
                  </a:lnTo>
                  <a:lnTo>
                    <a:pt x="163039" y="0"/>
                  </a:lnTo>
                  <a:lnTo>
                    <a:pt x="176542" y="3628"/>
                  </a:lnTo>
                  <a:lnTo>
                    <a:pt x="183767" y="9685"/>
                  </a:lnTo>
                  <a:lnTo>
                    <a:pt x="202291" y="40410"/>
                  </a:lnTo>
                  <a:lnTo>
                    <a:pt x="214297" y="71852"/>
                  </a:lnTo>
                  <a:lnTo>
                    <a:pt x="225422" y="102098"/>
                  </a:lnTo>
                  <a:lnTo>
                    <a:pt x="228321" y="137142"/>
                  </a:lnTo>
                  <a:lnTo>
                    <a:pt x="228595" y="171018"/>
                  </a:lnTo>
                  <a:lnTo>
                    <a:pt x="228600" y="1783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1069"/>
            <p:cNvSpPr/>
            <p:nvPr/>
          </p:nvSpPr>
          <p:spPr>
            <a:xfrm>
              <a:off x="3758089" y="4521994"/>
              <a:ext cx="142400" cy="392907"/>
            </a:xfrm>
            <a:custGeom>
              <a:avLst/>
              <a:gdLst/>
              <a:ahLst/>
              <a:cxnLst/>
              <a:rect l="0" t="0" r="0" b="0"/>
              <a:pathLst>
                <a:path w="142400" h="392907">
                  <a:moveTo>
                    <a:pt x="63817" y="0"/>
                  </a:moveTo>
                  <a:lnTo>
                    <a:pt x="69968" y="0"/>
                  </a:lnTo>
                  <a:lnTo>
                    <a:pt x="70299" y="794"/>
                  </a:lnTo>
                  <a:lnTo>
                    <a:pt x="70874" y="13735"/>
                  </a:lnTo>
                  <a:lnTo>
                    <a:pt x="68806" y="20127"/>
                  </a:lnTo>
                  <a:lnTo>
                    <a:pt x="51033" y="53409"/>
                  </a:lnTo>
                  <a:lnTo>
                    <a:pt x="33843" y="86173"/>
                  </a:lnTo>
                  <a:lnTo>
                    <a:pt x="21084" y="121502"/>
                  </a:lnTo>
                  <a:lnTo>
                    <a:pt x="7663" y="150030"/>
                  </a:lnTo>
                  <a:lnTo>
                    <a:pt x="1935" y="175246"/>
                  </a:lnTo>
                  <a:lnTo>
                    <a:pt x="0" y="206507"/>
                  </a:lnTo>
                  <a:lnTo>
                    <a:pt x="1734" y="235613"/>
                  </a:lnTo>
                  <a:lnTo>
                    <a:pt x="13277" y="268085"/>
                  </a:lnTo>
                  <a:lnTo>
                    <a:pt x="26729" y="299370"/>
                  </a:lnTo>
                  <a:lnTo>
                    <a:pt x="50670" y="328480"/>
                  </a:lnTo>
                  <a:lnTo>
                    <a:pt x="85399" y="363520"/>
                  </a:lnTo>
                  <a:lnTo>
                    <a:pt x="113853" y="383015"/>
                  </a:lnTo>
                  <a:lnTo>
                    <a:pt x="142399" y="3929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1070"/>
            <p:cNvSpPr/>
            <p:nvPr/>
          </p:nvSpPr>
          <p:spPr>
            <a:xfrm>
              <a:off x="3607594" y="4629150"/>
              <a:ext cx="207170" cy="28576"/>
            </a:xfrm>
            <a:custGeom>
              <a:avLst/>
              <a:gdLst/>
              <a:ahLst/>
              <a:cxnLst/>
              <a:rect l="0" t="0" r="0" b="0"/>
              <a:pathLst>
                <a:path w="207170" h="28576">
                  <a:moveTo>
                    <a:pt x="0" y="0"/>
                  </a:moveTo>
                  <a:lnTo>
                    <a:pt x="31661" y="794"/>
                  </a:lnTo>
                  <a:lnTo>
                    <a:pt x="61856" y="4909"/>
                  </a:lnTo>
                  <a:lnTo>
                    <a:pt x="96733" y="7276"/>
                  </a:lnTo>
                  <a:lnTo>
                    <a:pt x="123161" y="10642"/>
                  </a:lnTo>
                  <a:lnTo>
                    <a:pt x="148665" y="14784"/>
                  </a:lnTo>
                  <a:lnTo>
                    <a:pt x="207169" y="285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1071"/>
            <p:cNvSpPr/>
            <p:nvPr/>
          </p:nvSpPr>
          <p:spPr>
            <a:xfrm>
              <a:off x="1714500" y="4564856"/>
              <a:ext cx="134889" cy="214166"/>
            </a:xfrm>
            <a:custGeom>
              <a:avLst/>
              <a:gdLst/>
              <a:ahLst/>
              <a:cxnLst/>
              <a:rect l="0" t="0" r="0" b="0"/>
              <a:pathLst>
                <a:path w="134889" h="214166">
                  <a:moveTo>
                    <a:pt x="107156" y="0"/>
                  </a:moveTo>
                  <a:lnTo>
                    <a:pt x="73007" y="0"/>
                  </a:lnTo>
                  <a:lnTo>
                    <a:pt x="45921" y="0"/>
                  </a:lnTo>
                  <a:lnTo>
                    <a:pt x="42520" y="794"/>
                  </a:lnTo>
                  <a:lnTo>
                    <a:pt x="40253" y="2117"/>
                  </a:lnTo>
                  <a:lnTo>
                    <a:pt x="26041" y="16793"/>
                  </a:lnTo>
                  <a:lnTo>
                    <a:pt x="25298" y="19927"/>
                  </a:lnTo>
                  <a:lnTo>
                    <a:pt x="26589" y="27642"/>
                  </a:lnTo>
                  <a:lnTo>
                    <a:pt x="41438" y="60410"/>
                  </a:lnTo>
                  <a:lnTo>
                    <a:pt x="67762" y="95389"/>
                  </a:lnTo>
                  <a:lnTo>
                    <a:pt x="101757" y="130250"/>
                  </a:lnTo>
                  <a:lnTo>
                    <a:pt x="129325" y="159481"/>
                  </a:lnTo>
                  <a:lnTo>
                    <a:pt x="133833" y="173019"/>
                  </a:lnTo>
                  <a:lnTo>
                    <a:pt x="134888" y="179556"/>
                  </a:lnTo>
                  <a:lnTo>
                    <a:pt x="133240" y="185107"/>
                  </a:lnTo>
                  <a:lnTo>
                    <a:pt x="125714" y="195138"/>
                  </a:lnTo>
                  <a:lnTo>
                    <a:pt x="115124" y="202370"/>
                  </a:lnTo>
                  <a:lnTo>
                    <a:pt x="83253" y="211798"/>
                  </a:lnTo>
                  <a:lnTo>
                    <a:pt x="50001" y="214165"/>
                  </a:lnTo>
                  <a:lnTo>
                    <a:pt x="26987" y="213500"/>
                  </a:lnTo>
                  <a:lnTo>
                    <a:pt x="12324" y="208159"/>
                  </a:lnTo>
                  <a:lnTo>
                    <a:pt x="0" y="20716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SMARTInkShape-Group129"/>
          <p:cNvGrpSpPr/>
          <p:nvPr/>
        </p:nvGrpSpPr>
        <p:grpSpPr>
          <a:xfrm>
            <a:off x="4030980" y="4314825"/>
            <a:ext cx="2198371" cy="707232"/>
            <a:chOff x="4030980" y="4314825"/>
            <a:chExt cx="2198371" cy="707232"/>
          </a:xfrm>
        </p:grpSpPr>
        <p:sp>
          <p:nvSpPr>
            <p:cNvPr id="22" name="SMARTInkShape-1072"/>
            <p:cNvSpPr/>
            <p:nvPr/>
          </p:nvSpPr>
          <p:spPr>
            <a:xfrm>
              <a:off x="4030980" y="4547698"/>
              <a:ext cx="203446" cy="414891"/>
            </a:xfrm>
            <a:custGeom>
              <a:avLst/>
              <a:gdLst/>
              <a:ahLst/>
              <a:cxnLst/>
              <a:rect l="0" t="0" r="0" b="0"/>
              <a:pathLst>
                <a:path w="203446" h="414891">
                  <a:moveTo>
                    <a:pt x="48101" y="152890"/>
                  </a:moveTo>
                  <a:lnTo>
                    <a:pt x="30341" y="170650"/>
                  </a:lnTo>
                  <a:lnTo>
                    <a:pt x="28302" y="174806"/>
                  </a:lnTo>
                  <a:lnTo>
                    <a:pt x="26992" y="183942"/>
                  </a:lnTo>
                  <a:lnTo>
                    <a:pt x="28472" y="186291"/>
                  </a:lnTo>
                  <a:lnTo>
                    <a:pt x="45356" y="199727"/>
                  </a:lnTo>
                  <a:lnTo>
                    <a:pt x="50320" y="201487"/>
                  </a:lnTo>
                  <a:lnTo>
                    <a:pt x="65163" y="198686"/>
                  </a:lnTo>
                  <a:lnTo>
                    <a:pt x="99344" y="176124"/>
                  </a:lnTo>
                  <a:lnTo>
                    <a:pt x="134928" y="141926"/>
                  </a:lnTo>
                  <a:lnTo>
                    <a:pt x="156916" y="115622"/>
                  </a:lnTo>
                  <a:lnTo>
                    <a:pt x="176546" y="82793"/>
                  </a:lnTo>
                  <a:lnTo>
                    <a:pt x="191918" y="53142"/>
                  </a:lnTo>
                  <a:lnTo>
                    <a:pt x="202957" y="24964"/>
                  </a:lnTo>
                  <a:lnTo>
                    <a:pt x="203445" y="15865"/>
                  </a:lnTo>
                  <a:lnTo>
                    <a:pt x="201016" y="9175"/>
                  </a:lnTo>
                  <a:lnTo>
                    <a:pt x="195186" y="946"/>
                  </a:lnTo>
                  <a:lnTo>
                    <a:pt x="192195" y="0"/>
                  </a:lnTo>
                  <a:lnTo>
                    <a:pt x="171460" y="2336"/>
                  </a:lnTo>
                  <a:lnTo>
                    <a:pt x="153708" y="10297"/>
                  </a:lnTo>
                  <a:lnTo>
                    <a:pt x="119334" y="39567"/>
                  </a:lnTo>
                  <a:lnTo>
                    <a:pt x="90923" y="71150"/>
                  </a:lnTo>
                  <a:lnTo>
                    <a:pt x="69520" y="102389"/>
                  </a:lnTo>
                  <a:lnTo>
                    <a:pt x="51890" y="136780"/>
                  </a:lnTo>
                  <a:lnTo>
                    <a:pt x="32820" y="172105"/>
                  </a:lnTo>
                  <a:lnTo>
                    <a:pt x="21201" y="197942"/>
                  </a:lnTo>
                  <a:lnTo>
                    <a:pt x="12333" y="224507"/>
                  </a:lnTo>
                  <a:lnTo>
                    <a:pt x="8392" y="249543"/>
                  </a:lnTo>
                  <a:lnTo>
                    <a:pt x="4523" y="273898"/>
                  </a:lnTo>
                  <a:lnTo>
                    <a:pt x="0" y="307806"/>
                  </a:lnTo>
                  <a:lnTo>
                    <a:pt x="776" y="337961"/>
                  </a:lnTo>
                  <a:lnTo>
                    <a:pt x="4843" y="356588"/>
                  </a:lnTo>
                  <a:lnTo>
                    <a:pt x="18272" y="387948"/>
                  </a:lnTo>
                  <a:lnTo>
                    <a:pt x="24525" y="401029"/>
                  </a:lnTo>
                  <a:lnTo>
                    <a:pt x="32596" y="409488"/>
                  </a:lnTo>
                  <a:lnTo>
                    <a:pt x="43591" y="413777"/>
                  </a:lnTo>
                  <a:lnTo>
                    <a:pt x="55622" y="414890"/>
                  </a:lnTo>
                  <a:lnTo>
                    <a:pt x="76280" y="409136"/>
                  </a:lnTo>
                  <a:lnTo>
                    <a:pt x="86025" y="404096"/>
                  </a:lnTo>
                  <a:lnTo>
                    <a:pt x="105251" y="38863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1073"/>
            <p:cNvSpPr/>
            <p:nvPr/>
          </p:nvSpPr>
          <p:spPr>
            <a:xfrm>
              <a:off x="4214816" y="4600575"/>
              <a:ext cx="149979" cy="295681"/>
            </a:xfrm>
            <a:custGeom>
              <a:avLst/>
              <a:gdLst/>
              <a:ahLst/>
              <a:cxnLst/>
              <a:rect l="0" t="0" r="0" b="0"/>
              <a:pathLst>
                <a:path w="149979" h="295681">
                  <a:moveTo>
                    <a:pt x="57147" y="0"/>
                  </a:moveTo>
                  <a:lnTo>
                    <a:pt x="57147" y="3792"/>
                  </a:lnTo>
                  <a:lnTo>
                    <a:pt x="55030" y="7771"/>
                  </a:lnTo>
                  <a:lnTo>
                    <a:pt x="47204" y="20585"/>
                  </a:lnTo>
                  <a:lnTo>
                    <a:pt x="38014" y="49810"/>
                  </a:lnTo>
                  <a:lnTo>
                    <a:pt x="30928" y="76847"/>
                  </a:lnTo>
                  <a:lnTo>
                    <a:pt x="23008" y="105760"/>
                  </a:lnTo>
                  <a:lnTo>
                    <a:pt x="12547" y="139904"/>
                  </a:lnTo>
                  <a:lnTo>
                    <a:pt x="9544" y="166161"/>
                  </a:lnTo>
                  <a:lnTo>
                    <a:pt x="4060" y="200134"/>
                  </a:lnTo>
                  <a:lnTo>
                    <a:pt x="1200" y="230308"/>
                  </a:lnTo>
                  <a:lnTo>
                    <a:pt x="234" y="262451"/>
                  </a:lnTo>
                  <a:lnTo>
                    <a:pt x="3" y="295680"/>
                  </a:lnTo>
                  <a:lnTo>
                    <a:pt x="0" y="294661"/>
                  </a:lnTo>
                  <a:lnTo>
                    <a:pt x="3790" y="289625"/>
                  </a:lnTo>
                  <a:lnTo>
                    <a:pt x="6148" y="275521"/>
                  </a:lnTo>
                  <a:lnTo>
                    <a:pt x="6944" y="243718"/>
                  </a:lnTo>
                  <a:lnTo>
                    <a:pt x="7876" y="215441"/>
                  </a:lnTo>
                  <a:lnTo>
                    <a:pt x="13620" y="182280"/>
                  </a:lnTo>
                  <a:lnTo>
                    <a:pt x="24230" y="147319"/>
                  </a:lnTo>
                  <a:lnTo>
                    <a:pt x="32753" y="112618"/>
                  </a:lnTo>
                  <a:lnTo>
                    <a:pt x="40306" y="82669"/>
                  </a:lnTo>
                  <a:lnTo>
                    <a:pt x="52086" y="50814"/>
                  </a:lnTo>
                  <a:lnTo>
                    <a:pt x="76644" y="17102"/>
                  </a:lnTo>
                  <a:lnTo>
                    <a:pt x="79670" y="13783"/>
                  </a:lnTo>
                  <a:lnTo>
                    <a:pt x="87265" y="10094"/>
                  </a:lnTo>
                  <a:lnTo>
                    <a:pt x="91513" y="9111"/>
                  </a:lnTo>
                  <a:lnTo>
                    <a:pt x="95139" y="9249"/>
                  </a:lnTo>
                  <a:lnTo>
                    <a:pt x="112999" y="17260"/>
                  </a:lnTo>
                  <a:lnTo>
                    <a:pt x="119805" y="23811"/>
                  </a:lnTo>
                  <a:lnTo>
                    <a:pt x="128100" y="38540"/>
                  </a:lnTo>
                  <a:lnTo>
                    <a:pt x="138013" y="68643"/>
                  </a:lnTo>
                  <a:lnTo>
                    <a:pt x="145224" y="95833"/>
                  </a:lnTo>
                  <a:lnTo>
                    <a:pt x="148596" y="127790"/>
                  </a:lnTo>
                  <a:lnTo>
                    <a:pt x="149595" y="158602"/>
                  </a:lnTo>
                  <a:lnTo>
                    <a:pt x="149891" y="187840"/>
                  </a:lnTo>
                  <a:lnTo>
                    <a:pt x="149978" y="216611"/>
                  </a:lnTo>
                  <a:lnTo>
                    <a:pt x="144356" y="248766"/>
                  </a:lnTo>
                  <a:lnTo>
                    <a:pt x="142872" y="27146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1074"/>
            <p:cNvSpPr/>
            <p:nvPr/>
          </p:nvSpPr>
          <p:spPr>
            <a:xfrm>
              <a:off x="4508036" y="4314825"/>
              <a:ext cx="127311" cy="513427"/>
            </a:xfrm>
            <a:custGeom>
              <a:avLst/>
              <a:gdLst/>
              <a:ahLst/>
              <a:cxnLst/>
              <a:rect l="0" t="0" r="0" b="0"/>
              <a:pathLst>
                <a:path w="127311" h="513427">
                  <a:moveTo>
                    <a:pt x="63964" y="0"/>
                  </a:moveTo>
                  <a:lnTo>
                    <a:pt x="63170" y="32127"/>
                  </a:lnTo>
                  <a:lnTo>
                    <a:pt x="58261" y="61995"/>
                  </a:lnTo>
                  <a:lnTo>
                    <a:pt x="52573" y="96774"/>
                  </a:lnTo>
                  <a:lnTo>
                    <a:pt x="50964" y="123179"/>
                  </a:lnTo>
                  <a:lnTo>
                    <a:pt x="48132" y="150790"/>
                  </a:lnTo>
                  <a:lnTo>
                    <a:pt x="45021" y="178936"/>
                  </a:lnTo>
                  <a:lnTo>
                    <a:pt x="43639" y="207321"/>
                  </a:lnTo>
                  <a:lnTo>
                    <a:pt x="40908" y="237928"/>
                  </a:lnTo>
                  <a:lnTo>
                    <a:pt x="37048" y="269258"/>
                  </a:lnTo>
                  <a:lnTo>
                    <a:pt x="32687" y="299058"/>
                  </a:lnTo>
                  <a:lnTo>
                    <a:pt x="30219" y="330294"/>
                  </a:lnTo>
                  <a:lnTo>
                    <a:pt x="28329" y="361903"/>
                  </a:lnTo>
                  <a:lnTo>
                    <a:pt x="24843" y="391827"/>
                  </a:lnTo>
                  <a:lnTo>
                    <a:pt x="20648" y="418885"/>
                  </a:lnTo>
                  <a:lnTo>
                    <a:pt x="13823" y="454314"/>
                  </a:lnTo>
                  <a:lnTo>
                    <a:pt x="8199" y="487145"/>
                  </a:lnTo>
                  <a:lnTo>
                    <a:pt x="0" y="513426"/>
                  </a:lnTo>
                  <a:lnTo>
                    <a:pt x="483" y="488338"/>
                  </a:lnTo>
                  <a:lnTo>
                    <a:pt x="7445" y="455825"/>
                  </a:lnTo>
                  <a:lnTo>
                    <a:pt x="14145" y="428218"/>
                  </a:lnTo>
                  <a:lnTo>
                    <a:pt x="21157" y="399929"/>
                  </a:lnTo>
                  <a:lnTo>
                    <a:pt x="30378" y="371439"/>
                  </a:lnTo>
                  <a:lnTo>
                    <a:pt x="47717" y="337160"/>
                  </a:lnTo>
                  <a:lnTo>
                    <a:pt x="66428" y="309046"/>
                  </a:lnTo>
                  <a:lnTo>
                    <a:pt x="75907" y="300602"/>
                  </a:lnTo>
                  <a:lnTo>
                    <a:pt x="85412" y="296320"/>
                  </a:lnTo>
                  <a:lnTo>
                    <a:pt x="90169" y="295178"/>
                  </a:lnTo>
                  <a:lnTo>
                    <a:pt x="94133" y="295210"/>
                  </a:lnTo>
                  <a:lnTo>
                    <a:pt x="100656" y="297362"/>
                  </a:lnTo>
                  <a:lnTo>
                    <a:pt x="108790" y="303037"/>
                  </a:lnTo>
                  <a:lnTo>
                    <a:pt x="116227" y="313538"/>
                  </a:lnTo>
                  <a:lnTo>
                    <a:pt x="123459" y="330496"/>
                  </a:lnTo>
                  <a:lnTo>
                    <a:pt x="127310" y="363263"/>
                  </a:lnTo>
                  <a:lnTo>
                    <a:pt x="125954" y="398193"/>
                  </a:lnTo>
                  <a:lnTo>
                    <a:pt x="122070" y="432050"/>
                  </a:lnTo>
                  <a:lnTo>
                    <a:pt x="121170" y="466875"/>
                  </a:lnTo>
                  <a:lnTo>
                    <a:pt x="121114" y="4714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1075"/>
            <p:cNvSpPr/>
            <p:nvPr/>
          </p:nvSpPr>
          <p:spPr>
            <a:xfrm>
              <a:off x="4694581" y="4544035"/>
              <a:ext cx="291570" cy="256566"/>
            </a:xfrm>
            <a:custGeom>
              <a:avLst/>
              <a:gdLst/>
              <a:ahLst/>
              <a:cxnLst/>
              <a:rect l="0" t="0" r="0" b="0"/>
              <a:pathLst>
                <a:path w="291570" h="256566">
                  <a:moveTo>
                    <a:pt x="91732" y="13678"/>
                  </a:moveTo>
                  <a:lnTo>
                    <a:pt x="85581" y="13678"/>
                  </a:lnTo>
                  <a:lnTo>
                    <a:pt x="81090" y="17470"/>
                  </a:lnTo>
                  <a:lnTo>
                    <a:pt x="59769" y="46582"/>
                  </a:lnTo>
                  <a:lnTo>
                    <a:pt x="41526" y="79297"/>
                  </a:lnTo>
                  <a:lnTo>
                    <a:pt x="29495" y="106939"/>
                  </a:lnTo>
                  <a:lnTo>
                    <a:pt x="18787" y="135238"/>
                  </a:lnTo>
                  <a:lnTo>
                    <a:pt x="7677" y="163731"/>
                  </a:lnTo>
                  <a:lnTo>
                    <a:pt x="604" y="198011"/>
                  </a:lnTo>
                  <a:lnTo>
                    <a:pt x="0" y="222009"/>
                  </a:lnTo>
                  <a:lnTo>
                    <a:pt x="2808" y="232211"/>
                  </a:lnTo>
                  <a:lnTo>
                    <a:pt x="5462" y="235567"/>
                  </a:lnTo>
                  <a:lnTo>
                    <a:pt x="12644" y="239295"/>
                  </a:lnTo>
                  <a:lnTo>
                    <a:pt x="15988" y="239495"/>
                  </a:lnTo>
                  <a:lnTo>
                    <a:pt x="21819" y="237602"/>
                  </a:lnTo>
                  <a:lnTo>
                    <a:pt x="42644" y="223421"/>
                  </a:lnTo>
                  <a:lnTo>
                    <a:pt x="71519" y="187877"/>
                  </a:lnTo>
                  <a:lnTo>
                    <a:pt x="88300" y="156926"/>
                  </a:lnTo>
                  <a:lnTo>
                    <a:pt x="107119" y="126412"/>
                  </a:lnTo>
                  <a:lnTo>
                    <a:pt x="120191" y="93471"/>
                  </a:lnTo>
                  <a:lnTo>
                    <a:pt x="132884" y="66160"/>
                  </a:lnTo>
                  <a:lnTo>
                    <a:pt x="145692" y="31482"/>
                  </a:lnTo>
                  <a:lnTo>
                    <a:pt x="155576" y="1449"/>
                  </a:lnTo>
                  <a:lnTo>
                    <a:pt x="154932" y="763"/>
                  </a:lnTo>
                  <a:lnTo>
                    <a:pt x="152100" y="0"/>
                  </a:lnTo>
                  <a:lnTo>
                    <a:pt x="150233" y="1384"/>
                  </a:lnTo>
                  <a:lnTo>
                    <a:pt x="146043" y="7155"/>
                  </a:lnTo>
                  <a:lnTo>
                    <a:pt x="134534" y="36132"/>
                  </a:lnTo>
                  <a:lnTo>
                    <a:pt x="123473" y="71756"/>
                  </a:lnTo>
                  <a:lnTo>
                    <a:pt x="120932" y="107200"/>
                  </a:lnTo>
                  <a:lnTo>
                    <a:pt x="120430" y="140983"/>
                  </a:lnTo>
                  <a:lnTo>
                    <a:pt x="125977" y="175698"/>
                  </a:lnTo>
                  <a:lnTo>
                    <a:pt x="129130" y="191594"/>
                  </a:lnTo>
                  <a:lnTo>
                    <a:pt x="137307" y="211188"/>
                  </a:lnTo>
                  <a:lnTo>
                    <a:pt x="141885" y="216553"/>
                  </a:lnTo>
                  <a:lnTo>
                    <a:pt x="146566" y="218938"/>
                  </a:lnTo>
                  <a:lnTo>
                    <a:pt x="158415" y="220595"/>
                  </a:lnTo>
                  <a:lnTo>
                    <a:pt x="160794" y="219091"/>
                  </a:lnTo>
                  <a:lnTo>
                    <a:pt x="170314" y="205271"/>
                  </a:lnTo>
                  <a:lnTo>
                    <a:pt x="182219" y="176080"/>
                  </a:lnTo>
                  <a:lnTo>
                    <a:pt x="191744" y="141419"/>
                  </a:lnTo>
                  <a:lnTo>
                    <a:pt x="198888" y="113439"/>
                  </a:lnTo>
                  <a:lnTo>
                    <a:pt x="208148" y="85041"/>
                  </a:lnTo>
                  <a:lnTo>
                    <a:pt x="221707" y="50793"/>
                  </a:lnTo>
                  <a:lnTo>
                    <a:pt x="229550" y="32171"/>
                  </a:lnTo>
                  <a:lnTo>
                    <a:pt x="236592" y="23749"/>
                  </a:lnTo>
                  <a:lnTo>
                    <a:pt x="245014" y="18154"/>
                  </a:lnTo>
                  <a:lnTo>
                    <a:pt x="254049" y="15667"/>
                  </a:lnTo>
                  <a:lnTo>
                    <a:pt x="261239" y="16678"/>
                  </a:lnTo>
                  <a:lnTo>
                    <a:pt x="269750" y="21710"/>
                  </a:lnTo>
                  <a:lnTo>
                    <a:pt x="272323" y="23795"/>
                  </a:lnTo>
                  <a:lnTo>
                    <a:pt x="282156" y="44251"/>
                  </a:lnTo>
                  <a:lnTo>
                    <a:pt x="288559" y="65070"/>
                  </a:lnTo>
                  <a:lnTo>
                    <a:pt x="291125" y="100147"/>
                  </a:lnTo>
                  <a:lnTo>
                    <a:pt x="291569" y="128198"/>
                  </a:lnTo>
                  <a:lnTo>
                    <a:pt x="289585" y="158735"/>
                  </a:lnTo>
                  <a:lnTo>
                    <a:pt x="283969" y="190801"/>
                  </a:lnTo>
                  <a:lnTo>
                    <a:pt x="278753" y="226289"/>
                  </a:lnTo>
                  <a:lnTo>
                    <a:pt x="270325" y="2565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1076"/>
            <p:cNvSpPr/>
            <p:nvPr/>
          </p:nvSpPr>
          <p:spPr>
            <a:xfrm>
              <a:off x="5030941" y="4557713"/>
              <a:ext cx="69698" cy="264319"/>
            </a:xfrm>
            <a:custGeom>
              <a:avLst/>
              <a:gdLst/>
              <a:ahLst/>
              <a:cxnLst/>
              <a:rect l="0" t="0" r="0" b="0"/>
              <a:pathLst>
                <a:path w="69698" h="264319">
                  <a:moveTo>
                    <a:pt x="69697" y="0"/>
                  </a:moveTo>
                  <a:lnTo>
                    <a:pt x="69697" y="3792"/>
                  </a:lnTo>
                  <a:lnTo>
                    <a:pt x="67580" y="7770"/>
                  </a:lnTo>
                  <a:lnTo>
                    <a:pt x="63993" y="13772"/>
                  </a:lnTo>
                  <a:lnTo>
                    <a:pt x="49112" y="43735"/>
                  </a:lnTo>
                  <a:lnTo>
                    <a:pt x="32087" y="77313"/>
                  </a:lnTo>
                  <a:lnTo>
                    <a:pt x="22923" y="105104"/>
                  </a:lnTo>
                  <a:lnTo>
                    <a:pt x="15180" y="133447"/>
                  </a:lnTo>
                  <a:lnTo>
                    <a:pt x="7859" y="161954"/>
                  </a:lnTo>
                  <a:lnTo>
                    <a:pt x="1456" y="190508"/>
                  </a:lnTo>
                  <a:lnTo>
                    <a:pt x="0" y="218283"/>
                  </a:lnTo>
                  <a:lnTo>
                    <a:pt x="4535" y="252964"/>
                  </a:lnTo>
                  <a:lnTo>
                    <a:pt x="6411" y="256749"/>
                  </a:lnTo>
                  <a:lnTo>
                    <a:pt x="9250" y="259272"/>
                  </a:lnTo>
                  <a:lnTo>
                    <a:pt x="18714" y="262823"/>
                  </a:lnTo>
                  <a:lnTo>
                    <a:pt x="33978" y="26431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1077"/>
            <p:cNvSpPr/>
            <p:nvPr/>
          </p:nvSpPr>
          <p:spPr>
            <a:xfrm>
              <a:off x="5130742" y="4600736"/>
              <a:ext cx="119789" cy="221296"/>
            </a:xfrm>
            <a:custGeom>
              <a:avLst/>
              <a:gdLst/>
              <a:ahLst/>
              <a:cxnLst/>
              <a:rect l="0" t="0" r="0" b="0"/>
              <a:pathLst>
                <a:path w="119789" h="221296">
                  <a:moveTo>
                    <a:pt x="19902" y="71277"/>
                  </a:moveTo>
                  <a:lnTo>
                    <a:pt x="19902" y="81219"/>
                  </a:lnTo>
                  <a:lnTo>
                    <a:pt x="17785" y="85750"/>
                  </a:lnTo>
                  <a:lnTo>
                    <a:pt x="16110" y="88069"/>
                  </a:lnTo>
                  <a:lnTo>
                    <a:pt x="15786" y="90409"/>
                  </a:lnTo>
                  <a:lnTo>
                    <a:pt x="19203" y="102244"/>
                  </a:lnTo>
                  <a:lnTo>
                    <a:pt x="20230" y="103827"/>
                  </a:lnTo>
                  <a:lnTo>
                    <a:pt x="21708" y="104883"/>
                  </a:lnTo>
                  <a:lnTo>
                    <a:pt x="26261" y="106057"/>
                  </a:lnTo>
                  <a:lnTo>
                    <a:pt x="42827" y="106871"/>
                  </a:lnTo>
                  <a:lnTo>
                    <a:pt x="50199" y="102707"/>
                  </a:lnTo>
                  <a:lnTo>
                    <a:pt x="75086" y="83698"/>
                  </a:lnTo>
                  <a:lnTo>
                    <a:pt x="96821" y="51171"/>
                  </a:lnTo>
                  <a:lnTo>
                    <a:pt x="115054" y="16585"/>
                  </a:lnTo>
                  <a:lnTo>
                    <a:pt x="119788" y="383"/>
                  </a:lnTo>
                  <a:lnTo>
                    <a:pt x="112292" y="0"/>
                  </a:lnTo>
                  <a:lnTo>
                    <a:pt x="106472" y="2027"/>
                  </a:lnTo>
                  <a:lnTo>
                    <a:pt x="73631" y="25472"/>
                  </a:lnTo>
                  <a:lnTo>
                    <a:pt x="56194" y="43946"/>
                  </a:lnTo>
                  <a:lnTo>
                    <a:pt x="35862" y="78584"/>
                  </a:lnTo>
                  <a:lnTo>
                    <a:pt x="18175" y="107822"/>
                  </a:lnTo>
                  <a:lnTo>
                    <a:pt x="6213" y="141231"/>
                  </a:lnTo>
                  <a:lnTo>
                    <a:pt x="0" y="167204"/>
                  </a:lnTo>
                  <a:lnTo>
                    <a:pt x="1267" y="177675"/>
                  </a:lnTo>
                  <a:lnTo>
                    <a:pt x="8548" y="197333"/>
                  </a:lnTo>
                  <a:lnTo>
                    <a:pt x="15120" y="204825"/>
                  </a:lnTo>
                  <a:lnTo>
                    <a:pt x="31179" y="217833"/>
                  </a:lnTo>
                  <a:lnTo>
                    <a:pt x="41333" y="2212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1078"/>
            <p:cNvSpPr/>
            <p:nvPr/>
          </p:nvSpPr>
          <p:spPr>
            <a:xfrm>
              <a:off x="5295080" y="4373856"/>
              <a:ext cx="152295" cy="414348"/>
            </a:xfrm>
            <a:custGeom>
              <a:avLst/>
              <a:gdLst/>
              <a:ahLst/>
              <a:cxnLst/>
              <a:rect l="0" t="0" r="0" b="0"/>
              <a:pathLst>
                <a:path w="152295" h="414348">
                  <a:moveTo>
                    <a:pt x="84164" y="205288"/>
                  </a:moveTo>
                  <a:lnTo>
                    <a:pt x="84164" y="209080"/>
                  </a:lnTo>
                  <a:lnTo>
                    <a:pt x="52518" y="242308"/>
                  </a:lnTo>
                  <a:lnTo>
                    <a:pt x="28524" y="271955"/>
                  </a:lnTo>
                  <a:lnTo>
                    <a:pt x="15290" y="298860"/>
                  </a:lnTo>
                  <a:lnTo>
                    <a:pt x="3707" y="332603"/>
                  </a:lnTo>
                  <a:lnTo>
                    <a:pt x="0" y="358722"/>
                  </a:lnTo>
                  <a:lnTo>
                    <a:pt x="4451" y="389495"/>
                  </a:lnTo>
                  <a:lnTo>
                    <a:pt x="8519" y="401193"/>
                  </a:lnTo>
                  <a:lnTo>
                    <a:pt x="17206" y="409567"/>
                  </a:lnTo>
                  <a:lnTo>
                    <a:pt x="22857" y="412912"/>
                  </a:lnTo>
                  <a:lnTo>
                    <a:pt x="28211" y="414347"/>
                  </a:lnTo>
                  <a:lnTo>
                    <a:pt x="38394" y="413826"/>
                  </a:lnTo>
                  <a:lnTo>
                    <a:pt x="48211" y="408832"/>
                  </a:lnTo>
                  <a:lnTo>
                    <a:pt x="67448" y="392691"/>
                  </a:lnTo>
                  <a:lnTo>
                    <a:pt x="81769" y="371322"/>
                  </a:lnTo>
                  <a:lnTo>
                    <a:pt x="92274" y="344882"/>
                  </a:lnTo>
                  <a:lnTo>
                    <a:pt x="104206" y="313148"/>
                  </a:lnTo>
                  <a:lnTo>
                    <a:pt x="111063" y="288151"/>
                  </a:lnTo>
                  <a:lnTo>
                    <a:pt x="116756" y="261166"/>
                  </a:lnTo>
                  <a:lnTo>
                    <a:pt x="121933" y="233297"/>
                  </a:lnTo>
                  <a:lnTo>
                    <a:pt x="126879" y="205037"/>
                  </a:lnTo>
                  <a:lnTo>
                    <a:pt x="131723" y="176601"/>
                  </a:lnTo>
                  <a:lnTo>
                    <a:pt x="136522" y="148088"/>
                  </a:lnTo>
                  <a:lnTo>
                    <a:pt x="141301" y="121657"/>
                  </a:lnTo>
                  <a:lnTo>
                    <a:pt x="146337" y="86581"/>
                  </a:lnTo>
                  <a:lnTo>
                    <a:pt x="149946" y="58197"/>
                  </a:lnTo>
                  <a:lnTo>
                    <a:pt x="152294" y="43076"/>
                  </a:lnTo>
                  <a:lnTo>
                    <a:pt x="149154" y="25639"/>
                  </a:lnTo>
                  <a:lnTo>
                    <a:pt x="140980" y="7641"/>
                  </a:lnTo>
                  <a:lnTo>
                    <a:pt x="135515" y="0"/>
                  </a:lnTo>
                  <a:lnTo>
                    <a:pt x="134273" y="960"/>
                  </a:lnTo>
                  <a:lnTo>
                    <a:pt x="119749" y="23602"/>
                  </a:lnTo>
                  <a:lnTo>
                    <a:pt x="115854" y="36432"/>
                  </a:lnTo>
                  <a:lnTo>
                    <a:pt x="112868" y="62300"/>
                  </a:lnTo>
                  <a:lnTo>
                    <a:pt x="107309" y="95540"/>
                  </a:lnTo>
                  <a:lnTo>
                    <a:pt x="102917" y="121586"/>
                  </a:lnTo>
                  <a:lnTo>
                    <a:pt x="100436" y="149037"/>
                  </a:lnTo>
                  <a:lnTo>
                    <a:pt x="99333" y="177112"/>
                  </a:lnTo>
                  <a:lnTo>
                    <a:pt x="98843" y="205465"/>
                  </a:lnTo>
                  <a:lnTo>
                    <a:pt x="98625" y="233942"/>
                  </a:lnTo>
                  <a:lnTo>
                    <a:pt x="98529" y="261679"/>
                  </a:lnTo>
                  <a:lnTo>
                    <a:pt x="98485" y="287236"/>
                  </a:lnTo>
                  <a:lnTo>
                    <a:pt x="98466" y="311824"/>
                  </a:lnTo>
                  <a:lnTo>
                    <a:pt x="98456" y="345863"/>
                  </a:lnTo>
                  <a:lnTo>
                    <a:pt x="100041" y="366190"/>
                  </a:lnTo>
                  <a:lnTo>
                    <a:pt x="111415" y="401460"/>
                  </a:lnTo>
                  <a:lnTo>
                    <a:pt x="112739" y="4053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1079"/>
            <p:cNvSpPr/>
            <p:nvPr/>
          </p:nvSpPr>
          <p:spPr>
            <a:xfrm>
              <a:off x="5650706" y="4364831"/>
              <a:ext cx="145973" cy="416900"/>
            </a:xfrm>
            <a:custGeom>
              <a:avLst/>
              <a:gdLst/>
              <a:ahLst/>
              <a:cxnLst/>
              <a:rect l="0" t="0" r="0" b="0"/>
              <a:pathLst>
                <a:path w="145973" h="416900">
                  <a:moveTo>
                    <a:pt x="21432" y="0"/>
                  </a:moveTo>
                  <a:lnTo>
                    <a:pt x="21432" y="9943"/>
                  </a:lnTo>
                  <a:lnTo>
                    <a:pt x="11489" y="41378"/>
                  </a:lnTo>
                  <a:lnTo>
                    <a:pt x="8431" y="67646"/>
                  </a:lnTo>
                  <a:lnTo>
                    <a:pt x="3733" y="99330"/>
                  </a:lnTo>
                  <a:lnTo>
                    <a:pt x="1106" y="133854"/>
                  </a:lnTo>
                  <a:lnTo>
                    <a:pt x="492" y="159503"/>
                  </a:lnTo>
                  <a:lnTo>
                    <a:pt x="219" y="186778"/>
                  </a:lnTo>
                  <a:lnTo>
                    <a:pt x="97" y="214775"/>
                  </a:lnTo>
                  <a:lnTo>
                    <a:pt x="43" y="243093"/>
                  </a:lnTo>
                  <a:lnTo>
                    <a:pt x="20" y="271554"/>
                  </a:lnTo>
                  <a:lnTo>
                    <a:pt x="9" y="300078"/>
                  </a:lnTo>
                  <a:lnTo>
                    <a:pt x="2120" y="326514"/>
                  </a:lnTo>
                  <a:lnTo>
                    <a:pt x="7773" y="359476"/>
                  </a:lnTo>
                  <a:lnTo>
                    <a:pt x="16591" y="384324"/>
                  </a:lnTo>
                  <a:lnTo>
                    <a:pt x="30000" y="406469"/>
                  </a:lnTo>
                  <a:lnTo>
                    <a:pt x="41609" y="415799"/>
                  </a:lnTo>
                  <a:lnTo>
                    <a:pt x="45996" y="416899"/>
                  </a:lnTo>
                  <a:lnTo>
                    <a:pt x="55103" y="416005"/>
                  </a:lnTo>
                  <a:lnTo>
                    <a:pt x="62326" y="410846"/>
                  </a:lnTo>
                  <a:lnTo>
                    <a:pt x="85760" y="383568"/>
                  </a:lnTo>
                  <a:lnTo>
                    <a:pt x="97025" y="357420"/>
                  </a:lnTo>
                  <a:lnTo>
                    <a:pt x="110063" y="325683"/>
                  </a:lnTo>
                  <a:lnTo>
                    <a:pt x="123187" y="295024"/>
                  </a:lnTo>
                  <a:lnTo>
                    <a:pt x="132456" y="262745"/>
                  </a:lnTo>
                  <a:lnTo>
                    <a:pt x="142699" y="229701"/>
                  </a:lnTo>
                  <a:lnTo>
                    <a:pt x="145972" y="216389"/>
                  </a:lnTo>
                  <a:lnTo>
                    <a:pt x="144781" y="207827"/>
                  </a:lnTo>
                  <a:lnTo>
                    <a:pt x="143352" y="205226"/>
                  </a:lnTo>
                  <a:lnTo>
                    <a:pt x="141606" y="203493"/>
                  </a:lnTo>
                  <a:lnTo>
                    <a:pt x="139648" y="202337"/>
                  </a:lnTo>
                  <a:lnTo>
                    <a:pt x="129307" y="200710"/>
                  </a:lnTo>
                  <a:lnTo>
                    <a:pt x="120705" y="204563"/>
                  </a:lnTo>
                  <a:lnTo>
                    <a:pt x="91831" y="230932"/>
                  </a:lnTo>
                  <a:lnTo>
                    <a:pt x="64089" y="265250"/>
                  </a:lnTo>
                  <a:lnTo>
                    <a:pt x="35678" y="298811"/>
                  </a:lnTo>
                  <a:lnTo>
                    <a:pt x="13633" y="333280"/>
                  </a:lnTo>
                  <a:lnTo>
                    <a:pt x="1952" y="363564"/>
                  </a:lnTo>
                  <a:lnTo>
                    <a:pt x="0" y="3786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1080"/>
            <p:cNvSpPr/>
            <p:nvPr/>
          </p:nvSpPr>
          <p:spPr>
            <a:xfrm>
              <a:off x="5800725" y="4650581"/>
              <a:ext cx="107056" cy="371476"/>
            </a:xfrm>
            <a:custGeom>
              <a:avLst/>
              <a:gdLst/>
              <a:ahLst/>
              <a:cxnLst/>
              <a:rect l="0" t="0" r="0" b="0"/>
              <a:pathLst>
                <a:path w="107056" h="371476">
                  <a:moveTo>
                    <a:pt x="28575" y="0"/>
                  </a:moveTo>
                  <a:lnTo>
                    <a:pt x="24783" y="34321"/>
                  </a:lnTo>
                  <a:lnTo>
                    <a:pt x="22093" y="68927"/>
                  </a:lnTo>
                  <a:lnTo>
                    <a:pt x="21518" y="103033"/>
                  </a:lnTo>
                  <a:lnTo>
                    <a:pt x="21457" y="118547"/>
                  </a:lnTo>
                  <a:lnTo>
                    <a:pt x="22242" y="121894"/>
                  </a:lnTo>
                  <a:lnTo>
                    <a:pt x="23560" y="124125"/>
                  </a:lnTo>
                  <a:lnTo>
                    <a:pt x="25231" y="125613"/>
                  </a:lnTo>
                  <a:lnTo>
                    <a:pt x="27139" y="125810"/>
                  </a:lnTo>
                  <a:lnTo>
                    <a:pt x="31376" y="123914"/>
                  </a:lnTo>
                  <a:lnTo>
                    <a:pt x="49073" y="97982"/>
                  </a:lnTo>
                  <a:lnTo>
                    <a:pt x="62051" y="66127"/>
                  </a:lnTo>
                  <a:lnTo>
                    <a:pt x="83676" y="32609"/>
                  </a:lnTo>
                  <a:lnTo>
                    <a:pt x="95962" y="13027"/>
                  </a:lnTo>
                  <a:lnTo>
                    <a:pt x="98213" y="6319"/>
                  </a:lnTo>
                  <a:lnTo>
                    <a:pt x="99606" y="5007"/>
                  </a:lnTo>
                  <a:lnTo>
                    <a:pt x="101329" y="4925"/>
                  </a:lnTo>
                  <a:lnTo>
                    <a:pt x="103272" y="5665"/>
                  </a:lnTo>
                  <a:lnTo>
                    <a:pt x="104566" y="6952"/>
                  </a:lnTo>
                  <a:lnTo>
                    <a:pt x="106005" y="10498"/>
                  </a:lnTo>
                  <a:lnTo>
                    <a:pt x="107055" y="33841"/>
                  </a:lnTo>
                  <a:lnTo>
                    <a:pt x="101433" y="63894"/>
                  </a:lnTo>
                  <a:lnTo>
                    <a:pt x="94966" y="91075"/>
                  </a:lnTo>
                  <a:lnTo>
                    <a:pt x="88022" y="120031"/>
                  </a:lnTo>
                  <a:lnTo>
                    <a:pt x="80938" y="153392"/>
                  </a:lnTo>
                  <a:lnTo>
                    <a:pt x="73811" y="188413"/>
                  </a:lnTo>
                  <a:lnTo>
                    <a:pt x="66673" y="223925"/>
                  </a:lnTo>
                  <a:lnTo>
                    <a:pt x="58737" y="258788"/>
                  </a:lnTo>
                  <a:lnTo>
                    <a:pt x="47478" y="289579"/>
                  </a:lnTo>
                  <a:lnTo>
                    <a:pt x="37968" y="318017"/>
                  </a:lnTo>
                  <a:lnTo>
                    <a:pt x="25168" y="347246"/>
                  </a:lnTo>
                  <a:lnTo>
                    <a:pt x="23923" y="352941"/>
                  </a:lnTo>
                  <a:lnTo>
                    <a:pt x="18305" y="361386"/>
                  </a:lnTo>
                  <a:lnTo>
                    <a:pt x="9348" y="369482"/>
                  </a:lnTo>
                  <a:lnTo>
                    <a:pt x="6007" y="370590"/>
                  </a:lnTo>
                  <a:lnTo>
                    <a:pt x="0" y="3714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1081"/>
            <p:cNvSpPr/>
            <p:nvPr/>
          </p:nvSpPr>
          <p:spPr>
            <a:xfrm>
              <a:off x="6005027" y="4543425"/>
              <a:ext cx="224324" cy="292895"/>
            </a:xfrm>
            <a:custGeom>
              <a:avLst/>
              <a:gdLst/>
              <a:ahLst/>
              <a:cxnLst/>
              <a:rect l="0" t="0" r="0" b="0"/>
              <a:pathLst>
                <a:path w="224324" h="292895">
                  <a:moveTo>
                    <a:pt x="88592" y="0"/>
                  </a:moveTo>
                  <a:lnTo>
                    <a:pt x="88592" y="3792"/>
                  </a:lnTo>
                  <a:lnTo>
                    <a:pt x="86475" y="7771"/>
                  </a:lnTo>
                  <a:lnTo>
                    <a:pt x="61856" y="37585"/>
                  </a:lnTo>
                  <a:lnTo>
                    <a:pt x="44035" y="65456"/>
                  </a:lnTo>
                  <a:lnTo>
                    <a:pt x="29931" y="100712"/>
                  </a:lnTo>
                  <a:lnTo>
                    <a:pt x="18823" y="128795"/>
                  </a:lnTo>
                  <a:lnTo>
                    <a:pt x="10505" y="157224"/>
                  </a:lnTo>
                  <a:lnTo>
                    <a:pt x="583" y="191482"/>
                  </a:lnTo>
                  <a:lnTo>
                    <a:pt x="0" y="206547"/>
                  </a:lnTo>
                  <a:lnTo>
                    <a:pt x="2387" y="218005"/>
                  </a:lnTo>
                  <a:lnTo>
                    <a:pt x="4134" y="219949"/>
                  </a:lnTo>
                  <a:lnTo>
                    <a:pt x="6093" y="220451"/>
                  </a:lnTo>
                  <a:lnTo>
                    <a:pt x="16435" y="217366"/>
                  </a:lnTo>
                  <a:lnTo>
                    <a:pt x="22920" y="211436"/>
                  </a:lnTo>
                  <a:lnTo>
                    <a:pt x="28448" y="201922"/>
                  </a:lnTo>
                  <a:lnTo>
                    <a:pt x="40582" y="172060"/>
                  </a:lnTo>
                  <a:lnTo>
                    <a:pt x="54237" y="139203"/>
                  </a:lnTo>
                  <a:lnTo>
                    <a:pt x="63785" y="107842"/>
                  </a:lnTo>
                  <a:lnTo>
                    <a:pt x="68610" y="82950"/>
                  </a:lnTo>
                  <a:lnTo>
                    <a:pt x="72617" y="72732"/>
                  </a:lnTo>
                  <a:lnTo>
                    <a:pt x="73180" y="69919"/>
                  </a:lnTo>
                  <a:lnTo>
                    <a:pt x="72761" y="68044"/>
                  </a:lnTo>
                  <a:lnTo>
                    <a:pt x="71687" y="66794"/>
                  </a:lnTo>
                  <a:lnTo>
                    <a:pt x="70179" y="65960"/>
                  </a:lnTo>
                  <a:lnTo>
                    <a:pt x="69173" y="66199"/>
                  </a:lnTo>
                  <a:lnTo>
                    <a:pt x="68502" y="67151"/>
                  </a:lnTo>
                  <a:lnTo>
                    <a:pt x="67557" y="72284"/>
                  </a:lnTo>
                  <a:lnTo>
                    <a:pt x="67195" y="101341"/>
                  </a:lnTo>
                  <a:lnTo>
                    <a:pt x="67167" y="132642"/>
                  </a:lnTo>
                  <a:lnTo>
                    <a:pt x="70955" y="160040"/>
                  </a:lnTo>
                  <a:lnTo>
                    <a:pt x="84689" y="192058"/>
                  </a:lnTo>
                  <a:lnTo>
                    <a:pt x="100047" y="219096"/>
                  </a:lnTo>
                  <a:lnTo>
                    <a:pt x="125956" y="253681"/>
                  </a:lnTo>
                  <a:lnTo>
                    <a:pt x="158708" y="275329"/>
                  </a:lnTo>
                  <a:lnTo>
                    <a:pt x="188343" y="287484"/>
                  </a:lnTo>
                  <a:lnTo>
                    <a:pt x="224323" y="2928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SMARTInkShape-Group130"/>
          <p:cNvGrpSpPr/>
          <p:nvPr/>
        </p:nvGrpSpPr>
        <p:grpSpPr>
          <a:xfrm>
            <a:off x="2571892" y="4968967"/>
            <a:ext cx="2240130" cy="794118"/>
            <a:chOff x="2571892" y="4968967"/>
            <a:chExt cx="2240130" cy="794118"/>
          </a:xfrm>
        </p:grpSpPr>
        <p:sp>
          <p:nvSpPr>
            <p:cNvPr id="33" name="SMARTInkShape-1082"/>
            <p:cNvSpPr/>
            <p:nvPr/>
          </p:nvSpPr>
          <p:spPr>
            <a:xfrm>
              <a:off x="3064677" y="5057775"/>
              <a:ext cx="42855" cy="350045"/>
            </a:xfrm>
            <a:custGeom>
              <a:avLst/>
              <a:gdLst/>
              <a:ahLst/>
              <a:cxnLst/>
              <a:rect l="0" t="0" r="0" b="0"/>
              <a:pathLst>
                <a:path w="42855" h="350045">
                  <a:moveTo>
                    <a:pt x="42854" y="0"/>
                  </a:moveTo>
                  <a:lnTo>
                    <a:pt x="42854" y="3792"/>
                  </a:lnTo>
                  <a:lnTo>
                    <a:pt x="40738" y="7771"/>
                  </a:lnTo>
                  <a:lnTo>
                    <a:pt x="39062" y="9943"/>
                  </a:lnTo>
                  <a:lnTo>
                    <a:pt x="32212" y="43735"/>
                  </a:lnTo>
                  <a:lnTo>
                    <a:pt x="25855" y="72137"/>
                  </a:lnTo>
                  <a:lnTo>
                    <a:pt x="22736" y="105688"/>
                  </a:lnTo>
                  <a:lnTo>
                    <a:pt x="19890" y="131110"/>
                  </a:lnTo>
                  <a:lnTo>
                    <a:pt x="15979" y="157490"/>
                  </a:lnTo>
                  <a:lnTo>
                    <a:pt x="11595" y="182444"/>
                  </a:lnTo>
                  <a:lnTo>
                    <a:pt x="9118" y="208879"/>
                  </a:lnTo>
                  <a:lnTo>
                    <a:pt x="7223" y="235710"/>
                  </a:lnTo>
                  <a:lnTo>
                    <a:pt x="3735" y="260864"/>
                  </a:lnTo>
                  <a:lnTo>
                    <a:pt x="1101" y="293546"/>
                  </a:lnTo>
                  <a:lnTo>
                    <a:pt x="211" y="325743"/>
                  </a:lnTo>
                  <a:lnTo>
                    <a:pt x="0" y="348335"/>
                  </a:lnTo>
                  <a:lnTo>
                    <a:pt x="791" y="348904"/>
                  </a:lnTo>
                  <a:lnTo>
                    <a:pt x="7136" y="3500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1083"/>
            <p:cNvSpPr/>
            <p:nvPr/>
          </p:nvSpPr>
          <p:spPr>
            <a:xfrm>
              <a:off x="2714678" y="5272088"/>
              <a:ext cx="264267" cy="248359"/>
            </a:xfrm>
            <a:custGeom>
              <a:avLst/>
              <a:gdLst/>
              <a:ahLst/>
              <a:cxnLst/>
              <a:rect l="0" t="0" r="0" b="0"/>
              <a:pathLst>
                <a:path w="264267" h="248359">
                  <a:moveTo>
                    <a:pt x="85672" y="0"/>
                  </a:moveTo>
                  <a:lnTo>
                    <a:pt x="81880" y="3792"/>
                  </a:lnTo>
                  <a:lnTo>
                    <a:pt x="80018" y="7770"/>
                  </a:lnTo>
                  <a:lnTo>
                    <a:pt x="68771" y="39144"/>
                  </a:lnTo>
                  <a:lnTo>
                    <a:pt x="48026" y="74495"/>
                  </a:lnTo>
                  <a:lnTo>
                    <a:pt x="35536" y="106386"/>
                  </a:lnTo>
                  <a:lnTo>
                    <a:pt x="19223" y="140971"/>
                  </a:lnTo>
                  <a:lnTo>
                    <a:pt x="6893" y="172561"/>
                  </a:lnTo>
                  <a:lnTo>
                    <a:pt x="1319" y="205977"/>
                  </a:lnTo>
                  <a:lnTo>
                    <a:pt x="28" y="241563"/>
                  </a:lnTo>
                  <a:lnTo>
                    <a:pt x="0" y="244386"/>
                  </a:lnTo>
                  <a:lnTo>
                    <a:pt x="777" y="246267"/>
                  </a:lnTo>
                  <a:lnTo>
                    <a:pt x="2088" y="247522"/>
                  </a:lnTo>
                  <a:lnTo>
                    <a:pt x="3755" y="248358"/>
                  </a:lnTo>
                  <a:lnTo>
                    <a:pt x="6455" y="247328"/>
                  </a:lnTo>
                  <a:lnTo>
                    <a:pt x="26684" y="229998"/>
                  </a:lnTo>
                  <a:lnTo>
                    <a:pt x="44371" y="197151"/>
                  </a:lnTo>
                  <a:lnTo>
                    <a:pt x="57559" y="168481"/>
                  </a:lnTo>
                  <a:lnTo>
                    <a:pt x="69405" y="134851"/>
                  </a:lnTo>
                  <a:lnTo>
                    <a:pt x="80058" y="101868"/>
                  </a:lnTo>
                  <a:lnTo>
                    <a:pt x="91152" y="74104"/>
                  </a:lnTo>
                  <a:lnTo>
                    <a:pt x="104503" y="41773"/>
                  </a:lnTo>
                  <a:lnTo>
                    <a:pt x="113287" y="19310"/>
                  </a:lnTo>
                  <a:lnTo>
                    <a:pt x="113607" y="19223"/>
                  </a:lnTo>
                  <a:lnTo>
                    <a:pt x="113963" y="21244"/>
                  </a:lnTo>
                  <a:lnTo>
                    <a:pt x="114236" y="51921"/>
                  </a:lnTo>
                  <a:lnTo>
                    <a:pt x="114245" y="85456"/>
                  </a:lnTo>
                  <a:lnTo>
                    <a:pt x="114246" y="118012"/>
                  </a:lnTo>
                  <a:lnTo>
                    <a:pt x="115041" y="151207"/>
                  </a:lnTo>
                  <a:lnTo>
                    <a:pt x="122018" y="184561"/>
                  </a:lnTo>
                  <a:lnTo>
                    <a:pt x="133616" y="218609"/>
                  </a:lnTo>
                  <a:lnTo>
                    <a:pt x="135556" y="224952"/>
                  </a:lnTo>
                  <a:lnTo>
                    <a:pt x="139063" y="230418"/>
                  </a:lnTo>
                  <a:lnTo>
                    <a:pt x="141110" y="231399"/>
                  </a:lnTo>
                  <a:lnTo>
                    <a:pt x="143268" y="231260"/>
                  </a:lnTo>
                  <a:lnTo>
                    <a:pt x="145501" y="230373"/>
                  </a:lnTo>
                  <a:lnTo>
                    <a:pt x="150098" y="225154"/>
                  </a:lnTo>
                  <a:lnTo>
                    <a:pt x="153993" y="217543"/>
                  </a:lnTo>
                  <a:lnTo>
                    <a:pt x="156699" y="187476"/>
                  </a:lnTo>
                  <a:lnTo>
                    <a:pt x="161938" y="151802"/>
                  </a:lnTo>
                  <a:lnTo>
                    <a:pt x="165913" y="116298"/>
                  </a:lnTo>
                  <a:lnTo>
                    <a:pt x="174106" y="86119"/>
                  </a:lnTo>
                  <a:lnTo>
                    <a:pt x="181019" y="68202"/>
                  </a:lnTo>
                  <a:lnTo>
                    <a:pt x="184162" y="64518"/>
                  </a:lnTo>
                  <a:lnTo>
                    <a:pt x="191887" y="60424"/>
                  </a:lnTo>
                  <a:lnTo>
                    <a:pt x="201369" y="58120"/>
                  </a:lnTo>
                  <a:lnTo>
                    <a:pt x="204078" y="58590"/>
                  </a:lnTo>
                  <a:lnTo>
                    <a:pt x="227019" y="71661"/>
                  </a:lnTo>
                  <a:lnTo>
                    <a:pt x="229910" y="73967"/>
                  </a:lnTo>
                  <a:lnTo>
                    <a:pt x="237355" y="76530"/>
                  </a:lnTo>
                  <a:lnTo>
                    <a:pt x="245162" y="78463"/>
                  </a:lnTo>
                  <a:lnTo>
                    <a:pt x="256641" y="84055"/>
                  </a:lnTo>
                  <a:lnTo>
                    <a:pt x="264266" y="857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1084"/>
            <p:cNvSpPr/>
            <p:nvPr/>
          </p:nvSpPr>
          <p:spPr>
            <a:xfrm>
              <a:off x="2571892" y="5252234"/>
              <a:ext cx="149165" cy="319892"/>
            </a:xfrm>
            <a:custGeom>
              <a:avLst/>
              <a:gdLst/>
              <a:ahLst/>
              <a:cxnLst/>
              <a:rect l="0" t="0" r="0" b="0"/>
              <a:pathLst>
                <a:path w="149165" h="319892">
                  <a:moveTo>
                    <a:pt x="14146" y="319891"/>
                  </a:moveTo>
                  <a:lnTo>
                    <a:pt x="10353" y="316099"/>
                  </a:lnTo>
                  <a:lnTo>
                    <a:pt x="5327" y="285643"/>
                  </a:lnTo>
                  <a:lnTo>
                    <a:pt x="1478" y="251799"/>
                  </a:lnTo>
                  <a:lnTo>
                    <a:pt x="578" y="226128"/>
                  </a:lnTo>
                  <a:lnTo>
                    <a:pt x="178" y="201490"/>
                  </a:lnTo>
                  <a:lnTo>
                    <a:pt x="0" y="175194"/>
                  </a:lnTo>
                  <a:lnTo>
                    <a:pt x="715" y="149218"/>
                  </a:lnTo>
                  <a:lnTo>
                    <a:pt x="6373" y="115951"/>
                  </a:lnTo>
                  <a:lnTo>
                    <a:pt x="17752" y="82899"/>
                  </a:lnTo>
                  <a:lnTo>
                    <a:pt x="35819" y="49593"/>
                  </a:lnTo>
                  <a:lnTo>
                    <a:pt x="46003" y="35453"/>
                  </a:lnTo>
                  <a:lnTo>
                    <a:pt x="75079" y="12226"/>
                  </a:lnTo>
                  <a:lnTo>
                    <a:pt x="103279" y="789"/>
                  </a:lnTo>
                  <a:lnTo>
                    <a:pt x="106906" y="0"/>
                  </a:lnTo>
                  <a:lnTo>
                    <a:pt x="123386" y="2682"/>
                  </a:lnTo>
                  <a:lnTo>
                    <a:pt x="132282" y="8518"/>
                  </a:lnTo>
                  <a:lnTo>
                    <a:pt x="138882" y="17197"/>
                  </a:lnTo>
                  <a:lnTo>
                    <a:pt x="146266" y="35470"/>
                  </a:lnTo>
                  <a:lnTo>
                    <a:pt x="149164" y="65096"/>
                  </a:lnTo>
                  <a:lnTo>
                    <a:pt x="147549" y="94113"/>
                  </a:lnTo>
                  <a:lnTo>
                    <a:pt x="142043" y="127846"/>
                  </a:lnTo>
                  <a:lnTo>
                    <a:pt x="133268" y="160860"/>
                  </a:lnTo>
                  <a:lnTo>
                    <a:pt x="120614" y="190749"/>
                  </a:lnTo>
                  <a:lnTo>
                    <a:pt x="106810" y="219715"/>
                  </a:lnTo>
                  <a:lnTo>
                    <a:pt x="87924" y="250362"/>
                  </a:lnTo>
                  <a:lnTo>
                    <a:pt x="49864" y="2841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1085"/>
            <p:cNvSpPr/>
            <p:nvPr/>
          </p:nvSpPr>
          <p:spPr>
            <a:xfrm>
              <a:off x="2628900" y="5379244"/>
              <a:ext cx="28576" cy="383841"/>
            </a:xfrm>
            <a:custGeom>
              <a:avLst/>
              <a:gdLst/>
              <a:ahLst/>
              <a:cxnLst/>
              <a:rect l="0" t="0" r="0" b="0"/>
              <a:pathLst>
                <a:path w="28576" h="383841">
                  <a:moveTo>
                    <a:pt x="28575" y="0"/>
                  </a:moveTo>
                  <a:lnTo>
                    <a:pt x="23665" y="11406"/>
                  </a:lnTo>
                  <a:lnTo>
                    <a:pt x="16718" y="45556"/>
                  </a:lnTo>
                  <a:lnTo>
                    <a:pt x="15008" y="76028"/>
                  </a:lnTo>
                  <a:lnTo>
                    <a:pt x="14501" y="110192"/>
                  </a:lnTo>
                  <a:lnTo>
                    <a:pt x="14382" y="133640"/>
                  </a:lnTo>
                  <a:lnTo>
                    <a:pt x="14330" y="159408"/>
                  </a:lnTo>
                  <a:lnTo>
                    <a:pt x="14306" y="186736"/>
                  </a:lnTo>
                  <a:lnTo>
                    <a:pt x="14296" y="214756"/>
                  </a:lnTo>
                  <a:lnTo>
                    <a:pt x="16408" y="240968"/>
                  </a:lnTo>
                  <a:lnTo>
                    <a:pt x="19198" y="266640"/>
                  </a:lnTo>
                  <a:lnTo>
                    <a:pt x="20439" y="293925"/>
                  </a:lnTo>
                  <a:lnTo>
                    <a:pt x="21137" y="328477"/>
                  </a:lnTo>
                  <a:lnTo>
                    <a:pt x="20580" y="357190"/>
                  </a:lnTo>
                  <a:lnTo>
                    <a:pt x="14579" y="383840"/>
                  </a:lnTo>
                  <a:lnTo>
                    <a:pt x="12301" y="380675"/>
                  </a:lnTo>
                  <a:lnTo>
                    <a:pt x="0" y="35718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1086"/>
            <p:cNvSpPr/>
            <p:nvPr/>
          </p:nvSpPr>
          <p:spPr>
            <a:xfrm>
              <a:off x="3144658" y="5250656"/>
              <a:ext cx="55743" cy="187948"/>
            </a:xfrm>
            <a:custGeom>
              <a:avLst/>
              <a:gdLst/>
              <a:ahLst/>
              <a:cxnLst/>
              <a:rect l="0" t="0" r="0" b="0"/>
              <a:pathLst>
                <a:path w="55743" h="187948">
                  <a:moveTo>
                    <a:pt x="34311" y="0"/>
                  </a:moveTo>
                  <a:lnTo>
                    <a:pt x="24368" y="29830"/>
                  </a:lnTo>
                  <a:lnTo>
                    <a:pt x="17518" y="57963"/>
                  </a:lnTo>
                  <a:lnTo>
                    <a:pt x="10462" y="91434"/>
                  </a:lnTo>
                  <a:lnTo>
                    <a:pt x="3344" y="122694"/>
                  </a:lnTo>
                  <a:lnTo>
                    <a:pt x="0" y="155857"/>
                  </a:lnTo>
                  <a:lnTo>
                    <a:pt x="1334" y="170605"/>
                  </a:lnTo>
                  <a:lnTo>
                    <a:pt x="6548" y="183371"/>
                  </a:lnTo>
                  <a:lnTo>
                    <a:pt x="8659" y="186541"/>
                  </a:lnTo>
                  <a:lnTo>
                    <a:pt x="10859" y="187861"/>
                  </a:lnTo>
                  <a:lnTo>
                    <a:pt x="13120" y="187947"/>
                  </a:lnTo>
                  <a:lnTo>
                    <a:pt x="17749" y="185926"/>
                  </a:lnTo>
                  <a:lnTo>
                    <a:pt x="22452" y="182382"/>
                  </a:lnTo>
                  <a:lnTo>
                    <a:pt x="36848" y="162233"/>
                  </a:lnTo>
                  <a:lnTo>
                    <a:pt x="52372" y="128553"/>
                  </a:lnTo>
                  <a:lnTo>
                    <a:pt x="55742" y="1214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1087"/>
            <p:cNvSpPr/>
            <p:nvPr/>
          </p:nvSpPr>
          <p:spPr>
            <a:xfrm>
              <a:off x="2971887" y="5232752"/>
              <a:ext cx="153766" cy="167924"/>
            </a:xfrm>
            <a:custGeom>
              <a:avLst/>
              <a:gdLst/>
              <a:ahLst/>
              <a:cxnLst/>
              <a:rect l="0" t="0" r="0" b="0"/>
              <a:pathLst>
                <a:path w="153766" h="167924">
                  <a:moveTo>
                    <a:pt x="7057" y="96486"/>
                  </a:moveTo>
                  <a:lnTo>
                    <a:pt x="0" y="96486"/>
                  </a:lnTo>
                  <a:lnTo>
                    <a:pt x="29913" y="62693"/>
                  </a:lnTo>
                  <a:lnTo>
                    <a:pt x="61167" y="34533"/>
                  </a:lnTo>
                  <a:lnTo>
                    <a:pt x="95918" y="9302"/>
                  </a:lnTo>
                  <a:lnTo>
                    <a:pt x="124513" y="0"/>
                  </a:lnTo>
                  <a:lnTo>
                    <a:pt x="127430" y="412"/>
                  </a:lnTo>
                  <a:lnTo>
                    <a:pt x="130168" y="1480"/>
                  </a:lnTo>
                  <a:lnTo>
                    <a:pt x="135327" y="6901"/>
                  </a:lnTo>
                  <a:lnTo>
                    <a:pt x="145106" y="23316"/>
                  </a:lnTo>
                  <a:lnTo>
                    <a:pt x="151413" y="54336"/>
                  </a:lnTo>
                  <a:lnTo>
                    <a:pt x="153765" y="69021"/>
                  </a:lnTo>
                  <a:lnTo>
                    <a:pt x="150924" y="102202"/>
                  </a:lnTo>
                  <a:lnTo>
                    <a:pt x="150128" y="131922"/>
                  </a:lnTo>
                  <a:lnTo>
                    <a:pt x="149932" y="16792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1088"/>
            <p:cNvSpPr/>
            <p:nvPr/>
          </p:nvSpPr>
          <p:spPr>
            <a:xfrm>
              <a:off x="3100388" y="5136356"/>
              <a:ext cx="35719" cy="21433"/>
            </a:xfrm>
            <a:custGeom>
              <a:avLst/>
              <a:gdLst/>
              <a:ahLst/>
              <a:cxnLst/>
              <a:rect l="0" t="0" r="0" b="0"/>
              <a:pathLst>
                <a:path w="35719" h="21433">
                  <a:moveTo>
                    <a:pt x="35718" y="0"/>
                  </a:moveTo>
                  <a:lnTo>
                    <a:pt x="31926" y="0"/>
                  </a:lnTo>
                  <a:lnTo>
                    <a:pt x="27947" y="2117"/>
                  </a:lnTo>
                  <a:lnTo>
                    <a:pt x="16586" y="11391"/>
                  </a:lnTo>
                  <a:lnTo>
                    <a:pt x="0" y="214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1089"/>
            <p:cNvSpPr/>
            <p:nvPr/>
          </p:nvSpPr>
          <p:spPr>
            <a:xfrm>
              <a:off x="3264694" y="5286375"/>
              <a:ext cx="57151" cy="106693"/>
            </a:xfrm>
            <a:custGeom>
              <a:avLst/>
              <a:gdLst/>
              <a:ahLst/>
              <a:cxnLst/>
              <a:rect l="0" t="0" r="0" b="0"/>
              <a:pathLst>
                <a:path w="57151" h="106693">
                  <a:moveTo>
                    <a:pt x="0" y="0"/>
                  </a:moveTo>
                  <a:lnTo>
                    <a:pt x="0" y="32111"/>
                  </a:lnTo>
                  <a:lnTo>
                    <a:pt x="0" y="64760"/>
                  </a:lnTo>
                  <a:lnTo>
                    <a:pt x="794" y="86464"/>
                  </a:lnTo>
                  <a:lnTo>
                    <a:pt x="3792" y="93462"/>
                  </a:lnTo>
                  <a:lnTo>
                    <a:pt x="9943" y="101864"/>
                  </a:lnTo>
                  <a:lnTo>
                    <a:pt x="14473" y="104804"/>
                  </a:lnTo>
                  <a:lnTo>
                    <a:pt x="21486" y="106459"/>
                  </a:lnTo>
                  <a:lnTo>
                    <a:pt x="23849" y="106692"/>
                  </a:lnTo>
                  <a:lnTo>
                    <a:pt x="30708" y="102716"/>
                  </a:lnTo>
                  <a:lnTo>
                    <a:pt x="38254" y="95658"/>
                  </a:lnTo>
                  <a:lnTo>
                    <a:pt x="44254" y="87230"/>
                  </a:lnTo>
                  <a:lnTo>
                    <a:pt x="57150" y="500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1090"/>
            <p:cNvSpPr/>
            <p:nvPr/>
          </p:nvSpPr>
          <p:spPr>
            <a:xfrm>
              <a:off x="3393815" y="5029200"/>
              <a:ext cx="56617" cy="378620"/>
            </a:xfrm>
            <a:custGeom>
              <a:avLst/>
              <a:gdLst/>
              <a:ahLst/>
              <a:cxnLst/>
              <a:rect l="0" t="0" r="0" b="0"/>
              <a:pathLst>
                <a:path w="56617" h="378620">
                  <a:moveTo>
                    <a:pt x="56616" y="0"/>
                  </a:moveTo>
                  <a:lnTo>
                    <a:pt x="56616" y="9943"/>
                  </a:lnTo>
                  <a:lnTo>
                    <a:pt x="40523" y="43735"/>
                  </a:lnTo>
                  <a:lnTo>
                    <a:pt x="36767" y="72137"/>
                  </a:lnTo>
                  <a:lnTo>
                    <a:pt x="33771" y="96355"/>
                  </a:lnTo>
                  <a:lnTo>
                    <a:pt x="29794" y="122993"/>
                  </a:lnTo>
                  <a:lnTo>
                    <a:pt x="25381" y="150707"/>
                  </a:lnTo>
                  <a:lnTo>
                    <a:pt x="18657" y="178900"/>
                  </a:lnTo>
                  <a:lnTo>
                    <a:pt x="11964" y="207305"/>
                  </a:lnTo>
                  <a:lnTo>
                    <a:pt x="8990" y="235804"/>
                  </a:lnTo>
                  <a:lnTo>
                    <a:pt x="5551" y="262229"/>
                  </a:lnTo>
                  <a:lnTo>
                    <a:pt x="1269" y="297302"/>
                  </a:lnTo>
                  <a:lnTo>
                    <a:pt x="0" y="327802"/>
                  </a:lnTo>
                  <a:lnTo>
                    <a:pt x="1741" y="352714"/>
                  </a:lnTo>
                  <a:lnTo>
                    <a:pt x="6610" y="3786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1091"/>
            <p:cNvSpPr/>
            <p:nvPr/>
          </p:nvSpPr>
          <p:spPr>
            <a:xfrm>
              <a:off x="3450851" y="5236369"/>
              <a:ext cx="192463" cy="190867"/>
            </a:xfrm>
            <a:custGeom>
              <a:avLst/>
              <a:gdLst/>
              <a:ahLst/>
              <a:cxnLst/>
              <a:rect l="0" t="0" r="0" b="0"/>
              <a:pathLst>
                <a:path w="192463" h="190867">
                  <a:moveTo>
                    <a:pt x="49587" y="0"/>
                  </a:moveTo>
                  <a:lnTo>
                    <a:pt x="48793" y="11406"/>
                  </a:lnTo>
                  <a:lnTo>
                    <a:pt x="35851" y="41169"/>
                  </a:lnTo>
                  <a:lnTo>
                    <a:pt x="23972" y="76806"/>
                  </a:lnTo>
                  <a:lnTo>
                    <a:pt x="16421" y="105748"/>
                  </a:lnTo>
                  <a:lnTo>
                    <a:pt x="9156" y="137518"/>
                  </a:lnTo>
                  <a:lnTo>
                    <a:pt x="1707" y="168275"/>
                  </a:lnTo>
                  <a:lnTo>
                    <a:pt x="0" y="186080"/>
                  </a:lnTo>
                  <a:lnTo>
                    <a:pt x="654" y="188347"/>
                  </a:lnTo>
                  <a:lnTo>
                    <a:pt x="1884" y="189859"/>
                  </a:lnTo>
                  <a:lnTo>
                    <a:pt x="3497" y="190866"/>
                  </a:lnTo>
                  <a:lnTo>
                    <a:pt x="5367" y="189950"/>
                  </a:lnTo>
                  <a:lnTo>
                    <a:pt x="9560" y="184699"/>
                  </a:lnTo>
                  <a:lnTo>
                    <a:pt x="23433" y="149300"/>
                  </a:lnTo>
                  <a:lnTo>
                    <a:pt x="32926" y="115599"/>
                  </a:lnTo>
                  <a:lnTo>
                    <a:pt x="40064" y="87785"/>
                  </a:lnTo>
                  <a:lnTo>
                    <a:pt x="49587" y="54176"/>
                  </a:lnTo>
                  <a:lnTo>
                    <a:pt x="54614" y="36954"/>
                  </a:lnTo>
                  <a:lnTo>
                    <a:pt x="56583" y="27536"/>
                  </a:lnTo>
                  <a:lnTo>
                    <a:pt x="62757" y="16189"/>
                  </a:lnTo>
                  <a:lnTo>
                    <a:pt x="63129" y="16349"/>
                  </a:lnTo>
                  <a:lnTo>
                    <a:pt x="63543" y="18643"/>
                  </a:lnTo>
                  <a:lnTo>
                    <a:pt x="64648" y="47226"/>
                  </a:lnTo>
                  <a:lnTo>
                    <a:pt x="69524" y="79913"/>
                  </a:lnTo>
                  <a:lnTo>
                    <a:pt x="70723" y="113152"/>
                  </a:lnTo>
                  <a:lnTo>
                    <a:pt x="76633" y="147750"/>
                  </a:lnTo>
                  <a:lnTo>
                    <a:pt x="78754" y="167829"/>
                  </a:lnTo>
                  <a:lnTo>
                    <a:pt x="84286" y="177019"/>
                  </a:lnTo>
                  <a:lnTo>
                    <a:pt x="85419" y="176750"/>
                  </a:lnTo>
                  <a:lnTo>
                    <a:pt x="88795" y="174334"/>
                  </a:lnTo>
                  <a:lnTo>
                    <a:pt x="90825" y="168498"/>
                  </a:lnTo>
                  <a:lnTo>
                    <a:pt x="93029" y="140752"/>
                  </a:lnTo>
                  <a:lnTo>
                    <a:pt x="100178" y="106266"/>
                  </a:lnTo>
                  <a:lnTo>
                    <a:pt x="106910" y="78317"/>
                  </a:lnTo>
                  <a:lnTo>
                    <a:pt x="116296" y="44221"/>
                  </a:lnTo>
                  <a:lnTo>
                    <a:pt x="130703" y="21053"/>
                  </a:lnTo>
                  <a:lnTo>
                    <a:pt x="140208" y="10824"/>
                  </a:lnTo>
                  <a:lnTo>
                    <a:pt x="148336" y="5340"/>
                  </a:lnTo>
                  <a:lnTo>
                    <a:pt x="152726" y="4354"/>
                  </a:lnTo>
                  <a:lnTo>
                    <a:pt x="186793" y="7040"/>
                  </a:lnTo>
                  <a:lnTo>
                    <a:pt x="192462" y="71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1092"/>
            <p:cNvSpPr/>
            <p:nvPr/>
          </p:nvSpPr>
          <p:spPr>
            <a:xfrm>
              <a:off x="3857627" y="5119446"/>
              <a:ext cx="295989" cy="385296"/>
            </a:xfrm>
            <a:custGeom>
              <a:avLst/>
              <a:gdLst/>
              <a:ahLst/>
              <a:cxnLst/>
              <a:rect l="0" t="0" r="0" b="0"/>
              <a:pathLst>
                <a:path w="295989" h="385296">
                  <a:moveTo>
                    <a:pt x="21429" y="45485"/>
                  </a:moveTo>
                  <a:lnTo>
                    <a:pt x="20636" y="56892"/>
                  </a:lnTo>
                  <a:lnTo>
                    <a:pt x="15775" y="78665"/>
                  </a:lnTo>
                  <a:lnTo>
                    <a:pt x="12610" y="108233"/>
                  </a:lnTo>
                  <a:lnTo>
                    <a:pt x="9572" y="133698"/>
                  </a:lnTo>
                  <a:lnTo>
                    <a:pt x="8222" y="160891"/>
                  </a:lnTo>
                  <a:lnTo>
                    <a:pt x="5505" y="188852"/>
                  </a:lnTo>
                  <a:lnTo>
                    <a:pt x="2446" y="217948"/>
                  </a:lnTo>
                  <a:lnTo>
                    <a:pt x="1086" y="249400"/>
                  </a:lnTo>
                  <a:lnTo>
                    <a:pt x="481" y="279783"/>
                  </a:lnTo>
                  <a:lnTo>
                    <a:pt x="213" y="307574"/>
                  </a:lnTo>
                  <a:lnTo>
                    <a:pt x="62" y="340276"/>
                  </a:lnTo>
                  <a:lnTo>
                    <a:pt x="10" y="370945"/>
                  </a:lnTo>
                  <a:lnTo>
                    <a:pt x="0" y="384940"/>
                  </a:lnTo>
                  <a:lnTo>
                    <a:pt x="793" y="385295"/>
                  </a:lnTo>
                  <a:lnTo>
                    <a:pt x="3791" y="383572"/>
                  </a:lnTo>
                  <a:lnTo>
                    <a:pt x="5653" y="375927"/>
                  </a:lnTo>
                  <a:lnTo>
                    <a:pt x="7739" y="342442"/>
                  </a:lnTo>
                  <a:lnTo>
                    <a:pt x="11993" y="307568"/>
                  </a:lnTo>
                  <a:lnTo>
                    <a:pt x="13267" y="283675"/>
                  </a:lnTo>
                  <a:lnTo>
                    <a:pt x="15949" y="255593"/>
                  </a:lnTo>
                  <a:lnTo>
                    <a:pt x="20581" y="224591"/>
                  </a:lnTo>
                  <a:lnTo>
                    <a:pt x="27932" y="192292"/>
                  </a:lnTo>
                  <a:lnTo>
                    <a:pt x="34373" y="161533"/>
                  </a:lnTo>
                  <a:lnTo>
                    <a:pt x="40676" y="131987"/>
                  </a:lnTo>
                  <a:lnTo>
                    <a:pt x="48769" y="102981"/>
                  </a:lnTo>
                  <a:lnTo>
                    <a:pt x="57657" y="76331"/>
                  </a:lnTo>
                  <a:lnTo>
                    <a:pt x="71586" y="43247"/>
                  </a:lnTo>
                  <a:lnTo>
                    <a:pt x="94308" y="10735"/>
                  </a:lnTo>
                  <a:lnTo>
                    <a:pt x="107140" y="0"/>
                  </a:lnTo>
                  <a:lnTo>
                    <a:pt x="110320" y="80"/>
                  </a:lnTo>
                  <a:lnTo>
                    <a:pt x="113233" y="1721"/>
                  </a:lnTo>
                  <a:lnTo>
                    <a:pt x="121126" y="11616"/>
                  </a:lnTo>
                  <a:lnTo>
                    <a:pt x="128492" y="28836"/>
                  </a:lnTo>
                  <a:lnTo>
                    <a:pt x="135702" y="56163"/>
                  </a:lnTo>
                  <a:lnTo>
                    <a:pt x="140748" y="89395"/>
                  </a:lnTo>
                  <a:lnTo>
                    <a:pt x="141928" y="114213"/>
                  </a:lnTo>
                  <a:lnTo>
                    <a:pt x="142453" y="143764"/>
                  </a:lnTo>
                  <a:lnTo>
                    <a:pt x="140570" y="173302"/>
                  </a:lnTo>
                  <a:lnTo>
                    <a:pt x="137881" y="202305"/>
                  </a:lnTo>
                  <a:lnTo>
                    <a:pt x="136685" y="231070"/>
                  </a:lnTo>
                  <a:lnTo>
                    <a:pt x="134037" y="257613"/>
                  </a:lnTo>
                  <a:lnTo>
                    <a:pt x="130201" y="292753"/>
                  </a:lnTo>
                  <a:lnTo>
                    <a:pt x="129064" y="321156"/>
                  </a:lnTo>
                  <a:lnTo>
                    <a:pt x="128613" y="350247"/>
                  </a:lnTo>
                  <a:lnTo>
                    <a:pt x="129385" y="339988"/>
                  </a:lnTo>
                  <a:lnTo>
                    <a:pt x="136358" y="311621"/>
                  </a:lnTo>
                  <a:lnTo>
                    <a:pt x="143059" y="277535"/>
                  </a:lnTo>
                  <a:lnTo>
                    <a:pt x="147718" y="250218"/>
                  </a:lnTo>
                  <a:lnTo>
                    <a:pt x="152434" y="219557"/>
                  </a:lnTo>
                  <a:lnTo>
                    <a:pt x="159293" y="189525"/>
                  </a:lnTo>
                  <a:lnTo>
                    <a:pt x="167634" y="160303"/>
                  </a:lnTo>
                  <a:lnTo>
                    <a:pt x="176632" y="131440"/>
                  </a:lnTo>
                  <a:lnTo>
                    <a:pt x="188040" y="102738"/>
                  </a:lnTo>
                  <a:lnTo>
                    <a:pt x="200253" y="75693"/>
                  </a:lnTo>
                  <a:lnTo>
                    <a:pt x="216848" y="44205"/>
                  </a:lnTo>
                  <a:lnTo>
                    <a:pt x="242779" y="17026"/>
                  </a:lnTo>
                  <a:lnTo>
                    <a:pt x="251040" y="12993"/>
                  </a:lnTo>
                  <a:lnTo>
                    <a:pt x="255465" y="11918"/>
                  </a:lnTo>
                  <a:lnTo>
                    <a:pt x="264616" y="12839"/>
                  </a:lnTo>
                  <a:lnTo>
                    <a:pt x="269279" y="14196"/>
                  </a:lnTo>
                  <a:lnTo>
                    <a:pt x="276576" y="19937"/>
                  </a:lnTo>
                  <a:lnTo>
                    <a:pt x="282466" y="29368"/>
                  </a:lnTo>
                  <a:lnTo>
                    <a:pt x="292714" y="63409"/>
                  </a:lnTo>
                  <a:lnTo>
                    <a:pt x="295988" y="85995"/>
                  </a:lnTo>
                  <a:lnTo>
                    <a:pt x="294797" y="111908"/>
                  </a:lnTo>
                  <a:lnTo>
                    <a:pt x="293739" y="141417"/>
                  </a:lnTo>
                  <a:lnTo>
                    <a:pt x="292474" y="173053"/>
                  </a:lnTo>
                  <a:lnTo>
                    <a:pt x="289267" y="205634"/>
                  </a:lnTo>
                  <a:lnTo>
                    <a:pt x="285195" y="238635"/>
                  </a:lnTo>
                  <a:lnTo>
                    <a:pt x="281534" y="270236"/>
                  </a:lnTo>
                  <a:lnTo>
                    <a:pt x="279906" y="297510"/>
                  </a:lnTo>
                  <a:lnTo>
                    <a:pt x="279183" y="324977"/>
                  </a:lnTo>
                  <a:lnTo>
                    <a:pt x="278604" y="36695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1093"/>
            <p:cNvSpPr/>
            <p:nvPr/>
          </p:nvSpPr>
          <p:spPr>
            <a:xfrm>
              <a:off x="4223513" y="5129213"/>
              <a:ext cx="147383" cy="283729"/>
            </a:xfrm>
            <a:custGeom>
              <a:avLst/>
              <a:gdLst/>
              <a:ahLst/>
              <a:cxnLst/>
              <a:rect l="0" t="0" r="0" b="0"/>
              <a:pathLst>
                <a:path w="147383" h="283729">
                  <a:moveTo>
                    <a:pt x="69881" y="0"/>
                  </a:moveTo>
                  <a:lnTo>
                    <a:pt x="69087" y="11406"/>
                  </a:lnTo>
                  <a:lnTo>
                    <a:pt x="56146" y="41169"/>
                  </a:lnTo>
                  <a:lnTo>
                    <a:pt x="39353" y="75169"/>
                  </a:lnTo>
                  <a:lnTo>
                    <a:pt x="28267" y="99554"/>
                  </a:lnTo>
                  <a:lnTo>
                    <a:pt x="18842" y="124414"/>
                  </a:lnTo>
                  <a:lnTo>
                    <a:pt x="12007" y="151339"/>
                  </a:lnTo>
                  <a:lnTo>
                    <a:pt x="3697" y="185687"/>
                  </a:lnTo>
                  <a:lnTo>
                    <a:pt x="0" y="219765"/>
                  </a:lnTo>
                  <a:lnTo>
                    <a:pt x="4454" y="254636"/>
                  </a:lnTo>
                  <a:lnTo>
                    <a:pt x="8523" y="266894"/>
                  </a:lnTo>
                  <a:lnTo>
                    <a:pt x="13100" y="271591"/>
                  </a:lnTo>
                  <a:lnTo>
                    <a:pt x="26654" y="278928"/>
                  </a:lnTo>
                  <a:lnTo>
                    <a:pt x="44549" y="283728"/>
                  </a:lnTo>
                  <a:lnTo>
                    <a:pt x="52801" y="282735"/>
                  </a:lnTo>
                  <a:lnTo>
                    <a:pt x="72152" y="271836"/>
                  </a:lnTo>
                  <a:lnTo>
                    <a:pt x="88192" y="255169"/>
                  </a:lnTo>
                  <a:lnTo>
                    <a:pt x="102999" y="227564"/>
                  </a:lnTo>
                  <a:lnTo>
                    <a:pt x="117441" y="194250"/>
                  </a:lnTo>
                  <a:lnTo>
                    <a:pt x="127981" y="159243"/>
                  </a:lnTo>
                  <a:lnTo>
                    <a:pt x="136132" y="123735"/>
                  </a:lnTo>
                  <a:lnTo>
                    <a:pt x="143574" y="91872"/>
                  </a:lnTo>
                  <a:lnTo>
                    <a:pt x="147014" y="58530"/>
                  </a:lnTo>
                  <a:lnTo>
                    <a:pt x="147382" y="28818"/>
                  </a:lnTo>
                  <a:lnTo>
                    <a:pt x="144542" y="17834"/>
                  </a:lnTo>
                  <a:lnTo>
                    <a:pt x="138518" y="9779"/>
                  </a:lnTo>
                  <a:lnTo>
                    <a:pt x="130549" y="4346"/>
                  </a:lnTo>
                  <a:lnTo>
                    <a:pt x="121715" y="1931"/>
                  </a:lnTo>
                  <a:lnTo>
                    <a:pt x="112498" y="2975"/>
                  </a:lnTo>
                  <a:lnTo>
                    <a:pt x="103903" y="6084"/>
                  </a:lnTo>
                  <a:lnTo>
                    <a:pt x="91312" y="1428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1094"/>
            <p:cNvSpPr/>
            <p:nvPr/>
          </p:nvSpPr>
          <p:spPr>
            <a:xfrm>
              <a:off x="4436269" y="5143500"/>
              <a:ext cx="7014" cy="262197"/>
            </a:xfrm>
            <a:custGeom>
              <a:avLst/>
              <a:gdLst/>
              <a:ahLst/>
              <a:cxnLst/>
              <a:rect l="0" t="0" r="0" b="0"/>
              <a:pathLst>
                <a:path w="7014" h="262197">
                  <a:moveTo>
                    <a:pt x="0" y="0"/>
                  </a:moveTo>
                  <a:lnTo>
                    <a:pt x="794" y="7291"/>
                  </a:lnTo>
                  <a:lnTo>
                    <a:pt x="6151" y="40471"/>
                  </a:lnTo>
                  <a:lnTo>
                    <a:pt x="6849" y="71170"/>
                  </a:lnTo>
                  <a:lnTo>
                    <a:pt x="7013" y="95925"/>
                  </a:lnTo>
                  <a:lnTo>
                    <a:pt x="6292" y="122802"/>
                  </a:lnTo>
                  <a:lnTo>
                    <a:pt x="3326" y="150622"/>
                  </a:lnTo>
                  <a:lnTo>
                    <a:pt x="1478" y="176746"/>
                  </a:lnTo>
                  <a:lnTo>
                    <a:pt x="438" y="211648"/>
                  </a:lnTo>
                  <a:lnTo>
                    <a:pt x="87" y="244301"/>
                  </a:lnTo>
                  <a:lnTo>
                    <a:pt x="8" y="262196"/>
                  </a:lnTo>
                  <a:lnTo>
                    <a:pt x="1" y="233328"/>
                  </a:lnTo>
                  <a:lnTo>
                    <a:pt x="0" y="199077"/>
                  </a:lnTo>
                  <a:lnTo>
                    <a:pt x="0" y="165530"/>
                  </a:lnTo>
                  <a:lnTo>
                    <a:pt x="0" y="1500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1095"/>
            <p:cNvSpPr/>
            <p:nvPr/>
          </p:nvSpPr>
          <p:spPr>
            <a:xfrm>
              <a:off x="4422275" y="5036493"/>
              <a:ext cx="241420" cy="442764"/>
            </a:xfrm>
            <a:custGeom>
              <a:avLst/>
              <a:gdLst/>
              <a:ahLst/>
              <a:cxnLst/>
              <a:rect l="0" t="0" r="0" b="0"/>
              <a:pathLst>
                <a:path w="241420" h="442764">
                  <a:moveTo>
                    <a:pt x="6850" y="42713"/>
                  </a:moveTo>
                  <a:lnTo>
                    <a:pt x="6850" y="32770"/>
                  </a:lnTo>
                  <a:lnTo>
                    <a:pt x="4733" y="28240"/>
                  </a:lnTo>
                  <a:lnTo>
                    <a:pt x="3058" y="25920"/>
                  </a:lnTo>
                  <a:lnTo>
                    <a:pt x="699" y="15072"/>
                  </a:lnTo>
                  <a:lnTo>
                    <a:pt x="0" y="5595"/>
                  </a:lnTo>
                  <a:lnTo>
                    <a:pt x="696" y="3681"/>
                  </a:lnTo>
                  <a:lnTo>
                    <a:pt x="1954" y="2404"/>
                  </a:lnTo>
                  <a:lnTo>
                    <a:pt x="3586" y="1553"/>
                  </a:lnTo>
                  <a:lnTo>
                    <a:pt x="30242" y="0"/>
                  </a:lnTo>
                  <a:lnTo>
                    <a:pt x="50293" y="3688"/>
                  </a:lnTo>
                  <a:lnTo>
                    <a:pt x="79196" y="18541"/>
                  </a:lnTo>
                  <a:lnTo>
                    <a:pt x="112539" y="41466"/>
                  </a:lnTo>
                  <a:lnTo>
                    <a:pt x="146084" y="65310"/>
                  </a:lnTo>
                  <a:lnTo>
                    <a:pt x="176787" y="92950"/>
                  </a:lnTo>
                  <a:lnTo>
                    <a:pt x="201079" y="123456"/>
                  </a:lnTo>
                  <a:lnTo>
                    <a:pt x="219445" y="150510"/>
                  </a:lnTo>
                  <a:lnTo>
                    <a:pt x="232825" y="178634"/>
                  </a:lnTo>
                  <a:lnTo>
                    <a:pt x="240664" y="212790"/>
                  </a:lnTo>
                  <a:lnTo>
                    <a:pt x="241419" y="248170"/>
                  </a:lnTo>
                  <a:lnTo>
                    <a:pt x="235984" y="275480"/>
                  </a:lnTo>
                  <a:lnTo>
                    <a:pt x="223878" y="299006"/>
                  </a:lnTo>
                  <a:lnTo>
                    <a:pt x="198856" y="328290"/>
                  </a:lnTo>
                  <a:lnTo>
                    <a:pt x="170983" y="357004"/>
                  </a:lnTo>
                  <a:lnTo>
                    <a:pt x="142547" y="385606"/>
                  </a:lnTo>
                  <a:lnTo>
                    <a:pt x="111883" y="412071"/>
                  </a:lnTo>
                  <a:lnTo>
                    <a:pt x="79279" y="429028"/>
                  </a:lnTo>
                  <a:lnTo>
                    <a:pt x="42569" y="44276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1096"/>
            <p:cNvSpPr/>
            <p:nvPr/>
          </p:nvSpPr>
          <p:spPr>
            <a:xfrm>
              <a:off x="4657725" y="4968967"/>
              <a:ext cx="154297" cy="281690"/>
            </a:xfrm>
            <a:custGeom>
              <a:avLst/>
              <a:gdLst/>
              <a:ahLst/>
              <a:cxnLst/>
              <a:rect l="0" t="0" r="0" b="0"/>
              <a:pathLst>
                <a:path w="154297" h="281690">
                  <a:moveTo>
                    <a:pt x="0" y="38802"/>
                  </a:moveTo>
                  <a:lnTo>
                    <a:pt x="17110" y="23279"/>
                  </a:lnTo>
                  <a:lnTo>
                    <a:pt x="50378" y="8310"/>
                  </a:lnTo>
                  <a:lnTo>
                    <a:pt x="83564" y="0"/>
                  </a:lnTo>
                  <a:lnTo>
                    <a:pt x="117366" y="2520"/>
                  </a:lnTo>
                  <a:lnTo>
                    <a:pt x="127834" y="7066"/>
                  </a:lnTo>
                  <a:lnTo>
                    <a:pt x="147489" y="22920"/>
                  </a:lnTo>
                  <a:lnTo>
                    <a:pt x="152863" y="36241"/>
                  </a:lnTo>
                  <a:lnTo>
                    <a:pt x="154296" y="44239"/>
                  </a:lnTo>
                  <a:lnTo>
                    <a:pt x="151655" y="70057"/>
                  </a:lnTo>
                  <a:lnTo>
                    <a:pt x="145190" y="100318"/>
                  </a:lnTo>
                  <a:lnTo>
                    <a:pt x="137025" y="126996"/>
                  </a:lnTo>
                  <a:lnTo>
                    <a:pt x="119710" y="160536"/>
                  </a:lnTo>
                  <a:lnTo>
                    <a:pt x="99499" y="194375"/>
                  </a:lnTo>
                  <a:lnTo>
                    <a:pt x="78429" y="225744"/>
                  </a:lnTo>
                  <a:lnTo>
                    <a:pt x="55680" y="258291"/>
                  </a:lnTo>
                  <a:lnTo>
                    <a:pt x="35719" y="2816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1097"/>
            <p:cNvSpPr/>
            <p:nvPr/>
          </p:nvSpPr>
          <p:spPr>
            <a:xfrm>
              <a:off x="4722019" y="5314950"/>
              <a:ext cx="7145" cy="35720"/>
            </a:xfrm>
            <a:custGeom>
              <a:avLst/>
              <a:gdLst/>
              <a:ahLst/>
              <a:cxnLst/>
              <a:rect l="0" t="0" r="0" b="0"/>
              <a:pathLst>
                <a:path w="7145" h="35720">
                  <a:moveTo>
                    <a:pt x="7144" y="0"/>
                  </a:moveTo>
                  <a:lnTo>
                    <a:pt x="7144" y="3792"/>
                  </a:lnTo>
                  <a:lnTo>
                    <a:pt x="5027" y="7771"/>
                  </a:lnTo>
                  <a:lnTo>
                    <a:pt x="3351" y="9943"/>
                  </a:lnTo>
                  <a:lnTo>
                    <a:pt x="0" y="3571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" name="SMARTInkShape-Group131"/>
          <p:cNvGrpSpPr/>
          <p:nvPr/>
        </p:nvGrpSpPr>
        <p:grpSpPr>
          <a:xfrm>
            <a:off x="6086475" y="4407694"/>
            <a:ext cx="1778795" cy="1483772"/>
            <a:chOff x="6086475" y="4407694"/>
            <a:chExt cx="1778795" cy="1483772"/>
          </a:xfrm>
        </p:grpSpPr>
        <p:sp>
          <p:nvSpPr>
            <p:cNvPr id="50" name="SMARTInkShape-1098"/>
            <p:cNvSpPr/>
            <p:nvPr/>
          </p:nvSpPr>
          <p:spPr>
            <a:xfrm>
              <a:off x="6200775" y="5057775"/>
              <a:ext cx="214314" cy="214314"/>
            </a:xfrm>
            <a:custGeom>
              <a:avLst/>
              <a:gdLst/>
              <a:ahLst/>
              <a:cxnLst/>
              <a:rect l="0" t="0" r="0" b="0"/>
              <a:pathLst>
                <a:path w="214314" h="214314">
                  <a:moveTo>
                    <a:pt x="0" y="0"/>
                  </a:moveTo>
                  <a:lnTo>
                    <a:pt x="0" y="9943"/>
                  </a:lnTo>
                  <a:lnTo>
                    <a:pt x="1588" y="12185"/>
                  </a:lnTo>
                  <a:lnTo>
                    <a:pt x="31063" y="42017"/>
                  </a:lnTo>
                  <a:lnTo>
                    <a:pt x="64622" y="72267"/>
                  </a:lnTo>
                  <a:lnTo>
                    <a:pt x="100056" y="107266"/>
                  </a:lnTo>
                  <a:lnTo>
                    <a:pt x="133506" y="140662"/>
                  </a:lnTo>
                  <a:lnTo>
                    <a:pt x="165984" y="171013"/>
                  </a:lnTo>
                  <a:lnTo>
                    <a:pt x="199952" y="200614"/>
                  </a:lnTo>
                  <a:lnTo>
                    <a:pt x="214313" y="2143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1099"/>
            <p:cNvSpPr/>
            <p:nvPr/>
          </p:nvSpPr>
          <p:spPr>
            <a:xfrm>
              <a:off x="6357938" y="4957763"/>
              <a:ext cx="285751" cy="292894"/>
            </a:xfrm>
            <a:custGeom>
              <a:avLst/>
              <a:gdLst/>
              <a:ahLst/>
              <a:cxnLst/>
              <a:rect l="0" t="0" r="0" b="0"/>
              <a:pathLst>
                <a:path w="285751" h="292894">
                  <a:moveTo>
                    <a:pt x="0" y="0"/>
                  </a:moveTo>
                  <a:lnTo>
                    <a:pt x="0" y="3792"/>
                  </a:lnTo>
                  <a:lnTo>
                    <a:pt x="6496" y="18681"/>
                  </a:lnTo>
                  <a:lnTo>
                    <a:pt x="32904" y="53419"/>
                  </a:lnTo>
                  <a:lnTo>
                    <a:pt x="65619" y="86869"/>
                  </a:lnTo>
                  <a:lnTo>
                    <a:pt x="93260" y="114638"/>
                  </a:lnTo>
                  <a:lnTo>
                    <a:pt x="121560" y="145092"/>
                  </a:lnTo>
                  <a:lnTo>
                    <a:pt x="152169" y="177134"/>
                  </a:lnTo>
                  <a:lnTo>
                    <a:pt x="184258" y="206736"/>
                  </a:lnTo>
                  <a:lnTo>
                    <a:pt x="215990" y="235615"/>
                  </a:lnTo>
                  <a:lnTo>
                    <a:pt x="246295" y="262164"/>
                  </a:lnTo>
                  <a:lnTo>
                    <a:pt x="285750" y="29289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1100"/>
            <p:cNvSpPr/>
            <p:nvPr/>
          </p:nvSpPr>
          <p:spPr>
            <a:xfrm>
              <a:off x="6086475" y="4838578"/>
              <a:ext cx="657226" cy="503945"/>
            </a:xfrm>
            <a:custGeom>
              <a:avLst/>
              <a:gdLst/>
              <a:ahLst/>
              <a:cxnLst/>
              <a:rect l="0" t="0" r="0" b="0"/>
              <a:pathLst>
                <a:path w="657226" h="503945">
                  <a:moveTo>
                    <a:pt x="0" y="347785"/>
                  </a:moveTo>
                  <a:lnTo>
                    <a:pt x="0" y="378868"/>
                  </a:lnTo>
                  <a:lnTo>
                    <a:pt x="0" y="407794"/>
                  </a:lnTo>
                  <a:lnTo>
                    <a:pt x="0" y="439384"/>
                  </a:lnTo>
                  <a:lnTo>
                    <a:pt x="3792" y="474710"/>
                  </a:lnTo>
                  <a:lnTo>
                    <a:pt x="7057" y="503944"/>
                  </a:lnTo>
                  <a:lnTo>
                    <a:pt x="7136" y="491123"/>
                  </a:lnTo>
                  <a:lnTo>
                    <a:pt x="992" y="456713"/>
                  </a:lnTo>
                  <a:lnTo>
                    <a:pt x="294" y="430242"/>
                  </a:lnTo>
                  <a:lnTo>
                    <a:pt x="3880" y="398498"/>
                  </a:lnTo>
                  <a:lnTo>
                    <a:pt x="6176" y="363957"/>
                  </a:lnTo>
                  <a:lnTo>
                    <a:pt x="6714" y="338304"/>
                  </a:lnTo>
                  <a:lnTo>
                    <a:pt x="7747" y="311027"/>
                  </a:lnTo>
                  <a:lnTo>
                    <a:pt x="10851" y="283029"/>
                  </a:lnTo>
                  <a:lnTo>
                    <a:pt x="14877" y="254710"/>
                  </a:lnTo>
                  <a:lnTo>
                    <a:pt x="19312" y="227044"/>
                  </a:lnTo>
                  <a:lnTo>
                    <a:pt x="23929" y="201518"/>
                  </a:lnTo>
                  <a:lnTo>
                    <a:pt x="28627" y="174827"/>
                  </a:lnTo>
                  <a:lnTo>
                    <a:pt x="34155" y="147884"/>
                  </a:lnTo>
                  <a:lnTo>
                    <a:pt x="41903" y="122679"/>
                  </a:lnTo>
                  <a:lnTo>
                    <a:pt x="50638" y="98248"/>
                  </a:lnTo>
                  <a:lnTo>
                    <a:pt x="66597" y="64298"/>
                  </a:lnTo>
                  <a:lnTo>
                    <a:pt x="86408" y="36247"/>
                  </a:lnTo>
                  <a:lnTo>
                    <a:pt x="109475" y="14971"/>
                  </a:lnTo>
                  <a:lnTo>
                    <a:pt x="127237" y="5398"/>
                  </a:lnTo>
                  <a:lnTo>
                    <a:pt x="155880" y="10"/>
                  </a:lnTo>
                  <a:lnTo>
                    <a:pt x="189943" y="0"/>
                  </a:lnTo>
                  <a:lnTo>
                    <a:pt x="216182" y="5624"/>
                  </a:lnTo>
                  <a:lnTo>
                    <a:pt x="243718" y="13415"/>
                  </a:lnTo>
                  <a:lnTo>
                    <a:pt x="272626" y="22170"/>
                  </a:lnTo>
                  <a:lnTo>
                    <a:pt x="303994" y="31352"/>
                  </a:lnTo>
                  <a:lnTo>
                    <a:pt x="336457" y="40725"/>
                  </a:lnTo>
                  <a:lnTo>
                    <a:pt x="369405" y="49389"/>
                  </a:lnTo>
                  <a:lnTo>
                    <a:pt x="402570" y="55885"/>
                  </a:lnTo>
                  <a:lnTo>
                    <a:pt x="435830" y="59301"/>
                  </a:lnTo>
                  <a:lnTo>
                    <a:pt x="469133" y="60026"/>
                  </a:lnTo>
                  <a:lnTo>
                    <a:pt x="502455" y="57702"/>
                  </a:lnTo>
                  <a:lnTo>
                    <a:pt x="537903" y="54024"/>
                  </a:lnTo>
                  <a:lnTo>
                    <a:pt x="572443" y="49743"/>
                  </a:lnTo>
                  <a:lnTo>
                    <a:pt x="601023" y="45194"/>
                  </a:lnTo>
                  <a:lnTo>
                    <a:pt x="635633" y="34379"/>
                  </a:lnTo>
                  <a:lnTo>
                    <a:pt x="657225" y="2631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1101"/>
            <p:cNvSpPr/>
            <p:nvPr/>
          </p:nvSpPr>
          <p:spPr>
            <a:xfrm>
              <a:off x="6225520" y="5473753"/>
              <a:ext cx="175281" cy="417713"/>
            </a:xfrm>
            <a:custGeom>
              <a:avLst/>
              <a:gdLst/>
              <a:ahLst/>
              <a:cxnLst/>
              <a:rect l="0" t="0" r="0" b="0"/>
              <a:pathLst>
                <a:path w="175281" h="417713">
                  <a:moveTo>
                    <a:pt x="132418" y="76941"/>
                  </a:moveTo>
                  <a:lnTo>
                    <a:pt x="133211" y="101776"/>
                  </a:lnTo>
                  <a:lnTo>
                    <a:pt x="136210" y="110733"/>
                  </a:lnTo>
                  <a:lnTo>
                    <a:pt x="157238" y="143642"/>
                  </a:lnTo>
                  <a:lnTo>
                    <a:pt x="160674" y="156324"/>
                  </a:lnTo>
                  <a:lnTo>
                    <a:pt x="162368" y="158437"/>
                  </a:lnTo>
                  <a:lnTo>
                    <a:pt x="166997" y="161831"/>
                  </a:lnTo>
                  <a:lnTo>
                    <a:pt x="164006" y="158626"/>
                  </a:lnTo>
                  <a:lnTo>
                    <a:pt x="162332" y="152668"/>
                  </a:lnTo>
                  <a:lnTo>
                    <a:pt x="161885" y="148857"/>
                  </a:lnTo>
                  <a:lnTo>
                    <a:pt x="157156" y="140389"/>
                  </a:lnTo>
                  <a:lnTo>
                    <a:pt x="150556" y="129746"/>
                  </a:lnTo>
                  <a:lnTo>
                    <a:pt x="137735" y="99160"/>
                  </a:lnTo>
                  <a:lnTo>
                    <a:pt x="120151" y="66160"/>
                  </a:lnTo>
                  <a:lnTo>
                    <a:pt x="96651" y="33050"/>
                  </a:lnTo>
                  <a:lnTo>
                    <a:pt x="82397" y="16576"/>
                  </a:lnTo>
                  <a:lnTo>
                    <a:pt x="63358" y="3898"/>
                  </a:lnTo>
                  <a:lnTo>
                    <a:pt x="49073" y="0"/>
                  </a:lnTo>
                  <a:lnTo>
                    <a:pt x="44310" y="1041"/>
                  </a:lnTo>
                  <a:lnTo>
                    <a:pt x="34786" y="6430"/>
                  </a:lnTo>
                  <a:lnTo>
                    <a:pt x="27378" y="16234"/>
                  </a:lnTo>
                  <a:lnTo>
                    <a:pt x="18745" y="39374"/>
                  </a:lnTo>
                  <a:lnTo>
                    <a:pt x="11159" y="71366"/>
                  </a:lnTo>
                  <a:lnTo>
                    <a:pt x="7087" y="95101"/>
                  </a:lnTo>
                  <a:lnTo>
                    <a:pt x="5278" y="121524"/>
                  </a:lnTo>
                  <a:lnTo>
                    <a:pt x="2357" y="149143"/>
                  </a:lnTo>
                  <a:lnTo>
                    <a:pt x="0" y="177294"/>
                  </a:lnTo>
                  <a:lnTo>
                    <a:pt x="1599" y="205679"/>
                  </a:lnTo>
                  <a:lnTo>
                    <a:pt x="4955" y="234170"/>
                  </a:lnTo>
                  <a:lnTo>
                    <a:pt x="9092" y="261914"/>
                  </a:lnTo>
                  <a:lnTo>
                    <a:pt x="13577" y="287474"/>
                  </a:lnTo>
                  <a:lnTo>
                    <a:pt x="20333" y="312063"/>
                  </a:lnTo>
                  <a:lnTo>
                    <a:pt x="35178" y="346103"/>
                  </a:lnTo>
                  <a:lnTo>
                    <a:pt x="52542" y="374180"/>
                  </a:lnTo>
                  <a:lnTo>
                    <a:pt x="69857" y="395464"/>
                  </a:lnTo>
                  <a:lnTo>
                    <a:pt x="90068" y="409708"/>
                  </a:lnTo>
                  <a:lnTo>
                    <a:pt x="109022" y="416838"/>
                  </a:lnTo>
                  <a:lnTo>
                    <a:pt x="120431" y="417712"/>
                  </a:lnTo>
                  <a:lnTo>
                    <a:pt x="133441" y="415455"/>
                  </a:lnTo>
                  <a:lnTo>
                    <a:pt x="150359" y="405929"/>
                  </a:lnTo>
                  <a:lnTo>
                    <a:pt x="175280" y="36983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1102"/>
            <p:cNvSpPr/>
            <p:nvPr/>
          </p:nvSpPr>
          <p:spPr>
            <a:xfrm>
              <a:off x="6408937" y="5538718"/>
              <a:ext cx="126567" cy="245409"/>
            </a:xfrm>
            <a:custGeom>
              <a:avLst/>
              <a:gdLst/>
              <a:ahLst/>
              <a:cxnLst/>
              <a:rect l="0" t="0" r="0" b="0"/>
              <a:pathLst>
                <a:path w="126567" h="245409">
                  <a:moveTo>
                    <a:pt x="6151" y="19120"/>
                  </a:moveTo>
                  <a:lnTo>
                    <a:pt x="5357" y="26411"/>
                  </a:lnTo>
                  <a:lnTo>
                    <a:pt x="0" y="55799"/>
                  </a:lnTo>
                  <a:lnTo>
                    <a:pt x="4112" y="90100"/>
                  </a:lnTo>
                  <a:lnTo>
                    <a:pt x="7134" y="121995"/>
                  </a:lnTo>
                  <a:lnTo>
                    <a:pt x="16584" y="152700"/>
                  </a:lnTo>
                  <a:lnTo>
                    <a:pt x="26352" y="184994"/>
                  </a:lnTo>
                  <a:lnTo>
                    <a:pt x="48065" y="218043"/>
                  </a:lnTo>
                  <a:lnTo>
                    <a:pt x="58910" y="231355"/>
                  </a:lnTo>
                  <a:lnTo>
                    <a:pt x="71668" y="239917"/>
                  </a:lnTo>
                  <a:lnTo>
                    <a:pt x="88445" y="245408"/>
                  </a:lnTo>
                  <a:lnTo>
                    <a:pt x="93558" y="244591"/>
                  </a:lnTo>
                  <a:lnTo>
                    <a:pt x="103472" y="239449"/>
                  </a:lnTo>
                  <a:lnTo>
                    <a:pt x="114184" y="227630"/>
                  </a:lnTo>
                  <a:lnTo>
                    <a:pt x="122387" y="210281"/>
                  </a:lnTo>
                  <a:lnTo>
                    <a:pt x="126566" y="182292"/>
                  </a:lnTo>
                  <a:lnTo>
                    <a:pt x="126495" y="155397"/>
                  </a:lnTo>
                  <a:lnTo>
                    <a:pt x="121801" y="123439"/>
                  </a:lnTo>
                  <a:lnTo>
                    <a:pt x="114589" y="92715"/>
                  </a:lnTo>
                  <a:lnTo>
                    <a:pt x="102751" y="60416"/>
                  </a:lnTo>
                  <a:lnTo>
                    <a:pt x="84528" y="27365"/>
                  </a:lnTo>
                  <a:lnTo>
                    <a:pt x="75116" y="14053"/>
                  </a:lnTo>
                  <a:lnTo>
                    <a:pt x="65641" y="5491"/>
                  </a:lnTo>
                  <a:lnTo>
                    <a:pt x="56139" y="1156"/>
                  </a:lnTo>
                  <a:lnTo>
                    <a:pt x="51383" y="0"/>
                  </a:lnTo>
                  <a:lnTo>
                    <a:pt x="41864" y="832"/>
                  </a:lnTo>
                  <a:lnTo>
                    <a:pt x="37103" y="2165"/>
                  </a:lnTo>
                  <a:lnTo>
                    <a:pt x="13294" y="262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1103"/>
            <p:cNvSpPr/>
            <p:nvPr/>
          </p:nvSpPr>
          <p:spPr>
            <a:xfrm>
              <a:off x="6457950" y="5243764"/>
              <a:ext cx="431687" cy="427920"/>
            </a:xfrm>
            <a:custGeom>
              <a:avLst/>
              <a:gdLst/>
              <a:ahLst/>
              <a:cxnLst/>
              <a:rect l="0" t="0" r="0" b="0"/>
              <a:pathLst>
                <a:path w="431687" h="427920">
                  <a:moveTo>
                    <a:pt x="0" y="349792"/>
                  </a:moveTo>
                  <a:lnTo>
                    <a:pt x="32886" y="376528"/>
                  </a:lnTo>
                  <a:lnTo>
                    <a:pt x="62911" y="395143"/>
                  </a:lnTo>
                  <a:lnTo>
                    <a:pt x="96038" y="415070"/>
                  </a:lnTo>
                  <a:lnTo>
                    <a:pt x="111457" y="424923"/>
                  </a:lnTo>
                  <a:lnTo>
                    <a:pt x="126018" y="427919"/>
                  </a:lnTo>
                  <a:lnTo>
                    <a:pt x="129562" y="423938"/>
                  </a:lnTo>
                  <a:lnTo>
                    <a:pt x="131618" y="420654"/>
                  </a:lnTo>
                  <a:lnTo>
                    <a:pt x="132195" y="416877"/>
                  </a:lnTo>
                  <a:lnTo>
                    <a:pt x="123306" y="383603"/>
                  </a:lnTo>
                  <a:lnTo>
                    <a:pt x="112081" y="348945"/>
                  </a:lnTo>
                  <a:lnTo>
                    <a:pt x="101471" y="320966"/>
                  </a:lnTo>
                  <a:lnTo>
                    <a:pt x="91184" y="290451"/>
                  </a:lnTo>
                  <a:lnTo>
                    <a:pt x="80199" y="260508"/>
                  </a:lnTo>
                  <a:lnTo>
                    <a:pt x="73168" y="229057"/>
                  </a:lnTo>
                  <a:lnTo>
                    <a:pt x="71951" y="214712"/>
                  </a:lnTo>
                  <a:lnTo>
                    <a:pt x="73782" y="208265"/>
                  </a:lnTo>
                  <a:lnTo>
                    <a:pt x="75382" y="205434"/>
                  </a:lnTo>
                  <a:lnTo>
                    <a:pt x="77243" y="203548"/>
                  </a:lnTo>
                  <a:lnTo>
                    <a:pt x="81425" y="201451"/>
                  </a:lnTo>
                  <a:lnTo>
                    <a:pt x="83652" y="201686"/>
                  </a:lnTo>
                  <a:lnTo>
                    <a:pt x="88243" y="204063"/>
                  </a:lnTo>
                  <a:lnTo>
                    <a:pt x="123312" y="237391"/>
                  </a:lnTo>
                  <a:lnTo>
                    <a:pt x="145149" y="258406"/>
                  </a:lnTo>
                  <a:lnTo>
                    <a:pt x="164161" y="269390"/>
                  </a:lnTo>
                  <a:lnTo>
                    <a:pt x="170011" y="270851"/>
                  </a:lnTo>
                  <a:lnTo>
                    <a:pt x="170490" y="270177"/>
                  </a:lnTo>
                  <a:lnTo>
                    <a:pt x="177564" y="240673"/>
                  </a:lnTo>
                  <a:lnTo>
                    <a:pt x="173481" y="212880"/>
                  </a:lnTo>
                  <a:lnTo>
                    <a:pt x="171852" y="179755"/>
                  </a:lnTo>
                  <a:lnTo>
                    <a:pt x="172422" y="165477"/>
                  </a:lnTo>
                  <a:lnTo>
                    <a:pt x="177206" y="149307"/>
                  </a:lnTo>
                  <a:lnTo>
                    <a:pt x="184457" y="137458"/>
                  </a:lnTo>
                  <a:lnTo>
                    <a:pt x="189402" y="140592"/>
                  </a:lnTo>
                  <a:lnTo>
                    <a:pt x="208980" y="160966"/>
                  </a:lnTo>
                  <a:lnTo>
                    <a:pt x="230369" y="190080"/>
                  </a:lnTo>
                  <a:lnTo>
                    <a:pt x="250555" y="217098"/>
                  </a:lnTo>
                  <a:lnTo>
                    <a:pt x="275410" y="245211"/>
                  </a:lnTo>
                  <a:lnTo>
                    <a:pt x="302882" y="273650"/>
                  </a:lnTo>
                  <a:lnTo>
                    <a:pt x="331131" y="298392"/>
                  </a:lnTo>
                  <a:lnTo>
                    <a:pt x="359609" y="320804"/>
                  </a:lnTo>
                  <a:lnTo>
                    <a:pt x="391180" y="344007"/>
                  </a:lnTo>
                  <a:lnTo>
                    <a:pt x="411410" y="359644"/>
                  </a:lnTo>
                  <a:lnTo>
                    <a:pt x="420614" y="362765"/>
                  </a:lnTo>
                  <a:lnTo>
                    <a:pt x="430835" y="363820"/>
                  </a:lnTo>
                  <a:lnTo>
                    <a:pt x="431686" y="363113"/>
                  </a:lnTo>
                  <a:lnTo>
                    <a:pt x="431459" y="361848"/>
                  </a:lnTo>
                  <a:lnTo>
                    <a:pt x="414963" y="331948"/>
                  </a:lnTo>
                  <a:lnTo>
                    <a:pt x="398118" y="301290"/>
                  </a:lnTo>
                  <a:lnTo>
                    <a:pt x="384904" y="275848"/>
                  </a:lnTo>
                  <a:lnTo>
                    <a:pt x="368977" y="248666"/>
                  </a:lnTo>
                  <a:lnTo>
                    <a:pt x="351315" y="219916"/>
                  </a:lnTo>
                  <a:lnTo>
                    <a:pt x="332881" y="188617"/>
                  </a:lnTo>
                  <a:lnTo>
                    <a:pt x="316223" y="160419"/>
                  </a:lnTo>
                  <a:lnTo>
                    <a:pt x="302468" y="134658"/>
                  </a:lnTo>
                  <a:lnTo>
                    <a:pt x="291057" y="99429"/>
                  </a:lnTo>
                  <a:lnTo>
                    <a:pt x="286798" y="65388"/>
                  </a:lnTo>
                  <a:lnTo>
                    <a:pt x="287010" y="51147"/>
                  </a:lnTo>
                  <a:lnTo>
                    <a:pt x="295755" y="24058"/>
                  </a:lnTo>
                  <a:lnTo>
                    <a:pt x="302561" y="9421"/>
                  </a:lnTo>
                  <a:lnTo>
                    <a:pt x="305688" y="6197"/>
                  </a:lnTo>
                  <a:lnTo>
                    <a:pt x="313397" y="2615"/>
                  </a:lnTo>
                  <a:lnTo>
                    <a:pt x="340647" y="0"/>
                  </a:lnTo>
                  <a:lnTo>
                    <a:pt x="350100" y="4094"/>
                  </a:lnTo>
                  <a:lnTo>
                    <a:pt x="354844" y="7408"/>
                  </a:lnTo>
                  <a:lnTo>
                    <a:pt x="362231" y="17440"/>
                  </a:lnTo>
                  <a:lnTo>
                    <a:pt x="370853" y="40710"/>
                  </a:lnTo>
                  <a:lnTo>
                    <a:pt x="378434" y="72739"/>
                  </a:lnTo>
                  <a:lnTo>
                    <a:pt x="385707" y="105248"/>
                  </a:lnTo>
                  <a:lnTo>
                    <a:pt x="392906" y="15691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1104"/>
            <p:cNvSpPr/>
            <p:nvPr/>
          </p:nvSpPr>
          <p:spPr>
            <a:xfrm>
              <a:off x="6866138" y="4958194"/>
              <a:ext cx="277613" cy="342596"/>
            </a:xfrm>
            <a:custGeom>
              <a:avLst/>
              <a:gdLst/>
              <a:ahLst/>
              <a:cxnLst/>
              <a:rect l="0" t="0" r="0" b="0"/>
              <a:pathLst>
                <a:path w="277613" h="342596">
                  <a:moveTo>
                    <a:pt x="13293" y="192450"/>
                  </a:moveTo>
                  <a:lnTo>
                    <a:pt x="13293" y="186299"/>
                  </a:lnTo>
                  <a:lnTo>
                    <a:pt x="12500" y="185968"/>
                  </a:lnTo>
                  <a:lnTo>
                    <a:pt x="7142" y="185393"/>
                  </a:lnTo>
                  <a:lnTo>
                    <a:pt x="6811" y="186158"/>
                  </a:lnTo>
                  <a:lnTo>
                    <a:pt x="6444" y="189124"/>
                  </a:lnTo>
                  <a:lnTo>
                    <a:pt x="4164" y="193088"/>
                  </a:lnTo>
                  <a:lnTo>
                    <a:pt x="2444" y="195257"/>
                  </a:lnTo>
                  <a:lnTo>
                    <a:pt x="534" y="201900"/>
                  </a:lnTo>
                  <a:lnTo>
                    <a:pt x="0" y="234322"/>
                  </a:lnTo>
                  <a:lnTo>
                    <a:pt x="6816" y="265809"/>
                  </a:lnTo>
                  <a:lnTo>
                    <a:pt x="15806" y="298574"/>
                  </a:lnTo>
                  <a:lnTo>
                    <a:pt x="30929" y="327183"/>
                  </a:lnTo>
                  <a:lnTo>
                    <a:pt x="39916" y="338586"/>
                  </a:lnTo>
                  <a:lnTo>
                    <a:pt x="44536" y="341467"/>
                  </a:lnTo>
                  <a:lnTo>
                    <a:pt x="49203" y="342595"/>
                  </a:lnTo>
                  <a:lnTo>
                    <a:pt x="57828" y="341731"/>
                  </a:lnTo>
                  <a:lnTo>
                    <a:pt x="64307" y="338701"/>
                  </a:lnTo>
                  <a:lnTo>
                    <a:pt x="69832" y="330475"/>
                  </a:lnTo>
                  <a:lnTo>
                    <a:pt x="74141" y="318088"/>
                  </a:lnTo>
                  <a:lnTo>
                    <a:pt x="76566" y="292470"/>
                  </a:lnTo>
                  <a:lnTo>
                    <a:pt x="76491" y="260891"/>
                  </a:lnTo>
                  <a:lnTo>
                    <a:pt x="71794" y="231867"/>
                  </a:lnTo>
                  <a:lnTo>
                    <a:pt x="65213" y="200324"/>
                  </a:lnTo>
                  <a:lnTo>
                    <a:pt x="62758" y="175378"/>
                  </a:lnTo>
                  <a:lnTo>
                    <a:pt x="59259" y="168430"/>
                  </a:lnTo>
                  <a:lnTo>
                    <a:pt x="59811" y="168499"/>
                  </a:lnTo>
                  <a:lnTo>
                    <a:pt x="60974" y="169339"/>
                  </a:lnTo>
                  <a:lnTo>
                    <a:pt x="61749" y="170692"/>
                  </a:lnTo>
                  <a:lnTo>
                    <a:pt x="66888" y="184607"/>
                  </a:lnTo>
                  <a:lnTo>
                    <a:pt x="90017" y="215440"/>
                  </a:lnTo>
                  <a:lnTo>
                    <a:pt x="115492" y="242034"/>
                  </a:lnTo>
                  <a:lnTo>
                    <a:pt x="150286" y="267561"/>
                  </a:lnTo>
                  <a:lnTo>
                    <a:pt x="153554" y="269488"/>
                  </a:lnTo>
                  <a:lnTo>
                    <a:pt x="155219" y="269209"/>
                  </a:lnTo>
                  <a:lnTo>
                    <a:pt x="159186" y="266782"/>
                  </a:lnTo>
                  <a:lnTo>
                    <a:pt x="159767" y="263435"/>
                  </a:lnTo>
                  <a:lnTo>
                    <a:pt x="153007" y="230520"/>
                  </a:lnTo>
                  <a:lnTo>
                    <a:pt x="146412" y="203641"/>
                  </a:lnTo>
                  <a:lnTo>
                    <a:pt x="139431" y="171777"/>
                  </a:lnTo>
                  <a:lnTo>
                    <a:pt x="132336" y="137200"/>
                  </a:lnTo>
                  <a:lnTo>
                    <a:pt x="125206" y="101820"/>
                  </a:lnTo>
                  <a:lnTo>
                    <a:pt x="121859" y="69994"/>
                  </a:lnTo>
                  <a:lnTo>
                    <a:pt x="121522" y="42202"/>
                  </a:lnTo>
                  <a:lnTo>
                    <a:pt x="126235" y="27194"/>
                  </a:lnTo>
                  <a:lnTo>
                    <a:pt x="130429" y="20313"/>
                  </a:lnTo>
                  <a:lnTo>
                    <a:pt x="150453" y="4480"/>
                  </a:lnTo>
                  <a:lnTo>
                    <a:pt x="157861" y="1751"/>
                  </a:lnTo>
                  <a:lnTo>
                    <a:pt x="171760" y="0"/>
                  </a:lnTo>
                  <a:lnTo>
                    <a:pt x="177121" y="1877"/>
                  </a:lnTo>
                  <a:lnTo>
                    <a:pt x="187030" y="9549"/>
                  </a:lnTo>
                  <a:lnTo>
                    <a:pt x="201404" y="43307"/>
                  </a:lnTo>
                  <a:lnTo>
                    <a:pt x="211729" y="77676"/>
                  </a:lnTo>
                  <a:lnTo>
                    <a:pt x="223784" y="109583"/>
                  </a:lnTo>
                  <a:lnTo>
                    <a:pt x="239962" y="144977"/>
                  </a:lnTo>
                  <a:lnTo>
                    <a:pt x="250582" y="162509"/>
                  </a:lnTo>
                  <a:lnTo>
                    <a:pt x="259249" y="171205"/>
                  </a:lnTo>
                  <a:lnTo>
                    <a:pt x="277612" y="1781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1105"/>
            <p:cNvSpPr/>
            <p:nvPr/>
          </p:nvSpPr>
          <p:spPr>
            <a:xfrm>
              <a:off x="6994026" y="4872038"/>
              <a:ext cx="42569" cy="42863"/>
            </a:xfrm>
            <a:custGeom>
              <a:avLst/>
              <a:gdLst/>
              <a:ahLst/>
              <a:cxnLst/>
              <a:rect l="0" t="0" r="0" b="0"/>
              <a:pathLst>
                <a:path w="42569" h="42863">
                  <a:moveTo>
                    <a:pt x="6849" y="0"/>
                  </a:moveTo>
                  <a:lnTo>
                    <a:pt x="698" y="6150"/>
                  </a:lnTo>
                  <a:lnTo>
                    <a:pt x="0" y="10641"/>
                  </a:lnTo>
                  <a:lnTo>
                    <a:pt x="1952" y="14783"/>
                  </a:lnTo>
                  <a:lnTo>
                    <a:pt x="3585" y="16999"/>
                  </a:lnTo>
                  <a:lnTo>
                    <a:pt x="38561" y="39692"/>
                  </a:lnTo>
                  <a:lnTo>
                    <a:pt x="42568" y="428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1106"/>
            <p:cNvSpPr/>
            <p:nvPr/>
          </p:nvSpPr>
          <p:spPr>
            <a:xfrm>
              <a:off x="7122799" y="4872038"/>
              <a:ext cx="178115" cy="164307"/>
            </a:xfrm>
            <a:custGeom>
              <a:avLst/>
              <a:gdLst/>
              <a:ahLst/>
              <a:cxnLst/>
              <a:rect l="0" t="0" r="0" b="0"/>
              <a:pathLst>
                <a:path w="178115" h="164307">
                  <a:moveTo>
                    <a:pt x="78101" y="164306"/>
                  </a:moveTo>
                  <a:lnTo>
                    <a:pt x="74308" y="164306"/>
                  </a:lnTo>
                  <a:lnTo>
                    <a:pt x="70330" y="160072"/>
                  </a:lnTo>
                  <a:lnTo>
                    <a:pt x="44309" y="126928"/>
                  </a:lnTo>
                  <a:lnTo>
                    <a:pt x="21508" y="98890"/>
                  </a:lnTo>
                  <a:lnTo>
                    <a:pt x="7715" y="67834"/>
                  </a:lnTo>
                  <a:lnTo>
                    <a:pt x="3162" y="55548"/>
                  </a:lnTo>
                  <a:lnTo>
                    <a:pt x="0" y="28805"/>
                  </a:lnTo>
                  <a:lnTo>
                    <a:pt x="1850" y="22592"/>
                  </a:lnTo>
                  <a:lnTo>
                    <a:pt x="3454" y="19823"/>
                  </a:lnTo>
                  <a:lnTo>
                    <a:pt x="13297" y="12135"/>
                  </a:lnTo>
                  <a:lnTo>
                    <a:pt x="17436" y="11265"/>
                  </a:lnTo>
                  <a:lnTo>
                    <a:pt x="43957" y="13732"/>
                  </a:lnTo>
                  <a:lnTo>
                    <a:pt x="55254" y="18274"/>
                  </a:lnTo>
                  <a:lnTo>
                    <a:pt x="87237" y="43212"/>
                  </a:lnTo>
                  <a:lnTo>
                    <a:pt x="120432" y="65134"/>
                  </a:lnTo>
                  <a:lnTo>
                    <a:pt x="131575" y="68636"/>
                  </a:lnTo>
                  <a:lnTo>
                    <a:pt x="141820" y="68075"/>
                  </a:lnTo>
                  <a:lnTo>
                    <a:pt x="150870" y="65180"/>
                  </a:lnTo>
                  <a:lnTo>
                    <a:pt x="157539" y="61248"/>
                  </a:lnTo>
                  <a:lnTo>
                    <a:pt x="165755" y="46987"/>
                  </a:lnTo>
                  <a:lnTo>
                    <a:pt x="174849" y="13396"/>
                  </a:lnTo>
                  <a:lnTo>
                    <a:pt x="178114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1107"/>
            <p:cNvSpPr/>
            <p:nvPr/>
          </p:nvSpPr>
          <p:spPr>
            <a:xfrm>
              <a:off x="7308056" y="4750594"/>
              <a:ext cx="128228" cy="507207"/>
            </a:xfrm>
            <a:custGeom>
              <a:avLst/>
              <a:gdLst/>
              <a:ahLst/>
              <a:cxnLst/>
              <a:rect l="0" t="0" r="0" b="0"/>
              <a:pathLst>
                <a:path w="128228" h="507207">
                  <a:moveTo>
                    <a:pt x="0" y="0"/>
                  </a:moveTo>
                  <a:lnTo>
                    <a:pt x="794" y="11406"/>
                  </a:lnTo>
                  <a:lnTo>
                    <a:pt x="9943" y="41170"/>
                  </a:lnTo>
                  <a:lnTo>
                    <a:pt x="19927" y="76806"/>
                  </a:lnTo>
                  <a:lnTo>
                    <a:pt x="31922" y="104955"/>
                  </a:lnTo>
                  <a:lnTo>
                    <a:pt x="45530" y="134197"/>
                  </a:lnTo>
                  <a:lnTo>
                    <a:pt x="59617" y="166850"/>
                  </a:lnTo>
                  <a:lnTo>
                    <a:pt x="73844" y="197780"/>
                  </a:lnTo>
                  <a:lnTo>
                    <a:pt x="88114" y="231727"/>
                  </a:lnTo>
                  <a:lnTo>
                    <a:pt x="102396" y="266921"/>
                  </a:lnTo>
                  <a:lnTo>
                    <a:pt x="115889" y="302484"/>
                  </a:lnTo>
                  <a:lnTo>
                    <a:pt x="124472" y="338157"/>
                  </a:lnTo>
                  <a:lnTo>
                    <a:pt x="127368" y="373862"/>
                  </a:lnTo>
                  <a:lnTo>
                    <a:pt x="128227" y="408783"/>
                  </a:lnTo>
                  <a:lnTo>
                    <a:pt x="127687" y="438797"/>
                  </a:lnTo>
                  <a:lnTo>
                    <a:pt x="122059" y="463124"/>
                  </a:lnTo>
                  <a:lnTo>
                    <a:pt x="110690" y="483826"/>
                  </a:lnTo>
                  <a:lnTo>
                    <a:pt x="101848" y="492317"/>
                  </a:lnTo>
                  <a:lnTo>
                    <a:pt x="64294" y="5072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1108"/>
            <p:cNvSpPr/>
            <p:nvPr/>
          </p:nvSpPr>
          <p:spPr>
            <a:xfrm>
              <a:off x="7429500" y="4407694"/>
              <a:ext cx="42864" cy="735807"/>
            </a:xfrm>
            <a:custGeom>
              <a:avLst/>
              <a:gdLst/>
              <a:ahLst/>
              <a:cxnLst/>
              <a:rect l="0" t="0" r="0" b="0"/>
              <a:pathLst>
                <a:path w="42864" h="735807">
                  <a:moveTo>
                    <a:pt x="0" y="0"/>
                  </a:moveTo>
                  <a:lnTo>
                    <a:pt x="794" y="31332"/>
                  </a:lnTo>
                  <a:lnTo>
                    <a:pt x="4910" y="58673"/>
                  </a:lnTo>
                  <a:lnTo>
                    <a:pt x="6151" y="85872"/>
                  </a:lnTo>
                  <a:lnTo>
                    <a:pt x="8819" y="116482"/>
                  </a:lnTo>
                  <a:lnTo>
                    <a:pt x="11857" y="150194"/>
                  </a:lnTo>
                  <a:lnTo>
                    <a:pt x="12667" y="169186"/>
                  </a:lnTo>
                  <a:lnTo>
                    <a:pt x="13207" y="188991"/>
                  </a:lnTo>
                  <a:lnTo>
                    <a:pt x="13567" y="210131"/>
                  </a:lnTo>
                  <a:lnTo>
                    <a:pt x="13808" y="232162"/>
                  </a:lnTo>
                  <a:lnTo>
                    <a:pt x="13968" y="254787"/>
                  </a:lnTo>
                  <a:lnTo>
                    <a:pt x="14074" y="277808"/>
                  </a:lnTo>
                  <a:lnTo>
                    <a:pt x="14146" y="301093"/>
                  </a:lnTo>
                  <a:lnTo>
                    <a:pt x="14193" y="324554"/>
                  </a:lnTo>
                  <a:lnTo>
                    <a:pt x="14225" y="348131"/>
                  </a:lnTo>
                  <a:lnTo>
                    <a:pt x="14246" y="371788"/>
                  </a:lnTo>
                  <a:lnTo>
                    <a:pt x="14260" y="395496"/>
                  </a:lnTo>
                  <a:lnTo>
                    <a:pt x="15063" y="419239"/>
                  </a:lnTo>
                  <a:lnTo>
                    <a:pt x="16392" y="443005"/>
                  </a:lnTo>
                  <a:lnTo>
                    <a:pt x="18072" y="466786"/>
                  </a:lnTo>
                  <a:lnTo>
                    <a:pt x="19986" y="489785"/>
                  </a:lnTo>
                  <a:lnTo>
                    <a:pt x="22054" y="512260"/>
                  </a:lnTo>
                  <a:lnTo>
                    <a:pt x="24228" y="534388"/>
                  </a:lnTo>
                  <a:lnTo>
                    <a:pt x="25677" y="555490"/>
                  </a:lnTo>
                  <a:lnTo>
                    <a:pt x="26643" y="575908"/>
                  </a:lnTo>
                  <a:lnTo>
                    <a:pt x="27287" y="595870"/>
                  </a:lnTo>
                  <a:lnTo>
                    <a:pt x="28511" y="614734"/>
                  </a:lnTo>
                  <a:lnTo>
                    <a:pt x="30119" y="632867"/>
                  </a:lnTo>
                  <a:lnTo>
                    <a:pt x="34024" y="666242"/>
                  </a:lnTo>
                  <a:lnTo>
                    <a:pt x="38405" y="694305"/>
                  </a:lnTo>
                  <a:lnTo>
                    <a:pt x="42863" y="7358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1109"/>
            <p:cNvSpPr/>
            <p:nvPr/>
          </p:nvSpPr>
          <p:spPr>
            <a:xfrm>
              <a:off x="6880726" y="5480664"/>
              <a:ext cx="198731" cy="324135"/>
            </a:xfrm>
            <a:custGeom>
              <a:avLst/>
              <a:gdLst/>
              <a:ahLst/>
              <a:cxnLst/>
              <a:rect l="0" t="0" r="0" b="0"/>
              <a:pathLst>
                <a:path w="198731" h="324135">
                  <a:moveTo>
                    <a:pt x="163012" y="20024"/>
                  </a:moveTo>
                  <a:lnTo>
                    <a:pt x="149805" y="33231"/>
                  </a:lnTo>
                  <a:lnTo>
                    <a:pt x="145252" y="33991"/>
                  </a:lnTo>
                  <a:lnTo>
                    <a:pt x="138876" y="34216"/>
                  </a:lnTo>
                  <a:lnTo>
                    <a:pt x="137396" y="33454"/>
                  </a:lnTo>
                  <a:lnTo>
                    <a:pt x="136409" y="32152"/>
                  </a:lnTo>
                  <a:lnTo>
                    <a:pt x="135751" y="30490"/>
                  </a:lnTo>
                  <a:lnTo>
                    <a:pt x="111195" y="12823"/>
                  </a:lnTo>
                  <a:lnTo>
                    <a:pt x="88954" y="1760"/>
                  </a:lnTo>
                  <a:lnTo>
                    <a:pt x="79562" y="0"/>
                  </a:lnTo>
                  <a:lnTo>
                    <a:pt x="61556" y="2802"/>
                  </a:lnTo>
                  <a:lnTo>
                    <a:pt x="44933" y="8659"/>
                  </a:lnTo>
                  <a:lnTo>
                    <a:pt x="29953" y="23006"/>
                  </a:lnTo>
                  <a:lnTo>
                    <a:pt x="11542" y="58252"/>
                  </a:lnTo>
                  <a:lnTo>
                    <a:pt x="4410" y="76701"/>
                  </a:lnTo>
                  <a:lnTo>
                    <a:pt x="396" y="108607"/>
                  </a:lnTo>
                  <a:lnTo>
                    <a:pt x="0" y="139315"/>
                  </a:lnTo>
                  <a:lnTo>
                    <a:pt x="4557" y="172403"/>
                  </a:lnTo>
                  <a:lnTo>
                    <a:pt x="11728" y="202668"/>
                  </a:lnTo>
                  <a:lnTo>
                    <a:pt x="23554" y="231744"/>
                  </a:lnTo>
                  <a:lnTo>
                    <a:pt x="37906" y="260467"/>
                  </a:lnTo>
                  <a:lnTo>
                    <a:pt x="63687" y="294384"/>
                  </a:lnTo>
                  <a:lnTo>
                    <a:pt x="95502" y="316841"/>
                  </a:lnTo>
                  <a:lnTo>
                    <a:pt x="119196" y="324134"/>
                  </a:lnTo>
                  <a:lnTo>
                    <a:pt x="141298" y="322503"/>
                  </a:lnTo>
                  <a:lnTo>
                    <a:pt x="153626" y="314796"/>
                  </a:lnTo>
                  <a:lnTo>
                    <a:pt x="169491" y="294953"/>
                  </a:lnTo>
                  <a:lnTo>
                    <a:pt x="184246" y="262615"/>
                  </a:lnTo>
                  <a:lnTo>
                    <a:pt x="198730" y="22004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1110"/>
            <p:cNvSpPr/>
            <p:nvPr/>
          </p:nvSpPr>
          <p:spPr>
            <a:xfrm>
              <a:off x="7043738" y="5465559"/>
              <a:ext cx="257176" cy="220190"/>
            </a:xfrm>
            <a:custGeom>
              <a:avLst/>
              <a:gdLst/>
              <a:ahLst/>
              <a:cxnLst/>
              <a:rect l="0" t="0" r="0" b="0"/>
              <a:pathLst>
                <a:path w="257176" h="220190">
                  <a:moveTo>
                    <a:pt x="0" y="49416"/>
                  </a:moveTo>
                  <a:lnTo>
                    <a:pt x="0" y="77139"/>
                  </a:lnTo>
                  <a:lnTo>
                    <a:pt x="793" y="104637"/>
                  </a:lnTo>
                  <a:lnTo>
                    <a:pt x="6497" y="132894"/>
                  </a:lnTo>
                  <a:lnTo>
                    <a:pt x="17888" y="160581"/>
                  </a:lnTo>
                  <a:lnTo>
                    <a:pt x="35959" y="191672"/>
                  </a:lnTo>
                  <a:lnTo>
                    <a:pt x="45350" y="204716"/>
                  </a:lnTo>
                  <a:lnTo>
                    <a:pt x="54816" y="213159"/>
                  </a:lnTo>
                  <a:lnTo>
                    <a:pt x="64314" y="217441"/>
                  </a:lnTo>
                  <a:lnTo>
                    <a:pt x="79555" y="220189"/>
                  </a:lnTo>
                  <a:lnTo>
                    <a:pt x="81612" y="218827"/>
                  </a:lnTo>
                  <a:lnTo>
                    <a:pt x="82983" y="216332"/>
                  </a:lnTo>
                  <a:lnTo>
                    <a:pt x="84912" y="203118"/>
                  </a:lnTo>
                  <a:lnTo>
                    <a:pt x="83367" y="182005"/>
                  </a:lnTo>
                  <a:lnTo>
                    <a:pt x="75765" y="153525"/>
                  </a:lnTo>
                  <a:lnTo>
                    <a:pt x="63459" y="119950"/>
                  </a:lnTo>
                  <a:lnTo>
                    <a:pt x="49758" y="84867"/>
                  </a:lnTo>
                  <a:lnTo>
                    <a:pt x="37762" y="51454"/>
                  </a:lnTo>
                  <a:lnTo>
                    <a:pt x="26596" y="19303"/>
                  </a:lnTo>
                  <a:lnTo>
                    <a:pt x="18336" y="4162"/>
                  </a:lnTo>
                  <a:lnTo>
                    <a:pt x="18574" y="2578"/>
                  </a:lnTo>
                  <a:lnTo>
                    <a:pt x="19526" y="1522"/>
                  </a:lnTo>
                  <a:lnTo>
                    <a:pt x="20161" y="1612"/>
                  </a:lnTo>
                  <a:lnTo>
                    <a:pt x="20584" y="2465"/>
                  </a:lnTo>
                  <a:lnTo>
                    <a:pt x="20866" y="3828"/>
                  </a:lnTo>
                  <a:lnTo>
                    <a:pt x="42001" y="37011"/>
                  </a:lnTo>
                  <a:lnTo>
                    <a:pt x="60625" y="68985"/>
                  </a:lnTo>
                  <a:lnTo>
                    <a:pt x="84294" y="101171"/>
                  </a:lnTo>
                  <a:lnTo>
                    <a:pt x="104492" y="134075"/>
                  </a:lnTo>
                  <a:lnTo>
                    <a:pt x="129971" y="162949"/>
                  </a:lnTo>
                  <a:lnTo>
                    <a:pt x="133965" y="171312"/>
                  </a:lnTo>
                  <a:lnTo>
                    <a:pt x="138385" y="175030"/>
                  </a:lnTo>
                  <a:lnTo>
                    <a:pt x="139882" y="175228"/>
                  </a:lnTo>
                  <a:lnTo>
                    <a:pt x="140879" y="174565"/>
                  </a:lnTo>
                  <a:lnTo>
                    <a:pt x="141544" y="173330"/>
                  </a:lnTo>
                  <a:lnTo>
                    <a:pt x="142481" y="164007"/>
                  </a:lnTo>
                  <a:lnTo>
                    <a:pt x="132935" y="130005"/>
                  </a:lnTo>
                  <a:lnTo>
                    <a:pt x="122732" y="100017"/>
                  </a:lnTo>
                  <a:lnTo>
                    <a:pt x="112565" y="71023"/>
                  </a:lnTo>
                  <a:lnTo>
                    <a:pt x="103731" y="44441"/>
                  </a:lnTo>
                  <a:lnTo>
                    <a:pt x="96386" y="13336"/>
                  </a:lnTo>
                  <a:lnTo>
                    <a:pt x="97871" y="6129"/>
                  </a:lnTo>
                  <a:lnTo>
                    <a:pt x="99378" y="3889"/>
                  </a:lnTo>
                  <a:lnTo>
                    <a:pt x="101177" y="2396"/>
                  </a:lnTo>
                  <a:lnTo>
                    <a:pt x="105292" y="737"/>
                  </a:lnTo>
                  <a:lnTo>
                    <a:pt x="109767" y="0"/>
                  </a:lnTo>
                  <a:lnTo>
                    <a:pt x="116519" y="3906"/>
                  </a:lnTo>
                  <a:lnTo>
                    <a:pt x="147303" y="28379"/>
                  </a:lnTo>
                  <a:lnTo>
                    <a:pt x="178057" y="50905"/>
                  </a:lnTo>
                  <a:lnTo>
                    <a:pt x="207062" y="77492"/>
                  </a:lnTo>
                  <a:lnTo>
                    <a:pt x="239080" y="103806"/>
                  </a:lnTo>
                  <a:lnTo>
                    <a:pt x="257175" y="11371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1111"/>
            <p:cNvSpPr/>
            <p:nvPr/>
          </p:nvSpPr>
          <p:spPr>
            <a:xfrm>
              <a:off x="7222331" y="5207794"/>
              <a:ext cx="185739" cy="311631"/>
            </a:xfrm>
            <a:custGeom>
              <a:avLst/>
              <a:gdLst/>
              <a:ahLst/>
              <a:cxnLst/>
              <a:rect l="0" t="0" r="0" b="0"/>
              <a:pathLst>
                <a:path w="185739" h="311631">
                  <a:moveTo>
                    <a:pt x="0" y="0"/>
                  </a:moveTo>
                  <a:lnTo>
                    <a:pt x="0" y="3792"/>
                  </a:lnTo>
                  <a:lnTo>
                    <a:pt x="12185" y="32905"/>
                  </a:lnTo>
                  <a:lnTo>
                    <a:pt x="19132" y="58344"/>
                  </a:lnTo>
                  <a:lnTo>
                    <a:pt x="23849" y="82287"/>
                  </a:lnTo>
                  <a:lnTo>
                    <a:pt x="32825" y="108803"/>
                  </a:lnTo>
                  <a:lnTo>
                    <a:pt x="44752" y="136463"/>
                  </a:lnTo>
                  <a:lnTo>
                    <a:pt x="57990" y="164632"/>
                  </a:lnTo>
                  <a:lnTo>
                    <a:pt x="73928" y="195142"/>
                  </a:lnTo>
                  <a:lnTo>
                    <a:pt x="92388" y="225636"/>
                  </a:lnTo>
                  <a:lnTo>
                    <a:pt x="113822" y="252418"/>
                  </a:lnTo>
                  <a:lnTo>
                    <a:pt x="140617" y="286016"/>
                  </a:lnTo>
                  <a:lnTo>
                    <a:pt x="163638" y="304702"/>
                  </a:lnTo>
                  <a:lnTo>
                    <a:pt x="177955" y="311474"/>
                  </a:lnTo>
                  <a:lnTo>
                    <a:pt x="180549" y="311630"/>
                  </a:lnTo>
                  <a:lnTo>
                    <a:pt x="182278" y="310940"/>
                  </a:lnTo>
                  <a:lnTo>
                    <a:pt x="185738" y="30718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1112"/>
            <p:cNvSpPr/>
            <p:nvPr/>
          </p:nvSpPr>
          <p:spPr>
            <a:xfrm>
              <a:off x="7223324" y="5112399"/>
              <a:ext cx="420490" cy="290997"/>
            </a:xfrm>
            <a:custGeom>
              <a:avLst/>
              <a:gdLst/>
              <a:ahLst/>
              <a:cxnLst/>
              <a:rect l="0" t="0" r="0" b="0"/>
              <a:pathLst>
                <a:path w="420490" h="290997">
                  <a:moveTo>
                    <a:pt x="6151" y="266845"/>
                  </a:moveTo>
                  <a:lnTo>
                    <a:pt x="2358" y="266845"/>
                  </a:lnTo>
                  <a:lnTo>
                    <a:pt x="1241" y="266051"/>
                  </a:lnTo>
                  <a:lnTo>
                    <a:pt x="496" y="264728"/>
                  </a:lnTo>
                  <a:lnTo>
                    <a:pt x="0" y="263053"/>
                  </a:lnTo>
                  <a:lnTo>
                    <a:pt x="463" y="261142"/>
                  </a:lnTo>
                  <a:lnTo>
                    <a:pt x="9038" y="246260"/>
                  </a:lnTo>
                  <a:lnTo>
                    <a:pt x="15636" y="239704"/>
                  </a:lnTo>
                  <a:lnTo>
                    <a:pt x="38210" y="226553"/>
                  </a:lnTo>
                  <a:lnTo>
                    <a:pt x="57189" y="220070"/>
                  </a:lnTo>
                  <a:lnTo>
                    <a:pt x="77894" y="218590"/>
                  </a:lnTo>
                  <a:lnTo>
                    <a:pt x="99110" y="223619"/>
                  </a:lnTo>
                  <a:lnTo>
                    <a:pt x="134750" y="239819"/>
                  </a:lnTo>
                  <a:lnTo>
                    <a:pt x="156173" y="251341"/>
                  </a:lnTo>
                  <a:lnTo>
                    <a:pt x="189082" y="284360"/>
                  </a:lnTo>
                  <a:lnTo>
                    <a:pt x="197520" y="289975"/>
                  </a:lnTo>
                  <a:lnTo>
                    <a:pt x="200406" y="290996"/>
                  </a:lnTo>
                  <a:lnTo>
                    <a:pt x="202329" y="290884"/>
                  </a:lnTo>
                  <a:lnTo>
                    <a:pt x="203611" y="290014"/>
                  </a:lnTo>
                  <a:lnTo>
                    <a:pt x="204466" y="288641"/>
                  </a:lnTo>
                  <a:lnTo>
                    <a:pt x="205416" y="284999"/>
                  </a:lnTo>
                  <a:lnTo>
                    <a:pt x="206109" y="254001"/>
                  </a:lnTo>
                  <a:lnTo>
                    <a:pt x="202364" y="223969"/>
                  </a:lnTo>
                  <a:lnTo>
                    <a:pt x="196227" y="189935"/>
                  </a:lnTo>
                  <a:lnTo>
                    <a:pt x="191700" y="164401"/>
                  </a:lnTo>
                  <a:lnTo>
                    <a:pt x="188630" y="137970"/>
                  </a:lnTo>
                  <a:lnTo>
                    <a:pt x="189910" y="112994"/>
                  </a:lnTo>
                  <a:lnTo>
                    <a:pt x="195095" y="80413"/>
                  </a:lnTo>
                  <a:lnTo>
                    <a:pt x="201658" y="50651"/>
                  </a:lnTo>
                  <a:lnTo>
                    <a:pt x="210987" y="19440"/>
                  </a:lnTo>
                  <a:lnTo>
                    <a:pt x="215722" y="10573"/>
                  </a:lnTo>
                  <a:lnTo>
                    <a:pt x="226643" y="1118"/>
                  </a:lnTo>
                  <a:lnTo>
                    <a:pt x="230140" y="0"/>
                  </a:lnTo>
                  <a:lnTo>
                    <a:pt x="233264" y="48"/>
                  </a:lnTo>
                  <a:lnTo>
                    <a:pt x="236141" y="874"/>
                  </a:lnTo>
                  <a:lnTo>
                    <a:pt x="241454" y="6025"/>
                  </a:lnTo>
                  <a:lnTo>
                    <a:pt x="246461" y="15194"/>
                  </a:lnTo>
                  <a:lnTo>
                    <a:pt x="258260" y="46950"/>
                  </a:lnTo>
                  <a:lnTo>
                    <a:pt x="268969" y="76543"/>
                  </a:lnTo>
                  <a:lnTo>
                    <a:pt x="279285" y="110447"/>
                  </a:lnTo>
                  <a:lnTo>
                    <a:pt x="292396" y="143511"/>
                  </a:lnTo>
                  <a:lnTo>
                    <a:pt x="311049" y="175543"/>
                  </a:lnTo>
                  <a:lnTo>
                    <a:pt x="324317" y="194776"/>
                  </a:lnTo>
                  <a:lnTo>
                    <a:pt x="327005" y="195780"/>
                  </a:lnTo>
                  <a:lnTo>
                    <a:pt x="329591" y="195656"/>
                  </a:lnTo>
                  <a:lnTo>
                    <a:pt x="334581" y="193401"/>
                  </a:lnTo>
                  <a:lnTo>
                    <a:pt x="337023" y="191689"/>
                  </a:lnTo>
                  <a:lnTo>
                    <a:pt x="338651" y="188960"/>
                  </a:lnTo>
                  <a:lnTo>
                    <a:pt x="340943" y="176740"/>
                  </a:lnTo>
                  <a:lnTo>
                    <a:pt x="341780" y="141031"/>
                  </a:lnTo>
                  <a:lnTo>
                    <a:pt x="338077" y="110064"/>
                  </a:lnTo>
                  <a:lnTo>
                    <a:pt x="328161" y="75752"/>
                  </a:lnTo>
                  <a:lnTo>
                    <a:pt x="318961" y="44243"/>
                  </a:lnTo>
                  <a:lnTo>
                    <a:pt x="308419" y="9666"/>
                  </a:lnTo>
                  <a:lnTo>
                    <a:pt x="307675" y="7286"/>
                  </a:lnTo>
                  <a:lnTo>
                    <a:pt x="306386" y="5699"/>
                  </a:lnTo>
                  <a:lnTo>
                    <a:pt x="302837" y="3936"/>
                  </a:lnTo>
                  <a:lnTo>
                    <a:pt x="301573" y="5054"/>
                  </a:lnTo>
                  <a:lnTo>
                    <a:pt x="300168" y="10529"/>
                  </a:lnTo>
                  <a:lnTo>
                    <a:pt x="299377" y="22536"/>
                  </a:lnTo>
                  <a:lnTo>
                    <a:pt x="302935" y="39940"/>
                  </a:lnTo>
                  <a:lnTo>
                    <a:pt x="321302" y="74187"/>
                  </a:lnTo>
                  <a:lnTo>
                    <a:pt x="331161" y="87556"/>
                  </a:lnTo>
                  <a:lnTo>
                    <a:pt x="343482" y="98790"/>
                  </a:lnTo>
                  <a:lnTo>
                    <a:pt x="356895" y="104841"/>
                  </a:lnTo>
                  <a:lnTo>
                    <a:pt x="363805" y="106455"/>
                  </a:lnTo>
                  <a:lnTo>
                    <a:pt x="377834" y="104014"/>
                  </a:lnTo>
                  <a:lnTo>
                    <a:pt x="392006" y="96845"/>
                  </a:lnTo>
                  <a:lnTo>
                    <a:pt x="420489" y="7396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MARTInkShape-1113"/>
            <p:cNvSpPr/>
            <p:nvPr/>
          </p:nvSpPr>
          <p:spPr>
            <a:xfrm>
              <a:off x="7679531" y="4864894"/>
              <a:ext cx="135733" cy="64295"/>
            </a:xfrm>
            <a:custGeom>
              <a:avLst/>
              <a:gdLst/>
              <a:ahLst/>
              <a:cxnLst/>
              <a:rect l="0" t="0" r="0" b="0"/>
              <a:pathLst>
                <a:path w="135733" h="64295">
                  <a:moveTo>
                    <a:pt x="0" y="64294"/>
                  </a:moveTo>
                  <a:lnTo>
                    <a:pt x="0" y="60501"/>
                  </a:lnTo>
                  <a:lnTo>
                    <a:pt x="4233" y="56523"/>
                  </a:lnTo>
                  <a:lnTo>
                    <a:pt x="37378" y="40445"/>
                  </a:lnTo>
                  <a:lnTo>
                    <a:pt x="66209" y="26039"/>
                  </a:lnTo>
                  <a:lnTo>
                    <a:pt x="94847" y="16535"/>
                  </a:lnTo>
                  <a:lnTo>
                    <a:pt x="119953" y="3736"/>
                  </a:lnTo>
                  <a:lnTo>
                    <a:pt x="135732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MARTInkShape-1114"/>
            <p:cNvSpPr/>
            <p:nvPr/>
          </p:nvSpPr>
          <p:spPr>
            <a:xfrm>
              <a:off x="7679531" y="4700588"/>
              <a:ext cx="185739" cy="421482"/>
            </a:xfrm>
            <a:custGeom>
              <a:avLst/>
              <a:gdLst/>
              <a:ahLst/>
              <a:cxnLst/>
              <a:rect l="0" t="0" r="0" b="0"/>
              <a:pathLst>
                <a:path w="185739" h="421482">
                  <a:moveTo>
                    <a:pt x="0" y="0"/>
                  </a:moveTo>
                  <a:lnTo>
                    <a:pt x="794" y="13772"/>
                  </a:lnTo>
                  <a:lnTo>
                    <a:pt x="9943" y="47528"/>
                  </a:lnTo>
                  <a:lnTo>
                    <a:pt x="20585" y="82080"/>
                  </a:lnTo>
                  <a:lnTo>
                    <a:pt x="29257" y="110828"/>
                  </a:lnTo>
                  <a:lnTo>
                    <a:pt x="39197" y="142919"/>
                  </a:lnTo>
                  <a:lnTo>
                    <a:pt x="51552" y="178348"/>
                  </a:lnTo>
                  <a:lnTo>
                    <a:pt x="58180" y="197480"/>
                  </a:lnTo>
                  <a:lnTo>
                    <a:pt x="64981" y="217378"/>
                  </a:lnTo>
                  <a:lnTo>
                    <a:pt x="71896" y="237787"/>
                  </a:lnTo>
                  <a:lnTo>
                    <a:pt x="79681" y="256950"/>
                  </a:lnTo>
                  <a:lnTo>
                    <a:pt x="88045" y="275281"/>
                  </a:lnTo>
                  <a:lnTo>
                    <a:pt x="105012" y="309672"/>
                  </a:lnTo>
                  <a:lnTo>
                    <a:pt x="120491" y="340831"/>
                  </a:lnTo>
                  <a:lnTo>
                    <a:pt x="133191" y="366322"/>
                  </a:lnTo>
                  <a:lnTo>
                    <a:pt x="154280" y="400972"/>
                  </a:lnTo>
                  <a:lnTo>
                    <a:pt x="175728" y="419315"/>
                  </a:lnTo>
                  <a:lnTo>
                    <a:pt x="179437" y="420518"/>
                  </a:lnTo>
                  <a:lnTo>
                    <a:pt x="185738" y="42148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1115"/>
            <p:cNvSpPr/>
            <p:nvPr/>
          </p:nvSpPr>
          <p:spPr>
            <a:xfrm>
              <a:off x="7590566" y="4979194"/>
              <a:ext cx="119345" cy="185738"/>
            </a:xfrm>
            <a:custGeom>
              <a:avLst/>
              <a:gdLst/>
              <a:ahLst/>
              <a:cxnLst/>
              <a:rect l="0" t="0" r="0" b="0"/>
              <a:pathLst>
                <a:path w="119345" h="185738">
                  <a:moveTo>
                    <a:pt x="24672" y="0"/>
                  </a:moveTo>
                  <a:lnTo>
                    <a:pt x="20879" y="3792"/>
                  </a:lnTo>
                  <a:lnTo>
                    <a:pt x="19017" y="7771"/>
                  </a:lnTo>
                  <a:lnTo>
                    <a:pt x="18521" y="9943"/>
                  </a:lnTo>
                  <a:lnTo>
                    <a:pt x="0" y="39032"/>
                  </a:lnTo>
                  <a:lnTo>
                    <a:pt x="286" y="40309"/>
                  </a:lnTo>
                  <a:lnTo>
                    <a:pt x="23774" y="59611"/>
                  </a:lnTo>
                  <a:lnTo>
                    <a:pt x="56508" y="69723"/>
                  </a:lnTo>
                  <a:lnTo>
                    <a:pt x="74851" y="77191"/>
                  </a:lnTo>
                  <a:lnTo>
                    <a:pt x="104373" y="101867"/>
                  </a:lnTo>
                  <a:lnTo>
                    <a:pt x="117431" y="125786"/>
                  </a:lnTo>
                  <a:lnTo>
                    <a:pt x="119344" y="143746"/>
                  </a:lnTo>
                  <a:lnTo>
                    <a:pt x="115958" y="165358"/>
                  </a:lnTo>
                  <a:lnTo>
                    <a:pt x="109928" y="176788"/>
                  </a:lnTo>
                  <a:lnTo>
                    <a:pt x="103253" y="1857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" name="SMARTInkShape-Group132"/>
          <p:cNvGrpSpPr/>
          <p:nvPr/>
        </p:nvGrpSpPr>
        <p:grpSpPr>
          <a:xfrm>
            <a:off x="872501" y="5150644"/>
            <a:ext cx="319157" cy="600076"/>
            <a:chOff x="872501" y="5150644"/>
            <a:chExt cx="319157" cy="600076"/>
          </a:xfrm>
        </p:grpSpPr>
        <p:sp>
          <p:nvSpPr>
            <p:cNvPr id="69" name="SMARTInkShape-1116"/>
            <p:cNvSpPr/>
            <p:nvPr/>
          </p:nvSpPr>
          <p:spPr>
            <a:xfrm>
              <a:off x="973315" y="5364958"/>
              <a:ext cx="218343" cy="242887"/>
            </a:xfrm>
            <a:custGeom>
              <a:avLst/>
              <a:gdLst/>
              <a:ahLst/>
              <a:cxnLst/>
              <a:rect l="0" t="0" r="0" b="0"/>
              <a:pathLst>
                <a:path w="218343" h="242887">
                  <a:moveTo>
                    <a:pt x="169685" y="21430"/>
                  </a:moveTo>
                  <a:lnTo>
                    <a:pt x="173477" y="21430"/>
                  </a:lnTo>
                  <a:lnTo>
                    <a:pt x="177456" y="19313"/>
                  </a:lnTo>
                  <a:lnTo>
                    <a:pt x="181870" y="16520"/>
                  </a:lnTo>
                  <a:lnTo>
                    <a:pt x="203011" y="8222"/>
                  </a:lnTo>
                  <a:lnTo>
                    <a:pt x="210634" y="2446"/>
                  </a:lnTo>
                  <a:lnTo>
                    <a:pt x="218342" y="320"/>
                  </a:lnTo>
                  <a:lnTo>
                    <a:pt x="217998" y="213"/>
                  </a:lnTo>
                  <a:lnTo>
                    <a:pt x="186969" y="0"/>
                  </a:lnTo>
                  <a:lnTo>
                    <a:pt x="161722" y="2115"/>
                  </a:lnTo>
                  <a:lnTo>
                    <a:pt x="126715" y="12183"/>
                  </a:lnTo>
                  <a:lnTo>
                    <a:pt x="96110" y="21485"/>
                  </a:lnTo>
                  <a:lnTo>
                    <a:pt x="79835" y="27010"/>
                  </a:lnTo>
                  <a:lnTo>
                    <a:pt x="47541" y="48045"/>
                  </a:lnTo>
                  <a:lnTo>
                    <a:pt x="30395" y="65828"/>
                  </a:lnTo>
                  <a:lnTo>
                    <a:pt x="13308" y="98096"/>
                  </a:lnTo>
                  <a:lnTo>
                    <a:pt x="1513" y="129275"/>
                  </a:lnTo>
                  <a:lnTo>
                    <a:pt x="0" y="149428"/>
                  </a:lnTo>
                  <a:lnTo>
                    <a:pt x="6198" y="170861"/>
                  </a:lnTo>
                  <a:lnTo>
                    <a:pt x="11299" y="180712"/>
                  </a:lnTo>
                  <a:lnTo>
                    <a:pt x="23096" y="194390"/>
                  </a:lnTo>
                  <a:lnTo>
                    <a:pt x="32039" y="200959"/>
                  </a:lnTo>
                  <a:lnTo>
                    <a:pt x="41305" y="204408"/>
                  </a:lnTo>
                  <a:lnTo>
                    <a:pt x="64937" y="210919"/>
                  </a:lnTo>
                  <a:lnTo>
                    <a:pt x="84934" y="207818"/>
                  </a:lnTo>
                  <a:lnTo>
                    <a:pt x="90478" y="205340"/>
                  </a:lnTo>
                  <a:lnTo>
                    <a:pt x="93068" y="203567"/>
                  </a:lnTo>
                  <a:lnTo>
                    <a:pt x="95946" y="199482"/>
                  </a:lnTo>
                  <a:lnTo>
                    <a:pt x="97224" y="194227"/>
                  </a:lnTo>
                  <a:lnTo>
                    <a:pt x="98208" y="163201"/>
                  </a:lnTo>
                  <a:lnTo>
                    <a:pt x="96113" y="157729"/>
                  </a:lnTo>
                  <a:lnTo>
                    <a:pt x="86060" y="141214"/>
                  </a:lnTo>
                  <a:lnTo>
                    <a:pt x="79908" y="136561"/>
                  </a:lnTo>
                  <a:lnTo>
                    <a:pt x="78190" y="132659"/>
                  </a:lnTo>
                  <a:lnTo>
                    <a:pt x="76939" y="131301"/>
                  </a:lnTo>
                  <a:lnTo>
                    <a:pt x="70786" y="128943"/>
                  </a:lnTo>
                  <a:lnTo>
                    <a:pt x="73795" y="132484"/>
                  </a:lnTo>
                  <a:lnTo>
                    <a:pt x="77590" y="134287"/>
                  </a:lnTo>
                  <a:lnTo>
                    <a:pt x="79713" y="134768"/>
                  </a:lnTo>
                  <a:lnTo>
                    <a:pt x="112991" y="154340"/>
                  </a:lnTo>
                  <a:lnTo>
                    <a:pt x="133586" y="166334"/>
                  </a:lnTo>
                  <a:lnTo>
                    <a:pt x="166348" y="197575"/>
                  </a:lnTo>
                  <a:lnTo>
                    <a:pt x="173371" y="210233"/>
                  </a:lnTo>
                  <a:lnTo>
                    <a:pt x="175292" y="219378"/>
                  </a:lnTo>
                  <a:lnTo>
                    <a:pt x="174029" y="226617"/>
                  </a:lnTo>
                  <a:lnTo>
                    <a:pt x="170972" y="235155"/>
                  </a:lnTo>
                  <a:lnTo>
                    <a:pt x="169685" y="24288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MARTInkShape-1117"/>
            <p:cNvSpPr/>
            <p:nvPr/>
          </p:nvSpPr>
          <p:spPr>
            <a:xfrm>
              <a:off x="872501" y="5150644"/>
              <a:ext cx="241925" cy="600076"/>
            </a:xfrm>
            <a:custGeom>
              <a:avLst/>
              <a:gdLst/>
              <a:ahLst/>
              <a:cxnLst/>
              <a:rect l="0" t="0" r="0" b="0"/>
              <a:pathLst>
                <a:path w="241925" h="600076">
                  <a:moveTo>
                    <a:pt x="241924" y="0"/>
                  </a:moveTo>
                  <a:lnTo>
                    <a:pt x="231981" y="0"/>
                  </a:lnTo>
                  <a:lnTo>
                    <a:pt x="227451" y="2117"/>
                  </a:lnTo>
                  <a:lnTo>
                    <a:pt x="225131" y="3792"/>
                  </a:lnTo>
                  <a:lnTo>
                    <a:pt x="205093" y="8069"/>
                  </a:lnTo>
                  <a:lnTo>
                    <a:pt x="172594" y="26942"/>
                  </a:lnTo>
                  <a:lnTo>
                    <a:pt x="141534" y="46979"/>
                  </a:lnTo>
                  <a:lnTo>
                    <a:pt x="114900" y="70981"/>
                  </a:lnTo>
                  <a:lnTo>
                    <a:pt x="87694" y="98995"/>
                  </a:lnTo>
                  <a:lnTo>
                    <a:pt x="64199" y="132872"/>
                  </a:lnTo>
                  <a:lnTo>
                    <a:pt x="49429" y="159067"/>
                  </a:lnTo>
                  <a:lnTo>
                    <a:pt x="34927" y="186584"/>
                  </a:lnTo>
                  <a:lnTo>
                    <a:pt x="21338" y="215482"/>
                  </a:lnTo>
                  <a:lnTo>
                    <a:pt x="10006" y="246847"/>
                  </a:lnTo>
                  <a:lnTo>
                    <a:pt x="3912" y="279308"/>
                  </a:lnTo>
                  <a:lnTo>
                    <a:pt x="1203" y="313049"/>
                  </a:lnTo>
                  <a:lnTo>
                    <a:pt x="481" y="330937"/>
                  </a:lnTo>
                  <a:lnTo>
                    <a:pt x="0" y="349212"/>
                  </a:lnTo>
                  <a:lnTo>
                    <a:pt x="1581" y="384334"/>
                  </a:lnTo>
                  <a:lnTo>
                    <a:pt x="5724" y="418465"/>
                  </a:lnTo>
                  <a:lnTo>
                    <a:pt x="12856" y="452155"/>
                  </a:lnTo>
                  <a:lnTo>
                    <a:pt x="21318" y="485649"/>
                  </a:lnTo>
                  <a:lnTo>
                    <a:pt x="30371" y="517469"/>
                  </a:lnTo>
                  <a:lnTo>
                    <a:pt x="39686" y="544840"/>
                  </a:lnTo>
                  <a:lnTo>
                    <a:pt x="53855" y="578770"/>
                  </a:lnTo>
                  <a:lnTo>
                    <a:pt x="63330" y="6000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2" name="SMARTInkShape-1118"/>
          <p:cNvSpPr/>
          <p:nvPr/>
        </p:nvSpPr>
        <p:spPr>
          <a:xfrm>
            <a:off x="1550194" y="5257800"/>
            <a:ext cx="233849" cy="757239"/>
          </a:xfrm>
          <a:custGeom>
            <a:avLst/>
            <a:gdLst/>
            <a:ahLst/>
            <a:cxnLst/>
            <a:rect l="0" t="0" r="0" b="0"/>
            <a:pathLst>
              <a:path w="233849" h="757239">
                <a:moveTo>
                  <a:pt x="0" y="0"/>
                </a:moveTo>
                <a:lnTo>
                  <a:pt x="28594" y="24361"/>
                </a:lnTo>
                <a:lnTo>
                  <a:pt x="57155" y="45847"/>
                </a:lnTo>
                <a:lnTo>
                  <a:pt x="87843" y="76555"/>
                </a:lnTo>
                <a:lnTo>
                  <a:pt x="109685" y="101493"/>
                </a:lnTo>
                <a:lnTo>
                  <a:pt x="129976" y="125806"/>
                </a:lnTo>
                <a:lnTo>
                  <a:pt x="147461" y="154074"/>
                </a:lnTo>
                <a:lnTo>
                  <a:pt x="163963" y="185158"/>
                </a:lnTo>
                <a:lnTo>
                  <a:pt x="181881" y="217495"/>
                </a:lnTo>
                <a:lnTo>
                  <a:pt x="196194" y="250388"/>
                </a:lnTo>
                <a:lnTo>
                  <a:pt x="207847" y="284321"/>
                </a:lnTo>
                <a:lnTo>
                  <a:pt x="213177" y="302260"/>
                </a:lnTo>
                <a:lnTo>
                  <a:pt x="218318" y="320569"/>
                </a:lnTo>
                <a:lnTo>
                  <a:pt x="226147" y="355729"/>
                </a:lnTo>
                <a:lnTo>
                  <a:pt x="231478" y="389877"/>
                </a:lnTo>
                <a:lnTo>
                  <a:pt x="233848" y="423574"/>
                </a:lnTo>
                <a:lnTo>
                  <a:pt x="232784" y="454955"/>
                </a:lnTo>
                <a:lnTo>
                  <a:pt x="228872" y="485571"/>
                </a:lnTo>
                <a:lnTo>
                  <a:pt x="221842" y="517699"/>
                </a:lnTo>
                <a:lnTo>
                  <a:pt x="213425" y="548382"/>
                </a:lnTo>
                <a:lnTo>
                  <a:pt x="204393" y="577894"/>
                </a:lnTo>
                <a:lnTo>
                  <a:pt x="195087" y="606885"/>
                </a:lnTo>
                <a:lnTo>
                  <a:pt x="183543" y="635646"/>
                </a:lnTo>
                <a:lnTo>
                  <a:pt x="169681" y="663509"/>
                </a:lnTo>
                <a:lnTo>
                  <a:pt x="152936" y="689122"/>
                </a:lnTo>
                <a:lnTo>
                  <a:pt x="129452" y="718269"/>
                </a:lnTo>
                <a:lnTo>
                  <a:pt x="100012" y="757238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6" name="SMARTInkShape-Group134"/>
          <p:cNvGrpSpPr/>
          <p:nvPr/>
        </p:nvGrpSpPr>
        <p:grpSpPr>
          <a:xfrm>
            <a:off x="1264444" y="5344631"/>
            <a:ext cx="399827" cy="398945"/>
            <a:chOff x="1264444" y="5344631"/>
            <a:chExt cx="399827" cy="398945"/>
          </a:xfrm>
        </p:grpSpPr>
        <p:sp>
          <p:nvSpPr>
            <p:cNvPr id="73" name="SMARTInkShape-1119"/>
            <p:cNvSpPr/>
            <p:nvPr/>
          </p:nvSpPr>
          <p:spPr>
            <a:xfrm>
              <a:off x="1443038" y="5629275"/>
              <a:ext cx="78582" cy="71439"/>
            </a:xfrm>
            <a:custGeom>
              <a:avLst/>
              <a:gdLst/>
              <a:ahLst/>
              <a:cxnLst/>
              <a:rect l="0" t="0" r="0" b="0"/>
              <a:pathLst>
                <a:path w="78582" h="71439">
                  <a:moveTo>
                    <a:pt x="0" y="0"/>
                  </a:moveTo>
                  <a:lnTo>
                    <a:pt x="0" y="3792"/>
                  </a:lnTo>
                  <a:lnTo>
                    <a:pt x="2116" y="7771"/>
                  </a:lnTo>
                  <a:lnTo>
                    <a:pt x="18681" y="24836"/>
                  </a:lnTo>
                  <a:lnTo>
                    <a:pt x="50584" y="51552"/>
                  </a:lnTo>
                  <a:lnTo>
                    <a:pt x="78581" y="714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1120"/>
            <p:cNvSpPr/>
            <p:nvPr/>
          </p:nvSpPr>
          <p:spPr>
            <a:xfrm>
              <a:off x="1493044" y="5522119"/>
              <a:ext cx="171227" cy="221457"/>
            </a:xfrm>
            <a:custGeom>
              <a:avLst/>
              <a:gdLst/>
              <a:ahLst/>
              <a:cxnLst/>
              <a:rect l="0" t="0" r="0" b="0"/>
              <a:pathLst>
                <a:path w="171227" h="221457">
                  <a:moveTo>
                    <a:pt x="0" y="0"/>
                  </a:moveTo>
                  <a:lnTo>
                    <a:pt x="9656" y="794"/>
                  </a:lnTo>
                  <a:lnTo>
                    <a:pt x="40213" y="9887"/>
                  </a:lnTo>
                  <a:lnTo>
                    <a:pt x="68535" y="20127"/>
                  </a:lnTo>
                  <a:lnTo>
                    <a:pt x="99439" y="30699"/>
                  </a:lnTo>
                  <a:lnTo>
                    <a:pt x="129268" y="41224"/>
                  </a:lnTo>
                  <a:lnTo>
                    <a:pt x="162857" y="54739"/>
                  </a:lnTo>
                  <a:lnTo>
                    <a:pt x="168904" y="56436"/>
                  </a:lnTo>
                  <a:lnTo>
                    <a:pt x="169753" y="57467"/>
                  </a:lnTo>
                  <a:lnTo>
                    <a:pt x="170696" y="60730"/>
                  </a:lnTo>
                  <a:lnTo>
                    <a:pt x="171226" y="67030"/>
                  </a:lnTo>
                  <a:lnTo>
                    <a:pt x="170507" y="68499"/>
                  </a:lnTo>
                  <a:lnTo>
                    <a:pt x="169234" y="69478"/>
                  </a:lnTo>
                  <a:lnTo>
                    <a:pt x="165702" y="71361"/>
                  </a:lnTo>
                  <a:lnTo>
                    <a:pt x="154651" y="81266"/>
                  </a:lnTo>
                  <a:lnTo>
                    <a:pt x="140741" y="98563"/>
                  </a:lnTo>
                  <a:lnTo>
                    <a:pt x="105620" y="120389"/>
                  </a:lnTo>
                  <a:lnTo>
                    <a:pt x="74102" y="143962"/>
                  </a:lnTo>
                  <a:lnTo>
                    <a:pt x="50709" y="160228"/>
                  </a:lnTo>
                  <a:lnTo>
                    <a:pt x="21124" y="190804"/>
                  </a:lnTo>
                  <a:lnTo>
                    <a:pt x="13357" y="196720"/>
                  </a:lnTo>
                  <a:lnTo>
                    <a:pt x="0" y="2214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1121"/>
            <p:cNvSpPr/>
            <p:nvPr/>
          </p:nvSpPr>
          <p:spPr>
            <a:xfrm>
              <a:off x="1264444" y="5344631"/>
              <a:ext cx="171075" cy="327318"/>
            </a:xfrm>
            <a:custGeom>
              <a:avLst/>
              <a:gdLst/>
              <a:ahLst/>
              <a:cxnLst/>
              <a:rect l="0" t="0" r="0" b="0"/>
              <a:pathLst>
                <a:path w="171075" h="327318">
                  <a:moveTo>
                    <a:pt x="0" y="20325"/>
                  </a:moveTo>
                  <a:lnTo>
                    <a:pt x="0" y="7325"/>
                  </a:lnTo>
                  <a:lnTo>
                    <a:pt x="3792" y="2627"/>
                  </a:lnTo>
                  <a:lnTo>
                    <a:pt x="7771" y="553"/>
                  </a:lnTo>
                  <a:lnTo>
                    <a:pt x="9943" y="0"/>
                  </a:lnTo>
                  <a:lnTo>
                    <a:pt x="12185" y="425"/>
                  </a:lnTo>
                  <a:lnTo>
                    <a:pt x="20720" y="4022"/>
                  </a:lnTo>
                  <a:lnTo>
                    <a:pt x="37624" y="7028"/>
                  </a:lnTo>
                  <a:lnTo>
                    <a:pt x="71688" y="22053"/>
                  </a:lnTo>
                  <a:lnTo>
                    <a:pt x="100062" y="38599"/>
                  </a:lnTo>
                  <a:lnTo>
                    <a:pt x="135738" y="70856"/>
                  </a:lnTo>
                  <a:lnTo>
                    <a:pt x="149579" y="88126"/>
                  </a:lnTo>
                  <a:lnTo>
                    <a:pt x="160574" y="113093"/>
                  </a:lnTo>
                  <a:lnTo>
                    <a:pt x="162647" y="123997"/>
                  </a:lnTo>
                  <a:lnTo>
                    <a:pt x="161452" y="134135"/>
                  </a:lnTo>
                  <a:lnTo>
                    <a:pt x="158275" y="143139"/>
                  </a:lnTo>
                  <a:lnTo>
                    <a:pt x="154217" y="149786"/>
                  </a:lnTo>
                  <a:lnTo>
                    <a:pt x="139886" y="157991"/>
                  </a:lnTo>
                  <a:lnTo>
                    <a:pt x="119413" y="162171"/>
                  </a:lnTo>
                  <a:lnTo>
                    <a:pt x="100081" y="165113"/>
                  </a:lnTo>
                  <a:lnTo>
                    <a:pt x="84768" y="169311"/>
                  </a:lnTo>
                  <a:lnTo>
                    <a:pt x="68346" y="170284"/>
                  </a:lnTo>
                  <a:lnTo>
                    <a:pt x="70873" y="170336"/>
                  </a:lnTo>
                  <a:lnTo>
                    <a:pt x="82732" y="176840"/>
                  </a:lnTo>
                  <a:lnTo>
                    <a:pt x="114403" y="200650"/>
                  </a:lnTo>
                  <a:lnTo>
                    <a:pt x="148538" y="227646"/>
                  </a:lnTo>
                  <a:lnTo>
                    <a:pt x="157298" y="237086"/>
                  </a:lnTo>
                  <a:lnTo>
                    <a:pt x="169550" y="268244"/>
                  </a:lnTo>
                  <a:lnTo>
                    <a:pt x="171074" y="283256"/>
                  </a:lnTo>
                  <a:lnTo>
                    <a:pt x="167546" y="296845"/>
                  </a:lnTo>
                  <a:lnTo>
                    <a:pt x="161513" y="304089"/>
                  </a:lnTo>
                  <a:lnTo>
                    <a:pt x="134597" y="322628"/>
                  </a:lnTo>
                  <a:lnTo>
                    <a:pt x="124908" y="325338"/>
                  </a:lnTo>
                  <a:lnTo>
                    <a:pt x="93173" y="327317"/>
                  </a:lnTo>
                  <a:lnTo>
                    <a:pt x="69890" y="326688"/>
                  </a:lnTo>
                  <a:lnTo>
                    <a:pt x="50006" y="3203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6" name="SMARTInkShape-Group135"/>
          <p:cNvGrpSpPr/>
          <p:nvPr/>
        </p:nvGrpSpPr>
        <p:grpSpPr>
          <a:xfrm>
            <a:off x="2101812" y="5564981"/>
            <a:ext cx="1405318" cy="928689"/>
            <a:chOff x="2101812" y="5564981"/>
            <a:chExt cx="1405318" cy="928689"/>
          </a:xfrm>
        </p:grpSpPr>
        <p:sp>
          <p:nvSpPr>
            <p:cNvPr id="77" name="SMARTInkShape-1122"/>
            <p:cNvSpPr/>
            <p:nvPr/>
          </p:nvSpPr>
          <p:spPr>
            <a:xfrm>
              <a:off x="3357563" y="6493669"/>
              <a:ext cx="7144" cy="1"/>
            </a:xfrm>
            <a:custGeom>
              <a:avLst/>
              <a:gdLst/>
              <a:ahLst/>
              <a:cxnLst/>
              <a:rect l="0" t="0" r="0" b="0"/>
              <a:pathLst>
                <a:path w="7144" h="1">
                  <a:moveTo>
                    <a:pt x="7143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SMARTInkShape-1123"/>
            <p:cNvSpPr/>
            <p:nvPr/>
          </p:nvSpPr>
          <p:spPr>
            <a:xfrm>
              <a:off x="3293269" y="5943600"/>
              <a:ext cx="213861" cy="478632"/>
            </a:xfrm>
            <a:custGeom>
              <a:avLst/>
              <a:gdLst/>
              <a:ahLst/>
              <a:cxnLst/>
              <a:rect l="0" t="0" r="0" b="0"/>
              <a:pathLst>
                <a:path w="213861" h="478632">
                  <a:moveTo>
                    <a:pt x="121444" y="0"/>
                  </a:moveTo>
                  <a:lnTo>
                    <a:pt x="127594" y="0"/>
                  </a:lnTo>
                  <a:lnTo>
                    <a:pt x="150793" y="33180"/>
                  </a:lnTo>
                  <a:lnTo>
                    <a:pt x="165429" y="67584"/>
                  </a:lnTo>
                  <a:lnTo>
                    <a:pt x="177251" y="103104"/>
                  </a:lnTo>
                  <a:lnTo>
                    <a:pt x="186199" y="127845"/>
                  </a:lnTo>
                  <a:lnTo>
                    <a:pt x="194674" y="152070"/>
                  </a:lnTo>
                  <a:lnTo>
                    <a:pt x="201086" y="176066"/>
                  </a:lnTo>
                  <a:lnTo>
                    <a:pt x="206582" y="202077"/>
                  </a:lnTo>
                  <a:lnTo>
                    <a:pt x="210877" y="228718"/>
                  </a:lnTo>
                  <a:lnTo>
                    <a:pt x="212785" y="253788"/>
                  </a:lnTo>
                  <a:lnTo>
                    <a:pt x="213860" y="286422"/>
                  </a:lnTo>
                  <a:lnTo>
                    <a:pt x="210386" y="316200"/>
                  </a:lnTo>
                  <a:lnTo>
                    <a:pt x="204330" y="345131"/>
                  </a:lnTo>
                  <a:lnTo>
                    <a:pt x="189469" y="377648"/>
                  </a:lnTo>
                  <a:lnTo>
                    <a:pt x="166551" y="410418"/>
                  </a:lnTo>
                  <a:lnTo>
                    <a:pt x="131949" y="436604"/>
                  </a:lnTo>
                  <a:lnTo>
                    <a:pt x="99514" y="449852"/>
                  </a:lnTo>
                  <a:lnTo>
                    <a:pt x="64228" y="461936"/>
                  </a:lnTo>
                  <a:lnTo>
                    <a:pt x="32359" y="470073"/>
                  </a:lnTo>
                  <a:lnTo>
                    <a:pt x="0" y="4786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SMARTInkShape-1124"/>
            <p:cNvSpPr/>
            <p:nvPr/>
          </p:nvSpPr>
          <p:spPr>
            <a:xfrm>
              <a:off x="3150815" y="6102297"/>
              <a:ext cx="199605" cy="225200"/>
            </a:xfrm>
            <a:custGeom>
              <a:avLst/>
              <a:gdLst/>
              <a:ahLst/>
              <a:cxnLst/>
              <a:rect l="0" t="0" r="0" b="0"/>
              <a:pathLst>
                <a:path w="199605" h="225200">
                  <a:moveTo>
                    <a:pt x="199604" y="84191"/>
                  </a:moveTo>
                  <a:lnTo>
                    <a:pt x="199604" y="50605"/>
                  </a:lnTo>
                  <a:lnTo>
                    <a:pt x="193901" y="31754"/>
                  </a:lnTo>
                  <a:lnTo>
                    <a:pt x="185131" y="14860"/>
                  </a:lnTo>
                  <a:lnTo>
                    <a:pt x="179677" y="8927"/>
                  </a:lnTo>
                  <a:lnTo>
                    <a:pt x="171962" y="3644"/>
                  </a:lnTo>
                  <a:lnTo>
                    <a:pt x="158693" y="0"/>
                  </a:lnTo>
                  <a:lnTo>
                    <a:pt x="149407" y="1264"/>
                  </a:lnTo>
                  <a:lnTo>
                    <a:pt x="130510" y="8543"/>
                  </a:lnTo>
                  <a:lnTo>
                    <a:pt x="123122" y="15115"/>
                  </a:lnTo>
                  <a:lnTo>
                    <a:pt x="120041" y="19091"/>
                  </a:lnTo>
                  <a:lnTo>
                    <a:pt x="116618" y="29857"/>
                  </a:lnTo>
                  <a:lnTo>
                    <a:pt x="109330" y="63924"/>
                  </a:lnTo>
                  <a:lnTo>
                    <a:pt x="109364" y="99179"/>
                  </a:lnTo>
                  <a:lnTo>
                    <a:pt x="112987" y="132924"/>
                  </a:lnTo>
                  <a:lnTo>
                    <a:pt x="113703" y="162520"/>
                  </a:lnTo>
                  <a:lnTo>
                    <a:pt x="113033" y="183334"/>
                  </a:lnTo>
                  <a:lnTo>
                    <a:pt x="103929" y="209969"/>
                  </a:lnTo>
                  <a:lnTo>
                    <a:pt x="97084" y="220765"/>
                  </a:lnTo>
                  <a:lnTo>
                    <a:pt x="93951" y="222865"/>
                  </a:lnTo>
                  <a:lnTo>
                    <a:pt x="86237" y="225199"/>
                  </a:lnTo>
                  <a:lnTo>
                    <a:pt x="69176" y="222720"/>
                  </a:lnTo>
                  <a:lnTo>
                    <a:pt x="37935" y="210224"/>
                  </a:lnTo>
                  <a:lnTo>
                    <a:pt x="30384" y="203441"/>
                  </a:lnTo>
                  <a:lnTo>
                    <a:pt x="11616" y="172168"/>
                  </a:lnTo>
                  <a:lnTo>
                    <a:pt x="1713" y="150583"/>
                  </a:lnTo>
                  <a:lnTo>
                    <a:pt x="0" y="135582"/>
                  </a:lnTo>
                  <a:lnTo>
                    <a:pt x="1447" y="131945"/>
                  </a:lnTo>
                  <a:lnTo>
                    <a:pt x="15710" y="117859"/>
                  </a:lnTo>
                  <a:lnTo>
                    <a:pt x="27024" y="110482"/>
                  </a:lnTo>
                  <a:lnTo>
                    <a:pt x="44223" y="107062"/>
                  </a:lnTo>
                  <a:lnTo>
                    <a:pt x="78394" y="111466"/>
                  </a:lnTo>
                  <a:lnTo>
                    <a:pt x="113116" y="113388"/>
                  </a:lnTo>
                  <a:lnTo>
                    <a:pt x="135310" y="11990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SMARTInkShape-1125"/>
            <p:cNvSpPr/>
            <p:nvPr/>
          </p:nvSpPr>
          <p:spPr>
            <a:xfrm>
              <a:off x="3014663" y="6030839"/>
              <a:ext cx="189334" cy="291381"/>
            </a:xfrm>
            <a:custGeom>
              <a:avLst/>
              <a:gdLst/>
              <a:ahLst/>
              <a:cxnLst/>
              <a:rect l="0" t="0" r="0" b="0"/>
              <a:pathLst>
                <a:path w="189334" h="291381">
                  <a:moveTo>
                    <a:pt x="0" y="12774"/>
                  </a:moveTo>
                  <a:lnTo>
                    <a:pt x="3792" y="12774"/>
                  </a:lnTo>
                  <a:lnTo>
                    <a:pt x="7770" y="10657"/>
                  </a:lnTo>
                  <a:lnTo>
                    <a:pt x="12184" y="7864"/>
                  </a:lnTo>
                  <a:lnTo>
                    <a:pt x="38478" y="106"/>
                  </a:lnTo>
                  <a:lnTo>
                    <a:pt x="51232" y="0"/>
                  </a:lnTo>
                  <a:lnTo>
                    <a:pt x="85886" y="8524"/>
                  </a:lnTo>
                  <a:lnTo>
                    <a:pt x="118447" y="17637"/>
                  </a:lnTo>
                  <a:lnTo>
                    <a:pt x="143929" y="24964"/>
                  </a:lnTo>
                  <a:lnTo>
                    <a:pt x="156043" y="26923"/>
                  </a:lnTo>
                  <a:lnTo>
                    <a:pt x="176849" y="36881"/>
                  </a:lnTo>
                  <a:lnTo>
                    <a:pt x="181787" y="41480"/>
                  </a:lnTo>
                  <a:lnTo>
                    <a:pt x="188749" y="54692"/>
                  </a:lnTo>
                  <a:lnTo>
                    <a:pt x="189333" y="58182"/>
                  </a:lnTo>
                  <a:lnTo>
                    <a:pt x="188928" y="61302"/>
                  </a:lnTo>
                  <a:lnTo>
                    <a:pt x="187864" y="64176"/>
                  </a:lnTo>
                  <a:lnTo>
                    <a:pt x="182449" y="69486"/>
                  </a:lnTo>
                  <a:lnTo>
                    <a:pt x="149491" y="99114"/>
                  </a:lnTo>
                  <a:lnTo>
                    <a:pt x="119280" y="129244"/>
                  </a:lnTo>
                  <a:lnTo>
                    <a:pt x="86233" y="163078"/>
                  </a:lnTo>
                  <a:lnTo>
                    <a:pt x="66981" y="191424"/>
                  </a:lnTo>
                  <a:lnTo>
                    <a:pt x="51507" y="219953"/>
                  </a:lnTo>
                  <a:lnTo>
                    <a:pt x="38866" y="252635"/>
                  </a:lnTo>
                  <a:lnTo>
                    <a:pt x="30843" y="276024"/>
                  </a:lnTo>
                  <a:lnTo>
                    <a:pt x="28575" y="2913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SMARTInkShape-1126"/>
            <p:cNvSpPr/>
            <p:nvPr/>
          </p:nvSpPr>
          <p:spPr>
            <a:xfrm>
              <a:off x="2864644" y="6007894"/>
              <a:ext cx="100013" cy="278607"/>
            </a:xfrm>
            <a:custGeom>
              <a:avLst/>
              <a:gdLst/>
              <a:ahLst/>
              <a:cxnLst/>
              <a:rect l="0" t="0" r="0" b="0"/>
              <a:pathLst>
                <a:path w="100013" h="278607">
                  <a:moveTo>
                    <a:pt x="100012" y="0"/>
                  </a:moveTo>
                  <a:lnTo>
                    <a:pt x="100012" y="32187"/>
                  </a:lnTo>
                  <a:lnTo>
                    <a:pt x="94309" y="52160"/>
                  </a:lnTo>
                  <a:lnTo>
                    <a:pt x="80880" y="86646"/>
                  </a:lnTo>
                  <a:lnTo>
                    <a:pt x="69045" y="121564"/>
                  </a:lnTo>
                  <a:lnTo>
                    <a:pt x="53826" y="150836"/>
                  </a:lnTo>
                  <a:lnTo>
                    <a:pt x="37649" y="184252"/>
                  </a:lnTo>
                  <a:lnTo>
                    <a:pt x="26575" y="217811"/>
                  </a:lnTo>
                  <a:lnTo>
                    <a:pt x="12628" y="248517"/>
                  </a:lnTo>
                  <a:lnTo>
                    <a:pt x="6110" y="268576"/>
                  </a:lnTo>
                  <a:lnTo>
                    <a:pt x="0" y="2786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SMARTInkShape-1127"/>
            <p:cNvSpPr/>
            <p:nvPr/>
          </p:nvSpPr>
          <p:spPr>
            <a:xfrm>
              <a:off x="2498643" y="5829300"/>
              <a:ext cx="223127" cy="335757"/>
            </a:xfrm>
            <a:custGeom>
              <a:avLst/>
              <a:gdLst/>
              <a:ahLst/>
              <a:cxnLst/>
              <a:rect l="0" t="0" r="0" b="0"/>
              <a:pathLst>
                <a:path w="223127" h="335757">
                  <a:moveTo>
                    <a:pt x="123113" y="0"/>
                  </a:moveTo>
                  <a:lnTo>
                    <a:pt x="129264" y="6151"/>
                  </a:lnTo>
                  <a:lnTo>
                    <a:pt x="134970" y="17561"/>
                  </a:lnTo>
                  <a:lnTo>
                    <a:pt x="136921" y="30397"/>
                  </a:lnTo>
                  <a:lnTo>
                    <a:pt x="137373" y="62019"/>
                  </a:lnTo>
                  <a:lnTo>
                    <a:pt x="129626" y="93510"/>
                  </a:lnTo>
                  <a:lnTo>
                    <a:pt x="117474" y="127878"/>
                  </a:lnTo>
                  <a:lnTo>
                    <a:pt x="96490" y="158166"/>
                  </a:lnTo>
                  <a:lnTo>
                    <a:pt x="73050" y="193013"/>
                  </a:lnTo>
                  <a:lnTo>
                    <a:pt x="49287" y="223708"/>
                  </a:lnTo>
                  <a:lnTo>
                    <a:pt x="28126" y="248359"/>
                  </a:lnTo>
                  <a:lnTo>
                    <a:pt x="0" y="273328"/>
                  </a:lnTo>
                  <a:lnTo>
                    <a:pt x="2144" y="276675"/>
                  </a:lnTo>
                  <a:lnTo>
                    <a:pt x="15110" y="284627"/>
                  </a:lnTo>
                  <a:lnTo>
                    <a:pt x="49274" y="292054"/>
                  </a:lnTo>
                  <a:lnTo>
                    <a:pt x="81893" y="300342"/>
                  </a:lnTo>
                  <a:lnTo>
                    <a:pt x="114883" y="309623"/>
                  </a:lnTo>
                  <a:lnTo>
                    <a:pt x="144330" y="318305"/>
                  </a:lnTo>
                  <a:lnTo>
                    <a:pt x="176443" y="324845"/>
                  </a:lnTo>
                  <a:lnTo>
                    <a:pt x="211914" y="329186"/>
                  </a:lnTo>
                  <a:lnTo>
                    <a:pt x="223126" y="3357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SMARTInkShape-1128"/>
            <p:cNvSpPr/>
            <p:nvPr/>
          </p:nvSpPr>
          <p:spPr>
            <a:xfrm>
              <a:off x="2207419" y="5693700"/>
              <a:ext cx="305573" cy="420665"/>
            </a:xfrm>
            <a:custGeom>
              <a:avLst/>
              <a:gdLst/>
              <a:ahLst/>
              <a:cxnLst/>
              <a:rect l="0" t="0" r="0" b="0"/>
              <a:pathLst>
                <a:path w="305573" h="420665">
                  <a:moveTo>
                    <a:pt x="35719" y="7013"/>
                  </a:moveTo>
                  <a:lnTo>
                    <a:pt x="39511" y="3220"/>
                  </a:lnTo>
                  <a:lnTo>
                    <a:pt x="43489" y="1358"/>
                  </a:lnTo>
                  <a:lnTo>
                    <a:pt x="72747" y="0"/>
                  </a:lnTo>
                  <a:lnTo>
                    <a:pt x="87894" y="1514"/>
                  </a:lnTo>
                  <a:lnTo>
                    <a:pt x="117941" y="11292"/>
                  </a:lnTo>
                  <a:lnTo>
                    <a:pt x="148099" y="25038"/>
                  </a:lnTo>
                  <a:lnTo>
                    <a:pt x="181023" y="43839"/>
                  </a:lnTo>
                  <a:lnTo>
                    <a:pt x="211240" y="64490"/>
                  </a:lnTo>
                  <a:lnTo>
                    <a:pt x="240301" y="85691"/>
                  </a:lnTo>
                  <a:lnTo>
                    <a:pt x="274332" y="114188"/>
                  </a:lnTo>
                  <a:lnTo>
                    <a:pt x="289511" y="135606"/>
                  </a:lnTo>
                  <a:lnTo>
                    <a:pt x="303561" y="166410"/>
                  </a:lnTo>
                  <a:lnTo>
                    <a:pt x="305572" y="179455"/>
                  </a:lnTo>
                  <a:lnTo>
                    <a:pt x="302912" y="200188"/>
                  </a:lnTo>
                  <a:lnTo>
                    <a:pt x="290347" y="232839"/>
                  </a:lnTo>
                  <a:lnTo>
                    <a:pt x="270813" y="264763"/>
                  </a:lnTo>
                  <a:lnTo>
                    <a:pt x="246770" y="295073"/>
                  </a:lnTo>
                  <a:lnTo>
                    <a:pt x="217675" y="328785"/>
                  </a:lnTo>
                  <a:lnTo>
                    <a:pt x="185239" y="358586"/>
                  </a:lnTo>
                  <a:lnTo>
                    <a:pt x="157064" y="382141"/>
                  </a:lnTo>
                  <a:lnTo>
                    <a:pt x="124452" y="401287"/>
                  </a:lnTo>
                  <a:lnTo>
                    <a:pt x="92167" y="416140"/>
                  </a:lnTo>
                  <a:lnTo>
                    <a:pt x="57057" y="420664"/>
                  </a:lnTo>
                  <a:lnTo>
                    <a:pt x="43615" y="420251"/>
                  </a:lnTo>
                  <a:lnTo>
                    <a:pt x="9444" y="408976"/>
                  </a:lnTo>
                  <a:lnTo>
                    <a:pt x="0" y="4070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SMARTInkShape-1129"/>
            <p:cNvSpPr/>
            <p:nvPr/>
          </p:nvSpPr>
          <p:spPr>
            <a:xfrm>
              <a:off x="2250281" y="5757863"/>
              <a:ext cx="107158" cy="321469"/>
            </a:xfrm>
            <a:custGeom>
              <a:avLst/>
              <a:gdLst/>
              <a:ahLst/>
              <a:cxnLst/>
              <a:rect l="0" t="0" r="0" b="0"/>
              <a:pathLst>
                <a:path w="107158" h="321469">
                  <a:moveTo>
                    <a:pt x="107157" y="0"/>
                  </a:moveTo>
                  <a:lnTo>
                    <a:pt x="107157" y="3792"/>
                  </a:lnTo>
                  <a:lnTo>
                    <a:pt x="105040" y="7770"/>
                  </a:lnTo>
                  <a:lnTo>
                    <a:pt x="103364" y="9942"/>
                  </a:lnTo>
                  <a:lnTo>
                    <a:pt x="101502" y="16590"/>
                  </a:lnTo>
                  <a:lnTo>
                    <a:pt x="94489" y="48719"/>
                  </a:lnTo>
                  <a:lnTo>
                    <a:pt x="89397" y="72594"/>
                  </a:lnTo>
                  <a:lnTo>
                    <a:pt x="75838" y="105943"/>
                  </a:lnTo>
                  <a:lnTo>
                    <a:pt x="66480" y="133696"/>
                  </a:lnTo>
                  <a:lnTo>
                    <a:pt x="54799" y="162028"/>
                  </a:lnTo>
                  <a:lnTo>
                    <a:pt x="45958" y="190530"/>
                  </a:lnTo>
                  <a:lnTo>
                    <a:pt x="37518" y="219083"/>
                  </a:lnTo>
                  <a:lnTo>
                    <a:pt x="26110" y="246858"/>
                  </a:lnTo>
                  <a:lnTo>
                    <a:pt x="14741" y="277979"/>
                  </a:lnTo>
                  <a:lnTo>
                    <a:pt x="959" y="312933"/>
                  </a:lnTo>
                  <a:lnTo>
                    <a:pt x="0" y="32146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SMARTInkShape-1130"/>
            <p:cNvSpPr/>
            <p:nvPr/>
          </p:nvSpPr>
          <p:spPr>
            <a:xfrm>
              <a:off x="2101812" y="5564981"/>
              <a:ext cx="277058" cy="414339"/>
            </a:xfrm>
            <a:custGeom>
              <a:avLst/>
              <a:gdLst/>
              <a:ahLst/>
              <a:cxnLst/>
              <a:rect l="0" t="0" r="0" b="0"/>
              <a:pathLst>
                <a:path w="277058" h="414339">
                  <a:moveTo>
                    <a:pt x="277057" y="0"/>
                  </a:moveTo>
                  <a:lnTo>
                    <a:pt x="265650" y="794"/>
                  </a:lnTo>
                  <a:lnTo>
                    <a:pt x="233088" y="11391"/>
                  </a:lnTo>
                  <a:lnTo>
                    <a:pt x="203284" y="17949"/>
                  </a:lnTo>
                  <a:lnTo>
                    <a:pt x="176352" y="29660"/>
                  </a:lnTo>
                  <a:lnTo>
                    <a:pt x="148264" y="43184"/>
                  </a:lnTo>
                  <a:lnTo>
                    <a:pt x="119834" y="61479"/>
                  </a:lnTo>
                  <a:lnTo>
                    <a:pt x="91301" y="84891"/>
                  </a:lnTo>
                  <a:lnTo>
                    <a:pt x="57008" y="117928"/>
                  </a:lnTo>
                  <a:lnTo>
                    <a:pt x="38379" y="149418"/>
                  </a:lnTo>
                  <a:lnTo>
                    <a:pt x="22805" y="180092"/>
                  </a:lnTo>
                  <a:lnTo>
                    <a:pt x="11928" y="213081"/>
                  </a:lnTo>
                  <a:lnTo>
                    <a:pt x="3679" y="247991"/>
                  </a:lnTo>
                  <a:lnTo>
                    <a:pt x="0" y="283470"/>
                  </a:lnTo>
                  <a:lnTo>
                    <a:pt x="2702" y="315325"/>
                  </a:lnTo>
                  <a:lnTo>
                    <a:pt x="11520" y="348831"/>
                  </a:lnTo>
                  <a:lnTo>
                    <a:pt x="27726" y="376263"/>
                  </a:lnTo>
                  <a:lnTo>
                    <a:pt x="50930" y="401328"/>
                  </a:lnTo>
                  <a:lnTo>
                    <a:pt x="69888" y="4143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7" name="SMARTInkShape-1131"/>
          <p:cNvSpPr/>
          <p:nvPr/>
        </p:nvSpPr>
        <p:spPr>
          <a:xfrm>
            <a:off x="1728788" y="6057900"/>
            <a:ext cx="28576" cy="14289"/>
          </a:xfrm>
          <a:custGeom>
            <a:avLst/>
            <a:gdLst/>
            <a:ahLst/>
            <a:cxnLst/>
            <a:rect l="0" t="0" r="0" b="0"/>
            <a:pathLst>
              <a:path w="28576" h="14289">
                <a:moveTo>
                  <a:pt x="0" y="0"/>
                </a:moveTo>
                <a:lnTo>
                  <a:pt x="0" y="3792"/>
                </a:lnTo>
                <a:lnTo>
                  <a:pt x="1587" y="4910"/>
                </a:lnTo>
                <a:lnTo>
                  <a:pt x="17872" y="7741"/>
                </a:lnTo>
                <a:lnTo>
                  <a:pt x="19059" y="9130"/>
                </a:lnTo>
                <a:lnTo>
                  <a:pt x="19849" y="10849"/>
                </a:lnTo>
                <a:lnTo>
                  <a:pt x="21170" y="11995"/>
                </a:lnTo>
                <a:lnTo>
                  <a:pt x="28575" y="14288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03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411</TotalTime>
  <Words>206</Words>
  <Application>Microsoft Office PowerPoint</Application>
  <PresentationFormat>On-screen Show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Adjacency</vt:lpstr>
      <vt:lpstr>Bellringer Oct. 20 Honors </vt:lpstr>
      <vt:lpstr>Outliers (ch.2) and Freakonomics (ch. 5)</vt:lpstr>
      <vt:lpstr>You SHOULD have read both chapters by now and have taken notes on both of them. </vt:lpstr>
      <vt:lpstr>Start by Comparing and Contrasting. </vt:lpstr>
      <vt:lpstr>Then,  decide why the authors chose the MOD for the argument.</vt:lpstr>
      <vt:lpstr>Then decide if one argument is better supported than the other. </vt:lpstr>
      <vt:lpstr>Then write the answer to the question.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Bellringer Oct. 20 Honors</dc:title>
  <dc:creator>Windows User</dc:creator>
  <cp:lastModifiedBy>Windows User</cp:lastModifiedBy>
  <cp:revision>4</cp:revision>
  <dcterms:created xsi:type="dcterms:W3CDTF">2014-10-20T11:18:11Z</dcterms:created>
  <dcterms:modified xsi:type="dcterms:W3CDTF">2014-10-20T18:09:47Z</dcterms:modified>
</cp:coreProperties>
</file>