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4-10-17T16:11:43.034"/>
    </inkml:context>
    <inkml:brush xml:id="br0">
      <inkml:brushProperty name="width" value="0.06667" units="cm"/>
      <inkml:brushProperty name="height" value="0.06667" units="cm"/>
      <inkml:brushProperty name="fitToCurve" value="1"/>
    </inkml:brush>
  </inkml:definitions>
  <inkml:trace contextRef="#ctx0" brushRef="#br0">-257 1104 512,'0'0'0,"0"0"0,0 0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4-10-17T16:11:51.204"/>
    </inkml:context>
    <inkml:brush xml:id="br0">
      <inkml:brushProperty name="width" value="0.06667" units="cm"/>
      <inkml:brushProperty name="height" value="0.06667" units="cm"/>
      <inkml:brushProperty name="fitToCurve" value="1"/>
    </inkml:brush>
  </inkml:definitions>
  <inkml:trace contextRef="#ctx0" brushRef="#br0">0 180 512,'0'0'0,"0"-26"0,27 0 0,-27 1 0,0-2 0,0 27 0,0-25 0,0 0 0,0 25 0,0-26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9DA36-1C58-49E1-876F-3ECB10FAE5C1}" type="datetimeFigureOut">
              <a:rPr lang="en-US" smtClean="0"/>
              <a:t>10/21/2014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F4230-E9A7-4F15-A11D-1ED390590408}" type="slidenum">
              <a:rPr lang="en-US" smtClean="0"/>
              <a:t>‹#›</a:t>
            </a:fld>
            <a:endParaRPr lang="en-US"/>
          </a:p>
        </p:txBody>
      </p:sp>
    </p:spTree>
    <p:extLst>
      <p:ext uri="{BB962C8B-B14F-4D97-AF65-F5344CB8AC3E}">
        <p14:creationId xmlns:p14="http://schemas.microsoft.com/office/powerpoint/2010/main" val="359168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920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subTitle" idx="1"/>
          </p:nvPr>
        </p:nvSpPr>
        <p:spPr>
          <a:xfrm>
            <a:off x="457200" y="3699803"/>
            <a:ext cx="8305799" cy="1143000"/>
          </a:xfrm>
          <a:prstGeom prst="rect">
            <a:avLst/>
          </a:prstGeom>
          <a:noFill/>
          <a:ln>
            <a:noFill/>
          </a:ln>
        </p:spPr>
        <p:txBody>
          <a:bodyPr lIns="91425" tIns="91425" rIns="91425" bIns="91425" anchor="t" anchorCtr="0"/>
          <a:lstStyle>
            <a:lvl1pPr marL="0" marR="0" indent="0" algn="ctr" rtl="0">
              <a:spcBef>
                <a:spcPts val="600"/>
              </a:spcBef>
              <a:buClr>
                <a:schemeClr val="accent2"/>
              </a:buClr>
              <a:buFont typeface="Merriweather"/>
              <a:buNone/>
              <a:defRPr sz="2200" b="0" i="0" u="none" strike="noStrike" cap="none" baseline="0">
                <a:solidFill>
                  <a:schemeClr val="lt2"/>
                </a:solidFill>
                <a:latin typeface="Merriweather"/>
                <a:ea typeface="Merriweather"/>
                <a:cs typeface="Merriweather"/>
                <a:sym typeface="Merriweather"/>
              </a:defRPr>
            </a:lvl1pPr>
            <a:lvl2pPr marL="457200" marR="0" indent="0" algn="ctr" rtl="0">
              <a:spcBef>
                <a:spcPts val="300"/>
              </a:spcBef>
              <a:buClr>
                <a:srgbClr val="D6903E"/>
              </a:buClr>
              <a:buFont typeface="Merriweather"/>
              <a:buNone/>
              <a:defRPr sz="2400" b="0" i="0" u="none" strike="noStrike" cap="none" baseline="0">
                <a:solidFill>
                  <a:schemeClr val="lt2"/>
                </a:solidFill>
                <a:latin typeface="Merriweather"/>
                <a:ea typeface="Merriweather"/>
                <a:cs typeface="Merriweather"/>
                <a:sym typeface="Merriweather"/>
              </a:defRPr>
            </a:lvl2pPr>
            <a:lvl3pPr marL="914400" marR="0" indent="0" algn="ctr" rtl="0">
              <a:spcBef>
                <a:spcPts val="300"/>
              </a:spcBef>
              <a:buClr>
                <a:srgbClr val="B27834"/>
              </a:buClr>
              <a:buFont typeface="Merriweather"/>
              <a:buNone/>
              <a:defRPr sz="2100" b="0" i="0" u="none" strike="noStrike" cap="none" baseline="0">
                <a:solidFill>
                  <a:schemeClr val="lt1"/>
                </a:solidFill>
                <a:latin typeface="Merriweather"/>
                <a:ea typeface="Merriweather"/>
                <a:cs typeface="Merriweather"/>
                <a:sym typeface="Merriweather"/>
              </a:defRPr>
            </a:lvl3pPr>
            <a:lvl4pPr marL="1371600" marR="0" indent="0" algn="ctr" rtl="0">
              <a:spcBef>
                <a:spcPts val="300"/>
              </a:spcBef>
              <a:buClr>
                <a:srgbClr val="D6903E"/>
              </a:buClr>
              <a:buFont typeface="Merriweather"/>
              <a:buNone/>
              <a:defRPr sz="1900" b="0" i="0" u="none" strike="noStrike" cap="none" baseline="0">
                <a:solidFill>
                  <a:schemeClr val="lt1"/>
                </a:solidFill>
                <a:latin typeface="Merriweather"/>
                <a:ea typeface="Merriweather"/>
                <a:cs typeface="Merriweather"/>
                <a:sym typeface="Merriweather"/>
              </a:defRPr>
            </a:lvl4pPr>
            <a:lvl5pPr marL="1828800" marR="0" indent="0" algn="ctr" rtl="0">
              <a:spcBef>
                <a:spcPts val="340"/>
              </a:spcBef>
              <a:buClr>
                <a:srgbClr val="D6903E"/>
              </a:buClr>
              <a:buFont typeface="Merriweather"/>
              <a:buNone/>
              <a:defRPr sz="1600" b="0" i="0" u="none" strike="noStrike" cap="none" baseline="0">
                <a:solidFill>
                  <a:schemeClr val="lt1"/>
                </a:solidFill>
                <a:latin typeface="Merriweather"/>
                <a:ea typeface="Merriweather"/>
                <a:cs typeface="Merriweather"/>
                <a:sym typeface="Merriweather"/>
              </a:defRPr>
            </a:lvl5pPr>
            <a:lvl6pPr marL="2286000" marR="0" indent="0" algn="ctr" rtl="0">
              <a:spcBef>
                <a:spcPts val="340"/>
              </a:spcBef>
              <a:buClr>
                <a:srgbClr val="D6903E"/>
              </a:buClr>
              <a:buFont typeface="Merriweather"/>
              <a:buNone/>
              <a:defRPr sz="1700" b="0" i="0" u="none" strike="noStrike" cap="none" baseline="0">
                <a:solidFill>
                  <a:schemeClr val="lt1"/>
                </a:solidFill>
                <a:latin typeface="Merriweather"/>
                <a:ea typeface="Merriweather"/>
                <a:cs typeface="Merriweather"/>
                <a:sym typeface="Merriweather"/>
              </a:defRPr>
            </a:lvl6pPr>
            <a:lvl7pPr marL="2743200" marR="0" indent="0" algn="ctr" rtl="0">
              <a:spcBef>
                <a:spcPts val="340"/>
              </a:spcBef>
              <a:buClr>
                <a:srgbClr val="D6903E"/>
              </a:buClr>
              <a:buFont typeface="Merriweather"/>
              <a:buNone/>
              <a:defRPr sz="1600" b="0" i="0" u="none" strike="noStrike" cap="none" baseline="0">
                <a:solidFill>
                  <a:schemeClr val="lt1"/>
                </a:solidFill>
                <a:latin typeface="Merriweather"/>
                <a:ea typeface="Merriweather"/>
                <a:cs typeface="Merriweather"/>
                <a:sym typeface="Merriweather"/>
              </a:defRPr>
            </a:lvl7pPr>
            <a:lvl8pPr marL="3200400" marR="0" indent="0" algn="ctr" rtl="0">
              <a:spcBef>
                <a:spcPts val="340"/>
              </a:spcBef>
              <a:buClr>
                <a:srgbClr val="D6903E"/>
              </a:buClr>
              <a:buFont typeface="Merriweather"/>
              <a:buNone/>
              <a:defRPr sz="1500" b="0" i="0" u="none" strike="noStrike" cap="none" baseline="0">
                <a:solidFill>
                  <a:schemeClr val="lt1"/>
                </a:solidFill>
                <a:latin typeface="Merriweather"/>
                <a:ea typeface="Merriweather"/>
                <a:cs typeface="Merriweather"/>
                <a:sym typeface="Merriweather"/>
              </a:defRPr>
            </a:lvl8pPr>
            <a:lvl9pPr marL="3657600" marR="0" indent="0" algn="ctr" rtl="0">
              <a:spcBef>
                <a:spcPts val="340"/>
              </a:spcBef>
              <a:buClr>
                <a:srgbClr val="D6903E"/>
              </a:buClr>
              <a:buFont typeface="Merriweather"/>
              <a:buNone/>
              <a:defRPr sz="1500" b="0" i="0" u="none" strike="noStrike" cap="none" baseline="0">
                <a:solidFill>
                  <a:schemeClr val="lt1"/>
                </a:solidFill>
                <a:latin typeface="Merriweather"/>
                <a:ea typeface="Merriweather"/>
                <a:cs typeface="Merriweather"/>
                <a:sym typeface="Merriweather"/>
              </a:defRPr>
            </a:lvl9pPr>
          </a:lstStyle>
          <a:p>
            <a:endParaRPr/>
          </a:p>
        </p:txBody>
      </p:sp>
      <p:sp>
        <p:nvSpPr>
          <p:cNvPr id="12" name="Shape 12"/>
          <p:cNvSpPr txBox="1">
            <a:spLocks noGrp="1"/>
          </p:cNvSpPr>
          <p:nvPr>
            <p:ph type="ctrTitle"/>
          </p:nvPr>
        </p:nvSpPr>
        <p:spPr>
          <a:xfrm>
            <a:off x="457200" y="1433732"/>
            <a:ext cx="8305799" cy="1981199"/>
          </a:xfrm>
          <a:prstGeom prst="rect">
            <a:avLst/>
          </a:prstGeom>
          <a:noFill/>
          <a:ln>
            <a:noFill/>
          </a:ln>
        </p:spPr>
        <p:txBody>
          <a:bodyPr lIns="91425" tIns="91425" rIns="91425" bIns="91425" anchor="b" anchorCtr="0"/>
          <a:lstStyle>
            <a:lvl1pPr marL="0" marR="0" indent="0" algn="ctr" rtl="0">
              <a:spcBef>
                <a:spcPts val="0"/>
              </a:spcBef>
              <a:buClr>
                <a:srgbClr val="F9F9F9"/>
              </a:buClr>
              <a:buFont typeface="Merriweather"/>
              <a:buNone/>
              <a:defRPr sz="4800" b="0" i="0" u="none" strike="noStrike" cap="none" baseline="0">
                <a:solidFill>
                  <a:srgbClr val="F9F9F9"/>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cxnSp>
        <p:nvCxnSpPr>
          <p:cNvPr id="13" name="Shape 13"/>
          <p:cNvCxnSpPr/>
          <p:nvPr/>
        </p:nvCxnSpPr>
        <p:spPr>
          <a:xfrm>
            <a:off x="1463625" y="3550126"/>
            <a:ext cx="2971799" cy="1587"/>
          </a:xfrm>
          <a:prstGeom prst="straightConnector1">
            <a:avLst/>
          </a:prstGeom>
          <a:noFill/>
          <a:ln w="9525" cap="flat">
            <a:solidFill>
              <a:srgbClr val="EEEEEB"/>
            </a:solidFill>
            <a:prstDash val="solid"/>
            <a:round/>
            <a:headEnd type="none" w="med" len="med"/>
            <a:tailEnd type="none" w="med" len="med"/>
          </a:ln>
        </p:spPr>
      </p:cxnSp>
      <p:cxnSp>
        <p:nvCxnSpPr>
          <p:cNvPr id="14" name="Shape 14"/>
          <p:cNvCxnSpPr/>
          <p:nvPr/>
        </p:nvCxnSpPr>
        <p:spPr>
          <a:xfrm>
            <a:off x="4708573" y="3550126"/>
            <a:ext cx="2971799" cy="1587"/>
          </a:xfrm>
          <a:prstGeom prst="straightConnector1">
            <a:avLst/>
          </a:prstGeom>
          <a:noFill/>
          <a:ln w="9525" cap="flat">
            <a:solidFill>
              <a:srgbClr val="EEEEEB"/>
            </a:solidFill>
            <a:prstDash val="solid"/>
            <a:round/>
            <a:headEnd type="none" w="med" len="med"/>
            <a:tailEnd type="none" w="med" len="med"/>
          </a:ln>
        </p:spPr>
      </p:cxnSp>
      <p:sp>
        <p:nvSpPr>
          <p:cNvPr id="15" name="Shape 15"/>
          <p:cNvSpPr/>
          <p:nvPr/>
        </p:nvSpPr>
        <p:spPr>
          <a:xfrm>
            <a:off x="4540348" y="3526301"/>
            <a:ext cx="45719" cy="45719"/>
          </a:xfrm>
          <a:prstGeom prst="ellipse">
            <a:avLst/>
          </a:prstGeom>
          <a:solidFill>
            <a:schemeClr val="accent2"/>
          </a:solidFill>
          <a:ln w="38100" cap="flat">
            <a:solidFill>
              <a:schemeClr val="accent2"/>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rtl val="0"/>
            </a:endParaRPr>
          </a:p>
        </p:txBody>
      </p:sp>
      <p:sp>
        <p:nvSpPr>
          <p:cNvPr id="16" name="Shape 1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17" name="Shape 17"/>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18" name="Shape 18"/>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22626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2232818" y="-327818"/>
            <a:ext cx="4678362" cy="82296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76" name="Shape 7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7" name="Shape 7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8" name="Shape 7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398579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82" name="Shape 82"/>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83" name="Shape 83"/>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84" name="Shape 84"/>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215242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1009441" y="3307355"/>
            <a:ext cx="7117180" cy="1470024"/>
          </a:xfrm>
          <a:prstGeom prst="rect">
            <a:avLst/>
          </a:prstGeom>
          <a:noFill/>
          <a:ln>
            <a:noFill/>
          </a:ln>
        </p:spPr>
        <p:txBody>
          <a:bodyPr lIns="91425" tIns="91425" rIns="91425" bIns="91425" anchor="b" anchorCtr="0"/>
          <a:lstStyle>
            <a:lvl1pPr marL="0" marR="0" indent="0" algn="l" rtl="0">
              <a:spcBef>
                <a:spcPts val="0"/>
              </a:spcBef>
              <a:buClr>
                <a:srgbClr val="3F3F3F"/>
              </a:buClr>
              <a:buFont typeface="Verdana"/>
              <a:buNone/>
              <a:defRPr sz="4000" b="0" i="0" u="none" strike="noStrike" cap="none" baseline="0">
                <a:solidFill>
                  <a:srgbClr val="3F3F3F"/>
                </a:solidFill>
                <a:latin typeface="Verdana"/>
                <a:ea typeface="Verdana"/>
                <a:cs typeface="Verdana"/>
                <a:sym typeface="Verdana"/>
              </a:defRPr>
            </a:lvl1pPr>
            <a:lvl2pPr marL="0" marR="0" indent="0" algn="l" rtl="0">
              <a:spcBef>
                <a:spcPts val="0"/>
              </a:spcBef>
              <a:defRPr sz="1800" b="0" i="0" u="none" strike="noStrike" cap="none" baseline="0">
                <a:solidFill>
                  <a:schemeClr val="dk2"/>
                </a:solidFill>
              </a:defRPr>
            </a:lvl2pPr>
            <a:lvl3pPr marL="0" marR="0" indent="0" algn="l" rtl="0">
              <a:spcBef>
                <a:spcPts val="0"/>
              </a:spcBef>
              <a:defRPr sz="1800" b="0" i="0" u="none" strike="noStrike" cap="none" baseline="0">
                <a:solidFill>
                  <a:schemeClr val="dk2"/>
                </a:solidFill>
              </a:defRPr>
            </a:lvl3pPr>
            <a:lvl4pPr marL="0" marR="0" indent="0" algn="l" rtl="0">
              <a:spcBef>
                <a:spcPts val="0"/>
              </a:spcBef>
              <a:defRPr sz="1800" b="0" i="0" u="none" strike="noStrike" cap="none" baseline="0">
                <a:solidFill>
                  <a:schemeClr val="dk2"/>
                </a:solidFill>
              </a:defRPr>
            </a:lvl4pPr>
            <a:lvl5pPr marL="0" marR="0" indent="0" algn="l" rtl="0">
              <a:spcBef>
                <a:spcPts val="0"/>
              </a:spcBef>
              <a:defRPr sz="1800" b="0" i="0" u="none" strike="noStrike" cap="none" baseline="0">
                <a:solidFill>
                  <a:schemeClr val="dk2"/>
                </a:solidFill>
              </a:defRPr>
            </a:lvl5pPr>
            <a:lvl6pPr marL="0" marR="0" indent="0" algn="l" rtl="0">
              <a:spcBef>
                <a:spcPts val="0"/>
              </a:spcBef>
              <a:defRPr sz="1800" b="0" i="0" u="none" strike="noStrike" cap="none" baseline="0">
                <a:solidFill>
                  <a:schemeClr val="dk2"/>
                </a:solidFill>
              </a:defRPr>
            </a:lvl6pPr>
            <a:lvl7pPr marL="0" marR="0" indent="0" algn="l" rtl="0">
              <a:spcBef>
                <a:spcPts val="0"/>
              </a:spcBef>
              <a:defRPr sz="1800" b="0" i="0" u="none" strike="noStrike" cap="none" baseline="0">
                <a:solidFill>
                  <a:schemeClr val="dk2"/>
                </a:solidFill>
              </a:defRPr>
            </a:lvl7pPr>
            <a:lvl8pPr marL="0" marR="0" indent="0" algn="l" rtl="0">
              <a:spcBef>
                <a:spcPts val="0"/>
              </a:spcBef>
              <a:defRPr sz="1800" b="0" i="0" u="none" strike="noStrike" cap="none" baseline="0">
                <a:solidFill>
                  <a:schemeClr val="dk2"/>
                </a:solidFill>
              </a:defRPr>
            </a:lvl8pPr>
            <a:lvl9pPr marL="0" marR="0" indent="0" algn="l" rtl="0">
              <a:spcBef>
                <a:spcPts val="0"/>
              </a:spcBef>
              <a:defRPr sz="1800" b="0" i="0" u="none" strike="noStrike" cap="none" baseline="0">
                <a:solidFill>
                  <a:schemeClr val="dk2"/>
                </a:solidFill>
              </a:defRPr>
            </a:lvl9pPr>
          </a:lstStyle>
          <a:p>
            <a:endParaRPr/>
          </a:p>
        </p:txBody>
      </p:sp>
      <p:sp>
        <p:nvSpPr>
          <p:cNvPr id="102" name="Shape 102"/>
          <p:cNvSpPr txBox="1">
            <a:spLocks noGrp="1"/>
          </p:cNvSpPr>
          <p:nvPr>
            <p:ph type="subTitle" idx="1"/>
          </p:nvPr>
        </p:nvSpPr>
        <p:spPr>
          <a:xfrm>
            <a:off x="1009441" y="4777380"/>
            <a:ext cx="7117180" cy="861420"/>
          </a:xfrm>
          <a:prstGeom prst="rect">
            <a:avLst/>
          </a:prstGeom>
          <a:noFill/>
          <a:ln>
            <a:noFill/>
          </a:ln>
        </p:spPr>
        <p:txBody>
          <a:bodyPr lIns="91425" tIns="91425" rIns="91425" bIns="91425" anchor="t" anchorCtr="0"/>
          <a:lstStyle>
            <a:lvl1pPr marL="0" marR="0" indent="0" algn="l" rtl="0">
              <a:spcBef>
                <a:spcPts val="400"/>
              </a:spcBef>
              <a:spcAft>
                <a:spcPts val="600"/>
              </a:spcAft>
              <a:buClr>
                <a:srgbClr val="3F3F3F"/>
              </a:buClr>
              <a:buFont typeface="Verdana"/>
              <a:buNone/>
              <a:defRPr sz="2000" b="0" i="0" u="none" strike="noStrike" cap="none" baseline="0">
                <a:solidFill>
                  <a:srgbClr val="3F3F3F"/>
                </a:solidFill>
                <a:latin typeface="Verdana"/>
                <a:ea typeface="Verdana"/>
                <a:cs typeface="Verdana"/>
                <a:sym typeface="Verdana"/>
              </a:defRPr>
            </a:lvl1pPr>
            <a:lvl2pPr marL="457200" marR="0" indent="0" algn="ctr" rtl="0">
              <a:spcBef>
                <a:spcPts val="320"/>
              </a:spcBef>
              <a:spcAft>
                <a:spcPts val="600"/>
              </a:spcAft>
              <a:buClr>
                <a:srgbClr val="3F3F3F"/>
              </a:buClr>
              <a:buFont typeface="Verdana"/>
              <a:buNone/>
              <a:defRPr sz="1600" b="0" i="0" u="none" strike="noStrike" cap="none" baseline="0">
                <a:solidFill>
                  <a:srgbClr val="888888"/>
                </a:solidFill>
                <a:latin typeface="Verdana"/>
                <a:ea typeface="Verdana"/>
                <a:cs typeface="Verdana"/>
                <a:sym typeface="Verdana"/>
              </a:defRPr>
            </a:lvl2pPr>
            <a:lvl3pPr marL="914400" marR="0" indent="0" algn="ctr" rtl="0">
              <a:spcBef>
                <a:spcPts val="280"/>
              </a:spcBef>
              <a:spcAft>
                <a:spcPts val="600"/>
              </a:spcAft>
              <a:buClr>
                <a:srgbClr val="3F3F3F"/>
              </a:buClr>
              <a:buFont typeface="Verdana"/>
              <a:buNone/>
              <a:defRPr sz="1400" b="0" i="0" u="none" strike="noStrike" cap="none" baseline="0">
                <a:solidFill>
                  <a:srgbClr val="888888"/>
                </a:solidFill>
                <a:latin typeface="Verdana"/>
                <a:ea typeface="Verdana"/>
                <a:cs typeface="Verdana"/>
                <a:sym typeface="Verdana"/>
              </a:defRPr>
            </a:lvl3pPr>
            <a:lvl4pPr marL="1371600" marR="0" indent="0" algn="ctr" rtl="0">
              <a:spcBef>
                <a:spcPts val="240"/>
              </a:spcBef>
              <a:spcAft>
                <a:spcPts val="600"/>
              </a:spcAft>
              <a:buClr>
                <a:srgbClr val="3F3F3F"/>
              </a:buClr>
              <a:buFont typeface="Verdana"/>
              <a:buNone/>
              <a:defRPr sz="1200" b="0" i="0" u="none" strike="noStrike" cap="none" baseline="0">
                <a:solidFill>
                  <a:srgbClr val="888888"/>
                </a:solidFill>
                <a:latin typeface="Verdana"/>
                <a:ea typeface="Verdana"/>
                <a:cs typeface="Verdana"/>
                <a:sym typeface="Verdana"/>
              </a:defRPr>
            </a:lvl4pPr>
            <a:lvl5pPr marL="1828800" marR="0" indent="0" algn="ctr" rtl="0">
              <a:spcBef>
                <a:spcPts val="240"/>
              </a:spcBef>
              <a:spcAft>
                <a:spcPts val="600"/>
              </a:spcAft>
              <a:buClr>
                <a:srgbClr val="3F3F3F"/>
              </a:buClr>
              <a:buFont typeface="Verdana"/>
              <a:buNone/>
              <a:defRPr sz="1200" b="0" i="0" u="none" strike="noStrike" cap="none" baseline="0">
                <a:solidFill>
                  <a:srgbClr val="888888"/>
                </a:solidFill>
                <a:latin typeface="Verdana"/>
                <a:ea typeface="Verdana"/>
                <a:cs typeface="Verdana"/>
                <a:sym typeface="Verdana"/>
              </a:defRPr>
            </a:lvl5pPr>
            <a:lvl6pPr marL="2286000" marR="0" indent="0" algn="ctr" rtl="0">
              <a:spcBef>
                <a:spcPts val="400"/>
              </a:spcBef>
              <a:buClr>
                <a:srgbClr val="888888"/>
              </a:buClr>
              <a:buFont typeface="Verdana"/>
              <a:buNone/>
              <a:defRPr sz="2000" b="0" i="0" u="none" strike="noStrike" cap="none" baseline="0">
                <a:solidFill>
                  <a:srgbClr val="888888"/>
                </a:solidFill>
                <a:latin typeface="Verdana"/>
                <a:ea typeface="Verdana"/>
                <a:cs typeface="Verdana"/>
                <a:sym typeface="Verdana"/>
              </a:defRPr>
            </a:lvl6pPr>
            <a:lvl7pPr marL="2743200" marR="0" indent="0" algn="ctr" rtl="0">
              <a:spcBef>
                <a:spcPts val="400"/>
              </a:spcBef>
              <a:buClr>
                <a:srgbClr val="888888"/>
              </a:buClr>
              <a:buFont typeface="Verdana"/>
              <a:buNone/>
              <a:defRPr sz="2000" b="0" i="0" u="none" strike="noStrike" cap="none" baseline="0">
                <a:solidFill>
                  <a:srgbClr val="888888"/>
                </a:solidFill>
                <a:latin typeface="Verdana"/>
                <a:ea typeface="Verdana"/>
                <a:cs typeface="Verdana"/>
                <a:sym typeface="Verdana"/>
              </a:defRPr>
            </a:lvl7pPr>
            <a:lvl8pPr marL="3200400" marR="0" indent="0" algn="ctr" rtl="0">
              <a:spcBef>
                <a:spcPts val="400"/>
              </a:spcBef>
              <a:buClr>
                <a:srgbClr val="888888"/>
              </a:buClr>
              <a:buFont typeface="Verdana"/>
              <a:buNone/>
              <a:defRPr sz="2000" b="0" i="0" u="none" strike="noStrike" cap="none" baseline="0">
                <a:solidFill>
                  <a:srgbClr val="888888"/>
                </a:solidFill>
                <a:latin typeface="Verdana"/>
                <a:ea typeface="Verdana"/>
                <a:cs typeface="Verdana"/>
                <a:sym typeface="Verdana"/>
              </a:defRPr>
            </a:lvl8pPr>
            <a:lvl9pPr marL="3657600" marR="0" indent="0" algn="ctr" rtl="0">
              <a:spcBef>
                <a:spcPts val="400"/>
              </a:spcBef>
              <a:buClr>
                <a:srgbClr val="888888"/>
              </a:buClr>
              <a:buFont typeface="Verdana"/>
              <a:buNone/>
              <a:defRPr sz="2000" b="0" i="0" u="none" strike="noStrike" cap="none" baseline="0">
                <a:solidFill>
                  <a:srgbClr val="888888"/>
                </a:solidFill>
                <a:latin typeface="Verdana"/>
                <a:ea typeface="Verdana"/>
                <a:cs typeface="Verdana"/>
                <a:sym typeface="Verdana"/>
              </a:defRPr>
            </a:lvl9pPr>
          </a:lstStyle>
          <a:p>
            <a:endParaRPr/>
          </a:p>
        </p:txBody>
      </p:sp>
      <p:sp>
        <p:nvSpPr>
          <p:cNvPr id="103" name="Shape 103"/>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04" name="Shape 104"/>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05" name="Shape 105"/>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33827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009441" y="675724"/>
            <a:ext cx="7125113" cy="924475"/>
          </a:xfrm>
          <a:prstGeom prst="rect">
            <a:avLst/>
          </a:prstGeom>
          <a:noFill/>
          <a:ln>
            <a:noFill/>
          </a:ln>
        </p:spPr>
        <p:txBody>
          <a:bodyPr lIns="91425" tIns="91425" rIns="91425" bIns="91425" anchor="ctr" anchorCtr="0"/>
          <a:lstStyle>
            <a:lvl1pPr algn="l" rtl="0">
              <a:spcBef>
                <a:spcPts val="0"/>
              </a:spcBef>
              <a:buClr>
                <a:srgbClr val="3F3F3F"/>
              </a:buClr>
              <a:buFont typeface="Verdana"/>
              <a:buNone/>
              <a:defRPr sz="3200">
                <a:solidFill>
                  <a:srgbClr val="3F3F3F"/>
                </a:solidFill>
                <a:latin typeface="Verdana"/>
                <a:ea typeface="Verdana"/>
                <a:cs typeface="Verdana"/>
                <a:sym typeface="Verdana"/>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08" name="Shape 108"/>
          <p:cNvSpPr txBox="1">
            <a:spLocks noGrp="1"/>
          </p:cNvSpPr>
          <p:nvPr>
            <p:ph type="body" idx="1"/>
          </p:nvPr>
        </p:nvSpPr>
        <p:spPr>
          <a:xfrm>
            <a:off x="1009442" y="1807360"/>
            <a:ext cx="7125112" cy="405143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sz="1200"/>
            </a:lvl6pPr>
            <a:lvl7pPr marL="2971800" indent="-152400" rtl="0">
              <a:spcBef>
                <a:spcPts val="0"/>
              </a:spcBef>
              <a:buClr>
                <a:schemeClr val="dk2"/>
              </a:buClr>
              <a:buFont typeface="Verdana"/>
              <a:buChar char="o"/>
              <a:defRPr sz="1200" baseline="0"/>
            </a:lvl7pPr>
            <a:lvl8pPr marL="3429000" indent="-152400" rtl="0">
              <a:spcBef>
                <a:spcPts val="0"/>
              </a:spcBef>
              <a:buClr>
                <a:schemeClr val="dk2"/>
              </a:buClr>
              <a:buFont typeface="Verdana"/>
              <a:buChar char="o"/>
              <a:defRPr sz="1200" baseline="0"/>
            </a:lvl8pPr>
            <a:lvl9pPr marL="3886200" indent="-152400" rtl="0">
              <a:spcBef>
                <a:spcPts val="0"/>
              </a:spcBef>
              <a:buClr>
                <a:schemeClr val="dk2"/>
              </a:buClr>
              <a:buFont typeface="Verdana"/>
              <a:buChar char="o"/>
              <a:defRPr sz="1200" baseline="0"/>
            </a:lvl9pPr>
          </a:lstStyle>
          <a:p>
            <a:endParaRPr/>
          </a:p>
        </p:txBody>
      </p:sp>
      <p:sp>
        <p:nvSpPr>
          <p:cNvPr id="109" name="Shape 109"/>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10" name="Shape 110"/>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11" name="Shape 111"/>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64464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009442" y="3308580"/>
            <a:ext cx="7117177" cy="1468800"/>
          </a:xfrm>
          <a:prstGeom prst="rect">
            <a:avLst/>
          </a:prstGeom>
          <a:noFill/>
          <a:ln>
            <a:noFill/>
          </a:ln>
        </p:spPr>
        <p:txBody>
          <a:bodyPr lIns="91425" tIns="91425" rIns="91425" bIns="91425" anchor="b" anchorCtr="0"/>
          <a:lstStyle>
            <a:lvl1pPr algn="r" rtl="0">
              <a:spcBef>
                <a:spcPts val="0"/>
              </a:spcBef>
              <a:defRPr sz="3200" b="0"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1"/>
          </p:nvPr>
        </p:nvSpPr>
        <p:spPr>
          <a:xfrm>
            <a:off x="1009442" y="4777380"/>
            <a:ext cx="7117177" cy="860399"/>
          </a:xfrm>
          <a:prstGeom prst="rect">
            <a:avLst/>
          </a:prstGeom>
          <a:noFill/>
          <a:ln>
            <a:noFill/>
          </a:ln>
        </p:spPr>
        <p:txBody>
          <a:bodyPr lIns="91425" tIns="91425" rIns="91425" bIns="91425" anchor="t" anchorCtr="0"/>
          <a:lstStyle>
            <a:lvl1pPr marL="0" indent="0" algn="r" rtl="0">
              <a:spcBef>
                <a:spcPts val="0"/>
              </a:spcBef>
              <a:buClr>
                <a:srgbClr val="3F3F3F"/>
              </a:buClr>
              <a:buFont typeface="Verdana"/>
              <a:buNone/>
              <a:defRPr sz="1800">
                <a:solidFill>
                  <a:srgbClr val="3F3F3F"/>
                </a:solidFill>
              </a:defRPr>
            </a:lvl1pPr>
            <a:lvl2pPr marL="457200" indent="0" rtl="0">
              <a:spcBef>
                <a:spcPts val="0"/>
              </a:spcBef>
              <a:buClr>
                <a:srgbClr val="888888"/>
              </a:buClr>
              <a:buFont typeface="Verdana"/>
              <a:buNone/>
              <a:defRPr sz="1800">
                <a:solidFill>
                  <a:srgbClr val="888888"/>
                </a:solidFill>
              </a:defRPr>
            </a:lvl2pPr>
            <a:lvl3pPr marL="914400" indent="0" rtl="0">
              <a:spcBef>
                <a:spcPts val="0"/>
              </a:spcBef>
              <a:buClr>
                <a:srgbClr val="888888"/>
              </a:buClr>
              <a:buFont typeface="Verdana"/>
              <a:buNone/>
              <a:defRPr sz="1600">
                <a:solidFill>
                  <a:srgbClr val="888888"/>
                </a:solidFill>
              </a:defRPr>
            </a:lvl3pPr>
            <a:lvl4pPr marL="1371600" indent="0" rtl="0">
              <a:spcBef>
                <a:spcPts val="0"/>
              </a:spcBef>
              <a:buClr>
                <a:srgbClr val="888888"/>
              </a:buClr>
              <a:buFont typeface="Verdana"/>
              <a:buNone/>
              <a:defRPr sz="1400">
                <a:solidFill>
                  <a:srgbClr val="888888"/>
                </a:solidFill>
              </a:defRPr>
            </a:lvl4pPr>
            <a:lvl5pPr marL="1828800" indent="0" rtl="0">
              <a:spcBef>
                <a:spcPts val="0"/>
              </a:spcBef>
              <a:buClr>
                <a:srgbClr val="888888"/>
              </a:buClr>
              <a:buFont typeface="Verdana"/>
              <a:buNone/>
              <a:defRPr sz="1400">
                <a:solidFill>
                  <a:srgbClr val="888888"/>
                </a:solidFill>
              </a:defRPr>
            </a:lvl5pPr>
            <a:lvl6pPr marL="2286000" indent="0" rtl="0">
              <a:spcBef>
                <a:spcPts val="0"/>
              </a:spcBef>
              <a:buClr>
                <a:srgbClr val="888888"/>
              </a:buClr>
              <a:buFont typeface="Verdana"/>
              <a:buNone/>
              <a:defRPr sz="1400">
                <a:solidFill>
                  <a:srgbClr val="888888"/>
                </a:solidFill>
              </a:defRPr>
            </a:lvl6pPr>
            <a:lvl7pPr marL="2743200" indent="0" rtl="0">
              <a:spcBef>
                <a:spcPts val="0"/>
              </a:spcBef>
              <a:buClr>
                <a:srgbClr val="888888"/>
              </a:buClr>
              <a:buFont typeface="Verdana"/>
              <a:buNone/>
              <a:defRPr sz="1400">
                <a:solidFill>
                  <a:srgbClr val="888888"/>
                </a:solidFill>
              </a:defRPr>
            </a:lvl7pPr>
            <a:lvl8pPr marL="3200400" indent="0" rtl="0">
              <a:spcBef>
                <a:spcPts val="0"/>
              </a:spcBef>
              <a:buClr>
                <a:srgbClr val="888888"/>
              </a:buClr>
              <a:buFont typeface="Verdana"/>
              <a:buNone/>
              <a:defRPr sz="1400">
                <a:solidFill>
                  <a:srgbClr val="888888"/>
                </a:solidFill>
              </a:defRPr>
            </a:lvl8pPr>
            <a:lvl9pPr marL="3657600" indent="0" rtl="0">
              <a:spcBef>
                <a:spcPts val="0"/>
              </a:spcBef>
              <a:buClr>
                <a:srgbClr val="888888"/>
              </a:buClr>
              <a:buFont typeface="Verdana"/>
              <a:buNone/>
              <a:defRPr sz="1400">
                <a:solidFill>
                  <a:srgbClr val="888888"/>
                </a:solidFill>
              </a:defRPr>
            </a:lvl9pPr>
          </a:lstStyle>
          <a:p>
            <a:endParaRPr/>
          </a:p>
        </p:txBody>
      </p:sp>
      <p:sp>
        <p:nvSpPr>
          <p:cNvPr id="115" name="Shape 115"/>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16" name="Shape 116"/>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17" name="Shape 117"/>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631427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009442" y="675724"/>
            <a:ext cx="7123080" cy="924475"/>
          </a:xfrm>
          <a:prstGeom prst="rect">
            <a:avLst/>
          </a:prstGeom>
          <a:noFill/>
          <a:ln>
            <a:noFill/>
          </a:ln>
        </p:spPr>
        <p:txBody>
          <a:bodyPr lIns="91425" tIns="91425" rIns="91425" bIns="91425" anchor="ctr" anchorCtr="0"/>
          <a:lstStyle>
            <a:lvl1pPr algn="l" rtl="0">
              <a:spcBef>
                <a:spcPts val="0"/>
              </a:spcBef>
              <a:buClr>
                <a:srgbClr val="3F3F3F"/>
              </a:buClr>
              <a:buFont typeface="Verdana"/>
              <a:buNone/>
              <a:defRPr sz="3200">
                <a:solidFill>
                  <a:srgbClr val="3F3F3F"/>
                </a:solidFill>
                <a:latin typeface="Verdana"/>
                <a:ea typeface="Verdana"/>
                <a:cs typeface="Verdana"/>
                <a:sym typeface="Verdana"/>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20" name="Shape 120"/>
          <p:cNvSpPr txBox="1">
            <a:spLocks noGrp="1"/>
          </p:cNvSpPr>
          <p:nvPr>
            <p:ph type="body" idx="1"/>
          </p:nvPr>
        </p:nvSpPr>
        <p:spPr>
          <a:xfrm>
            <a:off x="1009441" y="1809749"/>
            <a:ext cx="3471276" cy="4051301"/>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sz="1200"/>
            </a:lvl6pPr>
            <a:lvl7pPr marL="2971800" indent="-152400" rtl="0">
              <a:spcBef>
                <a:spcPts val="0"/>
              </a:spcBef>
              <a:buClr>
                <a:schemeClr val="dk2"/>
              </a:buClr>
              <a:buFont typeface="Verdana"/>
              <a:buChar char="o"/>
              <a:defRPr sz="1200" baseline="0"/>
            </a:lvl7pPr>
            <a:lvl8pPr marL="3429000" indent="-152400" rtl="0">
              <a:spcBef>
                <a:spcPts val="0"/>
              </a:spcBef>
              <a:buClr>
                <a:schemeClr val="dk2"/>
              </a:buClr>
              <a:buFont typeface="Verdana"/>
              <a:buChar char="o"/>
              <a:defRPr sz="1200" baseline="0"/>
            </a:lvl8pPr>
            <a:lvl9pPr marL="3886200" indent="-152400" rtl="0">
              <a:spcBef>
                <a:spcPts val="0"/>
              </a:spcBef>
              <a:buClr>
                <a:schemeClr val="dk2"/>
              </a:buClr>
              <a:buFont typeface="Verdana"/>
              <a:buChar char="o"/>
              <a:defRPr sz="1200" baseline="0"/>
            </a:lvl9pPr>
          </a:lstStyle>
          <a:p>
            <a:endParaRPr/>
          </a:p>
        </p:txBody>
      </p:sp>
      <p:sp>
        <p:nvSpPr>
          <p:cNvPr id="121" name="Shape 121"/>
          <p:cNvSpPr txBox="1">
            <a:spLocks noGrp="1"/>
          </p:cNvSpPr>
          <p:nvPr>
            <p:ph type="body" idx="2"/>
          </p:nvPr>
        </p:nvSpPr>
        <p:spPr>
          <a:xfrm>
            <a:off x="4663280" y="1809749"/>
            <a:ext cx="3469242" cy="4051301"/>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sz="1200"/>
            </a:lvl6pPr>
            <a:lvl7pPr marL="2971800" indent="-152400" rtl="0">
              <a:spcBef>
                <a:spcPts val="0"/>
              </a:spcBef>
              <a:buClr>
                <a:schemeClr val="dk2"/>
              </a:buClr>
              <a:buFont typeface="Verdana"/>
              <a:buChar char="o"/>
              <a:defRPr sz="1200" baseline="0"/>
            </a:lvl7pPr>
            <a:lvl8pPr marL="3429000" indent="-152400" rtl="0">
              <a:spcBef>
                <a:spcPts val="0"/>
              </a:spcBef>
              <a:buClr>
                <a:schemeClr val="dk2"/>
              </a:buClr>
              <a:buFont typeface="Verdana"/>
              <a:buChar char="o"/>
              <a:defRPr sz="1200" baseline="0"/>
            </a:lvl8pPr>
            <a:lvl9pPr marL="3886200" indent="-152400" rtl="0">
              <a:spcBef>
                <a:spcPts val="0"/>
              </a:spcBef>
              <a:buClr>
                <a:schemeClr val="dk2"/>
              </a:buClr>
              <a:buFont typeface="Verdana"/>
              <a:buChar char="o"/>
              <a:defRPr sz="1200" baseline="0"/>
            </a:lvl9pPr>
          </a:lstStyle>
          <a:p>
            <a:endParaRPr/>
          </a:p>
        </p:txBody>
      </p:sp>
      <p:sp>
        <p:nvSpPr>
          <p:cNvPr id="122" name="Shape 122"/>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23" name="Shape 123"/>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24" name="Shape 124"/>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33541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009441" y="675724"/>
            <a:ext cx="7125113" cy="924475"/>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7" name="Shape 127"/>
          <p:cNvSpPr txBox="1">
            <a:spLocks noGrp="1"/>
          </p:cNvSpPr>
          <p:nvPr>
            <p:ph type="body" idx="1"/>
          </p:nvPr>
        </p:nvSpPr>
        <p:spPr>
          <a:xfrm>
            <a:off x="1332894" y="1812926"/>
            <a:ext cx="3147824" cy="576262"/>
          </a:xfrm>
          <a:prstGeom prst="rect">
            <a:avLst/>
          </a:prstGeom>
          <a:noFill/>
          <a:ln>
            <a:noFill/>
          </a:ln>
        </p:spPr>
        <p:txBody>
          <a:bodyPr lIns="91425" tIns="91425" rIns="91425" bIns="91425" anchor="b" anchorCtr="0"/>
          <a:lstStyle>
            <a:lvl1pPr marL="0" indent="0" rtl="0">
              <a:spcBef>
                <a:spcPts val="0"/>
              </a:spcBef>
              <a:buFont typeface="Verdana"/>
              <a:buNone/>
              <a:defRPr sz="2400" b="0"/>
            </a:lvl1pPr>
            <a:lvl2pPr marL="457200" indent="0" rtl="0">
              <a:spcBef>
                <a:spcPts val="0"/>
              </a:spcBef>
              <a:buFont typeface="Verdana"/>
              <a:buNone/>
              <a:defRPr sz="2000" b="1"/>
            </a:lvl2pPr>
            <a:lvl3pPr marL="914400" indent="0" rtl="0">
              <a:spcBef>
                <a:spcPts val="0"/>
              </a:spcBef>
              <a:buFont typeface="Verdana"/>
              <a:buNone/>
              <a:defRPr sz="1800" b="1"/>
            </a:lvl3pPr>
            <a:lvl4pPr marL="1371600" indent="0" rtl="0">
              <a:spcBef>
                <a:spcPts val="0"/>
              </a:spcBef>
              <a:buFont typeface="Verdana"/>
              <a:buNone/>
              <a:defRPr sz="1600" b="1"/>
            </a:lvl4pPr>
            <a:lvl5pPr marL="1828800" indent="0" rtl="0">
              <a:spcBef>
                <a:spcPts val="0"/>
              </a:spcBef>
              <a:buFont typeface="Verdana"/>
              <a:buNone/>
              <a:defRPr sz="1600" b="1"/>
            </a:lvl5pPr>
            <a:lvl6pPr marL="2286000" indent="0" rtl="0">
              <a:spcBef>
                <a:spcPts val="0"/>
              </a:spcBef>
              <a:buFont typeface="Verdana"/>
              <a:buNone/>
              <a:defRPr sz="1600" b="1"/>
            </a:lvl6pPr>
            <a:lvl7pPr marL="2743200" indent="0" rtl="0">
              <a:spcBef>
                <a:spcPts val="0"/>
              </a:spcBef>
              <a:buFont typeface="Verdana"/>
              <a:buNone/>
              <a:defRPr sz="1600" b="1"/>
            </a:lvl7pPr>
            <a:lvl8pPr marL="3200400" indent="0" rtl="0">
              <a:spcBef>
                <a:spcPts val="0"/>
              </a:spcBef>
              <a:buFont typeface="Verdana"/>
              <a:buNone/>
              <a:defRPr sz="1600" b="1"/>
            </a:lvl8pPr>
            <a:lvl9pPr marL="3657600" indent="0" rtl="0">
              <a:spcBef>
                <a:spcPts val="0"/>
              </a:spcBef>
              <a:buFont typeface="Verdana"/>
              <a:buNone/>
              <a:defRPr sz="1600" b="1"/>
            </a:lvl9pPr>
          </a:lstStyle>
          <a:p>
            <a:endParaRPr/>
          </a:p>
        </p:txBody>
      </p:sp>
      <p:sp>
        <p:nvSpPr>
          <p:cNvPr id="128" name="Shape 128"/>
          <p:cNvSpPr txBox="1">
            <a:spLocks noGrp="1"/>
          </p:cNvSpPr>
          <p:nvPr>
            <p:ph type="body" idx="2"/>
          </p:nvPr>
        </p:nvSpPr>
        <p:spPr>
          <a:xfrm>
            <a:off x="1009441" y="2389189"/>
            <a:ext cx="3471276" cy="3471861"/>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sz="1200"/>
            </a:lvl6pPr>
            <a:lvl7pPr marL="2971800" indent="-152400" rtl="0">
              <a:spcBef>
                <a:spcPts val="0"/>
              </a:spcBef>
              <a:buClr>
                <a:schemeClr val="dk2"/>
              </a:buClr>
              <a:buFont typeface="Verdana"/>
              <a:buChar char="o"/>
              <a:defRPr sz="1200" baseline="0"/>
            </a:lvl7pPr>
            <a:lvl8pPr marL="3429000" indent="-152400" rtl="0">
              <a:spcBef>
                <a:spcPts val="0"/>
              </a:spcBef>
              <a:buClr>
                <a:schemeClr val="dk2"/>
              </a:buClr>
              <a:buFont typeface="Verdana"/>
              <a:buChar char="o"/>
              <a:defRPr sz="1200" baseline="0"/>
            </a:lvl8pPr>
            <a:lvl9pPr marL="3886200" indent="-152400" rtl="0">
              <a:spcBef>
                <a:spcPts val="0"/>
              </a:spcBef>
              <a:buClr>
                <a:schemeClr val="dk2"/>
              </a:buClr>
              <a:buFont typeface="Verdana"/>
              <a:buChar char="o"/>
              <a:defRPr sz="1200" baseline="0"/>
            </a:lvl9pPr>
          </a:lstStyle>
          <a:p>
            <a:endParaRPr/>
          </a:p>
        </p:txBody>
      </p:sp>
      <p:sp>
        <p:nvSpPr>
          <p:cNvPr id="129" name="Shape 129"/>
          <p:cNvSpPr txBox="1">
            <a:spLocks noGrp="1"/>
          </p:cNvSpPr>
          <p:nvPr>
            <p:ph type="body" idx="3"/>
          </p:nvPr>
        </p:nvSpPr>
        <p:spPr>
          <a:xfrm>
            <a:off x="4992066" y="1812926"/>
            <a:ext cx="3142487" cy="576262"/>
          </a:xfrm>
          <a:prstGeom prst="rect">
            <a:avLst/>
          </a:prstGeom>
          <a:noFill/>
          <a:ln>
            <a:noFill/>
          </a:ln>
        </p:spPr>
        <p:txBody>
          <a:bodyPr lIns="91425" tIns="91425" rIns="91425" bIns="91425" anchor="b" anchorCtr="0"/>
          <a:lstStyle>
            <a:lvl1pPr marL="0" indent="0" rtl="0">
              <a:spcBef>
                <a:spcPts val="0"/>
              </a:spcBef>
              <a:buFont typeface="Verdana"/>
              <a:buNone/>
              <a:defRPr sz="2400" b="0"/>
            </a:lvl1pPr>
            <a:lvl2pPr marL="457200" indent="0" rtl="0">
              <a:spcBef>
                <a:spcPts val="0"/>
              </a:spcBef>
              <a:buFont typeface="Verdana"/>
              <a:buNone/>
              <a:defRPr sz="2000" b="1"/>
            </a:lvl2pPr>
            <a:lvl3pPr marL="914400" indent="0" rtl="0">
              <a:spcBef>
                <a:spcPts val="0"/>
              </a:spcBef>
              <a:buFont typeface="Verdana"/>
              <a:buNone/>
              <a:defRPr sz="1800" b="1"/>
            </a:lvl3pPr>
            <a:lvl4pPr marL="1371600" indent="0" rtl="0">
              <a:spcBef>
                <a:spcPts val="0"/>
              </a:spcBef>
              <a:buFont typeface="Verdana"/>
              <a:buNone/>
              <a:defRPr sz="1600" b="1"/>
            </a:lvl4pPr>
            <a:lvl5pPr marL="1828800" indent="0" rtl="0">
              <a:spcBef>
                <a:spcPts val="0"/>
              </a:spcBef>
              <a:buFont typeface="Verdana"/>
              <a:buNone/>
              <a:defRPr sz="1600" b="1"/>
            </a:lvl5pPr>
            <a:lvl6pPr marL="2286000" indent="0" rtl="0">
              <a:spcBef>
                <a:spcPts val="0"/>
              </a:spcBef>
              <a:buFont typeface="Verdana"/>
              <a:buNone/>
              <a:defRPr sz="1600" b="1"/>
            </a:lvl6pPr>
            <a:lvl7pPr marL="2743200" indent="0" rtl="0">
              <a:spcBef>
                <a:spcPts val="0"/>
              </a:spcBef>
              <a:buFont typeface="Verdana"/>
              <a:buNone/>
              <a:defRPr sz="1600" b="1"/>
            </a:lvl7pPr>
            <a:lvl8pPr marL="3200400" indent="0" rtl="0">
              <a:spcBef>
                <a:spcPts val="0"/>
              </a:spcBef>
              <a:buFont typeface="Verdana"/>
              <a:buNone/>
              <a:defRPr sz="1600" b="1"/>
            </a:lvl8pPr>
            <a:lvl9pPr marL="3657600" indent="0" rtl="0">
              <a:spcBef>
                <a:spcPts val="0"/>
              </a:spcBef>
              <a:buFont typeface="Verdana"/>
              <a:buNone/>
              <a:defRPr sz="1600" b="1"/>
            </a:lvl9pPr>
          </a:lstStyle>
          <a:p>
            <a:endParaRPr/>
          </a:p>
        </p:txBody>
      </p:sp>
      <p:sp>
        <p:nvSpPr>
          <p:cNvPr id="130" name="Shape 130"/>
          <p:cNvSpPr txBox="1">
            <a:spLocks noGrp="1"/>
          </p:cNvSpPr>
          <p:nvPr>
            <p:ph type="body" idx="4"/>
          </p:nvPr>
        </p:nvSpPr>
        <p:spPr>
          <a:xfrm>
            <a:off x="4663280" y="2389189"/>
            <a:ext cx="3471274" cy="3471861"/>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sz="1200"/>
            </a:lvl6pPr>
            <a:lvl7pPr marL="2971800" indent="-152400" rtl="0">
              <a:spcBef>
                <a:spcPts val="0"/>
              </a:spcBef>
              <a:buClr>
                <a:schemeClr val="dk2"/>
              </a:buClr>
              <a:buFont typeface="Verdana"/>
              <a:buChar char="o"/>
              <a:defRPr sz="1200" baseline="0"/>
            </a:lvl7pPr>
            <a:lvl8pPr marL="3429000" indent="-152400" rtl="0">
              <a:spcBef>
                <a:spcPts val="0"/>
              </a:spcBef>
              <a:buClr>
                <a:schemeClr val="dk2"/>
              </a:buClr>
              <a:buFont typeface="Verdana"/>
              <a:buChar char="o"/>
              <a:defRPr sz="1200" baseline="0"/>
            </a:lvl8pPr>
            <a:lvl9pPr marL="3886200" indent="-152400" rtl="0">
              <a:spcBef>
                <a:spcPts val="0"/>
              </a:spcBef>
              <a:buClr>
                <a:schemeClr val="dk2"/>
              </a:buClr>
              <a:buFont typeface="Verdana"/>
              <a:buChar char="o"/>
              <a:defRPr sz="1200" baseline="0"/>
            </a:lvl9pPr>
          </a:lstStyle>
          <a:p>
            <a:endParaRPr/>
          </a:p>
        </p:txBody>
      </p:sp>
      <p:sp>
        <p:nvSpPr>
          <p:cNvPr id="131" name="Shape 131"/>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32" name="Shape 132"/>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33" name="Shape 133"/>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50970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009441" y="675724"/>
            <a:ext cx="7125113" cy="924475"/>
          </a:xfrm>
          <a:prstGeom prst="rect">
            <a:avLst/>
          </a:prstGeom>
          <a:noFill/>
          <a:ln>
            <a:noFill/>
          </a:ln>
        </p:spPr>
        <p:txBody>
          <a:bodyPr lIns="91425" tIns="91425" rIns="91425" bIns="91425" anchor="ctr" anchorCtr="0"/>
          <a:lstStyle>
            <a:lvl1pPr algn="l" rtl="0">
              <a:spcBef>
                <a:spcPts val="0"/>
              </a:spcBef>
              <a:buClr>
                <a:srgbClr val="3F3F3F"/>
              </a:buClr>
              <a:buFont typeface="Verdana"/>
              <a:buNone/>
              <a:defRPr sz="3200">
                <a:solidFill>
                  <a:srgbClr val="3F3F3F"/>
                </a:solidFill>
                <a:latin typeface="Verdana"/>
                <a:ea typeface="Verdana"/>
                <a:cs typeface="Verdana"/>
                <a:sym typeface="Verdana"/>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36" name="Shape 136"/>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37" name="Shape 137"/>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38" name="Shape 138"/>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910303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9"/>
        <p:cNvGrpSpPr/>
        <p:nvPr/>
      </p:nvGrpSpPr>
      <p:grpSpPr>
        <a:xfrm>
          <a:off x="0" y="0"/>
          <a:ext cx="0" cy="0"/>
          <a:chOff x="0" y="0"/>
          <a:chExt cx="0" cy="0"/>
        </a:xfrm>
      </p:grpSpPr>
      <p:sp>
        <p:nvSpPr>
          <p:cNvPr id="140" name="Shape 140"/>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41" name="Shape 141"/>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42" name="Shape 142"/>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49858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009441" y="446087"/>
            <a:ext cx="2660649" cy="1185861"/>
          </a:xfrm>
          <a:prstGeom prst="rect">
            <a:avLst/>
          </a:prstGeom>
          <a:noFill/>
          <a:ln>
            <a:noFill/>
          </a:ln>
        </p:spPr>
        <p:txBody>
          <a:bodyPr lIns="91425" tIns="91425" rIns="91425" bIns="91425" anchor="b" anchorCtr="0"/>
          <a:lstStyle>
            <a:lvl1pPr algn="l" rtl="0">
              <a:spcBef>
                <a:spcPts val="0"/>
              </a:spcBef>
              <a:defRPr sz="24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5" name="Shape 145"/>
          <p:cNvSpPr txBox="1">
            <a:spLocks noGrp="1"/>
          </p:cNvSpPr>
          <p:nvPr>
            <p:ph type="body" idx="1"/>
          </p:nvPr>
        </p:nvSpPr>
        <p:spPr>
          <a:xfrm>
            <a:off x="3852653" y="446087"/>
            <a:ext cx="4279868" cy="541496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sz="1200"/>
            </a:lvl6pPr>
            <a:lvl7pPr marL="2971800" indent="-152400" rtl="0">
              <a:spcBef>
                <a:spcPts val="0"/>
              </a:spcBef>
              <a:buClr>
                <a:schemeClr val="dk2"/>
              </a:buClr>
              <a:buFont typeface="Verdana"/>
              <a:buChar char="o"/>
              <a:defRPr sz="1200" baseline="0"/>
            </a:lvl7pPr>
            <a:lvl8pPr marL="3429000" indent="-152400" rtl="0">
              <a:spcBef>
                <a:spcPts val="0"/>
              </a:spcBef>
              <a:buClr>
                <a:schemeClr val="dk2"/>
              </a:buClr>
              <a:buFont typeface="Verdana"/>
              <a:buChar char="o"/>
              <a:defRPr sz="1200" baseline="0"/>
            </a:lvl8pPr>
            <a:lvl9pPr marL="3886200" indent="-152400" rtl="0">
              <a:spcBef>
                <a:spcPts val="0"/>
              </a:spcBef>
              <a:buClr>
                <a:schemeClr val="dk2"/>
              </a:buClr>
              <a:buFont typeface="Verdana"/>
              <a:buChar char="o"/>
              <a:defRPr sz="1200" baseline="0"/>
            </a:lvl9pPr>
          </a:lstStyle>
          <a:p>
            <a:endParaRPr/>
          </a:p>
        </p:txBody>
      </p:sp>
      <p:sp>
        <p:nvSpPr>
          <p:cNvPr id="146" name="Shape 146"/>
          <p:cNvSpPr txBox="1">
            <a:spLocks noGrp="1"/>
          </p:cNvSpPr>
          <p:nvPr>
            <p:ph type="body" idx="2"/>
          </p:nvPr>
        </p:nvSpPr>
        <p:spPr>
          <a:xfrm>
            <a:off x="1009441" y="1631949"/>
            <a:ext cx="2660649" cy="4229099"/>
          </a:xfrm>
          <a:prstGeom prst="rect">
            <a:avLst/>
          </a:prstGeom>
          <a:noFill/>
          <a:ln>
            <a:noFill/>
          </a:ln>
        </p:spPr>
        <p:txBody>
          <a:bodyPr lIns="91425" tIns="91425" rIns="91425" bIns="91425" anchor="t" anchorCtr="0"/>
          <a:lstStyle>
            <a:lvl1pPr marL="0" indent="0" rtl="0">
              <a:spcBef>
                <a:spcPts val="0"/>
              </a:spcBef>
              <a:buFont typeface="Verdana"/>
              <a:buNone/>
              <a:defRPr sz="1200"/>
            </a:lvl1pPr>
            <a:lvl2pPr marL="457200" indent="0" rtl="0">
              <a:spcBef>
                <a:spcPts val="0"/>
              </a:spcBef>
              <a:buFont typeface="Verdana"/>
              <a:buNone/>
              <a:defRPr sz="1200"/>
            </a:lvl2pPr>
            <a:lvl3pPr marL="914400" indent="0" rtl="0">
              <a:spcBef>
                <a:spcPts val="0"/>
              </a:spcBef>
              <a:buFont typeface="Verdana"/>
              <a:buNone/>
              <a:defRPr sz="1000"/>
            </a:lvl3pPr>
            <a:lvl4pPr marL="1371600" indent="0" rtl="0">
              <a:spcBef>
                <a:spcPts val="0"/>
              </a:spcBef>
              <a:buFont typeface="Verdana"/>
              <a:buNone/>
              <a:defRPr sz="900"/>
            </a:lvl4pPr>
            <a:lvl5pPr marL="1828800" indent="0" rtl="0">
              <a:spcBef>
                <a:spcPts val="0"/>
              </a:spcBef>
              <a:buFont typeface="Verdana"/>
              <a:buNone/>
              <a:defRPr sz="900"/>
            </a:lvl5pPr>
            <a:lvl6pPr marL="2286000" indent="0" rtl="0">
              <a:spcBef>
                <a:spcPts val="0"/>
              </a:spcBef>
              <a:buFont typeface="Verdana"/>
              <a:buNone/>
              <a:defRPr sz="900"/>
            </a:lvl6pPr>
            <a:lvl7pPr marL="2743200" indent="0" rtl="0">
              <a:spcBef>
                <a:spcPts val="0"/>
              </a:spcBef>
              <a:buFont typeface="Verdana"/>
              <a:buNone/>
              <a:defRPr sz="900"/>
            </a:lvl7pPr>
            <a:lvl8pPr marL="3200400" indent="0" rtl="0">
              <a:spcBef>
                <a:spcPts val="0"/>
              </a:spcBef>
              <a:buFont typeface="Verdana"/>
              <a:buNone/>
              <a:defRPr sz="900"/>
            </a:lvl8pPr>
            <a:lvl9pPr marL="3657600" indent="0" rtl="0">
              <a:spcBef>
                <a:spcPts val="0"/>
              </a:spcBef>
              <a:buFont typeface="Verdana"/>
              <a:buNone/>
              <a:defRPr sz="900"/>
            </a:lvl9pPr>
          </a:lstStyle>
          <a:p>
            <a:endParaRPr/>
          </a:p>
        </p:txBody>
      </p:sp>
      <p:sp>
        <p:nvSpPr>
          <p:cNvPr id="147" name="Shape 147"/>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48" name="Shape 148"/>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49" name="Shape 149"/>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53807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1524000"/>
            <a:ext cx="8229600" cy="45720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21" name="Shape 2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2" name="Shape 22"/>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3" name="Shape 23"/>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4" name="Shape 2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322991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009441" y="1387058"/>
            <a:ext cx="3481387" cy="1113253"/>
          </a:xfrm>
          <a:prstGeom prst="rect">
            <a:avLst/>
          </a:prstGeom>
          <a:noFill/>
          <a:ln>
            <a:noFill/>
          </a:ln>
        </p:spPr>
        <p:txBody>
          <a:bodyPr lIns="91425" tIns="91425" rIns="91425" bIns="91425" anchor="b" anchorCtr="0"/>
          <a:lstStyle>
            <a:lvl1pPr algn="l" rtl="0">
              <a:spcBef>
                <a:spcPts val="0"/>
              </a:spcBef>
              <a:defRPr sz="24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2" name="Shape 152"/>
          <p:cNvSpPr txBox="1">
            <a:spLocks noGrp="1"/>
          </p:cNvSpPr>
          <p:nvPr>
            <p:ph type="body" idx="1"/>
          </p:nvPr>
        </p:nvSpPr>
        <p:spPr>
          <a:xfrm>
            <a:off x="1009441" y="2500311"/>
            <a:ext cx="3481387" cy="2530200"/>
          </a:xfrm>
          <a:prstGeom prst="rect">
            <a:avLst/>
          </a:prstGeom>
          <a:noFill/>
          <a:ln>
            <a:noFill/>
          </a:ln>
        </p:spPr>
        <p:txBody>
          <a:bodyPr lIns="91425" tIns="91425" rIns="91425" bIns="91425" anchor="t" anchorCtr="0"/>
          <a:lstStyle>
            <a:lvl1pPr marL="0" indent="0" rtl="0">
              <a:spcBef>
                <a:spcPts val="0"/>
              </a:spcBef>
              <a:buFont typeface="Verdana"/>
              <a:buNone/>
              <a:defRPr sz="1200"/>
            </a:lvl1pPr>
            <a:lvl2pPr marL="457200" indent="0" rtl="0">
              <a:spcBef>
                <a:spcPts val="0"/>
              </a:spcBef>
              <a:buFont typeface="Verdana"/>
              <a:buNone/>
              <a:defRPr sz="1200"/>
            </a:lvl2pPr>
            <a:lvl3pPr marL="914400" indent="0" rtl="0">
              <a:spcBef>
                <a:spcPts val="0"/>
              </a:spcBef>
              <a:buFont typeface="Verdana"/>
              <a:buNone/>
              <a:defRPr sz="1000"/>
            </a:lvl3pPr>
            <a:lvl4pPr marL="1371600" indent="0" rtl="0">
              <a:spcBef>
                <a:spcPts val="0"/>
              </a:spcBef>
              <a:buFont typeface="Verdana"/>
              <a:buNone/>
              <a:defRPr sz="900"/>
            </a:lvl4pPr>
            <a:lvl5pPr marL="1828800" indent="0" rtl="0">
              <a:spcBef>
                <a:spcPts val="0"/>
              </a:spcBef>
              <a:buFont typeface="Verdana"/>
              <a:buNone/>
              <a:defRPr sz="900"/>
            </a:lvl5pPr>
            <a:lvl6pPr marL="2286000" indent="0" rtl="0">
              <a:spcBef>
                <a:spcPts val="0"/>
              </a:spcBef>
              <a:buFont typeface="Verdana"/>
              <a:buNone/>
              <a:defRPr sz="900"/>
            </a:lvl6pPr>
            <a:lvl7pPr marL="2743200" indent="0" rtl="0">
              <a:spcBef>
                <a:spcPts val="0"/>
              </a:spcBef>
              <a:buFont typeface="Verdana"/>
              <a:buNone/>
              <a:defRPr sz="900"/>
            </a:lvl7pPr>
            <a:lvl8pPr marL="3200400" indent="0" rtl="0">
              <a:spcBef>
                <a:spcPts val="0"/>
              </a:spcBef>
              <a:buFont typeface="Verdana"/>
              <a:buNone/>
              <a:defRPr sz="900"/>
            </a:lvl8pPr>
            <a:lvl9pPr marL="3657600" indent="0" rtl="0">
              <a:spcBef>
                <a:spcPts val="0"/>
              </a:spcBef>
              <a:buFont typeface="Verdana"/>
              <a:buNone/>
              <a:defRPr sz="900"/>
            </a:lvl9pPr>
          </a:lstStyle>
          <a:p>
            <a:endParaRPr/>
          </a:p>
        </p:txBody>
      </p:sp>
      <p:sp>
        <p:nvSpPr>
          <p:cNvPr id="153" name="Shape 153"/>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54" name="Shape 154"/>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55" name="Shape 155"/>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grpSp>
        <p:nvGrpSpPr>
          <p:cNvPr id="156" name="Shape 156"/>
          <p:cNvGrpSpPr/>
          <p:nvPr/>
        </p:nvGrpSpPr>
        <p:grpSpPr>
          <a:xfrm>
            <a:off x="4718762" y="993075"/>
            <a:ext cx="1847137" cy="1530439"/>
            <a:chOff x="4718762" y="993075"/>
            <a:chExt cx="1847137" cy="1530439"/>
          </a:xfrm>
        </p:grpSpPr>
        <p:sp>
          <p:nvSpPr>
            <p:cNvPr id="157" name="Shape 157"/>
            <p:cNvSpPr/>
            <p:nvPr/>
          </p:nvSpPr>
          <p:spPr>
            <a:xfrm>
              <a:off x="5479246" y="1436861"/>
              <a:ext cx="1086652" cy="1086652"/>
            </a:xfrm>
            <a:prstGeom prst="ellipse">
              <a:avLst/>
            </a:prstGeom>
            <a:noFill/>
            <a:ln w="9525" cap="flat">
              <a:solidFill>
                <a:schemeClr val="accent1"/>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rtl val="0"/>
              </a:endParaRPr>
            </a:p>
          </p:txBody>
        </p:sp>
        <p:sp>
          <p:nvSpPr>
            <p:cNvPr id="158" name="Shape 158"/>
            <p:cNvSpPr/>
            <p:nvPr/>
          </p:nvSpPr>
          <p:spPr>
            <a:xfrm>
              <a:off x="5650541" y="1411791"/>
              <a:ext cx="830364" cy="830364"/>
            </a:xfrm>
            <a:prstGeom prst="ellipse">
              <a:avLst/>
            </a:prstGeom>
            <a:solidFill>
              <a:schemeClr val="accent1"/>
            </a:solidFill>
            <a:ln w="9525" cap="flat">
              <a:solidFill>
                <a:schemeClr val="accent1"/>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rtl val="0"/>
              </a:endParaRPr>
            </a:p>
          </p:txBody>
        </p:sp>
        <p:sp>
          <p:nvSpPr>
            <p:cNvPr id="159" name="Shape 159"/>
            <p:cNvSpPr/>
            <p:nvPr/>
          </p:nvSpPr>
          <p:spPr>
            <a:xfrm>
              <a:off x="5256183" y="1894453"/>
              <a:ext cx="602364" cy="602364"/>
            </a:xfrm>
            <a:prstGeom prst="ellipse">
              <a:avLst/>
            </a:prstGeom>
            <a:noFill/>
            <a:ln w="9525" cap="flat">
              <a:solidFill>
                <a:schemeClr val="accent1"/>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rtl val="0"/>
              </a:endParaRPr>
            </a:p>
          </p:txBody>
        </p:sp>
        <p:sp>
          <p:nvSpPr>
            <p:cNvPr id="160" name="Shape 160"/>
            <p:cNvSpPr/>
            <p:nvPr/>
          </p:nvSpPr>
          <p:spPr>
            <a:xfrm>
              <a:off x="5424144" y="1811313"/>
              <a:ext cx="489587" cy="489587"/>
            </a:xfrm>
            <a:prstGeom prst="ellipse">
              <a:avLst/>
            </a:prstGeom>
            <a:solidFill>
              <a:schemeClr val="accent1"/>
            </a:solidFill>
            <a:ln w="9525" cap="flat">
              <a:solidFill>
                <a:schemeClr val="accent1"/>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rtl val="0"/>
              </a:endParaRPr>
            </a:p>
          </p:txBody>
        </p:sp>
        <p:sp>
          <p:nvSpPr>
            <p:cNvPr id="161" name="Shape 161"/>
            <p:cNvSpPr/>
            <p:nvPr/>
          </p:nvSpPr>
          <p:spPr>
            <a:xfrm>
              <a:off x="4718762" y="2083425"/>
              <a:ext cx="256600" cy="256600"/>
            </a:xfrm>
            <a:prstGeom prst="ellipse">
              <a:avLst/>
            </a:prstGeom>
            <a:noFill/>
            <a:ln w="9525" cap="flat">
              <a:solidFill>
                <a:schemeClr val="accent1"/>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rtl val="0"/>
              </a:endParaRPr>
            </a:p>
          </p:txBody>
        </p:sp>
        <p:sp>
          <p:nvSpPr>
            <p:cNvPr id="162" name="Shape 162"/>
            <p:cNvSpPr/>
            <p:nvPr/>
          </p:nvSpPr>
          <p:spPr>
            <a:xfrm>
              <a:off x="6132091" y="993075"/>
              <a:ext cx="256600" cy="256600"/>
            </a:xfrm>
            <a:prstGeom prst="ellipse">
              <a:avLst/>
            </a:prstGeom>
            <a:noFill/>
            <a:ln w="9525" cap="flat">
              <a:solidFill>
                <a:schemeClr val="accent1"/>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rtl val="0"/>
              </a:endParaRPr>
            </a:p>
          </p:txBody>
        </p:sp>
        <p:sp>
          <p:nvSpPr>
            <p:cNvPr id="163" name="Shape 163"/>
            <p:cNvSpPr/>
            <p:nvPr/>
          </p:nvSpPr>
          <p:spPr>
            <a:xfrm>
              <a:off x="5059596" y="1894453"/>
              <a:ext cx="197438" cy="197438"/>
            </a:xfrm>
            <a:prstGeom prst="ellipse">
              <a:avLst/>
            </a:prstGeom>
            <a:solidFill>
              <a:schemeClr val="accent1"/>
            </a:solidFill>
            <a:ln w="9525" cap="flat">
              <a:solidFill>
                <a:schemeClr val="accent1"/>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rtl val="0"/>
              </a:endParaRPr>
            </a:p>
          </p:txBody>
        </p:sp>
        <p:sp>
          <p:nvSpPr>
            <p:cNvPr id="164" name="Shape 164"/>
            <p:cNvSpPr/>
            <p:nvPr/>
          </p:nvSpPr>
          <p:spPr>
            <a:xfrm>
              <a:off x="6148801" y="1060592"/>
              <a:ext cx="197438" cy="197438"/>
            </a:xfrm>
            <a:prstGeom prst="ellipse">
              <a:avLst/>
            </a:prstGeom>
            <a:solidFill>
              <a:schemeClr val="accent1"/>
            </a:solidFill>
            <a:ln w="9525" cap="flat">
              <a:solidFill>
                <a:schemeClr val="accent1"/>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rtl val="0"/>
              </a:endParaRPr>
            </a:p>
          </p:txBody>
        </p:sp>
      </p:grpSp>
      <p:sp>
        <p:nvSpPr>
          <p:cNvPr id="165" name="Shape 165"/>
          <p:cNvSpPr>
            <a:spLocks noGrp="1"/>
          </p:cNvSpPr>
          <p:nvPr>
            <p:ph type="pic" idx="2"/>
          </p:nvPr>
        </p:nvSpPr>
        <p:spPr>
          <a:xfrm>
            <a:off x="4876800" y="1600200"/>
            <a:ext cx="3429000" cy="3429000"/>
          </a:xfrm>
          <a:prstGeom prst="ellipse">
            <a:avLst/>
          </a:prstGeom>
          <a:noFill/>
          <a:ln w="76200" cap="flat">
            <a:solidFill>
              <a:srgbClr val="9ADE27"/>
            </a:solidFill>
            <a:prstDash val="solid"/>
            <a:round/>
            <a:headEnd type="none" w="med" len="med"/>
            <a:tailEnd type="none" w="med" len="med"/>
          </a:ln>
        </p:spPr>
        <p:txBody>
          <a:bodyPr lIns="91425" tIns="91425" rIns="91425" bIns="91425" anchor="b" anchorCtr="0"/>
          <a:lstStyle>
            <a:lvl1pPr marL="0" marR="0" indent="0" algn="ctr" rtl="0">
              <a:spcBef>
                <a:spcPts val="0"/>
              </a:spcBef>
              <a:buClr>
                <a:srgbClr val="3F3F3F"/>
              </a:buClr>
              <a:buFont typeface="Verdana"/>
              <a:buNone/>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860775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009441" y="675724"/>
            <a:ext cx="7125113" cy="924475"/>
          </a:xfrm>
          <a:prstGeom prst="rect">
            <a:avLst/>
          </a:prstGeom>
          <a:noFill/>
          <a:ln>
            <a:noFill/>
          </a:ln>
        </p:spPr>
        <p:txBody>
          <a:bodyPr lIns="91425" tIns="91425" rIns="91425" bIns="91425" anchor="ctr" anchorCtr="0"/>
          <a:lstStyle>
            <a:lvl1pPr algn="l" rtl="0">
              <a:spcBef>
                <a:spcPts val="0"/>
              </a:spcBef>
              <a:buClr>
                <a:srgbClr val="3F3F3F"/>
              </a:buClr>
              <a:buFont typeface="Verdana"/>
              <a:buNone/>
              <a:defRPr sz="3200">
                <a:solidFill>
                  <a:srgbClr val="3F3F3F"/>
                </a:solidFill>
                <a:latin typeface="Verdana"/>
                <a:ea typeface="Verdana"/>
                <a:cs typeface="Verdana"/>
                <a:sym typeface="Verdana"/>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68" name="Shape 168"/>
          <p:cNvSpPr txBox="1">
            <a:spLocks noGrp="1"/>
          </p:cNvSpPr>
          <p:nvPr>
            <p:ph type="body" idx="1"/>
          </p:nvPr>
        </p:nvSpPr>
        <p:spPr>
          <a:xfrm rot="5400000">
            <a:off x="2545264" y="271539"/>
            <a:ext cx="4051437" cy="7123080"/>
          </a:xfrm>
          <a:prstGeom prst="rect">
            <a:avLst/>
          </a:prstGeom>
          <a:noFill/>
          <a:ln>
            <a:noFill/>
          </a:ln>
        </p:spPr>
        <p:txBody>
          <a:bodyPr lIns="91425" tIns="91425" rIns="91425" bIns="91425" anchor="ctr" anchorCtr="0"/>
          <a:lstStyle>
            <a:lvl1pPr marL="342900" indent="-228600" algn="l" rtl="0">
              <a:spcBef>
                <a:spcPts val="360"/>
              </a:spcBef>
              <a:spcAft>
                <a:spcPts val="600"/>
              </a:spcAft>
              <a:buClr>
                <a:srgbClr val="3F3F3F"/>
              </a:buClr>
              <a:buFont typeface="Verdana"/>
              <a:buChar char="○"/>
              <a:defRPr sz="1800">
                <a:solidFill>
                  <a:srgbClr val="3F3F3F"/>
                </a:solidFill>
                <a:latin typeface="Verdana"/>
                <a:ea typeface="Verdana"/>
                <a:cs typeface="Verdana"/>
                <a:sym typeface="Verdana"/>
              </a:defRPr>
            </a:lvl1pPr>
            <a:lvl2pPr marL="742950" indent="-184150" algn="l" rtl="0">
              <a:spcBef>
                <a:spcPts val="320"/>
              </a:spcBef>
              <a:spcAft>
                <a:spcPts val="600"/>
              </a:spcAft>
              <a:buClr>
                <a:srgbClr val="3F3F3F"/>
              </a:buClr>
              <a:buFont typeface="Verdana"/>
              <a:buChar char="○"/>
              <a:defRPr sz="1600">
                <a:solidFill>
                  <a:srgbClr val="3F3F3F"/>
                </a:solidFill>
                <a:latin typeface="Verdana"/>
                <a:ea typeface="Verdana"/>
                <a:cs typeface="Verdana"/>
                <a:sym typeface="Verdana"/>
              </a:defRPr>
            </a:lvl2pPr>
            <a:lvl3pPr marL="1143000" indent="-139700" algn="l" rtl="0">
              <a:spcBef>
                <a:spcPts val="280"/>
              </a:spcBef>
              <a:spcAft>
                <a:spcPts val="600"/>
              </a:spcAft>
              <a:buClr>
                <a:srgbClr val="3F3F3F"/>
              </a:buClr>
              <a:buFont typeface="Verdana"/>
              <a:buChar char="○"/>
              <a:defRPr sz="1400">
                <a:solidFill>
                  <a:srgbClr val="3F3F3F"/>
                </a:solidFill>
                <a:latin typeface="Verdana"/>
                <a:ea typeface="Verdana"/>
                <a:cs typeface="Verdana"/>
                <a:sym typeface="Verdana"/>
              </a:defRPr>
            </a:lvl3pPr>
            <a:lvl4pPr marL="1600200" indent="-152400" algn="l" rtl="0">
              <a:spcBef>
                <a:spcPts val="240"/>
              </a:spcBef>
              <a:spcAft>
                <a:spcPts val="600"/>
              </a:spcAft>
              <a:buClr>
                <a:srgbClr val="3F3F3F"/>
              </a:buClr>
              <a:buFont typeface="Verdana"/>
              <a:buChar char="○"/>
              <a:defRPr sz="1200">
                <a:solidFill>
                  <a:srgbClr val="3F3F3F"/>
                </a:solidFill>
                <a:latin typeface="Verdana"/>
                <a:ea typeface="Verdana"/>
                <a:cs typeface="Verdana"/>
                <a:sym typeface="Verdana"/>
              </a:defRPr>
            </a:lvl4pPr>
            <a:lvl5pPr marL="2057400" indent="-152400" algn="l" rtl="0">
              <a:spcBef>
                <a:spcPts val="240"/>
              </a:spcBef>
              <a:spcAft>
                <a:spcPts val="600"/>
              </a:spcAft>
              <a:buClr>
                <a:srgbClr val="3F3F3F"/>
              </a:buClr>
              <a:buFont typeface="Verdana"/>
              <a:buChar char="○"/>
              <a:defRPr sz="1200">
                <a:solidFill>
                  <a:srgbClr val="3F3F3F"/>
                </a:solidFill>
                <a:latin typeface="Verdana"/>
                <a:ea typeface="Verdana"/>
                <a:cs typeface="Verdana"/>
                <a:sym typeface="Verdana"/>
              </a:defRPr>
            </a:lvl5pPr>
            <a:lvl6pPr marL="2514600" indent="-101600" algn="l" rtl="0">
              <a:spcBef>
                <a:spcPts val="400"/>
              </a:spcBef>
              <a:buClr>
                <a:schemeClr val="dk1"/>
              </a:buClr>
              <a:buFont typeface="Verdana"/>
              <a:buChar char="•"/>
              <a:defRPr sz="2000">
                <a:solidFill>
                  <a:schemeClr val="dk1"/>
                </a:solidFill>
                <a:latin typeface="Verdana"/>
                <a:ea typeface="Verdana"/>
                <a:cs typeface="Verdana"/>
                <a:sym typeface="Verdana"/>
              </a:defRPr>
            </a:lvl6pPr>
            <a:lvl7pPr marL="2971800" indent="-101600" algn="l" rtl="0">
              <a:spcBef>
                <a:spcPts val="400"/>
              </a:spcBef>
              <a:buClr>
                <a:schemeClr val="dk1"/>
              </a:buClr>
              <a:buFont typeface="Verdana"/>
              <a:buChar char="•"/>
              <a:defRPr sz="2000">
                <a:solidFill>
                  <a:schemeClr val="dk1"/>
                </a:solidFill>
                <a:latin typeface="Verdana"/>
                <a:ea typeface="Verdana"/>
                <a:cs typeface="Verdana"/>
                <a:sym typeface="Verdana"/>
              </a:defRPr>
            </a:lvl7pPr>
            <a:lvl8pPr marL="3429000" indent="-101600" algn="l" rtl="0">
              <a:spcBef>
                <a:spcPts val="400"/>
              </a:spcBef>
              <a:buClr>
                <a:schemeClr val="dk1"/>
              </a:buClr>
              <a:buFont typeface="Verdana"/>
              <a:buChar char="•"/>
              <a:defRPr sz="2000">
                <a:solidFill>
                  <a:schemeClr val="dk1"/>
                </a:solidFill>
                <a:latin typeface="Verdana"/>
                <a:ea typeface="Verdana"/>
                <a:cs typeface="Verdana"/>
                <a:sym typeface="Verdana"/>
              </a:defRPr>
            </a:lvl8pPr>
            <a:lvl9pPr marL="3886200" indent="-101600" algn="l" rtl="0">
              <a:spcBef>
                <a:spcPts val="400"/>
              </a:spcBef>
              <a:buClr>
                <a:schemeClr val="dk1"/>
              </a:buClr>
              <a:buFont typeface="Verdana"/>
              <a:buChar char="•"/>
              <a:defRPr sz="2000">
                <a:solidFill>
                  <a:schemeClr val="dk1"/>
                </a:solidFill>
                <a:latin typeface="Verdana"/>
                <a:ea typeface="Verdana"/>
                <a:cs typeface="Verdana"/>
                <a:sym typeface="Verdana"/>
              </a:defRPr>
            </a:lvl9pPr>
          </a:lstStyle>
          <a:p>
            <a:endParaRPr/>
          </a:p>
        </p:txBody>
      </p:sp>
      <p:sp>
        <p:nvSpPr>
          <p:cNvPr id="169" name="Shape 169"/>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70" name="Shape 170"/>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71" name="Shape 171"/>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736105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rot="5400000">
            <a:off x="4803377" y="2531906"/>
            <a:ext cx="5185328" cy="1472961"/>
          </a:xfrm>
          <a:prstGeom prst="rect">
            <a:avLst/>
          </a:prstGeom>
          <a:noFill/>
          <a:ln>
            <a:noFill/>
          </a:ln>
        </p:spPr>
        <p:txBody>
          <a:bodyPr lIns="91425" tIns="91425" rIns="91425" bIns="91425" anchor="ctr" anchorCtr="0"/>
          <a:lstStyle>
            <a:lvl1pPr algn="l" rtl="0">
              <a:spcBef>
                <a:spcPts val="0"/>
              </a:spcBef>
              <a:buClr>
                <a:srgbClr val="3F3F3F"/>
              </a:buClr>
              <a:buFont typeface="Verdana"/>
              <a:buNone/>
              <a:defRPr sz="3200">
                <a:solidFill>
                  <a:srgbClr val="3F3F3F"/>
                </a:solidFill>
                <a:latin typeface="Verdana"/>
                <a:ea typeface="Verdana"/>
                <a:cs typeface="Verdana"/>
                <a:sym typeface="Verdana"/>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74" name="Shape 174"/>
          <p:cNvSpPr txBox="1">
            <a:spLocks noGrp="1"/>
          </p:cNvSpPr>
          <p:nvPr>
            <p:ph type="body" idx="1"/>
          </p:nvPr>
        </p:nvSpPr>
        <p:spPr>
          <a:xfrm rot="5400000">
            <a:off x="1150556" y="534608"/>
            <a:ext cx="5185326" cy="5467556"/>
          </a:xfrm>
          <a:prstGeom prst="rect">
            <a:avLst/>
          </a:prstGeom>
          <a:noFill/>
          <a:ln>
            <a:noFill/>
          </a:ln>
        </p:spPr>
        <p:txBody>
          <a:bodyPr lIns="91425" tIns="91425" rIns="91425" bIns="91425" anchor="ctr" anchorCtr="0"/>
          <a:lstStyle>
            <a:lvl1pPr marL="342900" indent="-228600" algn="l" rtl="0">
              <a:spcBef>
                <a:spcPts val="360"/>
              </a:spcBef>
              <a:spcAft>
                <a:spcPts val="600"/>
              </a:spcAft>
              <a:buClr>
                <a:srgbClr val="3F3F3F"/>
              </a:buClr>
              <a:buFont typeface="Verdana"/>
              <a:buChar char="○"/>
              <a:defRPr sz="1800">
                <a:solidFill>
                  <a:srgbClr val="3F3F3F"/>
                </a:solidFill>
                <a:latin typeface="Verdana"/>
                <a:ea typeface="Verdana"/>
                <a:cs typeface="Verdana"/>
                <a:sym typeface="Verdana"/>
              </a:defRPr>
            </a:lvl1pPr>
            <a:lvl2pPr marL="742950" indent="-184150" algn="l" rtl="0">
              <a:spcBef>
                <a:spcPts val="320"/>
              </a:spcBef>
              <a:spcAft>
                <a:spcPts val="600"/>
              </a:spcAft>
              <a:buClr>
                <a:srgbClr val="3F3F3F"/>
              </a:buClr>
              <a:buFont typeface="Verdana"/>
              <a:buChar char="○"/>
              <a:defRPr sz="1600">
                <a:solidFill>
                  <a:srgbClr val="3F3F3F"/>
                </a:solidFill>
                <a:latin typeface="Verdana"/>
                <a:ea typeface="Verdana"/>
                <a:cs typeface="Verdana"/>
                <a:sym typeface="Verdana"/>
              </a:defRPr>
            </a:lvl2pPr>
            <a:lvl3pPr marL="1143000" indent="-139700" algn="l" rtl="0">
              <a:spcBef>
                <a:spcPts val="280"/>
              </a:spcBef>
              <a:spcAft>
                <a:spcPts val="600"/>
              </a:spcAft>
              <a:buClr>
                <a:srgbClr val="3F3F3F"/>
              </a:buClr>
              <a:buFont typeface="Verdana"/>
              <a:buChar char="○"/>
              <a:defRPr sz="1400">
                <a:solidFill>
                  <a:srgbClr val="3F3F3F"/>
                </a:solidFill>
                <a:latin typeface="Verdana"/>
                <a:ea typeface="Verdana"/>
                <a:cs typeface="Verdana"/>
                <a:sym typeface="Verdana"/>
              </a:defRPr>
            </a:lvl3pPr>
            <a:lvl4pPr marL="1600200" indent="-152400" algn="l" rtl="0">
              <a:spcBef>
                <a:spcPts val="240"/>
              </a:spcBef>
              <a:spcAft>
                <a:spcPts val="600"/>
              </a:spcAft>
              <a:buClr>
                <a:srgbClr val="3F3F3F"/>
              </a:buClr>
              <a:buFont typeface="Verdana"/>
              <a:buChar char="○"/>
              <a:defRPr sz="1200">
                <a:solidFill>
                  <a:srgbClr val="3F3F3F"/>
                </a:solidFill>
                <a:latin typeface="Verdana"/>
                <a:ea typeface="Verdana"/>
                <a:cs typeface="Verdana"/>
                <a:sym typeface="Verdana"/>
              </a:defRPr>
            </a:lvl4pPr>
            <a:lvl5pPr marL="2057400" indent="-152400" algn="l" rtl="0">
              <a:spcBef>
                <a:spcPts val="240"/>
              </a:spcBef>
              <a:spcAft>
                <a:spcPts val="600"/>
              </a:spcAft>
              <a:buClr>
                <a:srgbClr val="3F3F3F"/>
              </a:buClr>
              <a:buFont typeface="Verdana"/>
              <a:buChar char="○"/>
              <a:defRPr sz="1200">
                <a:solidFill>
                  <a:srgbClr val="3F3F3F"/>
                </a:solidFill>
                <a:latin typeface="Verdana"/>
                <a:ea typeface="Verdana"/>
                <a:cs typeface="Verdana"/>
                <a:sym typeface="Verdana"/>
              </a:defRPr>
            </a:lvl5pPr>
            <a:lvl6pPr marL="2514600" indent="-101600" algn="l" rtl="0">
              <a:spcBef>
                <a:spcPts val="400"/>
              </a:spcBef>
              <a:buClr>
                <a:schemeClr val="dk1"/>
              </a:buClr>
              <a:buFont typeface="Verdana"/>
              <a:buChar char="•"/>
              <a:defRPr sz="2000">
                <a:solidFill>
                  <a:schemeClr val="dk1"/>
                </a:solidFill>
                <a:latin typeface="Verdana"/>
                <a:ea typeface="Verdana"/>
                <a:cs typeface="Verdana"/>
                <a:sym typeface="Verdana"/>
              </a:defRPr>
            </a:lvl6pPr>
            <a:lvl7pPr marL="2971800" indent="-101600" algn="l" rtl="0">
              <a:spcBef>
                <a:spcPts val="400"/>
              </a:spcBef>
              <a:buClr>
                <a:schemeClr val="dk1"/>
              </a:buClr>
              <a:buFont typeface="Verdana"/>
              <a:buChar char="•"/>
              <a:defRPr sz="2000">
                <a:solidFill>
                  <a:schemeClr val="dk1"/>
                </a:solidFill>
                <a:latin typeface="Verdana"/>
                <a:ea typeface="Verdana"/>
                <a:cs typeface="Verdana"/>
                <a:sym typeface="Verdana"/>
              </a:defRPr>
            </a:lvl7pPr>
            <a:lvl8pPr marL="3429000" indent="-101600" algn="l" rtl="0">
              <a:spcBef>
                <a:spcPts val="400"/>
              </a:spcBef>
              <a:buClr>
                <a:schemeClr val="dk1"/>
              </a:buClr>
              <a:buFont typeface="Verdana"/>
              <a:buChar char="•"/>
              <a:defRPr sz="2000">
                <a:solidFill>
                  <a:schemeClr val="dk1"/>
                </a:solidFill>
                <a:latin typeface="Verdana"/>
                <a:ea typeface="Verdana"/>
                <a:cs typeface="Verdana"/>
                <a:sym typeface="Verdana"/>
              </a:defRPr>
            </a:lvl8pPr>
            <a:lvl9pPr marL="3886200" indent="-101600" algn="l" rtl="0">
              <a:spcBef>
                <a:spcPts val="400"/>
              </a:spcBef>
              <a:buClr>
                <a:schemeClr val="dk1"/>
              </a:buClr>
              <a:buFont typeface="Verdana"/>
              <a:buChar char="•"/>
              <a:defRPr sz="2000">
                <a:solidFill>
                  <a:schemeClr val="dk1"/>
                </a:solidFill>
                <a:latin typeface="Verdana"/>
                <a:ea typeface="Verdana"/>
                <a:cs typeface="Verdana"/>
                <a:sym typeface="Verdana"/>
              </a:defRPr>
            </a:lvl9pPr>
          </a:lstStyle>
          <a:p>
            <a:endParaRPr/>
          </a:p>
        </p:txBody>
      </p:sp>
      <p:sp>
        <p:nvSpPr>
          <p:cNvPr id="175" name="Shape 175"/>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76" name="Shape 176"/>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
        <p:nvSpPr>
          <p:cNvPr id="177" name="Shape 177"/>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34939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7" name="Shape 2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8" name="Shape 2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9" name="Shape 29"/>
          <p:cNvSpPr txBox="1">
            <a:spLocks noGrp="1"/>
          </p:cNvSpPr>
          <p:nvPr>
            <p:ph type="title"/>
          </p:nvPr>
        </p:nvSpPr>
        <p:spPr>
          <a:xfrm>
            <a:off x="685800" y="3505200"/>
            <a:ext cx="7924799" cy="13715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800" b="0">
                <a:solidFill>
                  <a:srgbClr val="F9F9F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685800" y="4958864"/>
            <a:ext cx="7924799" cy="984736"/>
          </a:xfrm>
          <a:prstGeom prst="rect">
            <a:avLst/>
          </a:prstGeom>
          <a:noFill/>
          <a:ln>
            <a:noFill/>
          </a:ln>
        </p:spPr>
        <p:txBody>
          <a:bodyPr lIns="91425" tIns="91425" rIns="91425" bIns="91425" anchor="t" anchorCtr="0"/>
          <a:lstStyle>
            <a:lvl1pPr marL="0" indent="0" rtl="0">
              <a:spcBef>
                <a:spcPts val="0"/>
              </a:spcBef>
              <a:buClr>
                <a:schemeClr val="lt2"/>
              </a:buClr>
              <a:buFont typeface="Merriweather"/>
              <a:buNone/>
              <a:defRPr sz="2000" baseline="0">
                <a:solidFill>
                  <a:schemeClr val="lt2"/>
                </a:solidFill>
              </a:defRPr>
            </a:lvl1pPr>
            <a:lvl2pPr rtl="0">
              <a:spcBef>
                <a:spcPts val="0"/>
              </a:spcBef>
              <a:buClr>
                <a:schemeClr val="lt1"/>
              </a:buClr>
              <a:buFont typeface="Merriweather"/>
              <a:buNone/>
              <a:defRPr sz="1800">
                <a:solidFill>
                  <a:schemeClr val="lt1"/>
                </a:solidFill>
              </a:defRPr>
            </a:lvl2pPr>
            <a:lvl3pPr rtl="0">
              <a:spcBef>
                <a:spcPts val="0"/>
              </a:spcBef>
              <a:buClr>
                <a:schemeClr val="lt1"/>
              </a:buClr>
              <a:buFont typeface="Merriweather"/>
              <a:buNone/>
              <a:defRPr sz="1600">
                <a:solidFill>
                  <a:schemeClr val="lt1"/>
                </a:solidFill>
              </a:defRPr>
            </a:lvl3pPr>
            <a:lvl4pPr rtl="0">
              <a:spcBef>
                <a:spcPts val="0"/>
              </a:spcBef>
              <a:buClr>
                <a:schemeClr val="lt1"/>
              </a:buClr>
              <a:buFont typeface="Merriweather"/>
              <a:buNone/>
              <a:defRPr sz="1400">
                <a:solidFill>
                  <a:schemeClr val="lt1"/>
                </a:solidFill>
              </a:defRPr>
            </a:lvl4pPr>
            <a:lvl5pPr rtl="0">
              <a:spcBef>
                <a:spcPts val="0"/>
              </a:spcBef>
              <a:buClr>
                <a:schemeClr val="lt1"/>
              </a:buClr>
              <a:buFont typeface="Merriweather"/>
              <a:buNone/>
              <a:defRPr sz="1400">
                <a:solidFill>
                  <a:schemeClr val="lt1"/>
                </a:solidFill>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31" name="Shape 31"/>
          <p:cNvCxnSpPr/>
          <p:nvPr/>
        </p:nvCxnSpPr>
        <p:spPr>
          <a:xfrm>
            <a:off x="685800" y="4916992"/>
            <a:ext cx="7924799" cy="4301"/>
          </a:xfrm>
          <a:prstGeom prst="straightConnector1">
            <a:avLst/>
          </a:prstGeom>
          <a:noFill/>
          <a:ln w="9525" cap="flat">
            <a:solidFill>
              <a:srgbClr val="E9E9E8"/>
            </a:solidFill>
            <a:prstDash val="solid"/>
            <a:round/>
            <a:headEnd type="none" w="med" len="med"/>
            <a:tailEnd type="none" w="med" len="med"/>
          </a:ln>
        </p:spPr>
      </p:cxnSp>
    </p:spTree>
    <p:extLst>
      <p:ext uri="{BB962C8B-B14F-4D97-AF65-F5344CB8AC3E}">
        <p14:creationId xmlns:p14="http://schemas.microsoft.com/office/powerpoint/2010/main" val="266048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34" name="Shape 34"/>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35" name="Shape 35"/>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36" name="Shape 36"/>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24000"/>
            <a:ext cx="4059936" cy="45720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38" name="Shape 38"/>
          <p:cNvSpPr txBox="1">
            <a:spLocks noGrp="1"/>
          </p:cNvSpPr>
          <p:nvPr>
            <p:ph type="body" idx="2"/>
          </p:nvPr>
        </p:nvSpPr>
        <p:spPr>
          <a:xfrm>
            <a:off x="4648200" y="1524000"/>
            <a:ext cx="4059936" cy="45720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Tree>
    <p:extLst>
      <p:ext uri="{BB962C8B-B14F-4D97-AF65-F5344CB8AC3E}">
        <p14:creationId xmlns:p14="http://schemas.microsoft.com/office/powerpoint/2010/main" val="191027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41" name="Shape 41"/>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42" name="Shape 42"/>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43" name="Shape 43"/>
          <p:cNvSpPr txBox="1">
            <a:spLocks noGrp="1"/>
          </p:cNvSpPr>
          <p:nvPr>
            <p:ph type="body" idx="1"/>
          </p:nvPr>
        </p:nvSpPr>
        <p:spPr>
          <a:xfrm>
            <a:off x="457200" y="1399592"/>
            <a:ext cx="4040187" cy="762000"/>
          </a:xfrm>
          <a:prstGeom prst="rect">
            <a:avLst/>
          </a:prstGeom>
          <a:noFill/>
          <a:ln>
            <a:noFill/>
          </a:ln>
        </p:spPr>
        <p:txBody>
          <a:bodyPr lIns="91425" tIns="91425" rIns="91425" bIns="91425" anchor="b" anchorCtr="0"/>
          <a:lstStyle>
            <a:lvl1pPr marL="0" indent="0" algn="l" rtl="0">
              <a:spcBef>
                <a:spcPts val="0"/>
              </a:spcBef>
              <a:buClr>
                <a:schemeClr val="lt2"/>
              </a:buClr>
              <a:buFont typeface="Merriweather"/>
              <a:buNone/>
              <a:defRPr sz="2600" b="1">
                <a:solidFill>
                  <a:schemeClr val="lt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2"/>
          </p:nvPr>
        </p:nvSpPr>
        <p:spPr>
          <a:xfrm>
            <a:off x="457200" y="2201896"/>
            <a:ext cx="4038599" cy="3913631"/>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45" name="Shape 45"/>
          <p:cNvSpPr txBox="1">
            <a:spLocks noGrp="1"/>
          </p:cNvSpPr>
          <p:nvPr>
            <p:ph type="body" idx="3"/>
          </p:nvPr>
        </p:nvSpPr>
        <p:spPr>
          <a:xfrm>
            <a:off x="4649787" y="2201896"/>
            <a:ext cx="4038599" cy="3913631"/>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46" name="Shape 46"/>
          <p:cNvSpPr txBox="1">
            <a:spLocks noGrp="1"/>
          </p:cNvSpPr>
          <p:nvPr>
            <p:ph type="title"/>
          </p:nvPr>
        </p:nvSpPr>
        <p:spPr>
          <a:xfrm>
            <a:off x="457200" y="15544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4"/>
          </p:nvPr>
        </p:nvSpPr>
        <p:spPr>
          <a:xfrm>
            <a:off x="4648200" y="1399592"/>
            <a:ext cx="4040187" cy="762000"/>
          </a:xfrm>
          <a:prstGeom prst="rect">
            <a:avLst/>
          </a:prstGeom>
          <a:noFill/>
          <a:ln>
            <a:noFill/>
          </a:ln>
        </p:spPr>
        <p:txBody>
          <a:bodyPr lIns="91425" tIns="91425" rIns="91425" bIns="91425" anchor="b" anchorCtr="0"/>
          <a:lstStyle>
            <a:lvl1pPr marL="0" indent="0" algn="l" rtl="0">
              <a:spcBef>
                <a:spcPts val="0"/>
              </a:spcBef>
              <a:buClr>
                <a:schemeClr val="lt2"/>
              </a:buClr>
              <a:buFont typeface="Merriweather"/>
              <a:buNone/>
              <a:defRPr sz="2600" b="1" baseline="0">
                <a:solidFill>
                  <a:schemeClr val="lt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48" name="Shape 48"/>
          <p:cNvCxnSpPr/>
          <p:nvPr/>
        </p:nvCxnSpPr>
        <p:spPr>
          <a:xfrm>
            <a:off x="562945" y="2180218"/>
            <a:ext cx="3749040" cy="1587"/>
          </a:xfrm>
          <a:prstGeom prst="straightConnector1">
            <a:avLst/>
          </a:prstGeom>
          <a:noFill/>
          <a:ln w="12700" cap="flat">
            <a:solidFill>
              <a:srgbClr val="EEEEEB"/>
            </a:solidFill>
            <a:prstDash val="solid"/>
            <a:round/>
            <a:headEnd type="none" w="med" len="med"/>
            <a:tailEnd type="none" w="med" len="med"/>
          </a:ln>
        </p:spPr>
      </p:cxnSp>
      <p:cxnSp>
        <p:nvCxnSpPr>
          <p:cNvPr id="49" name="Shape 49"/>
          <p:cNvCxnSpPr/>
          <p:nvPr/>
        </p:nvCxnSpPr>
        <p:spPr>
          <a:xfrm>
            <a:off x="4754880" y="2180218"/>
            <a:ext cx="3749040" cy="1587"/>
          </a:xfrm>
          <a:prstGeom prst="straightConnector1">
            <a:avLst/>
          </a:prstGeom>
          <a:noFill/>
          <a:ln w="12700" cap="flat">
            <a:solidFill>
              <a:srgbClr val="EEEEEB"/>
            </a:solidFill>
            <a:prstDash val="solid"/>
            <a:round/>
            <a:headEnd type="none" w="med" len="med"/>
            <a:tailEnd type="none" w="med" len="med"/>
          </a:ln>
        </p:spPr>
      </p:cxnSp>
    </p:spTree>
    <p:extLst>
      <p:ext uri="{BB962C8B-B14F-4D97-AF65-F5344CB8AC3E}">
        <p14:creationId xmlns:p14="http://schemas.microsoft.com/office/powerpoint/2010/main" val="283938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2" name="Shape 5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3" name="Shape 53"/>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4" name="Shape 5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26993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7" name="Shape 5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8" name="Shape 5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291035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457200"/>
            <a:ext cx="6248399" cy="5714999"/>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61" name="Shape 61"/>
          <p:cNvSpPr txBox="1">
            <a:spLocks noGrp="1"/>
          </p:cNvSpPr>
          <p:nvPr>
            <p:ph type="body" idx="2"/>
          </p:nvPr>
        </p:nvSpPr>
        <p:spPr>
          <a:xfrm>
            <a:off x="6781800" y="1600200"/>
            <a:ext cx="1984247" cy="3733800"/>
          </a:xfrm>
          <a:prstGeom prst="rect">
            <a:avLst/>
          </a:prstGeom>
          <a:noFill/>
          <a:ln>
            <a:noFill/>
          </a:ln>
        </p:spPr>
        <p:txBody>
          <a:bodyPr lIns="91425" tIns="91425" rIns="91425" bIns="91425" anchor="t" anchorCtr="0"/>
          <a:lstStyle>
            <a:lvl1pPr marL="0" indent="0" rtl="0">
              <a:lnSpc>
                <a:spcPct val="125000"/>
              </a:lnSpc>
              <a:spcBef>
                <a:spcPts val="0"/>
              </a:spcBef>
              <a:spcAft>
                <a:spcPts val="1000"/>
              </a:spcAft>
              <a:buClr>
                <a:schemeClr val="lt2"/>
              </a:buClr>
              <a:buFont typeface="Merriweather"/>
              <a:buNone/>
              <a:defRPr sz="1600">
                <a:solidFill>
                  <a:schemeClr val="lt2"/>
                </a:solidFill>
              </a:defRPr>
            </a:lvl1pPr>
            <a:lvl2pPr rtl="0">
              <a:spcBef>
                <a:spcPts val="0"/>
              </a:spcBef>
              <a:buFont typeface="Merriweather"/>
              <a:buNone/>
              <a:defRPr sz="1200"/>
            </a:lvl2pPr>
            <a:lvl3pPr rtl="0">
              <a:spcBef>
                <a:spcPts val="0"/>
              </a:spcBef>
              <a:buFont typeface="Merriweather"/>
              <a:buNone/>
              <a:defRPr sz="1000"/>
            </a:lvl3pPr>
            <a:lvl4pPr rtl="0">
              <a:spcBef>
                <a:spcPts val="0"/>
              </a:spcBef>
              <a:buFont typeface="Merriweather"/>
              <a:buNone/>
              <a:defRPr sz="900"/>
            </a:lvl4pPr>
            <a:lvl5pPr rtl="0">
              <a:spcBef>
                <a:spcPts val="0"/>
              </a:spcBef>
              <a:buFont typeface="Merriweather"/>
              <a:buNone/>
              <a:defRPr sz="900"/>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title"/>
          </p:nvPr>
        </p:nvSpPr>
        <p:spPr>
          <a:xfrm>
            <a:off x="6781800" y="457200"/>
            <a:ext cx="1981199" cy="1066799"/>
          </a:xfrm>
          <a:prstGeom prst="rect">
            <a:avLst/>
          </a:prstGeom>
          <a:noFill/>
          <a:ln>
            <a:noFill/>
          </a:ln>
        </p:spPr>
        <p:txBody>
          <a:bodyPr lIns="91425" tIns="91425" rIns="91425" bIns="91425" anchor="b" anchorCtr="0"/>
          <a:lstStyle>
            <a:lvl1pPr algn="l" rtl="0">
              <a:spcBef>
                <a:spcPts val="0"/>
              </a:spcBef>
              <a:buClr>
                <a:schemeClr val="lt2"/>
              </a:buClr>
              <a:buFont typeface="Merriweather"/>
              <a:buNone/>
              <a:defRPr sz="1800" b="1" baseline="0">
                <a:solidFill>
                  <a:schemeClr val="lt2"/>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64" name="Shape 64"/>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65" name="Shape 65"/>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174214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629400" y="457200"/>
            <a:ext cx="2057400" cy="1066799"/>
          </a:xfrm>
          <a:prstGeom prst="rect">
            <a:avLst/>
          </a:prstGeom>
          <a:noFill/>
          <a:ln>
            <a:noFill/>
          </a:ln>
        </p:spPr>
        <p:txBody>
          <a:bodyPr lIns="91425" tIns="91425" rIns="91425" bIns="91425" anchor="b" anchorCtr="0"/>
          <a:lstStyle>
            <a:lvl1pPr algn="l" rtl="0">
              <a:spcBef>
                <a:spcPts val="0"/>
              </a:spcBef>
              <a:buClr>
                <a:schemeClr val="lt2"/>
              </a:buClr>
              <a:buFont typeface="Merriweather"/>
              <a:buNone/>
              <a:defRPr sz="1800" b="1" baseline="0">
                <a:solidFill>
                  <a:schemeClr val="lt2"/>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a:spLocks noGrp="1"/>
          </p:cNvSpPr>
          <p:nvPr>
            <p:ph type="pic" idx="2"/>
          </p:nvPr>
        </p:nvSpPr>
        <p:spPr>
          <a:xfrm>
            <a:off x="457200" y="457200"/>
            <a:ext cx="6019799" cy="5562600"/>
          </a:xfrm>
          <a:prstGeom prst="rect">
            <a:avLst/>
          </a:prstGeom>
          <a:solidFill>
            <a:srgbClr val="FEFDF4"/>
          </a:solidFill>
          <a:ln>
            <a:noFill/>
          </a:ln>
        </p:spPr>
        <p:txBody>
          <a:bodyPr lIns="91425" tIns="91425" rIns="91425" bIns="91425" anchor="ctr" anchorCtr="0"/>
          <a:lstStyle>
            <a:lvl1pPr marL="0" marR="0" indent="0" algn="l" rtl="0">
              <a:spcBef>
                <a:spcPts val="0"/>
              </a:spcBef>
              <a:buClr>
                <a:schemeClr val="dk1"/>
              </a:buClr>
              <a:buFont typeface="Merriweather"/>
              <a:buNone/>
              <a:defRPr sz="3200" b="0" i="0" u="none" strike="noStrike" cap="none" baseline="0">
                <a:solidFill>
                  <a:schemeClr val="dk1"/>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p>
        </p:txBody>
      </p:sp>
      <p:sp>
        <p:nvSpPr>
          <p:cNvPr id="69" name="Shape 69"/>
          <p:cNvSpPr txBox="1">
            <a:spLocks noGrp="1"/>
          </p:cNvSpPr>
          <p:nvPr>
            <p:ph type="body" idx="1"/>
          </p:nvPr>
        </p:nvSpPr>
        <p:spPr>
          <a:xfrm>
            <a:off x="6629400" y="1600200"/>
            <a:ext cx="2057400" cy="4419599"/>
          </a:xfrm>
          <a:prstGeom prst="rect">
            <a:avLst/>
          </a:prstGeom>
          <a:noFill/>
          <a:ln>
            <a:noFill/>
          </a:ln>
        </p:spPr>
        <p:txBody>
          <a:bodyPr lIns="91425" tIns="91425" rIns="91425" bIns="91425" anchor="t" anchorCtr="0"/>
          <a:lstStyle>
            <a:lvl1pPr marL="0" indent="0" rtl="0">
              <a:lnSpc>
                <a:spcPct val="125000"/>
              </a:lnSpc>
              <a:spcBef>
                <a:spcPts val="0"/>
              </a:spcBef>
              <a:spcAft>
                <a:spcPts val="1000"/>
              </a:spcAft>
              <a:buClr>
                <a:schemeClr val="lt2"/>
              </a:buClr>
              <a:buFont typeface="Merriweather"/>
              <a:buNone/>
              <a:defRPr sz="1600" b="0">
                <a:solidFill>
                  <a:schemeClr val="lt2"/>
                </a:solidFill>
              </a:defRPr>
            </a:lvl1pPr>
            <a:lvl2pPr rtl="0">
              <a:spcBef>
                <a:spcPts val="0"/>
              </a:spcBef>
              <a:defRPr sz="1200"/>
            </a:lvl2pPr>
            <a:lvl3pPr rtl="0">
              <a:spcBef>
                <a:spcPts val="0"/>
              </a:spcBef>
              <a:defRPr sz="1000"/>
            </a:lvl3pPr>
            <a:lvl4pPr rtl="0">
              <a:spcBef>
                <a:spcPts val="0"/>
              </a:spcBef>
              <a:defRPr sz="900"/>
            </a:lvl4pPr>
            <a:lvl5pPr rtl="0">
              <a:spcBef>
                <a:spcPts val="0"/>
              </a:spcBef>
              <a:defRPr sz="900"/>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1" name="Shape 71"/>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2" name="Shape 7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301021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body" idx="1"/>
          </p:nvPr>
        </p:nvSpPr>
        <p:spPr>
          <a:xfrm>
            <a:off x="457200" y="1447800"/>
            <a:ext cx="8229600" cy="4678362"/>
          </a:xfrm>
          <a:prstGeom prst="rect">
            <a:avLst/>
          </a:prstGeom>
          <a:noFill/>
          <a:ln>
            <a:noFill/>
          </a:ln>
        </p:spPr>
        <p:txBody>
          <a:bodyPr lIns="91425" tIns="91425" rIns="91425" bIns="91425" anchor="t" anchorCtr="0"/>
          <a:lstStyle>
            <a:lvl1pPr marL="274320" marR="0" indent="-133985" algn="l" rtl="0">
              <a:spcBef>
                <a:spcPts val="600"/>
              </a:spcBef>
              <a:buClr>
                <a:schemeClr val="accent2"/>
              </a:buClr>
              <a:buFont typeface="Merriweather"/>
              <a:buChar char="●"/>
              <a:defRPr sz="2600" b="0" i="0" u="none" strike="noStrike" cap="none" baseline="0">
                <a:solidFill>
                  <a:schemeClr val="lt1"/>
                </a:solidFill>
                <a:latin typeface="Merriweather"/>
                <a:ea typeface="Merriweather"/>
                <a:cs typeface="Merriweather"/>
                <a:sym typeface="Merriweather"/>
              </a:defRPr>
            </a:lvl1pPr>
            <a:lvl2pPr marL="640080" marR="0" indent="-154940" algn="l" rtl="0">
              <a:spcBef>
                <a:spcPts val="300"/>
              </a:spcBef>
              <a:buClr>
                <a:srgbClr val="D6903E"/>
              </a:buClr>
              <a:buFont typeface="Merriweather"/>
              <a:buChar char="●"/>
              <a:defRPr sz="2400" b="0" i="0" u="none" strike="noStrike" cap="none" baseline="0">
                <a:solidFill>
                  <a:schemeClr val="lt2"/>
                </a:solidFill>
                <a:latin typeface="Merriweather"/>
                <a:ea typeface="Merriweather"/>
                <a:cs typeface="Merriweather"/>
                <a:sym typeface="Merriweather"/>
              </a:defRPr>
            </a:lvl2pPr>
            <a:lvl3pPr marL="1005839" marR="0" indent="-117792" algn="l" rtl="0">
              <a:spcBef>
                <a:spcPts val="300"/>
              </a:spcBef>
              <a:buClr>
                <a:srgbClr val="B27834"/>
              </a:buClr>
              <a:buFont typeface="Merriweather"/>
              <a:buChar char="●"/>
              <a:defRPr sz="2100" b="0" i="0" u="none" strike="noStrike" cap="none" baseline="0">
                <a:solidFill>
                  <a:schemeClr val="lt1"/>
                </a:solidFill>
                <a:latin typeface="Merriweather"/>
                <a:ea typeface="Merriweather"/>
                <a:cs typeface="Merriweather"/>
                <a:sym typeface="Merriweather"/>
              </a:defRPr>
            </a:lvl3pPr>
            <a:lvl4pPr marL="1280160" marR="0" indent="-136207" algn="l" rtl="0">
              <a:spcBef>
                <a:spcPts val="300"/>
              </a:spcBef>
              <a:buClr>
                <a:srgbClr val="D6903E"/>
              </a:buClr>
              <a:buFont typeface="Merriweather"/>
              <a:buChar char="●"/>
              <a:defRPr sz="1900" b="0" i="0" u="none" strike="noStrike" cap="none" baseline="0">
                <a:solidFill>
                  <a:schemeClr val="lt1"/>
                </a:solidFill>
                <a:latin typeface="Merriweather"/>
                <a:ea typeface="Merriweather"/>
                <a:cs typeface="Merriweather"/>
                <a:sym typeface="Merriweather"/>
              </a:defRPr>
            </a:lvl4pPr>
            <a:lvl5pPr marL="1554480" marR="0" indent="-147319" algn="l" rtl="0">
              <a:spcBef>
                <a:spcPts val="340"/>
              </a:spcBef>
              <a:buClr>
                <a:srgbClr val="D6903E"/>
              </a:buClr>
              <a:buFont typeface="Merriweather"/>
              <a:buChar char="●"/>
              <a:defRPr sz="1600" b="0" i="0" u="none" strike="noStrike" cap="none" baseline="0">
                <a:solidFill>
                  <a:schemeClr val="lt1"/>
                </a:solidFill>
                <a:latin typeface="Merriweather"/>
                <a:ea typeface="Merriweather"/>
                <a:cs typeface="Merriweather"/>
                <a:sym typeface="Merriweather"/>
              </a:defRPr>
            </a:lvl5pPr>
            <a:lvl6pPr marL="1828800" marR="0" indent="-136842" algn="l" rtl="0">
              <a:spcBef>
                <a:spcPts val="340"/>
              </a:spcBef>
              <a:buClr>
                <a:srgbClr val="D6903E"/>
              </a:buClr>
              <a:buFont typeface="Merriweather"/>
              <a:buChar char="☞"/>
              <a:defRPr sz="1700" b="0" i="0" u="none" strike="noStrike" cap="none" baseline="0">
                <a:solidFill>
                  <a:schemeClr val="lt1"/>
                </a:solidFill>
                <a:latin typeface="Merriweather"/>
                <a:ea typeface="Merriweather"/>
                <a:cs typeface="Merriweather"/>
                <a:sym typeface="Merriweather"/>
              </a:defRPr>
            </a:lvl6pPr>
            <a:lvl7pPr marL="2011679" marR="0" indent="-96519" algn="l" rtl="0">
              <a:spcBef>
                <a:spcPts val="340"/>
              </a:spcBef>
              <a:buClr>
                <a:srgbClr val="D6903E"/>
              </a:buClr>
              <a:buFont typeface="Merriweather"/>
              <a:buChar char="☞"/>
              <a:defRPr sz="1600" b="0" i="0" u="none" strike="noStrike" cap="none" baseline="0">
                <a:solidFill>
                  <a:schemeClr val="lt1"/>
                </a:solidFill>
                <a:latin typeface="Merriweather"/>
                <a:ea typeface="Merriweather"/>
                <a:cs typeface="Merriweather"/>
                <a:sym typeface="Merriweather"/>
              </a:defRPr>
            </a:lvl7pPr>
            <a:lvl8pPr marL="2286000" marR="0" indent="-109537" algn="l" rtl="0">
              <a:spcBef>
                <a:spcPts val="340"/>
              </a:spcBef>
              <a:buClr>
                <a:srgbClr val="D6903E"/>
              </a:buClr>
              <a:buFont typeface="Merriweather"/>
              <a:buChar char="☞"/>
              <a:defRPr sz="1500" b="0" i="0" u="none" strike="noStrike" cap="none" baseline="0">
                <a:solidFill>
                  <a:schemeClr val="lt1"/>
                </a:solidFill>
                <a:latin typeface="Merriweather"/>
                <a:ea typeface="Merriweather"/>
                <a:cs typeface="Merriweather"/>
                <a:sym typeface="Merriweather"/>
              </a:defRPr>
            </a:lvl8pPr>
            <a:lvl9pPr marL="2560320" marR="0" indent="-104457" algn="l" rtl="0">
              <a:spcBef>
                <a:spcPts val="340"/>
              </a:spcBef>
              <a:buClr>
                <a:srgbClr val="D6903E"/>
              </a:buClr>
              <a:buFont typeface="Merriweather"/>
              <a:buChar char="☞"/>
              <a:defRPr sz="1500" b="0" i="0" u="none" strike="noStrike" cap="none" baseline="0">
                <a:solidFill>
                  <a:schemeClr val="lt1"/>
                </a:solidFill>
                <a:latin typeface="Merriweather"/>
                <a:ea typeface="Merriweather"/>
                <a:cs typeface="Merriweather"/>
                <a:sym typeface="Merriweather"/>
              </a:defRPr>
            </a:lvl9pPr>
          </a:lstStyle>
          <a:p>
            <a:endParaRPr/>
          </a:p>
        </p:txBody>
      </p:sp>
      <p:sp>
        <p:nvSpPr>
          <p:cNvPr id="6" name="Shape 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kern="0">
              <a:solidFill>
                <a:srgbClr val="FEFAC9"/>
              </a:solidFill>
              <a:rtl val="0"/>
            </a:endParaRPr>
          </a:p>
        </p:txBody>
      </p:sp>
      <p:sp>
        <p:nvSpPr>
          <p:cNvPr id="7" name="Shape 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kern="0">
              <a:solidFill>
                <a:srgbClr val="FEFAC9"/>
              </a:solidFill>
              <a:rtl val="0"/>
            </a:endParaRPr>
          </a:p>
        </p:txBody>
      </p:sp>
      <p:sp>
        <p:nvSpPr>
          <p:cNvPr id="8" name="Shape 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kern="0">
              <a:solidFill>
                <a:srgbClr val="FEFAC9"/>
              </a:solidFill>
              <a:rtl val="0"/>
            </a:endParaRPr>
          </a:p>
        </p:txBody>
      </p:sp>
      <p:sp>
        <p:nvSpPr>
          <p:cNvPr id="9" name="Shape 9"/>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marL="0" marR="0" indent="0" algn="l" rtl="0">
              <a:spcBef>
                <a:spcPts val="0"/>
              </a:spcBef>
              <a:buClr>
                <a:srgbClr val="F9F9F9"/>
              </a:buClr>
              <a:buFont typeface="Merriweather"/>
              <a:buNone/>
              <a:defRPr sz="4200" b="0" i="0" u="none" strike="noStrike" cap="none" baseline="0">
                <a:solidFill>
                  <a:srgbClr val="F9F9F9"/>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187954419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BFED6F"/>
            </a:gs>
            <a:gs pos="88000">
              <a:srgbClr val="8BB447"/>
            </a:gs>
            <a:gs pos="100000">
              <a:srgbClr val="8BB447"/>
            </a:gs>
          </a:gsLst>
          <a:lin ang="5400000" scaled="0"/>
        </a:gradFill>
        <a:effectLst/>
      </p:bgPr>
    </p:bg>
    <p:spTree>
      <p:nvGrpSpPr>
        <p:cNvPr id="1" name="Shape 4"/>
        <p:cNvGrpSpPr/>
        <p:nvPr/>
      </p:nvGrpSpPr>
      <p:grpSpPr>
        <a:xfrm>
          <a:off x="0" y="0"/>
          <a:ext cx="0" cy="0"/>
          <a:chOff x="0" y="0"/>
          <a:chExt cx="0" cy="0"/>
        </a:xfrm>
      </p:grpSpPr>
      <p:sp>
        <p:nvSpPr>
          <p:cNvPr id="5" name="Shape 5"/>
          <p:cNvSpPr/>
          <p:nvPr/>
        </p:nvSpPr>
        <p:spPr>
          <a:xfrm rot="592975">
            <a:off x="6917133" y="5941393"/>
            <a:ext cx="986817" cy="809286"/>
          </a:xfrm>
          <a:custGeom>
            <a:avLst/>
            <a:gdLst/>
            <a:ahLst/>
            <a:cxnLst/>
            <a:rect l="0" t="0" r="0" b="0"/>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ABCC67">
              <a:alpha val="9803"/>
            </a:srgbClr>
          </a:solidFill>
          <a:ln w="9525" cap="flat">
            <a:solidFill>
              <a:srgbClr val="ABCC67">
                <a:alpha val="8627"/>
              </a:srgbClr>
            </a:solidFill>
            <a:prstDash val="solid"/>
            <a:round/>
            <a:headEnd type="none" w="med" len="med"/>
            <a:tailEnd type="none" w="med" len="med"/>
          </a:ln>
        </p:spPr>
        <p:txBody>
          <a:bodyPr lIns="91425" tIns="45700" rIns="91425" bIns="45700" anchor="t" anchorCtr="0">
            <a:noAutofit/>
          </a:bodyPr>
          <a:lstStyle/>
          <a:p>
            <a:endParaRPr sz="1400" kern="0">
              <a:solidFill>
                <a:srgbClr val="000000"/>
              </a:solidFill>
              <a:cs typeface="Arial"/>
              <a:sym typeface="Arial"/>
              <a:rtl val="0"/>
            </a:endParaRPr>
          </a:p>
        </p:txBody>
      </p:sp>
      <p:grpSp>
        <p:nvGrpSpPr>
          <p:cNvPr id="6" name="Shape 6"/>
          <p:cNvGrpSpPr/>
          <p:nvPr/>
        </p:nvGrpSpPr>
        <p:grpSpPr>
          <a:xfrm>
            <a:off x="-152027" y="-215179"/>
            <a:ext cx="10059775" cy="7073201"/>
            <a:chOff x="-152027" y="-215179"/>
            <a:chExt cx="10059775" cy="7073201"/>
          </a:xfrm>
        </p:grpSpPr>
        <p:grpSp>
          <p:nvGrpSpPr>
            <p:cNvPr id="7" name="Shape 7"/>
            <p:cNvGrpSpPr/>
            <p:nvPr/>
          </p:nvGrpSpPr>
          <p:grpSpPr>
            <a:xfrm>
              <a:off x="-140746" y="146151"/>
              <a:ext cx="9427756" cy="6440089"/>
              <a:chOff x="-140746" y="146151"/>
              <a:chExt cx="9427756" cy="6440089"/>
            </a:xfrm>
          </p:grpSpPr>
          <p:grpSp>
            <p:nvGrpSpPr>
              <p:cNvPr id="8" name="Shape 8"/>
              <p:cNvGrpSpPr/>
              <p:nvPr/>
            </p:nvGrpSpPr>
            <p:grpSpPr>
              <a:xfrm rot="2429338">
                <a:off x="8527" y="447135"/>
                <a:ext cx="1128259" cy="875914"/>
                <a:chOff x="-162267" y="4120976"/>
                <a:chExt cx="3435350" cy="2667000"/>
              </a:xfrm>
            </p:grpSpPr>
            <p:sp>
              <p:nvSpPr>
                <p:cNvPr id="9" name="Shape 9"/>
                <p:cNvSpPr/>
                <p:nvPr/>
              </p:nvSpPr>
              <p:spPr>
                <a:xfrm>
                  <a:off x="1644650" y="4162425"/>
                  <a:ext cx="441325" cy="657225"/>
                </a:xfrm>
                <a:custGeom>
                  <a:avLst/>
                  <a:gdLst/>
                  <a:ahLst/>
                  <a:cxnLst/>
                  <a:rect l="0" t="0" r="0" b="0"/>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10" name="Shape 10"/>
                <p:cNvSpPr/>
                <p:nvPr/>
              </p:nvSpPr>
              <p:spPr>
                <a:xfrm>
                  <a:off x="2117725" y="4162425"/>
                  <a:ext cx="444500" cy="657225"/>
                </a:xfrm>
                <a:custGeom>
                  <a:avLst/>
                  <a:gdLst/>
                  <a:ahLst/>
                  <a:cxnLst/>
                  <a:rect l="0" t="0" r="0" b="0"/>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11" name="Shape 11"/>
                <p:cNvSpPr/>
                <p:nvPr/>
              </p:nvSpPr>
              <p:spPr>
                <a:xfrm>
                  <a:off x="-162267" y="4120976"/>
                  <a:ext cx="3435350" cy="2667000"/>
                </a:xfrm>
                <a:custGeom>
                  <a:avLst/>
                  <a:gdLst/>
                  <a:ahLst/>
                  <a:cxnLst/>
                  <a:rect l="0" t="0" r="0" b="0"/>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12" name="Shape 12"/>
              <p:cNvGrpSpPr/>
              <p:nvPr/>
            </p:nvGrpSpPr>
            <p:grpSpPr>
              <a:xfrm rot="-2106335">
                <a:off x="353923" y="1671596"/>
                <a:ext cx="992739" cy="814143"/>
                <a:chOff x="381000" y="304800"/>
                <a:chExt cx="3317875" cy="2720975"/>
              </a:xfrm>
            </p:grpSpPr>
            <p:sp>
              <p:nvSpPr>
                <p:cNvPr id="13" name="Shape 13"/>
                <p:cNvSpPr/>
                <p:nvPr/>
              </p:nvSpPr>
              <p:spPr>
                <a:xfrm>
                  <a:off x="1660525" y="654050"/>
                  <a:ext cx="368300" cy="546100"/>
                </a:xfrm>
                <a:custGeom>
                  <a:avLst/>
                  <a:gdLst/>
                  <a:ahLst/>
                  <a:cxnLst/>
                  <a:rect l="0" t="0" r="0" b="0"/>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14" name="Shape 14"/>
                <p:cNvSpPr/>
                <p:nvPr/>
              </p:nvSpPr>
              <p:spPr>
                <a:xfrm>
                  <a:off x="2057400" y="654050"/>
                  <a:ext cx="368300" cy="546100"/>
                </a:xfrm>
                <a:custGeom>
                  <a:avLst/>
                  <a:gdLst/>
                  <a:ahLst/>
                  <a:cxnLst/>
                  <a:rect l="0" t="0" r="0" b="0"/>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15" name="Shape 15"/>
                <p:cNvSpPr/>
                <p:nvPr/>
              </p:nvSpPr>
              <p:spPr>
                <a:xfrm>
                  <a:off x="381000" y="304800"/>
                  <a:ext cx="3317875" cy="2720975"/>
                </a:xfrm>
                <a:custGeom>
                  <a:avLst/>
                  <a:gdLst/>
                  <a:ahLst/>
                  <a:cxnLst/>
                  <a:rect l="0" t="0" r="0" b="0"/>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16" name="Shape 16"/>
              <p:cNvGrpSpPr/>
              <p:nvPr/>
            </p:nvGrpSpPr>
            <p:grpSpPr>
              <a:xfrm rot="-1888931">
                <a:off x="391816" y="4560621"/>
                <a:ext cx="1094992" cy="933829"/>
                <a:chOff x="5181600" y="457200"/>
                <a:chExt cx="3235325" cy="2759075"/>
              </a:xfrm>
            </p:grpSpPr>
            <p:sp>
              <p:nvSpPr>
                <p:cNvPr id="17" name="Shape 17"/>
                <p:cNvSpPr/>
                <p:nvPr/>
              </p:nvSpPr>
              <p:spPr>
                <a:xfrm>
                  <a:off x="6400801" y="787399"/>
                  <a:ext cx="390523" cy="581026"/>
                </a:xfrm>
                <a:custGeom>
                  <a:avLst/>
                  <a:gdLst/>
                  <a:ahLst/>
                  <a:cxnLst/>
                  <a:rect l="0" t="0" r="0" b="0"/>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18" name="Shape 18"/>
                <p:cNvSpPr/>
                <p:nvPr/>
              </p:nvSpPr>
              <p:spPr>
                <a:xfrm>
                  <a:off x="6819900" y="787399"/>
                  <a:ext cx="387350" cy="581026"/>
                </a:xfrm>
                <a:custGeom>
                  <a:avLst/>
                  <a:gdLst/>
                  <a:ahLst/>
                  <a:cxnLst/>
                  <a:rect l="0" t="0" r="0" b="0"/>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19" name="Shape 19"/>
                <p:cNvSpPr/>
                <p:nvPr/>
              </p:nvSpPr>
              <p:spPr>
                <a:xfrm>
                  <a:off x="5181600" y="457200"/>
                  <a:ext cx="3235325" cy="2759075"/>
                </a:xfrm>
                <a:custGeom>
                  <a:avLst/>
                  <a:gdLst/>
                  <a:ahLst/>
                  <a:cxnLst/>
                  <a:rect l="0" t="0" r="0" b="0"/>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20" name="Shape 20"/>
              <p:cNvGrpSpPr/>
              <p:nvPr/>
            </p:nvGrpSpPr>
            <p:grpSpPr>
              <a:xfrm rot="-1888931">
                <a:off x="7705128" y="419212"/>
                <a:ext cx="1376651" cy="1173997"/>
                <a:chOff x="5181600" y="457200"/>
                <a:chExt cx="3235325" cy="2759075"/>
              </a:xfrm>
            </p:grpSpPr>
            <p:sp>
              <p:nvSpPr>
                <p:cNvPr id="21" name="Shape 21"/>
                <p:cNvSpPr/>
                <p:nvPr/>
              </p:nvSpPr>
              <p:spPr>
                <a:xfrm>
                  <a:off x="6400801" y="787399"/>
                  <a:ext cx="390523" cy="581026"/>
                </a:xfrm>
                <a:custGeom>
                  <a:avLst/>
                  <a:gdLst/>
                  <a:ahLst/>
                  <a:cxnLst/>
                  <a:rect l="0" t="0" r="0" b="0"/>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22" name="Shape 22"/>
                <p:cNvSpPr/>
                <p:nvPr/>
              </p:nvSpPr>
              <p:spPr>
                <a:xfrm>
                  <a:off x="6819900" y="787399"/>
                  <a:ext cx="387350" cy="581026"/>
                </a:xfrm>
                <a:custGeom>
                  <a:avLst/>
                  <a:gdLst/>
                  <a:ahLst/>
                  <a:cxnLst/>
                  <a:rect l="0" t="0" r="0" b="0"/>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23" name="Shape 23"/>
                <p:cNvSpPr/>
                <p:nvPr/>
              </p:nvSpPr>
              <p:spPr>
                <a:xfrm>
                  <a:off x="5181600" y="457200"/>
                  <a:ext cx="3235325" cy="2759075"/>
                </a:xfrm>
                <a:custGeom>
                  <a:avLst/>
                  <a:gdLst/>
                  <a:ahLst/>
                  <a:cxnLst/>
                  <a:rect l="0" t="0" r="0" b="0"/>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24" name="Shape 24"/>
              <p:cNvGrpSpPr/>
              <p:nvPr/>
            </p:nvGrpSpPr>
            <p:grpSpPr>
              <a:xfrm rot="2429339">
                <a:off x="7324516" y="3846322"/>
                <a:ext cx="1472287" cy="1142999"/>
                <a:chOff x="381000" y="3581400"/>
                <a:chExt cx="3435350" cy="2667000"/>
              </a:xfrm>
            </p:grpSpPr>
            <p:sp>
              <p:nvSpPr>
                <p:cNvPr id="25" name="Shape 25"/>
                <p:cNvSpPr/>
                <p:nvPr/>
              </p:nvSpPr>
              <p:spPr>
                <a:xfrm>
                  <a:off x="1644650" y="4162425"/>
                  <a:ext cx="441325" cy="657225"/>
                </a:xfrm>
                <a:custGeom>
                  <a:avLst/>
                  <a:gdLst/>
                  <a:ahLst/>
                  <a:cxnLst/>
                  <a:rect l="0" t="0" r="0" b="0"/>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26" name="Shape 26"/>
                <p:cNvSpPr/>
                <p:nvPr/>
              </p:nvSpPr>
              <p:spPr>
                <a:xfrm>
                  <a:off x="2117725" y="4162425"/>
                  <a:ext cx="444500" cy="657225"/>
                </a:xfrm>
                <a:custGeom>
                  <a:avLst/>
                  <a:gdLst/>
                  <a:ahLst/>
                  <a:cxnLst/>
                  <a:rect l="0" t="0" r="0" b="0"/>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27" name="Shape 27"/>
                <p:cNvSpPr/>
                <p:nvPr/>
              </p:nvSpPr>
              <p:spPr>
                <a:xfrm>
                  <a:off x="381000" y="3581400"/>
                  <a:ext cx="3435350" cy="2667000"/>
                </a:xfrm>
                <a:custGeom>
                  <a:avLst/>
                  <a:gdLst/>
                  <a:ahLst/>
                  <a:cxnLst/>
                  <a:rect l="0" t="0" r="0" b="0"/>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28" name="Shape 28"/>
              <p:cNvGrpSpPr/>
              <p:nvPr/>
            </p:nvGrpSpPr>
            <p:grpSpPr>
              <a:xfrm rot="-2106335">
                <a:off x="7783359" y="5358488"/>
                <a:ext cx="1188480" cy="974662"/>
                <a:chOff x="381000" y="304800"/>
                <a:chExt cx="3317875" cy="2720975"/>
              </a:xfrm>
            </p:grpSpPr>
            <p:sp>
              <p:nvSpPr>
                <p:cNvPr id="29" name="Shape 29"/>
                <p:cNvSpPr/>
                <p:nvPr/>
              </p:nvSpPr>
              <p:spPr>
                <a:xfrm>
                  <a:off x="1660525" y="654050"/>
                  <a:ext cx="368300" cy="546100"/>
                </a:xfrm>
                <a:custGeom>
                  <a:avLst/>
                  <a:gdLst/>
                  <a:ahLst/>
                  <a:cxnLst/>
                  <a:rect l="0" t="0" r="0" b="0"/>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30" name="Shape 30"/>
                <p:cNvSpPr/>
                <p:nvPr/>
              </p:nvSpPr>
              <p:spPr>
                <a:xfrm>
                  <a:off x="2057400" y="654050"/>
                  <a:ext cx="368300" cy="546100"/>
                </a:xfrm>
                <a:custGeom>
                  <a:avLst/>
                  <a:gdLst/>
                  <a:ahLst/>
                  <a:cxnLst/>
                  <a:rect l="0" t="0" r="0" b="0"/>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31" name="Shape 31"/>
                <p:cNvSpPr/>
                <p:nvPr/>
              </p:nvSpPr>
              <p:spPr>
                <a:xfrm>
                  <a:off x="381000" y="304800"/>
                  <a:ext cx="3317875" cy="2720975"/>
                </a:xfrm>
                <a:custGeom>
                  <a:avLst/>
                  <a:gdLst/>
                  <a:ahLst/>
                  <a:cxnLst/>
                  <a:rect l="0" t="0" r="0" b="0"/>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grpSp>
          <p:nvGrpSpPr>
            <p:cNvPr id="32" name="Shape 32"/>
            <p:cNvGrpSpPr/>
            <p:nvPr/>
          </p:nvGrpSpPr>
          <p:grpSpPr>
            <a:xfrm>
              <a:off x="-152027" y="-215179"/>
              <a:ext cx="9630525" cy="7073201"/>
              <a:chOff x="-152027" y="-215179"/>
              <a:chExt cx="9630525" cy="7073201"/>
            </a:xfrm>
          </p:grpSpPr>
          <p:grpSp>
            <p:nvGrpSpPr>
              <p:cNvPr id="33" name="Shape 33"/>
              <p:cNvGrpSpPr/>
              <p:nvPr/>
            </p:nvGrpSpPr>
            <p:grpSpPr>
              <a:xfrm rot="-1540235">
                <a:off x="104360" y="102414"/>
                <a:ext cx="1831034" cy="1600891"/>
                <a:chOff x="289963" y="-152265"/>
                <a:chExt cx="3372959" cy="2949011"/>
              </a:xfrm>
            </p:grpSpPr>
            <p:sp>
              <p:nvSpPr>
                <p:cNvPr id="34" name="Shape 34"/>
                <p:cNvSpPr/>
                <p:nvPr/>
              </p:nvSpPr>
              <p:spPr>
                <a:xfrm>
                  <a:off x="1660525" y="654050"/>
                  <a:ext cx="368300" cy="546100"/>
                </a:xfrm>
                <a:custGeom>
                  <a:avLst/>
                  <a:gdLst/>
                  <a:ahLst/>
                  <a:cxnLst/>
                  <a:rect l="0" t="0" r="0" b="0"/>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35" name="Shape 35"/>
                <p:cNvSpPr/>
                <p:nvPr/>
              </p:nvSpPr>
              <p:spPr>
                <a:xfrm>
                  <a:off x="2057400" y="654050"/>
                  <a:ext cx="368300" cy="546100"/>
                </a:xfrm>
                <a:custGeom>
                  <a:avLst/>
                  <a:gdLst/>
                  <a:ahLst/>
                  <a:cxnLst/>
                  <a:rect l="0" t="0" r="0" b="0"/>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36" name="Shape 36"/>
                <p:cNvSpPr/>
                <p:nvPr/>
              </p:nvSpPr>
              <p:spPr>
                <a:xfrm rot="650724">
                  <a:off x="492450" y="105223"/>
                  <a:ext cx="2967985" cy="2434031"/>
                </a:xfrm>
                <a:custGeom>
                  <a:avLst/>
                  <a:gdLst/>
                  <a:ahLst/>
                  <a:cxnLst/>
                  <a:rect l="0" t="0" r="0" b="0"/>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37" name="Shape 37"/>
              <p:cNvGrpSpPr/>
              <p:nvPr/>
            </p:nvGrpSpPr>
            <p:grpSpPr>
              <a:xfrm rot="1419986">
                <a:off x="7374136" y="629719"/>
                <a:ext cx="1046469" cy="892408"/>
                <a:chOff x="5181600" y="457200"/>
                <a:chExt cx="3235325" cy="2759075"/>
              </a:xfrm>
            </p:grpSpPr>
            <p:sp>
              <p:nvSpPr>
                <p:cNvPr id="38" name="Shape 38"/>
                <p:cNvSpPr/>
                <p:nvPr/>
              </p:nvSpPr>
              <p:spPr>
                <a:xfrm>
                  <a:off x="6400801" y="787399"/>
                  <a:ext cx="390523" cy="581026"/>
                </a:xfrm>
                <a:custGeom>
                  <a:avLst/>
                  <a:gdLst/>
                  <a:ahLst/>
                  <a:cxnLst/>
                  <a:rect l="0" t="0" r="0" b="0"/>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39" name="Shape 39"/>
                <p:cNvSpPr/>
                <p:nvPr/>
              </p:nvSpPr>
              <p:spPr>
                <a:xfrm>
                  <a:off x="6819900" y="787399"/>
                  <a:ext cx="387350" cy="581026"/>
                </a:xfrm>
                <a:custGeom>
                  <a:avLst/>
                  <a:gdLst/>
                  <a:ahLst/>
                  <a:cxnLst/>
                  <a:rect l="0" t="0" r="0" b="0"/>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40" name="Shape 40"/>
                <p:cNvSpPr/>
                <p:nvPr/>
              </p:nvSpPr>
              <p:spPr>
                <a:xfrm>
                  <a:off x="5181600" y="457200"/>
                  <a:ext cx="3235325" cy="2759075"/>
                </a:xfrm>
                <a:custGeom>
                  <a:avLst/>
                  <a:gdLst/>
                  <a:ahLst/>
                  <a:cxnLst/>
                  <a:rect l="0" t="0" r="0" b="0"/>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41" name="Shape 41"/>
              <p:cNvGrpSpPr/>
              <p:nvPr/>
            </p:nvGrpSpPr>
            <p:grpSpPr>
              <a:xfrm rot="1645451">
                <a:off x="7790482" y="4107476"/>
                <a:ext cx="1436831" cy="1441322"/>
                <a:chOff x="-263585" y="-1723426"/>
                <a:chExt cx="4262921" cy="4276239"/>
              </a:xfrm>
            </p:grpSpPr>
            <p:sp>
              <p:nvSpPr>
                <p:cNvPr id="42" name="Shape 42"/>
                <p:cNvSpPr/>
                <p:nvPr/>
              </p:nvSpPr>
              <p:spPr>
                <a:xfrm>
                  <a:off x="1660525" y="654050"/>
                  <a:ext cx="368300" cy="546100"/>
                </a:xfrm>
                <a:custGeom>
                  <a:avLst/>
                  <a:gdLst/>
                  <a:ahLst/>
                  <a:cxnLst/>
                  <a:rect l="0" t="0" r="0" b="0"/>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43" name="Shape 43"/>
                <p:cNvSpPr/>
                <p:nvPr/>
              </p:nvSpPr>
              <p:spPr>
                <a:xfrm>
                  <a:off x="2057400" y="654050"/>
                  <a:ext cx="368300" cy="546100"/>
                </a:xfrm>
                <a:custGeom>
                  <a:avLst/>
                  <a:gdLst/>
                  <a:ahLst/>
                  <a:cxnLst/>
                  <a:rect l="0" t="0" r="0" b="0"/>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44" name="Shape 44"/>
                <p:cNvSpPr/>
                <p:nvPr/>
              </p:nvSpPr>
              <p:spPr>
                <a:xfrm rot="-2754240">
                  <a:off x="208939" y="-945796"/>
                  <a:ext cx="3317870" cy="2720978"/>
                </a:xfrm>
                <a:custGeom>
                  <a:avLst/>
                  <a:gdLst/>
                  <a:ahLst/>
                  <a:cxnLst/>
                  <a:rect l="0" t="0" r="0" b="0"/>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5882"/>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45" name="Shape 45"/>
              <p:cNvGrpSpPr/>
              <p:nvPr/>
            </p:nvGrpSpPr>
            <p:grpSpPr>
              <a:xfrm>
                <a:off x="-8" y="5334004"/>
                <a:ext cx="1188232" cy="1524016"/>
                <a:chOff x="2743200" y="306387"/>
                <a:chExt cx="1876425" cy="2406650"/>
              </a:xfrm>
            </p:grpSpPr>
            <p:sp>
              <p:nvSpPr>
                <p:cNvPr id="46" name="Shape 46"/>
                <p:cNvSpPr/>
                <p:nvPr/>
              </p:nvSpPr>
              <p:spPr>
                <a:xfrm>
                  <a:off x="3333750" y="890587"/>
                  <a:ext cx="34925" cy="482600"/>
                </a:xfrm>
                <a:custGeom>
                  <a:avLst/>
                  <a:gdLst/>
                  <a:ahLst/>
                  <a:cxnLst/>
                  <a:rect l="0" t="0" r="0" b="0"/>
                  <a:pathLst>
                    <a:path w="22" h="304" extrusionOk="0">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solidFill>
                  <a:srgbClr val="DEF4B7">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47" name="Shape 47"/>
                <p:cNvSpPr/>
                <p:nvPr/>
              </p:nvSpPr>
              <p:spPr>
                <a:xfrm>
                  <a:off x="3384550" y="1173162"/>
                  <a:ext cx="438150" cy="212725"/>
                </a:xfrm>
                <a:custGeom>
                  <a:avLst/>
                  <a:gdLst/>
                  <a:ahLst/>
                  <a:cxnLst/>
                  <a:rect l="0" t="0" r="0" b="0"/>
                  <a:pathLst>
                    <a:path w="276" h="134" extrusionOk="0">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solidFill>
                  <a:srgbClr val="DEF4B7">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48" name="Shape 48"/>
                <p:cNvSpPr/>
                <p:nvPr/>
              </p:nvSpPr>
              <p:spPr>
                <a:xfrm>
                  <a:off x="2743200" y="306387"/>
                  <a:ext cx="1876425" cy="2406650"/>
                </a:xfrm>
                <a:custGeom>
                  <a:avLst/>
                  <a:gdLst/>
                  <a:ahLst/>
                  <a:cxnLst/>
                  <a:rect l="0" t="0" r="0" b="0"/>
                  <a:pathLst>
                    <a:path w="1182" h="1516" extrusionOk="0">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rgbClr val="D7F2AA">
                    <a:alpha val="5882"/>
                  </a:srgbClr>
                </a:solidFill>
                <a:ln w="9525" cap="flat">
                  <a:solidFill>
                    <a:srgbClr val="ABCC67">
                      <a:alpha val="8627"/>
                    </a:srgbClr>
                  </a:solidFill>
                  <a:prstDash val="solid"/>
                  <a:round/>
                  <a:headEnd type="none" w="med" len="med"/>
                  <a:tailEnd type="none" w="med" len="med"/>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49" name="Shape 49"/>
              <p:cNvGrpSpPr/>
              <p:nvPr/>
            </p:nvGrpSpPr>
            <p:grpSpPr>
              <a:xfrm>
                <a:off x="3" y="2846361"/>
                <a:ext cx="930493" cy="1301751"/>
                <a:chOff x="5073650" y="2381608"/>
                <a:chExt cx="1257300" cy="1758950"/>
              </a:xfrm>
            </p:grpSpPr>
            <p:sp>
              <p:nvSpPr>
                <p:cNvPr id="50" name="Shape 50"/>
                <p:cNvSpPr/>
                <p:nvPr/>
              </p:nvSpPr>
              <p:spPr>
                <a:xfrm>
                  <a:off x="5073650" y="3192463"/>
                  <a:ext cx="114300" cy="177800"/>
                </a:xfrm>
                <a:custGeom>
                  <a:avLst/>
                  <a:gdLst/>
                  <a:ahLst/>
                  <a:cxnLst/>
                  <a:rect l="0" t="0" r="0" b="0"/>
                  <a:pathLst>
                    <a:path w="72" h="112" extrusionOk="0">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solidFill>
                  <a:srgbClr val="DEF4B7">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51" name="Shape 51"/>
                <p:cNvSpPr/>
                <p:nvPr/>
              </p:nvSpPr>
              <p:spPr>
                <a:xfrm>
                  <a:off x="5210175" y="2935288"/>
                  <a:ext cx="292100" cy="434975"/>
                </a:xfrm>
                <a:custGeom>
                  <a:avLst/>
                  <a:gdLst/>
                  <a:ahLst/>
                  <a:cxnLst/>
                  <a:rect l="0" t="0" r="0" b="0"/>
                  <a:pathLst>
                    <a:path w="184" h="274" extrusionOk="0">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solidFill>
                  <a:srgbClr val="DEF4B7">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52" name="Shape 52"/>
                <p:cNvSpPr/>
                <p:nvPr/>
              </p:nvSpPr>
              <p:spPr>
                <a:xfrm>
                  <a:off x="5073650" y="2381608"/>
                  <a:ext cx="1257300" cy="1758950"/>
                </a:xfrm>
                <a:custGeom>
                  <a:avLst/>
                  <a:gdLst/>
                  <a:ahLst/>
                  <a:cxnLst/>
                  <a:rect l="0" t="0" r="0" b="0"/>
                  <a:pathLst>
                    <a:path w="792" h="1108" extrusionOk="0">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rgbClr val="D7F2AA">
                    <a:alpha val="13725"/>
                  </a:srgbClr>
                </a:solidFill>
                <a:ln w="9525" cap="flat">
                  <a:solidFill>
                    <a:srgbClr val="ABCC67">
                      <a:alpha val="15686"/>
                    </a:srgbClr>
                  </a:solidFill>
                  <a:prstDash val="solid"/>
                  <a:round/>
                  <a:headEnd type="none" w="med" len="med"/>
                  <a:tailEnd type="none" w="med" len="med"/>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53" name="Shape 53"/>
              <p:cNvGrpSpPr/>
              <p:nvPr/>
            </p:nvGrpSpPr>
            <p:grpSpPr>
              <a:xfrm>
                <a:off x="4876749" y="5704502"/>
                <a:ext cx="1752574" cy="1153496"/>
                <a:chOff x="4978400" y="152400"/>
                <a:chExt cx="2489200" cy="1638300"/>
              </a:xfrm>
            </p:grpSpPr>
            <p:sp>
              <p:nvSpPr>
                <p:cNvPr id="54" name="Shape 54"/>
                <p:cNvSpPr/>
                <p:nvPr/>
              </p:nvSpPr>
              <p:spPr>
                <a:xfrm>
                  <a:off x="6003925" y="923925"/>
                  <a:ext cx="22225" cy="546100"/>
                </a:xfrm>
                <a:custGeom>
                  <a:avLst/>
                  <a:gdLst/>
                  <a:ahLst/>
                  <a:cxnLst/>
                  <a:rect l="0" t="0" r="0" b="0"/>
                  <a:pathLst>
                    <a:path w="14" h="344" extrusionOk="0">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solidFill>
                  <a:srgbClr val="DEF4B7">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55" name="Shape 55"/>
                <p:cNvSpPr/>
                <p:nvPr/>
              </p:nvSpPr>
              <p:spPr>
                <a:xfrm>
                  <a:off x="6045200" y="1257300"/>
                  <a:ext cx="501650" cy="228600"/>
                </a:xfrm>
                <a:custGeom>
                  <a:avLst/>
                  <a:gdLst/>
                  <a:ahLst/>
                  <a:cxnLst/>
                  <a:rect l="0" t="0" r="0" b="0"/>
                  <a:pathLst>
                    <a:path w="316" h="144" extrusionOk="0">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solidFill>
                  <a:srgbClr val="DEF4B7">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56" name="Shape 56"/>
                <p:cNvSpPr/>
                <p:nvPr/>
              </p:nvSpPr>
              <p:spPr>
                <a:xfrm>
                  <a:off x="4978400" y="152400"/>
                  <a:ext cx="2489200" cy="1638300"/>
                </a:xfrm>
                <a:custGeom>
                  <a:avLst/>
                  <a:gdLst/>
                  <a:ahLst/>
                  <a:cxnLst/>
                  <a:rect l="0" t="0" r="0" b="0"/>
                  <a:pathLst>
                    <a:path w="1568" h="1032" extrusionOk="0">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rgbClr val="D7F2AA">
                    <a:alpha val="8627"/>
                  </a:srgbClr>
                </a:solidFill>
                <a:ln w="9525" cap="flat">
                  <a:solidFill>
                    <a:srgbClr val="FEFFFF">
                      <a:alpha val="11764"/>
                    </a:srgbClr>
                  </a:solidFill>
                  <a:prstDash val="solid"/>
                  <a:round/>
                  <a:headEnd type="none" w="med" len="med"/>
                  <a:tailEnd type="none" w="med" len="med"/>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57" name="Shape 57"/>
              <p:cNvGrpSpPr/>
              <p:nvPr/>
            </p:nvGrpSpPr>
            <p:grpSpPr>
              <a:xfrm>
                <a:off x="7848593" y="1524003"/>
                <a:ext cx="1295399" cy="1685579"/>
                <a:chOff x="7315200" y="5334000"/>
                <a:chExt cx="1054100" cy="1371600"/>
              </a:xfrm>
            </p:grpSpPr>
            <p:sp>
              <p:nvSpPr>
                <p:cNvPr id="58" name="Shape 58"/>
                <p:cNvSpPr/>
                <p:nvPr/>
              </p:nvSpPr>
              <p:spPr>
                <a:xfrm>
                  <a:off x="7810500" y="5715000"/>
                  <a:ext cx="241300" cy="158750"/>
                </a:xfrm>
                <a:custGeom>
                  <a:avLst/>
                  <a:gdLst/>
                  <a:ahLst/>
                  <a:cxnLst/>
                  <a:rect l="0" t="0" r="0" b="0"/>
                  <a:pathLst>
                    <a:path w="152" h="100" extrusionOk="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solidFill>
                  <a:srgbClr val="DEF4B7">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59" name="Shape 59"/>
                <p:cNvSpPr/>
                <p:nvPr/>
              </p:nvSpPr>
              <p:spPr>
                <a:xfrm>
                  <a:off x="8064500" y="5584825"/>
                  <a:ext cx="53975" cy="285750"/>
                </a:xfrm>
                <a:custGeom>
                  <a:avLst/>
                  <a:gdLst/>
                  <a:ahLst/>
                  <a:cxnLst/>
                  <a:rect l="0" t="0" r="0" b="0"/>
                  <a:pathLst>
                    <a:path w="34" h="180" extrusionOk="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solidFill>
                  <a:srgbClr val="DEF4B7">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60" name="Shape 60"/>
                <p:cNvSpPr/>
                <p:nvPr/>
              </p:nvSpPr>
              <p:spPr>
                <a:xfrm>
                  <a:off x="7315200" y="5334000"/>
                  <a:ext cx="1054100" cy="1371600"/>
                </a:xfrm>
                <a:custGeom>
                  <a:avLst/>
                  <a:gdLst/>
                  <a:ahLst/>
                  <a:cxnLst/>
                  <a:rect l="0" t="0" r="0" b="0"/>
                  <a:pathLst>
                    <a:path w="664" h="864" extrusionOk="0">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rgbClr val="D7F2AA">
                    <a:alpha val="5882"/>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61" name="Shape 61"/>
              <p:cNvGrpSpPr/>
              <p:nvPr/>
            </p:nvGrpSpPr>
            <p:grpSpPr>
              <a:xfrm>
                <a:off x="7679515" y="5943603"/>
                <a:ext cx="1331670" cy="914402"/>
                <a:chOff x="7953375" y="152400"/>
                <a:chExt cx="1775564" cy="1219200"/>
              </a:xfrm>
            </p:grpSpPr>
            <p:sp>
              <p:nvSpPr>
                <p:cNvPr id="62" name="Shape 62"/>
                <p:cNvSpPr/>
                <p:nvPr/>
              </p:nvSpPr>
              <p:spPr>
                <a:xfrm>
                  <a:off x="7953375" y="688975"/>
                  <a:ext cx="269875" cy="127000"/>
                </a:xfrm>
                <a:custGeom>
                  <a:avLst/>
                  <a:gdLst/>
                  <a:ahLst/>
                  <a:cxnLst/>
                  <a:rect l="0" t="0" r="0" b="0"/>
                  <a:pathLst>
                    <a:path w="170" h="80" extrusionOk="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solidFill>
                  <a:srgbClr val="DEF4B7">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63" name="Shape 63"/>
                <p:cNvSpPr/>
                <p:nvPr/>
              </p:nvSpPr>
              <p:spPr>
                <a:xfrm>
                  <a:off x="8232775" y="514350"/>
                  <a:ext cx="19050" cy="295275"/>
                </a:xfrm>
                <a:custGeom>
                  <a:avLst/>
                  <a:gdLst/>
                  <a:ahLst/>
                  <a:cxnLst/>
                  <a:rect l="0" t="0" r="0" b="0"/>
                  <a:pathLst>
                    <a:path w="12" h="186" extrusionOk="0">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solidFill>
                  <a:srgbClr val="DEF4B7">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64" name="Shape 64"/>
                <p:cNvSpPr/>
                <p:nvPr/>
              </p:nvSpPr>
              <p:spPr>
                <a:xfrm>
                  <a:off x="8274789" y="152400"/>
                  <a:ext cx="1454150" cy="1219200"/>
                </a:xfrm>
                <a:custGeom>
                  <a:avLst/>
                  <a:gdLst/>
                  <a:ahLst/>
                  <a:cxnLst/>
                  <a:rect l="0" t="0" r="0" b="0"/>
                  <a:pathLst>
                    <a:path w="916" h="768" extrusionOk="0">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solidFill>
                  <a:srgbClr val="DEF4B7">
                    <a:alpha val="7843"/>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grpSp>
          <p:nvGrpSpPr>
            <p:cNvPr id="65" name="Shape 65"/>
            <p:cNvGrpSpPr/>
            <p:nvPr/>
          </p:nvGrpSpPr>
          <p:grpSpPr>
            <a:xfrm>
              <a:off x="2" y="-16"/>
              <a:ext cx="9907745" cy="6642040"/>
              <a:chOff x="2" y="-16"/>
              <a:chExt cx="9907745" cy="6642040"/>
            </a:xfrm>
          </p:grpSpPr>
          <p:grpSp>
            <p:nvGrpSpPr>
              <p:cNvPr id="66" name="Shape 66"/>
              <p:cNvGrpSpPr/>
              <p:nvPr/>
            </p:nvGrpSpPr>
            <p:grpSpPr>
              <a:xfrm rot="-1480761">
                <a:off x="7332648" y="3081431"/>
                <a:ext cx="1976739" cy="3298557"/>
                <a:chOff x="1451204" y="457200"/>
                <a:chExt cx="6965720" cy="11623707"/>
              </a:xfrm>
            </p:grpSpPr>
            <p:sp>
              <p:nvSpPr>
                <p:cNvPr id="67" name="Shape 67"/>
                <p:cNvSpPr/>
                <p:nvPr/>
              </p:nvSpPr>
              <p:spPr>
                <a:xfrm>
                  <a:off x="6400801" y="787399"/>
                  <a:ext cx="390523" cy="581026"/>
                </a:xfrm>
                <a:custGeom>
                  <a:avLst/>
                  <a:gdLst/>
                  <a:ahLst/>
                  <a:cxnLst/>
                  <a:rect l="0" t="0" r="0" b="0"/>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68" name="Shape 68"/>
                <p:cNvSpPr/>
                <p:nvPr/>
              </p:nvSpPr>
              <p:spPr>
                <a:xfrm>
                  <a:off x="6819900" y="787399"/>
                  <a:ext cx="387350" cy="581026"/>
                </a:xfrm>
                <a:custGeom>
                  <a:avLst/>
                  <a:gdLst/>
                  <a:ahLst/>
                  <a:cxnLst/>
                  <a:rect l="0" t="0" r="0" b="0"/>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69" name="Shape 69"/>
                <p:cNvSpPr/>
                <p:nvPr/>
              </p:nvSpPr>
              <p:spPr>
                <a:xfrm>
                  <a:off x="5181600" y="457200"/>
                  <a:ext cx="3235325" cy="2759075"/>
                </a:xfrm>
                <a:custGeom>
                  <a:avLst/>
                  <a:gdLst/>
                  <a:ahLst/>
                  <a:cxnLst/>
                  <a:rect l="0" t="0" r="0" b="0"/>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2078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70" name="Shape 70"/>
                <p:cNvSpPr/>
                <p:nvPr/>
              </p:nvSpPr>
              <p:spPr>
                <a:xfrm rot="2303668">
                  <a:off x="2048563" y="7997672"/>
                  <a:ext cx="3812097" cy="3250945"/>
                </a:xfrm>
                <a:custGeom>
                  <a:avLst/>
                  <a:gdLst/>
                  <a:ahLst/>
                  <a:cxnLst/>
                  <a:rect l="0" t="0" r="0" b="0"/>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176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71" name="Shape 71"/>
              <p:cNvGrpSpPr/>
              <p:nvPr/>
            </p:nvGrpSpPr>
            <p:grpSpPr>
              <a:xfrm rot="2047758">
                <a:off x="6509444" y="1366517"/>
                <a:ext cx="1457110" cy="1131216"/>
                <a:chOff x="381000" y="3581400"/>
                <a:chExt cx="3435350" cy="2667000"/>
              </a:xfrm>
            </p:grpSpPr>
            <p:sp>
              <p:nvSpPr>
                <p:cNvPr id="72" name="Shape 72"/>
                <p:cNvSpPr/>
                <p:nvPr/>
              </p:nvSpPr>
              <p:spPr>
                <a:xfrm>
                  <a:off x="1644650" y="4162425"/>
                  <a:ext cx="441325" cy="657225"/>
                </a:xfrm>
                <a:custGeom>
                  <a:avLst/>
                  <a:gdLst/>
                  <a:ahLst/>
                  <a:cxnLst/>
                  <a:rect l="0" t="0" r="0" b="0"/>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73" name="Shape 73"/>
                <p:cNvSpPr/>
                <p:nvPr/>
              </p:nvSpPr>
              <p:spPr>
                <a:xfrm>
                  <a:off x="2117725" y="4162425"/>
                  <a:ext cx="444500" cy="657225"/>
                </a:xfrm>
                <a:custGeom>
                  <a:avLst/>
                  <a:gdLst/>
                  <a:ahLst/>
                  <a:cxnLst/>
                  <a:rect l="0" t="0" r="0" b="0"/>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74" name="Shape 74"/>
                <p:cNvSpPr/>
                <p:nvPr/>
              </p:nvSpPr>
              <p:spPr>
                <a:xfrm>
                  <a:off x="381000" y="3581400"/>
                  <a:ext cx="3435350" cy="2667000"/>
                </a:xfrm>
                <a:custGeom>
                  <a:avLst/>
                  <a:gdLst/>
                  <a:ahLst/>
                  <a:cxnLst/>
                  <a:rect l="0" t="0" r="0" b="0"/>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17647"/>
                  </a:srgbClr>
                </a:solidFill>
                <a:ln w="9525" cap="flat">
                  <a:solidFill>
                    <a:srgbClr val="D7F2AA">
                      <a:alpha val="18823"/>
                    </a:srgbClr>
                  </a:solidFill>
                  <a:prstDash val="solid"/>
                  <a:round/>
                  <a:headEnd type="none" w="med" len="med"/>
                  <a:tailEnd type="none" w="med" len="med"/>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75" name="Shape 75"/>
              <p:cNvGrpSpPr/>
              <p:nvPr/>
            </p:nvGrpSpPr>
            <p:grpSpPr>
              <a:xfrm rot="-1479960">
                <a:off x="8114952" y="3721797"/>
                <a:ext cx="1107979" cy="949571"/>
                <a:chOff x="116304" y="3215963"/>
                <a:chExt cx="3964740" cy="3397873"/>
              </a:xfrm>
            </p:grpSpPr>
            <p:sp>
              <p:nvSpPr>
                <p:cNvPr id="76" name="Shape 76"/>
                <p:cNvSpPr/>
                <p:nvPr/>
              </p:nvSpPr>
              <p:spPr>
                <a:xfrm>
                  <a:off x="1644650" y="4162425"/>
                  <a:ext cx="441325" cy="657225"/>
                </a:xfrm>
                <a:custGeom>
                  <a:avLst/>
                  <a:gdLst/>
                  <a:ahLst/>
                  <a:cxnLst/>
                  <a:rect l="0" t="0" r="0" b="0"/>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77" name="Shape 77"/>
                <p:cNvSpPr/>
                <p:nvPr/>
              </p:nvSpPr>
              <p:spPr>
                <a:xfrm>
                  <a:off x="2117725" y="4162425"/>
                  <a:ext cx="444500" cy="657225"/>
                </a:xfrm>
                <a:custGeom>
                  <a:avLst/>
                  <a:gdLst/>
                  <a:ahLst/>
                  <a:cxnLst/>
                  <a:rect l="0" t="0" r="0" b="0"/>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78" name="Shape 78"/>
                <p:cNvSpPr/>
                <p:nvPr/>
              </p:nvSpPr>
              <p:spPr>
                <a:xfrm rot="813285">
                  <a:off x="381000" y="3581399"/>
                  <a:ext cx="3435350" cy="2667000"/>
                </a:xfrm>
                <a:custGeom>
                  <a:avLst/>
                  <a:gdLst/>
                  <a:ahLst/>
                  <a:cxnLst/>
                  <a:rect l="0" t="0" r="0" b="0"/>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176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79" name="Shape 79"/>
              <p:cNvGrpSpPr/>
              <p:nvPr/>
            </p:nvGrpSpPr>
            <p:grpSpPr>
              <a:xfrm>
                <a:off x="2" y="685789"/>
                <a:ext cx="1312804" cy="1509325"/>
                <a:chOff x="1447800" y="3114675"/>
                <a:chExt cx="1836488" cy="2111412"/>
              </a:xfrm>
            </p:grpSpPr>
            <p:sp>
              <p:nvSpPr>
                <p:cNvPr id="80" name="Shape 80"/>
                <p:cNvSpPr/>
                <p:nvPr/>
              </p:nvSpPr>
              <p:spPr>
                <a:xfrm>
                  <a:off x="1990725" y="4175125"/>
                  <a:ext cx="498475" cy="269875"/>
                </a:xfrm>
                <a:custGeom>
                  <a:avLst/>
                  <a:gdLst/>
                  <a:ahLst/>
                  <a:cxnLst/>
                  <a:rect l="0" t="0" r="0" b="0"/>
                  <a:pathLst>
                    <a:path w="314" h="170" extrusionOk="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solidFill>
                  <a:srgbClr val="DEF4B7">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81" name="Shape 81"/>
                <p:cNvSpPr/>
                <p:nvPr/>
              </p:nvSpPr>
              <p:spPr>
                <a:xfrm>
                  <a:off x="2511425" y="3870325"/>
                  <a:ext cx="60325" cy="561975"/>
                </a:xfrm>
                <a:custGeom>
                  <a:avLst/>
                  <a:gdLst/>
                  <a:ahLst/>
                  <a:cxnLst/>
                  <a:rect l="0" t="0" r="0" b="0"/>
                  <a:pathLst>
                    <a:path w="38" h="354" extrusionOk="0">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solidFill>
                  <a:srgbClr val="DEF4B7">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82" name="Shape 82"/>
                <p:cNvSpPr/>
                <p:nvPr/>
              </p:nvSpPr>
              <p:spPr>
                <a:xfrm>
                  <a:off x="1447800" y="3114675"/>
                  <a:ext cx="1836488" cy="2111412"/>
                </a:xfrm>
                <a:custGeom>
                  <a:avLst/>
                  <a:gdLst/>
                  <a:ahLst/>
                  <a:cxnLst/>
                  <a:rect l="0" t="0" r="0" b="0"/>
                  <a:pathLst>
                    <a:path w="1336" h="1536" extrusionOk="0">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rgbClr val="D7F2AA">
                    <a:alpha val="7176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83" name="Shape 83"/>
              <p:cNvGrpSpPr/>
              <p:nvPr/>
            </p:nvGrpSpPr>
            <p:grpSpPr>
              <a:xfrm>
                <a:off x="68" y="4273551"/>
                <a:ext cx="1192645" cy="1365249"/>
                <a:chOff x="6991350" y="2448533"/>
                <a:chExt cx="1646964" cy="1885342"/>
              </a:xfrm>
            </p:grpSpPr>
            <p:sp>
              <p:nvSpPr>
                <p:cNvPr id="84" name="Shape 84"/>
                <p:cNvSpPr/>
                <p:nvPr/>
              </p:nvSpPr>
              <p:spPr>
                <a:xfrm>
                  <a:off x="7543642" y="2953066"/>
                  <a:ext cx="19050" cy="498475"/>
                </a:xfrm>
                <a:custGeom>
                  <a:avLst/>
                  <a:gdLst/>
                  <a:ahLst/>
                  <a:cxnLst/>
                  <a:rect l="0" t="0" r="0" b="0"/>
                  <a:pathLst>
                    <a:path w="12" h="314" extrusionOk="0">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solidFill>
                  <a:srgbClr val="DEF4B7">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85" name="Shape 85"/>
                <p:cNvSpPr/>
                <p:nvPr/>
              </p:nvSpPr>
              <p:spPr>
                <a:xfrm>
                  <a:off x="7565868" y="3273741"/>
                  <a:ext cx="463550" cy="193675"/>
                </a:xfrm>
                <a:custGeom>
                  <a:avLst/>
                  <a:gdLst/>
                  <a:ahLst/>
                  <a:cxnLst/>
                  <a:rect l="0" t="0" r="0" b="0"/>
                  <a:pathLst>
                    <a:path w="292" h="122" extrusionOk="0">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solidFill>
                  <a:srgbClr val="DEF4B7">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86" name="Shape 86"/>
                <p:cNvSpPr/>
                <p:nvPr/>
              </p:nvSpPr>
              <p:spPr>
                <a:xfrm>
                  <a:off x="6991350" y="2448533"/>
                  <a:ext cx="1646964" cy="1885342"/>
                </a:xfrm>
                <a:custGeom>
                  <a:avLst/>
                  <a:gdLst/>
                  <a:ahLst/>
                  <a:cxnLst/>
                  <a:rect l="0" t="0" r="0" b="0"/>
                  <a:pathLst>
                    <a:path w="1216" h="1392" extrusionOk="0">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rgbClr val="D7F2AA">
                    <a:alpha val="7176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87" name="Shape 87"/>
              <p:cNvGrpSpPr/>
              <p:nvPr/>
            </p:nvGrpSpPr>
            <p:grpSpPr>
              <a:xfrm>
                <a:off x="7366653" y="-16"/>
                <a:ext cx="1266631" cy="990597"/>
                <a:chOff x="5410248" y="5114925"/>
                <a:chExt cx="1558925" cy="1219200"/>
              </a:xfrm>
            </p:grpSpPr>
            <p:sp>
              <p:nvSpPr>
                <p:cNvPr id="88" name="Shape 88"/>
                <p:cNvSpPr/>
                <p:nvPr/>
              </p:nvSpPr>
              <p:spPr>
                <a:xfrm>
                  <a:off x="5819775" y="5114925"/>
                  <a:ext cx="228600" cy="231775"/>
                </a:xfrm>
                <a:custGeom>
                  <a:avLst/>
                  <a:gdLst/>
                  <a:ahLst/>
                  <a:cxnLst/>
                  <a:rect l="0" t="0" r="0" b="0"/>
                  <a:pathLst>
                    <a:path w="144" h="146" extrusionOk="0">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solidFill>
                  <a:srgbClr val="DEF4B7">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89" name="Shape 89"/>
                <p:cNvSpPr/>
                <p:nvPr/>
              </p:nvSpPr>
              <p:spPr>
                <a:xfrm>
                  <a:off x="6061075" y="5114925"/>
                  <a:ext cx="104775" cy="228600"/>
                </a:xfrm>
                <a:custGeom>
                  <a:avLst/>
                  <a:gdLst/>
                  <a:ahLst/>
                  <a:cxnLst/>
                  <a:rect l="0" t="0" r="0" b="0"/>
                  <a:pathLst>
                    <a:path w="66" h="144" extrusionOk="0">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solidFill>
                  <a:srgbClr val="DEF4B7">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90" name="Shape 90"/>
                <p:cNvSpPr/>
                <p:nvPr/>
              </p:nvSpPr>
              <p:spPr>
                <a:xfrm>
                  <a:off x="5410248" y="5114925"/>
                  <a:ext cx="1558925" cy="1219200"/>
                </a:xfrm>
                <a:custGeom>
                  <a:avLst/>
                  <a:gdLst/>
                  <a:ahLst/>
                  <a:cxnLst/>
                  <a:rect l="0" t="0" r="0" b="0"/>
                  <a:pathLst>
                    <a:path w="982" h="768" extrusionOk="0">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rgbClr val="D7F2AA">
                    <a:alpha val="7176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nvGrpSpPr>
              <p:cNvPr id="91" name="Shape 91"/>
              <p:cNvGrpSpPr/>
              <p:nvPr/>
            </p:nvGrpSpPr>
            <p:grpSpPr>
              <a:xfrm>
                <a:off x="8324136" y="990587"/>
                <a:ext cx="819855" cy="1066797"/>
                <a:chOff x="7315200" y="5334000"/>
                <a:chExt cx="1054100" cy="1371600"/>
              </a:xfrm>
            </p:grpSpPr>
            <p:sp>
              <p:nvSpPr>
                <p:cNvPr id="92" name="Shape 92"/>
                <p:cNvSpPr/>
                <p:nvPr/>
              </p:nvSpPr>
              <p:spPr>
                <a:xfrm>
                  <a:off x="7810500" y="5715000"/>
                  <a:ext cx="241300" cy="158750"/>
                </a:xfrm>
                <a:custGeom>
                  <a:avLst/>
                  <a:gdLst/>
                  <a:ahLst/>
                  <a:cxnLst/>
                  <a:rect l="0" t="0" r="0" b="0"/>
                  <a:pathLst>
                    <a:path w="152" h="100" extrusionOk="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solidFill>
                  <a:srgbClr val="DEF4B7">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93" name="Shape 93"/>
                <p:cNvSpPr/>
                <p:nvPr/>
              </p:nvSpPr>
              <p:spPr>
                <a:xfrm>
                  <a:off x="8064500" y="5584825"/>
                  <a:ext cx="53975" cy="285750"/>
                </a:xfrm>
                <a:custGeom>
                  <a:avLst/>
                  <a:gdLst/>
                  <a:ahLst/>
                  <a:cxnLst/>
                  <a:rect l="0" t="0" r="0" b="0"/>
                  <a:pathLst>
                    <a:path w="34" h="180" extrusionOk="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solidFill>
                  <a:srgbClr val="DEF4B7">
                    <a:alpha val="17647"/>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sp>
              <p:nvSpPr>
                <p:cNvPr id="94" name="Shape 94"/>
                <p:cNvSpPr/>
                <p:nvPr/>
              </p:nvSpPr>
              <p:spPr>
                <a:xfrm>
                  <a:off x="7315200" y="5334000"/>
                  <a:ext cx="1054100" cy="1371600"/>
                </a:xfrm>
                <a:custGeom>
                  <a:avLst/>
                  <a:gdLst/>
                  <a:ahLst/>
                  <a:cxnLst/>
                  <a:rect l="0" t="0" r="0" b="0"/>
                  <a:pathLst>
                    <a:path w="664" h="864" extrusionOk="0">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rgbClr val="D7F2AA">
                    <a:alpha val="71764"/>
                  </a:srgbClr>
                </a:solidFill>
                <a:ln>
                  <a:noFill/>
                </a:ln>
              </p:spPr>
              <p:txBody>
                <a:bodyPr lIns="91425" tIns="45700" rIns="91425" bIns="45700" anchor="t" anchorCtr="0">
                  <a:noAutofit/>
                </a:bodyPr>
                <a:lstStyle/>
                <a:p>
                  <a:endParaRPr sz="1400" kern="0">
                    <a:solidFill>
                      <a:srgbClr val="000000"/>
                    </a:solidFill>
                    <a:cs typeface="Arial"/>
                    <a:sym typeface="Arial"/>
                    <a:rtl val="0"/>
                  </a:endParaRPr>
                </a:p>
              </p:txBody>
            </p:sp>
          </p:grpSp>
        </p:grpSp>
      </p:grpSp>
      <p:sp>
        <p:nvSpPr>
          <p:cNvPr id="95" name="Shape 95"/>
          <p:cNvSpPr txBox="1">
            <a:spLocks noGrp="1"/>
          </p:cNvSpPr>
          <p:nvPr>
            <p:ph type="title"/>
          </p:nvPr>
        </p:nvSpPr>
        <p:spPr>
          <a:xfrm>
            <a:off x="1009441" y="675724"/>
            <a:ext cx="7125113" cy="924475"/>
          </a:xfrm>
          <a:prstGeom prst="rect">
            <a:avLst/>
          </a:prstGeom>
          <a:noFill/>
          <a:ln>
            <a:noFill/>
          </a:ln>
        </p:spPr>
        <p:txBody>
          <a:bodyPr lIns="91425" tIns="91425" rIns="91425" bIns="91425" anchor="ctr" anchorCtr="0"/>
          <a:lstStyle>
            <a:lvl1pPr marL="0" marR="0" indent="0" algn="l" rtl="0">
              <a:spcBef>
                <a:spcPts val="0"/>
              </a:spcBef>
              <a:buClr>
                <a:srgbClr val="3F3F3F"/>
              </a:buClr>
              <a:buFont typeface="Verdana"/>
              <a:buNone/>
              <a:defRPr sz="3200" b="0" i="0" u="none" strike="noStrike" cap="none" baseline="0">
                <a:solidFill>
                  <a:srgbClr val="3F3F3F"/>
                </a:solidFill>
                <a:latin typeface="Verdana"/>
                <a:ea typeface="Verdana"/>
                <a:cs typeface="Verdana"/>
                <a:sym typeface="Verdana"/>
              </a:defRPr>
            </a:lvl1pPr>
            <a:lvl2pPr marL="0" marR="0" indent="0" algn="l" rtl="0">
              <a:spcBef>
                <a:spcPts val="0"/>
              </a:spcBef>
              <a:defRPr sz="1800" b="0" i="0" u="none" strike="noStrike" cap="none" baseline="0">
                <a:solidFill>
                  <a:schemeClr val="dk2"/>
                </a:solidFill>
              </a:defRPr>
            </a:lvl2pPr>
            <a:lvl3pPr marL="0" marR="0" indent="0" algn="l" rtl="0">
              <a:spcBef>
                <a:spcPts val="0"/>
              </a:spcBef>
              <a:defRPr sz="1800" b="0" i="0" u="none" strike="noStrike" cap="none" baseline="0">
                <a:solidFill>
                  <a:schemeClr val="dk2"/>
                </a:solidFill>
              </a:defRPr>
            </a:lvl3pPr>
            <a:lvl4pPr marL="0" marR="0" indent="0" algn="l" rtl="0">
              <a:spcBef>
                <a:spcPts val="0"/>
              </a:spcBef>
              <a:defRPr sz="1800" b="0" i="0" u="none" strike="noStrike" cap="none" baseline="0">
                <a:solidFill>
                  <a:schemeClr val="dk2"/>
                </a:solidFill>
              </a:defRPr>
            </a:lvl4pPr>
            <a:lvl5pPr marL="0" marR="0" indent="0" algn="l" rtl="0">
              <a:spcBef>
                <a:spcPts val="0"/>
              </a:spcBef>
              <a:defRPr sz="1800" b="0" i="0" u="none" strike="noStrike" cap="none" baseline="0">
                <a:solidFill>
                  <a:schemeClr val="dk2"/>
                </a:solidFill>
              </a:defRPr>
            </a:lvl5pPr>
            <a:lvl6pPr marL="0" marR="0" indent="0" algn="l" rtl="0">
              <a:spcBef>
                <a:spcPts val="0"/>
              </a:spcBef>
              <a:defRPr sz="1800" b="0" i="0" u="none" strike="noStrike" cap="none" baseline="0">
                <a:solidFill>
                  <a:schemeClr val="dk2"/>
                </a:solidFill>
              </a:defRPr>
            </a:lvl6pPr>
            <a:lvl7pPr marL="0" marR="0" indent="0" algn="l" rtl="0">
              <a:spcBef>
                <a:spcPts val="0"/>
              </a:spcBef>
              <a:defRPr sz="1800" b="0" i="0" u="none" strike="noStrike" cap="none" baseline="0">
                <a:solidFill>
                  <a:schemeClr val="dk2"/>
                </a:solidFill>
              </a:defRPr>
            </a:lvl7pPr>
            <a:lvl8pPr marL="0" marR="0" indent="0" algn="l" rtl="0">
              <a:spcBef>
                <a:spcPts val="0"/>
              </a:spcBef>
              <a:defRPr sz="1800" b="0" i="0" u="none" strike="noStrike" cap="none" baseline="0">
                <a:solidFill>
                  <a:schemeClr val="dk2"/>
                </a:solidFill>
              </a:defRPr>
            </a:lvl8pPr>
            <a:lvl9pPr marL="0" marR="0" indent="0" algn="l" rtl="0">
              <a:spcBef>
                <a:spcPts val="0"/>
              </a:spcBef>
              <a:defRPr sz="1800" b="0" i="0" u="none" strike="noStrike" cap="none" baseline="0">
                <a:solidFill>
                  <a:schemeClr val="dk2"/>
                </a:solidFill>
              </a:defRPr>
            </a:lvl9pPr>
          </a:lstStyle>
          <a:p>
            <a:endParaRPr/>
          </a:p>
        </p:txBody>
      </p:sp>
      <p:sp>
        <p:nvSpPr>
          <p:cNvPr id="96" name="Shape 96"/>
          <p:cNvSpPr txBox="1">
            <a:spLocks noGrp="1"/>
          </p:cNvSpPr>
          <p:nvPr>
            <p:ph type="body" idx="1"/>
          </p:nvPr>
        </p:nvSpPr>
        <p:spPr>
          <a:xfrm>
            <a:off x="1009442" y="1807360"/>
            <a:ext cx="7125112" cy="4051437"/>
          </a:xfrm>
          <a:prstGeom prst="rect">
            <a:avLst/>
          </a:prstGeom>
          <a:noFill/>
          <a:ln>
            <a:noFill/>
          </a:ln>
        </p:spPr>
        <p:txBody>
          <a:bodyPr lIns="91425" tIns="91425" rIns="91425" bIns="91425" anchor="ctr" anchorCtr="0"/>
          <a:lstStyle>
            <a:lvl1pPr marL="342900" marR="0" indent="-228600" algn="l" rtl="0">
              <a:spcBef>
                <a:spcPts val="360"/>
              </a:spcBef>
              <a:spcAft>
                <a:spcPts val="600"/>
              </a:spcAft>
              <a:buClr>
                <a:srgbClr val="3F3F3F"/>
              </a:buClr>
              <a:buFont typeface="Verdana"/>
              <a:buChar char="○"/>
              <a:defRPr sz="1800" b="0" i="0" u="none" strike="noStrike" cap="none" baseline="0">
                <a:solidFill>
                  <a:srgbClr val="3F3F3F"/>
                </a:solidFill>
                <a:latin typeface="Verdana"/>
                <a:ea typeface="Verdana"/>
                <a:cs typeface="Verdana"/>
                <a:sym typeface="Verdana"/>
              </a:defRPr>
            </a:lvl1pPr>
            <a:lvl2pPr marL="742950" marR="0" indent="-184150" algn="l" rtl="0">
              <a:spcBef>
                <a:spcPts val="320"/>
              </a:spcBef>
              <a:spcAft>
                <a:spcPts val="600"/>
              </a:spcAft>
              <a:buClr>
                <a:srgbClr val="3F3F3F"/>
              </a:buClr>
              <a:buFont typeface="Verdana"/>
              <a:buChar char="○"/>
              <a:defRPr sz="1600" b="0" i="0" u="none" strike="noStrike" cap="none" baseline="0">
                <a:solidFill>
                  <a:srgbClr val="3F3F3F"/>
                </a:solidFill>
                <a:latin typeface="Verdana"/>
                <a:ea typeface="Verdana"/>
                <a:cs typeface="Verdana"/>
                <a:sym typeface="Verdana"/>
              </a:defRPr>
            </a:lvl2pPr>
            <a:lvl3pPr marL="1143000" marR="0" indent="-139700" algn="l" rtl="0">
              <a:spcBef>
                <a:spcPts val="280"/>
              </a:spcBef>
              <a:spcAft>
                <a:spcPts val="600"/>
              </a:spcAft>
              <a:buClr>
                <a:srgbClr val="3F3F3F"/>
              </a:buClr>
              <a:buFont typeface="Verdana"/>
              <a:buChar char="○"/>
              <a:defRPr sz="1400" b="0" i="0" u="none" strike="noStrike" cap="none" baseline="0">
                <a:solidFill>
                  <a:srgbClr val="3F3F3F"/>
                </a:solidFill>
                <a:latin typeface="Verdana"/>
                <a:ea typeface="Verdana"/>
                <a:cs typeface="Verdana"/>
                <a:sym typeface="Verdana"/>
              </a:defRPr>
            </a:lvl3pPr>
            <a:lvl4pPr marL="1600200" marR="0" indent="-152400" algn="l" rtl="0">
              <a:spcBef>
                <a:spcPts val="240"/>
              </a:spcBef>
              <a:spcAft>
                <a:spcPts val="600"/>
              </a:spcAft>
              <a:buClr>
                <a:srgbClr val="3F3F3F"/>
              </a:buClr>
              <a:buFont typeface="Verdana"/>
              <a:buChar char="○"/>
              <a:defRPr sz="1200" b="0" i="0" u="none" strike="noStrike" cap="none" baseline="0">
                <a:solidFill>
                  <a:srgbClr val="3F3F3F"/>
                </a:solidFill>
                <a:latin typeface="Verdana"/>
                <a:ea typeface="Verdana"/>
                <a:cs typeface="Verdana"/>
                <a:sym typeface="Verdana"/>
              </a:defRPr>
            </a:lvl4pPr>
            <a:lvl5pPr marL="2057400" marR="0" indent="-152400" algn="l" rtl="0">
              <a:spcBef>
                <a:spcPts val="240"/>
              </a:spcBef>
              <a:spcAft>
                <a:spcPts val="600"/>
              </a:spcAft>
              <a:buClr>
                <a:srgbClr val="3F3F3F"/>
              </a:buClr>
              <a:buFont typeface="Verdana"/>
              <a:buChar char="○"/>
              <a:defRPr sz="1200" b="0" i="0" u="none" strike="noStrike" cap="none" baseline="0">
                <a:solidFill>
                  <a:srgbClr val="3F3F3F"/>
                </a:solidFill>
                <a:latin typeface="Verdana"/>
                <a:ea typeface="Verdana"/>
                <a:cs typeface="Verdana"/>
                <a:sym typeface="Verdana"/>
              </a:defRPr>
            </a:lvl5pPr>
            <a:lvl6pPr marL="2514600" marR="0" indent="-101600" algn="l" rtl="0">
              <a:spcBef>
                <a:spcPts val="400"/>
              </a:spcBef>
              <a:buClr>
                <a:schemeClr val="dk1"/>
              </a:buClr>
              <a:buFont typeface="Verdana"/>
              <a:buChar char="•"/>
              <a:defRPr sz="2000" b="0" i="0" u="none" strike="noStrike" cap="none" baseline="0">
                <a:solidFill>
                  <a:schemeClr val="dk1"/>
                </a:solidFill>
                <a:latin typeface="Verdana"/>
                <a:ea typeface="Verdana"/>
                <a:cs typeface="Verdana"/>
                <a:sym typeface="Verdana"/>
              </a:defRPr>
            </a:lvl6pPr>
            <a:lvl7pPr marL="2971800" marR="0" indent="-101600" algn="l" rtl="0">
              <a:spcBef>
                <a:spcPts val="400"/>
              </a:spcBef>
              <a:buClr>
                <a:schemeClr val="dk1"/>
              </a:buClr>
              <a:buFont typeface="Verdana"/>
              <a:buChar char="•"/>
              <a:defRPr sz="2000" b="0" i="0" u="none" strike="noStrike" cap="none" baseline="0">
                <a:solidFill>
                  <a:schemeClr val="dk1"/>
                </a:solidFill>
                <a:latin typeface="Verdana"/>
                <a:ea typeface="Verdana"/>
                <a:cs typeface="Verdana"/>
                <a:sym typeface="Verdana"/>
              </a:defRPr>
            </a:lvl7pPr>
            <a:lvl8pPr marL="3429000" marR="0" indent="-101600" algn="l" rtl="0">
              <a:spcBef>
                <a:spcPts val="400"/>
              </a:spcBef>
              <a:buClr>
                <a:schemeClr val="dk1"/>
              </a:buClr>
              <a:buFont typeface="Verdana"/>
              <a:buChar char="•"/>
              <a:defRPr sz="2000" b="0" i="0" u="none" strike="noStrike" cap="none" baseline="0">
                <a:solidFill>
                  <a:schemeClr val="dk1"/>
                </a:solidFill>
                <a:latin typeface="Verdana"/>
                <a:ea typeface="Verdana"/>
                <a:cs typeface="Verdana"/>
                <a:sym typeface="Verdana"/>
              </a:defRPr>
            </a:lvl8pPr>
            <a:lvl9pPr marL="3886200" marR="0" indent="-101600" algn="l" rtl="0">
              <a:spcBef>
                <a:spcPts val="400"/>
              </a:spcBef>
              <a:buClr>
                <a:schemeClr val="dk1"/>
              </a:buClr>
              <a:buFont typeface="Verdana"/>
              <a:buChar char="•"/>
              <a:defRPr sz="2000" b="0" i="0" u="none" strike="noStrike" cap="none" baseline="0">
                <a:solidFill>
                  <a:schemeClr val="dk1"/>
                </a:solidFill>
                <a:latin typeface="Verdana"/>
                <a:ea typeface="Verdana"/>
                <a:cs typeface="Verdana"/>
                <a:sym typeface="Verdana"/>
              </a:defRPr>
            </a:lvl9pPr>
          </a:lstStyle>
          <a:p>
            <a:endParaRPr/>
          </a:p>
        </p:txBody>
      </p:sp>
      <p:sp>
        <p:nvSpPr>
          <p:cNvPr id="97" name="Shape 97"/>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kern="0">
              <a:rtl val="0"/>
            </a:endParaRPr>
          </a:p>
        </p:txBody>
      </p:sp>
      <p:sp>
        <p:nvSpPr>
          <p:cNvPr id="98" name="Shape 98"/>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kern="0">
              <a:rtl val="0"/>
            </a:endParaRPr>
          </a:p>
        </p:txBody>
      </p:sp>
      <p:sp>
        <p:nvSpPr>
          <p:cNvPr id="99" name="Shape 99"/>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sz="1800" b="0" i="0" u="none" strike="noStrike" cap="none" baseline="0">
                <a:solidFill>
                  <a:srgbClr val="3F3F3F"/>
                </a:solidFill>
                <a:latin typeface="Verdana"/>
                <a:ea typeface="Verdana"/>
                <a:cs typeface="Verdana"/>
                <a:sym typeface="Verdana"/>
              </a:defRPr>
            </a:lvl1pPr>
            <a:lvl2pPr marL="457200" marR="0" indent="0" algn="l" rtl="0">
              <a:spcBef>
                <a:spcPts val="0"/>
              </a:spcBef>
              <a:defRPr sz="1800" b="0" i="0" u="none" strike="noStrike" cap="none" baseline="0">
                <a:solidFill>
                  <a:schemeClr val="dk1"/>
                </a:solidFill>
                <a:latin typeface="Verdana"/>
                <a:ea typeface="Verdana"/>
                <a:cs typeface="Verdana"/>
                <a:sym typeface="Verdana"/>
              </a:defRPr>
            </a:lvl2pPr>
            <a:lvl3pPr marL="914400" marR="0" indent="0" algn="l" rtl="0">
              <a:spcBef>
                <a:spcPts val="0"/>
              </a:spcBef>
              <a:defRPr sz="1800" b="0" i="0" u="none" strike="noStrike" cap="none" baseline="0">
                <a:solidFill>
                  <a:schemeClr val="dk1"/>
                </a:solidFill>
                <a:latin typeface="Verdana"/>
                <a:ea typeface="Verdana"/>
                <a:cs typeface="Verdana"/>
                <a:sym typeface="Verdana"/>
              </a:defRPr>
            </a:lvl3pPr>
            <a:lvl4pPr marL="1371600" marR="0" indent="0" algn="l" rtl="0">
              <a:spcBef>
                <a:spcPts val="0"/>
              </a:spcBef>
              <a:defRPr sz="1800" b="0" i="0" u="none" strike="noStrike" cap="none" baseline="0">
                <a:solidFill>
                  <a:schemeClr val="dk1"/>
                </a:solidFill>
                <a:latin typeface="Verdana"/>
                <a:ea typeface="Verdana"/>
                <a:cs typeface="Verdana"/>
                <a:sym typeface="Verdana"/>
              </a:defRPr>
            </a:lvl4pPr>
            <a:lvl5pPr marL="1828800" marR="0" indent="0" algn="l" rtl="0">
              <a:spcBef>
                <a:spcPts val="0"/>
              </a:spcBef>
              <a:defRPr sz="1800" b="0" i="0" u="none" strike="noStrike" cap="none" baseline="0">
                <a:solidFill>
                  <a:schemeClr val="dk1"/>
                </a:solidFill>
                <a:latin typeface="Verdana"/>
                <a:ea typeface="Verdana"/>
                <a:cs typeface="Verdana"/>
                <a:sym typeface="Verdana"/>
              </a:defRPr>
            </a:lvl5pPr>
            <a:lvl6pPr marL="2286000" marR="0" indent="0" algn="l" rtl="0">
              <a:spcBef>
                <a:spcPts val="0"/>
              </a:spcBef>
              <a:defRPr sz="1800" b="0" i="0" u="none" strike="noStrike" cap="none" baseline="0">
                <a:solidFill>
                  <a:schemeClr val="dk1"/>
                </a:solidFill>
                <a:latin typeface="Verdana"/>
                <a:ea typeface="Verdana"/>
                <a:cs typeface="Verdana"/>
                <a:sym typeface="Verdana"/>
              </a:defRPr>
            </a:lvl6pPr>
            <a:lvl7pPr marL="2743200" marR="0" indent="0" algn="l" rtl="0">
              <a:spcBef>
                <a:spcPts val="0"/>
              </a:spcBef>
              <a:defRPr sz="1800" b="0" i="0" u="none" strike="noStrike" cap="none" baseline="0">
                <a:solidFill>
                  <a:schemeClr val="dk1"/>
                </a:solidFill>
                <a:latin typeface="Verdana"/>
                <a:ea typeface="Verdana"/>
                <a:cs typeface="Verdana"/>
                <a:sym typeface="Verdana"/>
              </a:defRPr>
            </a:lvl7pPr>
            <a:lvl8pPr marL="3200400" marR="0" indent="0" algn="l" rtl="0">
              <a:spcBef>
                <a:spcPts val="0"/>
              </a:spcBef>
              <a:defRPr sz="1800" b="0" i="0" u="none" strike="noStrike" cap="none" baseline="0">
                <a:solidFill>
                  <a:schemeClr val="dk1"/>
                </a:solidFill>
                <a:latin typeface="Verdana"/>
                <a:ea typeface="Verdana"/>
                <a:cs typeface="Verdana"/>
                <a:sym typeface="Verdana"/>
              </a:defRPr>
            </a:lvl8pPr>
            <a:lvl9pPr marL="3657600" marR="0" indent="0" algn="l" rtl="0">
              <a:spcBef>
                <a:spcPts val="0"/>
              </a:spcBef>
              <a:defRPr sz="1800" b="0" i="0" u="none" strike="noStrike" cap="none" baseline="0">
                <a:solidFill>
                  <a:schemeClr val="dk1"/>
                </a:solidFill>
                <a:latin typeface="Verdana"/>
                <a:ea typeface="Verdana"/>
                <a:cs typeface="Verdana"/>
                <a:sym typeface="Verdana"/>
              </a:defRPr>
            </a:lvl9pPr>
          </a:lstStyle>
          <a:p>
            <a:endParaRPr kern="0">
              <a:rtl val="0"/>
            </a:endParaRPr>
          </a:p>
        </p:txBody>
      </p:sp>
    </p:spTree>
    <p:extLst>
      <p:ext uri="{BB962C8B-B14F-4D97-AF65-F5344CB8AC3E}">
        <p14:creationId xmlns:p14="http://schemas.microsoft.com/office/powerpoint/2010/main" val="379758178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685800"/>
            <a:ext cx="8229600" cy="4572000"/>
          </a:xfrm>
        </p:spPr>
        <p:txBody>
          <a:bodyPr/>
          <a:lstStyle/>
          <a:p>
            <a:pPr marL="140335" indent="0" fontAlgn="base">
              <a:buNone/>
            </a:pPr>
            <a:r>
              <a:rPr lang="en-US" sz="2200" i="1" dirty="0">
                <a:solidFill>
                  <a:schemeClr val="tx1"/>
                </a:solidFill>
              </a:rPr>
              <a:t>The following sentence contains either a single error or no error at all. If the sentence contains an error, select the one underlined part that must be changed to make the sentence correct. If the sentence contains no error, select choice E. </a:t>
            </a:r>
            <a:endParaRPr lang="en-US" sz="2200" dirty="0">
              <a:solidFill>
                <a:schemeClr val="tx1"/>
              </a:solidFill>
            </a:endParaRPr>
          </a:p>
          <a:p>
            <a:pPr marL="140335" indent="0" fontAlgn="base">
              <a:buNone/>
            </a:pPr>
            <a:r>
              <a:rPr lang="en-US" dirty="0" smtClean="0">
                <a:solidFill>
                  <a:schemeClr val="tx1"/>
                </a:solidFill>
              </a:rPr>
              <a:t>Encouraged</a:t>
            </a:r>
            <a:r>
              <a:rPr lang="en-US" dirty="0">
                <a:solidFill>
                  <a:schemeClr val="tx1"/>
                </a:solidFill>
              </a:rPr>
              <a:t> </a:t>
            </a:r>
            <a:r>
              <a:rPr lang="en-US" b="1" dirty="0" smtClean="0">
                <a:solidFill>
                  <a:schemeClr val="tx1"/>
                </a:solidFill>
              </a:rPr>
              <a:t>(A) </a:t>
            </a:r>
            <a:r>
              <a:rPr lang="en-US" u="sng" dirty="0" smtClean="0">
                <a:solidFill>
                  <a:schemeClr val="tx1"/>
                </a:solidFill>
              </a:rPr>
              <a:t>from</a:t>
            </a:r>
            <a:r>
              <a:rPr lang="en-US" dirty="0">
                <a:solidFill>
                  <a:schemeClr val="tx1"/>
                </a:solidFill>
              </a:rPr>
              <a:t> her teacher, Vanessa </a:t>
            </a:r>
            <a:r>
              <a:rPr lang="en-US" b="1" dirty="0" smtClean="0">
                <a:solidFill>
                  <a:schemeClr val="tx1"/>
                </a:solidFill>
              </a:rPr>
              <a:t>(B)</a:t>
            </a:r>
            <a:r>
              <a:rPr lang="en-US" dirty="0" smtClean="0">
                <a:solidFill>
                  <a:schemeClr val="tx1"/>
                </a:solidFill>
              </a:rPr>
              <a:t> </a:t>
            </a:r>
            <a:r>
              <a:rPr lang="en-US" u="sng" dirty="0" smtClean="0">
                <a:solidFill>
                  <a:schemeClr val="tx1"/>
                </a:solidFill>
              </a:rPr>
              <a:t>decided </a:t>
            </a:r>
            <a:r>
              <a:rPr lang="en-US" u="sng" dirty="0">
                <a:solidFill>
                  <a:schemeClr val="tx1"/>
                </a:solidFill>
              </a:rPr>
              <a:t>to enter</a:t>
            </a:r>
            <a:r>
              <a:rPr lang="en-US" dirty="0">
                <a:solidFill>
                  <a:schemeClr val="tx1"/>
                </a:solidFill>
              </a:rPr>
              <a:t> the short story contest</a:t>
            </a:r>
            <a:r>
              <a:rPr lang="en-US" b="1" dirty="0">
                <a:solidFill>
                  <a:schemeClr val="tx1"/>
                </a:solidFill>
              </a:rPr>
              <a:t> </a:t>
            </a:r>
            <a:r>
              <a:rPr lang="en-US" b="1" dirty="0" smtClean="0">
                <a:solidFill>
                  <a:schemeClr val="tx1"/>
                </a:solidFill>
              </a:rPr>
              <a:t>(C)</a:t>
            </a:r>
            <a:r>
              <a:rPr lang="en-US" dirty="0" smtClean="0">
                <a:solidFill>
                  <a:schemeClr val="tx1"/>
                </a:solidFill>
              </a:rPr>
              <a:t> </a:t>
            </a:r>
            <a:r>
              <a:rPr lang="en-US" u="sng" dirty="0" smtClean="0">
                <a:solidFill>
                  <a:schemeClr val="tx1"/>
                </a:solidFill>
              </a:rPr>
              <a:t>with</a:t>
            </a:r>
            <a:r>
              <a:rPr lang="en-US" dirty="0">
                <a:solidFill>
                  <a:schemeClr val="tx1"/>
                </a:solidFill>
              </a:rPr>
              <a:t> a story about her experience growing up </a:t>
            </a:r>
            <a:r>
              <a:rPr lang="en-US" b="1" dirty="0" smtClean="0">
                <a:solidFill>
                  <a:schemeClr val="tx1"/>
                </a:solidFill>
              </a:rPr>
              <a:t>(D)</a:t>
            </a:r>
            <a:r>
              <a:rPr lang="en-US" dirty="0" smtClean="0">
                <a:solidFill>
                  <a:schemeClr val="tx1"/>
                </a:solidFill>
              </a:rPr>
              <a:t> </a:t>
            </a:r>
            <a:r>
              <a:rPr lang="en-US" u="sng" dirty="0" smtClean="0">
                <a:solidFill>
                  <a:schemeClr val="tx1"/>
                </a:solidFill>
              </a:rPr>
              <a:t>in </a:t>
            </a:r>
            <a:r>
              <a:rPr lang="en-US" u="sng" dirty="0">
                <a:solidFill>
                  <a:schemeClr val="tx1"/>
                </a:solidFill>
              </a:rPr>
              <a:t>Canada</a:t>
            </a:r>
            <a:r>
              <a:rPr lang="en-US" dirty="0">
                <a:solidFill>
                  <a:schemeClr val="tx1"/>
                </a:solidFill>
              </a:rPr>
              <a:t>. </a:t>
            </a:r>
            <a:r>
              <a:rPr lang="en-US" b="1" dirty="0" smtClean="0">
                <a:solidFill>
                  <a:schemeClr val="tx1"/>
                </a:solidFill>
              </a:rPr>
              <a:t>(E)</a:t>
            </a:r>
            <a:r>
              <a:rPr lang="en-US" dirty="0" smtClean="0">
                <a:solidFill>
                  <a:schemeClr val="tx1"/>
                </a:solidFill>
              </a:rPr>
              <a:t>  </a:t>
            </a:r>
            <a:r>
              <a:rPr lang="en-US" u="sng" dirty="0" smtClean="0">
                <a:solidFill>
                  <a:schemeClr val="tx1"/>
                </a:solidFill>
              </a:rPr>
              <a:t>No </a:t>
            </a:r>
            <a:r>
              <a:rPr lang="en-US" u="sng" dirty="0">
                <a:solidFill>
                  <a:schemeClr val="tx1"/>
                </a:solidFill>
              </a:rPr>
              <a:t>error</a:t>
            </a:r>
            <a:endParaRPr lang="en-US" dirty="0">
              <a:solidFill>
                <a:schemeClr val="tx1"/>
              </a:solidFill>
            </a:endParaRPr>
          </a:p>
          <a:p>
            <a:pPr marL="140335" indent="0">
              <a:buNone/>
            </a:pPr>
            <a:endParaRPr lang="en-US" dirty="0"/>
          </a:p>
        </p:txBody>
      </p:sp>
      <p:sp>
        <p:nvSpPr>
          <p:cNvPr id="3" name="Title 2"/>
          <p:cNvSpPr>
            <a:spLocks noGrp="1"/>
          </p:cNvSpPr>
          <p:nvPr>
            <p:ph type="title"/>
          </p:nvPr>
        </p:nvSpPr>
        <p:spPr>
          <a:xfrm>
            <a:off x="457200" y="152401"/>
            <a:ext cx="8229600" cy="685800"/>
          </a:xfrm>
        </p:spPr>
        <p:txBody>
          <a:bodyPr/>
          <a:lstStyle/>
          <a:p>
            <a:r>
              <a:rPr lang="en-US" dirty="0" smtClean="0">
                <a:solidFill>
                  <a:schemeClr val="tx1"/>
                </a:solidFill>
              </a:rPr>
              <a:t>Bellringer Oct. 21</a:t>
            </a:r>
            <a:endParaRPr lang="en-US" dirty="0">
              <a:solidFill>
                <a:schemeClr val="tx1"/>
              </a:solidFill>
            </a:endParaRPr>
          </a:p>
        </p:txBody>
      </p:sp>
    </p:spTree>
    <p:extLst>
      <p:ext uri="{BB962C8B-B14F-4D97-AF65-F5344CB8AC3E}">
        <p14:creationId xmlns:p14="http://schemas.microsoft.com/office/powerpoint/2010/main" val="2363511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1009441" y="675724"/>
            <a:ext cx="7125113" cy="924475"/>
          </a:xfrm>
          <a:prstGeom prst="rect">
            <a:avLst/>
          </a:prstGeom>
          <a:noFill/>
          <a:ln>
            <a:noFill/>
          </a:ln>
        </p:spPr>
        <p:txBody>
          <a:bodyPr lIns="91425" tIns="45700" rIns="91425" bIns="45700" anchor="ctr" anchorCtr="0">
            <a:noAutofit/>
          </a:bodyPr>
          <a:lstStyle/>
          <a:p>
            <a:pPr marL="0" marR="0" lvl="0" indent="0" algn="l" rtl="0">
              <a:spcBef>
                <a:spcPts val="0"/>
              </a:spcBef>
              <a:buClr>
                <a:srgbClr val="3F3F3F"/>
              </a:buClr>
              <a:buSzPct val="25000"/>
              <a:buFont typeface="Verdana"/>
              <a:buNone/>
            </a:pPr>
            <a:r>
              <a:rPr lang="en-US" sz="3200" b="0" i="0" u="none" strike="noStrike" cap="none" baseline="0" dirty="0" smtClean="0">
                <a:solidFill>
                  <a:srgbClr val="3F3F3F"/>
                </a:solidFill>
                <a:latin typeface="Verdana"/>
                <a:ea typeface="Verdana"/>
                <a:cs typeface="Verdana"/>
                <a:sym typeface="Verdana"/>
              </a:rPr>
              <a:t>“</a:t>
            </a:r>
            <a:r>
              <a:rPr lang="en-US" sz="3200" b="0" i="0" u="none" strike="noStrike" cap="none" baseline="0" dirty="0" err="1" smtClean="0">
                <a:solidFill>
                  <a:srgbClr val="3F3F3F"/>
                </a:solidFill>
                <a:latin typeface="Verdana"/>
                <a:ea typeface="Verdana"/>
                <a:cs typeface="Verdana"/>
                <a:sym typeface="Verdana"/>
              </a:rPr>
              <a:t>Dyaspora</a:t>
            </a:r>
            <a:r>
              <a:rPr lang="en-US" sz="3200" b="0" i="0" u="none" strike="noStrike" cap="none" baseline="0" dirty="0" smtClean="0">
                <a:solidFill>
                  <a:srgbClr val="3F3F3F"/>
                </a:solidFill>
                <a:latin typeface="Verdana"/>
                <a:ea typeface="Verdana"/>
                <a:cs typeface="Verdana"/>
                <a:sym typeface="Verdana"/>
              </a:rPr>
              <a:t>” </a:t>
            </a:r>
            <a:r>
              <a:rPr lang="en-US" sz="3200" b="0" i="0" u="none" strike="noStrike" cap="none" baseline="0" dirty="0">
                <a:solidFill>
                  <a:srgbClr val="3F3F3F"/>
                </a:solidFill>
                <a:latin typeface="Verdana"/>
                <a:ea typeface="Verdana"/>
                <a:cs typeface="Verdana"/>
                <a:sym typeface="Verdana"/>
              </a:rPr>
              <a:t>is a story of a Haitian girl growing up in the US</a:t>
            </a:r>
          </a:p>
        </p:txBody>
      </p:sp>
      <p:sp>
        <p:nvSpPr>
          <p:cNvPr id="210" name="Shape 210"/>
          <p:cNvSpPr txBox="1">
            <a:spLocks noGrp="1"/>
          </p:cNvSpPr>
          <p:nvPr>
            <p:ph type="body" idx="1"/>
          </p:nvPr>
        </p:nvSpPr>
        <p:spPr>
          <a:xfrm>
            <a:off x="1009442" y="1807360"/>
            <a:ext cx="7125112" cy="4051437"/>
          </a:xfrm>
          <a:prstGeom prst="rect">
            <a:avLst/>
          </a:prstGeom>
          <a:noFill/>
          <a:ln>
            <a:noFill/>
          </a:ln>
        </p:spPr>
        <p:txBody>
          <a:bodyPr lIns="91425" tIns="45700" rIns="91425" bIns="45700" anchor="ctr" anchorCtr="0">
            <a:noAutofit/>
          </a:bodyPr>
          <a:lstStyle/>
          <a:p>
            <a:pPr>
              <a:spcBef>
                <a:spcPts val="0"/>
              </a:spcBef>
              <a:buNone/>
            </a:pPr>
            <a:endParaRPr/>
          </a:p>
        </p:txBody>
      </p:sp>
      <p:pic>
        <p:nvPicPr>
          <p:cNvPr id="211" name="Shape 211"/>
          <p:cNvPicPr preferRelativeResize="0"/>
          <p:nvPr/>
        </p:nvPicPr>
        <p:blipFill>
          <a:blip r:embed="rId3">
            <a:alphaModFix/>
          </a:blip>
          <a:stretch>
            <a:fillRect/>
          </a:stretch>
        </p:blipFill>
        <p:spPr>
          <a:xfrm>
            <a:off x="381000" y="1828800"/>
            <a:ext cx="3881438" cy="3962399"/>
          </a:xfrm>
          <a:prstGeom prst="rect">
            <a:avLst/>
          </a:prstGeom>
          <a:noFill/>
          <a:ln>
            <a:noFill/>
          </a:ln>
        </p:spPr>
      </p:pic>
      <p:pic>
        <p:nvPicPr>
          <p:cNvPr id="212" name="Shape 212"/>
          <p:cNvPicPr preferRelativeResize="0"/>
          <p:nvPr/>
        </p:nvPicPr>
        <p:blipFill>
          <a:blip r:embed="rId4">
            <a:alphaModFix/>
          </a:blip>
          <a:stretch>
            <a:fillRect/>
          </a:stretch>
        </p:blipFill>
        <p:spPr>
          <a:xfrm>
            <a:off x="4419600" y="1870364"/>
            <a:ext cx="3886200" cy="3920835"/>
          </a:xfrm>
          <a:prstGeom prst="rect">
            <a:avLst/>
          </a:prstGeom>
          <a:noFill/>
          <a:ln>
            <a:noFill/>
          </a:ln>
        </p:spPr>
      </p:pic>
    </p:spTree>
    <p:extLst>
      <p:ext uri="{BB962C8B-B14F-4D97-AF65-F5344CB8AC3E}">
        <p14:creationId xmlns:p14="http://schemas.microsoft.com/office/powerpoint/2010/main" val="1510194166"/>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009441" y="675724"/>
            <a:ext cx="7125113" cy="924475"/>
          </a:xfrm>
          <a:prstGeom prst="rect">
            <a:avLst/>
          </a:prstGeom>
          <a:noFill/>
          <a:ln>
            <a:noFill/>
          </a:ln>
        </p:spPr>
        <p:txBody>
          <a:bodyPr lIns="91425" tIns="45700" rIns="91425" bIns="45700" anchor="ctr" anchorCtr="0">
            <a:noAutofit/>
          </a:bodyPr>
          <a:lstStyle/>
          <a:p>
            <a:pPr marL="0" marR="0" lvl="0" indent="0" algn="l" rtl="0">
              <a:spcBef>
                <a:spcPts val="0"/>
              </a:spcBef>
              <a:buClr>
                <a:srgbClr val="3F3F3F"/>
              </a:buClr>
              <a:buSzPct val="25000"/>
              <a:buFont typeface="Verdana"/>
              <a:buNone/>
            </a:pPr>
            <a:r>
              <a:rPr lang="en-US" sz="3200" b="0" i="0" u="none" strike="noStrike" cap="none" baseline="0">
                <a:solidFill>
                  <a:srgbClr val="3F3F3F"/>
                </a:solidFill>
                <a:latin typeface="Verdana"/>
                <a:ea typeface="Verdana"/>
                <a:cs typeface="Verdana"/>
                <a:sym typeface="Verdana"/>
              </a:rPr>
              <a:t>Haiti</a:t>
            </a:r>
          </a:p>
        </p:txBody>
      </p:sp>
      <p:sp>
        <p:nvSpPr>
          <p:cNvPr id="218" name="Shape 218"/>
          <p:cNvSpPr txBox="1">
            <a:spLocks noGrp="1"/>
          </p:cNvSpPr>
          <p:nvPr>
            <p:ph type="body" idx="1"/>
          </p:nvPr>
        </p:nvSpPr>
        <p:spPr>
          <a:xfrm>
            <a:off x="1009442" y="1807360"/>
            <a:ext cx="7125112" cy="4051437"/>
          </a:xfrm>
          <a:prstGeom prst="rect">
            <a:avLst/>
          </a:prstGeom>
          <a:noFill/>
          <a:ln>
            <a:noFill/>
          </a:ln>
        </p:spPr>
        <p:txBody>
          <a:bodyPr lIns="91425" tIns="45700" rIns="91425" bIns="45700" anchor="ctr" anchorCtr="0">
            <a:noAutofit/>
          </a:bodyPr>
          <a:lstStyle/>
          <a:p>
            <a:pPr marL="342900" marR="0" lvl="0" indent="-342900" algn="l" rtl="0">
              <a:spcBef>
                <a:spcPts val="0"/>
              </a:spcBef>
              <a:spcAft>
                <a:spcPts val="0"/>
              </a:spcAft>
              <a:buClr>
                <a:srgbClr val="3F3F3F"/>
              </a:buClr>
              <a:buSzPct val="100000"/>
              <a:buFont typeface="Verdana"/>
              <a:buChar char="○"/>
            </a:pPr>
            <a:r>
              <a:rPr lang="en-US" sz="1800" b="0" i="0" u="none" strike="noStrike" cap="none" baseline="0">
                <a:solidFill>
                  <a:srgbClr val="3F3F3F"/>
                </a:solidFill>
                <a:latin typeface="Verdana"/>
                <a:ea typeface="Verdana"/>
                <a:cs typeface="Verdana"/>
                <a:sym typeface="Verdana"/>
              </a:rPr>
              <a:t>A country southeast of Cuba.</a:t>
            </a:r>
          </a:p>
          <a:p>
            <a:pPr marL="342900" marR="0" lvl="0" indent="-342900" algn="l" rtl="0">
              <a:spcBef>
                <a:spcPts val="960"/>
              </a:spcBef>
              <a:spcAft>
                <a:spcPts val="0"/>
              </a:spcAft>
              <a:buClr>
                <a:srgbClr val="3F3F3F"/>
              </a:buClr>
              <a:buSzPct val="100000"/>
              <a:buFont typeface="Verdana"/>
              <a:buChar char="○"/>
            </a:pPr>
            <a:r>
              <a:rPr lang="en-US" sz="1800" b="0" i="0" u="none" strike="noStrike" cap="none" baseline="0">
                <a:solidFill>
                  <a:srgbClr val="3F3F3F"/>
                </a:solidFill>
                <a:latin typeface="Verdana"/>
                <a:ea typeface="Verdana"/>
                <a:cs typeface="Verdana"/>
                <a:sym typeface="Verdana"/>
              </a:rPr>
              <a:t>Shares an island of Hispanola with Dominican Republic</a:t>
            </a:r>
          </a:p>
          <a:p>
            <a:pPr marL="342900" marR="0" lvl="0" indent="-342900" algn="l" rtl="0">
              <a:spcBef>
                <a:spcPts val="960"/>
              </a:spcBef>
              <a:spcAft>
                <a:spcPts val="0"/>
              </a:spcAft>
              <a:buClr>
                <a:srgbClr val="3F3F3F"/>
              </a:buClr>
              <a:buSzPct val="100000"/>
              <a:buFont typeface="Verdana"/>
              <a:buChar char="○"/>
            </a:pPr>
            <a:r>
              <a:rPr lang="en-US" sz="1800" b="0" i="0" u="none" strike="noStrike" cap="none" baseline="0">
                <a:solidFill>
                  <a:srgbClr val="3F3F3F"/>
                </a:solidFill>
                <a:latin typeface="Verdana"/>
                <a:ea typeface="Verdana"/>
                <a:cs typeface="Verdana"/>
                <a:sym typeface="Verdana"/>
              </a:rPr>
              <a:t>Has a long history of conflict.</a:t>
            </a:r>
          </a:p>
          <a:p>
            <a:pPr marL="742950" marR="0" lvl="1" indent="-285750" algn="l" rtl="0">
              <a:spcBef>
                <a:spcPts val="920"/>
              </a:spcBef>
              <a:spcAft>
                <a:spcPts val="0"/>
              </a:spcAft>
              <a:buClr>
                <a:srgbClr val="3F3F3F"/>
              </a:buClr>
              <a:buSzPct val="100000"/>
              <a:buFont typeface="Verdana"/>
              <a:buChar char="○"/>
            </a:pPr>
            <a:r>
              <a:rPr lang="en-US" sz="1600" b="0" i="0" u="none" strike="noStrike" cap="none" baseline="0">
                <a:solidFill>
                  <a:srgbClr val="3F3F3F"/>
                </a:solidFill>
                <a:latin typeface="Verdana"/>
                <a:ea typeface="Verdana"/>
                <a:cs typeface="Verdana"/>
                <a:sym typeface="Verdana"/>
              </a:rPr>
              <a:t>Europeans took control of the island and imported slaves</a:t>
            </a:r>
          </a:p>
          <a:p>
            <a:pPr marL="742950" marR="0" lvl="1" indent="-285750" algn="l" rtl="0">
              <a:spcBef>
                <a:spcPts val="920"/>
              </a:spcBef>
              <a:spcAft>
                <a:spcPts val="0"/>
              </a:spcAft>
              <a:buClr>
                <a:srgbClr val="3F3F3F"/>
              </a:buClr>
              <a:buSzPct val="100000"/>
              <a:buFont typeface="Verdana"/>
              <a:buChar char="○"/>
            </a:pPr>
            <a:r>
              <a:rPr lang="en-US" sz="1600" b="0" i="0" u="none" strike="noStrike" cap="none" baseline="0">
                <a:solidFill>
                  <a:srgbClr val="3F3F3F"/>
                </a:solidFill>
                <a:latin typeface="Verdana"/>
                <a:ea typeface="Verdana"/>
                <a:cs typeface="Verdana"/>
                <a:sym typeface="Verdana"/>
              </a:rPr>
              <a:t>The slaves successfully fought off several European powers</a:t>
            </a:r>
          </a:p>
          <a:p>
            <a:pPr marL="742950" marR="0" lvl="1" indent="-285750" algn="l" rtl="0">
              <a:spcBef>
                <a:spcPts val="920"/>
              </a:spcBef>
              <a:spcAft>
                <a:spcPts val="0"/>
              </a:spcAft>
              <a:buClr>
                <a:srgbClr val="3F3F3F"/>
              </a:buClr>
              <a:buSzPct val="100000"/>
              <a:buFont typeface="Verdana"/>
              <a:buChar char="○"/>
            </a:pPr>
            <a:r>
              <a:rPr lang="en-US" sz="1600" b="0" i="0" u="none" strike="noStrike" cap="none" baseline="0">
                <a:solidFill>
                  <a:srgbClr val="3F3F3F"/>
                </a:solidFill>
                <a:latin typeface="Verdana"/>
                <a:ea typeface="Verdana"/>
                <a:cs typeface="Verdana"/>
                <a:sym typeface="Verdana"/>
              </a:rPr>
              <a:t>The US even controlled Haiti during the early part of the US</a:t>
            </a:r>
          </a:p>
          <a:p>
            <a:pPr marL="742950" marR="0" lvl="1" indent="-285750" algn="l" rtl="0">
              <a:spcBef>
                <a:spcPts val="920"/>
              </a:spcBef>
              <a:spcAft>
                <a:spcPts val="0"/>
              </a:spcAft>
              <a:buClr>
                <a:srgbClr val="3F3F3F"/>
              </a:buClr>
              <a:buSzPct val="100000"/>
              <a:buFont typeface="Verdana"/>
              <a:buChar char="○"/>
            </a:pPr>
            <a:r>
              <a:rPr lang="en-US" sz="1600" b="0" i="0" u="none" strike="noStrike" cap="none" baseline="0">
                <a:solidFill>
                  <a:srgbClr val="3F3F3F"/>
                </a:solidFill>
                <a:latin typeface="Verdana"/>
                <a:ea typeface="Verdana"/>
                <a:cs typeface="Verdana"/>
                <a:sym typeface="Verdana"/>
              </a:rPr>
              <a:t>Has been marred by frequent coups and political instability</a:t>
            </a:r>
          </a:p>
          <a:p>
            <a:pPr marL="342900" marR="0" lvl="0" indent="-342900" algn="l" rtl="0">
              <a:spcBef>
                <a:spcPts val="960"/>
              </a:spcBef>
              <a:spcAft>
                <a:spcPts val="0"/>
              </a:spcAft>
              <a:buClr>
                <a:srgbClr val="3F3F3F"/>
              </a:buClr>
              <a:buSzPct val="100000"/>
              <a:buFont typeface="Verdana"/>
              <a:buChar char="○"/>
            </a:pPr>
            <a:r>
              <a:rPr lang="en-US" sz="1800" b="0" i="0" u="none" strike="noStrike" cap="none" baseline="0">
                <a:solidFill>
                  <a:srgbClr val="3F3F3F"/>
                </a:solidFill>
                <a:latin typeface="Verdana"/>
                <a:ea typeface="Verdana"/>
                <a:cs typeface="Verdana"/>
                <a:sym typeface="Verdana"/>
              </a:rPr>
              <a:t>Haiti ranked 145 of 182 countries in the 2010 United Nations Human Development Index, with 57.3% of the population being deprived in at least three of the HDI's poverty measures.[5]</a:t>
            </a:r>
          </a:p>
          <a:p>
            <a:pPr marL="342900" marR="0" lvl="0" indent="-228600" algn="l" rtl="0">
              <a:spcBef>
                <a:spcPts val="960"/>
              </a:spcBef>
              <a:spcAft>
                <a:spcPts val="600"/>
              </a:spcAft>
              <a:buClr>
                <a:srgbClr val="3F3F3F"/>
              </a:buClr>
              <a:buFont typeface="Verdana"/>
              <a:buNone/>
            </a:pPr>
            <a:endParaRPr sz="1800" b="0" i="0" u="none" strike="noStrike" cap="none" baseline="0">
              <a:solidFill>
                <a:srgbClr val="3F3F3F"/>
              </a:solidFill>
              <a:latin typeface="Verdana"/>
              <a:ea typeface="Verdana"/>
              <a:cs typeface="Verdana"/>
              <a:sym typeface="Verdana"/>
            </a:endParaRPr>
          </a:p>
        </p:txBody>
      </p:sp>
    </p:spTree>
    <p:extLst>
      <p:ext uri="{BB962C8B-B14F-4D97-AF65-F5344CB8AC3E}">
        <p14:creationId xmlns:p14="http://schemas.microsoft.com/office/powerpoint/2010/main" val="283431967"/>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009441" y="675724"/>
            <a:ext cx="7125113" cy="924475"/>
          </a:xfrm>
          <a:prstGeom prst="rect">
            <a:avLst/>
          </a:prstGeom>
          <a:noFill/>
          <a:ln>
            <a:noFill/>
          </a:ln>
        </p:spPr>
        <p:txBody>
          <a:bodyPr lIns="91425" tIns="45700" rIns="91425" bIns="45700" anchor="ctr" anchorCtr="0">
            <a:noAutofit/>
          </a:bodyPr>
          <a:lstStyle/>
          <a:p>
            <a:pPr marL="0" marR="0" lvl="0" indent="0" algn="l" rtl="0">
              <a:spcBef>
                <a:spcPts val="0"/>
              </a:spcBef>
              <a:buClr>
                <a:srgbClr val="3F3F3F"/>
              </a:buClr>
              <a:buSzPct val="25000"/>
              <a:buFont typeface="Verdana"/>
              <a:buNone/>
            </a:pPr>
            <a:r>
              <a:rPr lang="en-US" sz="3200" b="0" i="0" u="none" strike="noStrike" cap="none" baseline="0">
                <a:solidFill>
                  <a:srgbClr val="3F3F3F"/>
                </a:solidFill>
                <a:latin typeface="Verdana"/>
                <a:ea typeface="Verdana"/>
                <a:cs typeface="Verdana"/>
                <a:sym typeface="Verdana"/>
              </a:rPr>
              <a:t>Dyaspora</a:t>
            </a:r>
          </a:p>
        </p:txBody>
      </p:sp>
      <p:sp>
        <p:nvSpPr>
          <p:cNvPr id="224" name="Shape 224"/>
          <p:cNvSpPr txBox="1">
            <a:spLocks noGrp="1"/>
          </p:cNvSpPr>
          <p:nvPr>
            <p:ph type="body" idx="1"/>
          </p:nvPr>
        </p:nvSpPr>
        <p:spPr>
          <a:xfrm>
            <a:off x="1009442" y="1807360"/>
            <a:ext cx="7125112" cy="4051437"/>
          </a:xfrm>
          <a:prstGeom prst="rect">
            <a:avLst/>
          </a:prstGeom>
          <a:noFill/>
          <a:ln>
            <a:noFill/>
          </a:ln>
        </p:spPr>
        <p:txBody>
          <a:bodyPr lIns="91425" tIns="45700" rIns="91425" bIns="45700" anchor="ctr" anchorCtr="0">
            <a:noAutofit/>
          </a:bodyPr>
          <a:lstStyle/>
          <a:p>
            <a:pPr>
              <a:spcBef>
                <a:spcPts val="0"/>
              </a:spcBef>
              <a:buNone/>
            </a:pPr>
            <a:endParaRPr/>
          </a:p>
        </p:txBody>
      </p:sp>
      <p:pic>
        <p:nvPicPr>
          <p:cNvPr id="225" name="Shape 225"/>
          <p:cNvPicPr preferRelativeResize="0"/>
          <p:nvPr/>
        </p:nvPicPr>
        <p:blipFill>
          <a:blip r:embed="rId3">
            <a:alphaModFix/>
          </a:blip>
          <a:stretch>
            <a:fillRect/>
          </a:stretch>
        </p:blipFill>
        <p:spPr>
          <a:xfrm>
            <a:off x="0" y="0"/>
            <a:ext cx="12192000" cy="7143750"/>
          </a:xfrm>
          <a:prstGeom prst="rect">
            <a:avLst/>
          </a:prstGeom>
          <a:noFill/>
          <a:ln>
            <a:noFill/>
          </a:ln>
        </p:spPr>
      </p:pic>
    </p:spTree>
    <p:extLst>
      <p:ext uri="{BB962C8B-B14F-4D97-AF65-F5344CB8AC3E}">
        <p14:creationId xmlns:p14="http://schemas.microsoft.com/office/powerpoint/2010/main" val="94570019"/>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009441" y="675724"/>
            <a:ext cx="7125000" cy="924600"/>
          </a:xfrm>
          <a:prstGeom prst="rect">
            <a:avLst/>
          </a:prstGeom>
        </p:spPr>
        <p:txBody>
          <a:bodyPr lIns="91425" tIns="91425" rIns="91425" bIns="91425" anchor="ctr" anchorCtr="0">
            <a:noAutofit/>
          </a:bodyPr>
          <a:lstStyle/>
          <a:p>
            <a:pPr>
              <a:spcBef>
                <a:spcPts val="0"/>
              </a:spcBef>
              <a:buNone/>
            </a:pPr>
            <a:r>
              <a:rPr lang="en-US"/>
              <a:t>Brief Summary</a:t>
            </a:r>
          </a:p>
        </p:txBody>
      </p:sp>
      <p:sp>
        <p:nvSpPr>
          <p:cNvPr id="231" name="Shape 231"/>
          <p:cNvSpPr txBox="1">
            <a:spLocks noGrp="1"/>
          </p:cNvSpPr>
          <p:nvPr>
            <p:ph type="body" idx="1"/>
          </p:nvPr>
        </p:nvSpPr>
        <p:spPr>
          <a:xfrm>
            <a:off x="1009442" y="1807360"/>
            <a:ext cx="7125000" cy="4051499"/>
          </a:xfrm>
          <a:prstGeom prst="rect">
            <a:avLst/>
          </a:prstGeom>
        </p:spPr>
        <p:txBody>
          <a:bodyPr lIns="91425" tIns="91425" rIns="91425" bIns="91425" anchor="ctr" anchorCtr="0">
            <a:noAutofit/>
          </a:bodyPr>
          <a:lstStyle/>
          <a:p>
            <a:pPr marL="457200" lvl="0" indent="-317500" rtl="0">
              <a:spcBef>
                <a:spcPts val="0"/>
              </a:spcBef>
              <a:buClr>
                <a:srgbClr val="3F3F3F"/>
              </a:buClr>
              <a:buSzPct val="77777"/>
              <a:buFont typeface="Verdana"/>
              <a:buChar char="○"/>
            </a:pPr>
            <a:r>
              <a:rPr lang="en-US"/>
              <a:t>This piece is about a woman growing up as a Haitian-American.</a:t>
            </a:r>
          </a:p>
          <a:p>
            <a:pPr marL="457200" lvl="0" indent="-317500" rtl="0">
              <a:spcBef>
                <a:spcPts val="0"/>
              </a:spcBef>
              <a:buClr>
                <a:srgbClr val="3F3F3F"/>
              </a:buClr>
              <a:buSzPct val="77777"/>
              <a:buFont typeface="Verdana"/>
              <a:buChar char="○"/>
            </a:pPr>
            <a:r>
              <a:rPr lang="en-US"/>
              <a:t>She talks about each of the specific places in her life and how it felt to live in each one.</a:t>
            </a:r>
          </a:p>
          <a:p>
            <a:pPr marL="457200" lvl="0" indent="-317500" rtl="0">
              <a:spcBef>
                <a:spcPts val="0"/>
              </a:spcBef>
              <a:buClr>
                <a:srgbClr val="3F3F3F"/>
              </a:buClr>
              <a:buSzPct val="77777"/>
              <a:buFont typeface="Verdana"/>
              <a:buChar char="○"/>
            </a:pPr>
            <a:r>
              <a:rPr lang="en-US"/>
              <a:t>She uses a lot of French words that would have been used by her Haitian family.</a:t>
            </a:r>
          </a:p>
          <a:p>
            <a:pPr marL="457200" lvl="0" indent="-317500" rtl="0">
              <a:spcBef>
                <a:spcPts val="0"/>
              </a:spcBef>
              <a:buClr>
                <a:srgbClr val="3F3F3F"/>
              </a:buClr>
              <a:buSzPct val="77777"/>
              <a:buFont typeface="Verdana"/>
              <a:buChar char="○"/>
            </a:pPr>
            <a:r>
              <a:rPr lang="en-US"/>
              <a:t>She talks about being part of a group, but struggling to fit into parts of American Culture</a:t>
            </a:r>
          </a:p>
          <a:p>
            <a:pPr marL="457200" lvl="0" indent="-317500">
              <a:spcBef>
                <a:spcPts val="0"/>
              </a:spcBef>
              <a:buClr>
                <a:srgbClr val="3F3F3F"/>
              </a:buClr>
              <a:buSzPct val="77777"/>
              <a:buFont typeface="Verdana"/>
              <a:buChar char="○"/>
            </a:pPr>
            <a:r>
              <a:rPr lang="en-US"/>
              <a:t>She writes about how reading and writing are a way to understand others and to help them understand you.   </a:t>
            </a:r>
          </a:p>
        </p:txBody>
      </p:sp>
    </p:spTree>
    <p:extLst>
      <p:ext uri="{BB962C8B-B14F-4D97-AF65-F5344CB8AC3E}">
        <p14:creationId xmlns:p14="http://schemas.microsoft.com/office/powerpoint/2010/main" val="120385012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Effect transition="in" filter="fade">
                                      <p:cBhvr>
                                        <p:cTn id="7" dur="1000"/>
                                        <p:tgtEl>
                                          <p:spTgt spid="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1" end="1"/>
                                            </p:txEl>
                                          </p:spTgt>
                                        </p:tgtEl>
                                        <p:attrNameLst>
                                          <p:attrName>style.visibility</p:attrName>
                                        </p:attrNameLst>
                                      </p:cBhvr>
                                      <p:to>
                                        <p:strVal val="visible"/>
                                      </p:to>
                                    </p:set>
                                    <p:animEffect transition="in" filter="fade">
                                      <p:cBhvr>
                                        <p:cTn id="12" dur="1000"/>
                                        <p:tgtEl>
                                          <p:spTgt spid="2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xEl>
                                              <p:pRg st="2" end="2"/>
                                            </p:txEl>
                                          </p:spTgt>
                                        </p:tgtEl>
                                        <p:attrNameLst>
                                          <p:attrName>style.visibility</p:attrName>
                                        </p:attrNameLst>
                                      </p:cBhvr>
                                      <p:to>
                                        <p:strVal val="visible"/>
                                      </p:to>
                                    </p:set>
                                    <p:animEffect transition="in" filter="fade">
                                      <p:cBhvr>
                                        <p:cTn id="17" dur="1000"/>
                                        <p:tgtEl>
                                          <p:spTgt spid="2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
                                            <p:txEl>
                                              <p:pRg st="3" end="3"/>
                                            </p:txEl>
                                          </p:spTgt>
                                        </p:tgtEl>
                                        <p:attrNameLst>
                                          <p:attrName>style.visibility</p:attrName>
                                        </p:attrNameLst>
                                      </p:cBhvr>
                                      <p:to>
                                        <p:strVal val="visible"/>
                                      </p:to>
                                    </p:set>
                                    <p:animEffect transition="in" filter="fade">
                                      <p:cBhvr>
                                        <p:cTn id="22" dur="1000"/>
                                        <p:tgtEl>
                                          <p:spTgt spid="2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
                                            <p:txEl>
                                              <p:pRg st="4" end="4"/>
                                            </p:txEl>
                                          </p:spTgt>
                                        </p:tgtEl>
                                        <p:attrNameLst>
                                          <p:attrName>style.visibility</p:attrName>
                                        </p:attrNameLst>
                                      </p:cBhvr>
                                      <p:to>
                                        <p:strVal val="visible"/>
                                      </p:to>
                                    </p:set>
                                    <p:animEffect transition="in" filter="fade">
                                      <p:cBhvr>
                                        <p:cTn id="27" dur="1000"/>
                                        <p:tgtEl>
                                          <p:spTgt spid="2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009441" y="675724"/>
            <a:ext cx="7125000" cy="924600"/>
          </a:xfrm>
          <a:prstGeom prst="rect">
            <a:avLst/>
          </a:prstGeom>
        </p:spPr>
        <p:txBody>
          <a:bodyPr lIns="91425" tIns="91425" rIns="91425" bIns="91425" anchor="ctr" anchorCtr="0">
            <a:noAutofit/>
          </a:bodyPr>
          <a:lstStyle/>
          <a:p>
            <a:pPr algn="ctr">
              <a:spcBef>
                <a:spcPts val="0"/>
              </a:spcBef>
              <a:buNone/>
            </a:pPr>
            <a:r>
              <a:rPr lang="en-US" sz="9600"/>
              <a:t>Read!</a:t>
            </a:r>
          </a:p>
        </p:txBody>
      </p:sp>
      <p:sp>
        <p:nvSpPr>
          <p:cNvPr id="237" name="Shape 237"/>
          <p:cNvSpPr txBox="1">
            <a:spLocks noGrp="1"/>
          </p:cNvSpPr>
          <p:nvPr>
            <p:ph type="body" idx="1"/>
          </p:nvPr>
        </p:nvSpPr>
        <p:spPr>
          <a:xfrm>
            <a:off x="1009500" y="2007674"/>
            <a:ext cx="7125000" cy="3785999"/>
          </a:xfrm>
          <a:prstGeom prst="rect">
            <a:avLst/>
          </a:prstGeom>
        </p:spPr>
        <p:txBody>
          <a:bodyPr lIns="91425" tIns="91425" rIns="91425" bIns="91425" anchor="ctr" anchorCtr="0">
            <a:noAutofit/>
          </a:bodyPr>
          <a:lstStyle/>
          <a:p>
            <a:pPr algn="l" rtl="0">
              <a:spcBef>
                <a:spcPts val="0"/>
              </a:spcBef>
              <a:buNone/>
            </a:pPr>
            <a:r>
              <a:rPr lang="en-US" sz="3000"/>
              <a:t>Silently, to yourself.  </a:t>
            </a:r>
          </a:p>
          <a:p>
            <a:pPr algn="l" rtl="0">
              <a:spcBef>
                <a:spcPts val="0"/>
              </a:spcBef>
              <a:buNone/>
            </a:pPr>
            <a:endParaRPr sz="3000"/>
          </a:p>
          <a:p>
            <a:pPr algn="l" rtl="0">
              <a:spcBef>
                <a:spcPts val="0"/>
              </a:spcBef>
              <a:buNone/>
            </a:pPr>
            <a:r>
              <a:rPr lang="en-US" sz="3000"/>
              <a:t>You have 15 minutes.</a:t>
            </a:r>
          </a:p>
          <a:p>
            <a:pPr algn="l" rtl="0">
              <a:spcBef>
                <a:spcPts val="0"/>
              </a:spcBef>
              <a:buNone/>
            </a:pPr>
            <a:endParaRPr sz="3000"/>
          </a:p>
          <a:p>
            <a:pPr algn="l">
              <a:spcBef>
                <a:spcPts val="0"/>
              </a:spcBef>
              <a:buNone/>
            </a:pPr>
            <a:r>
              <a:rPr lang="en-US" sz="3000"/>
              <a:t>Feel free to annotate the text!</a:t>
            </a:r>
          </a:p>
        </p:txBody>
      </p:sp>
    </p:spTree>
    <p:extLst>
      <p:ext uri="{BB962C8B-B14F-4D97-AF65-F5344CB8AC3E}">
        <p14:creationId xmlns:p14="http://schemas.microsoft.com/office/powerpoint/2010/main" val="1138470221"/>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009441" y="675724"/>
            <a:ext cx="7125113" cy="924475"/>
          </a:xfrm>
          <a:prstGeom prst="rect">
            <a:avLst/>
          </a:prstGeom>
          <a:noFill/>
          <a:ln>
            <a:noFill/>
          </a:ln>
        </p:spPr>
        <p:txBody>
          <a:bodyPr lIns="91425" tIns="45700" rIns="91425" bIns="45700" anchor="ctr" anchorCtr="0">
            <a:noAutofit/>
          </a:bodyPr>
          <a:lstStyle/>
          <a:p>
            <a:pPr marL="0" marR="0" lvl="0" indent="0" algn="ctr" rtl="0">
              <a:spcBef>
                <a:spcPts val="0"/>
              </a:spcBef>
              <a:buClr>
                <a:srgbClr val="3F3F3F"/>
              </a:buClr>
              <a:buSzPct val="25000"/>
              <a:buFont typeface="Verdana"/>
              <a:buNone/>
            </a:pPr>
            <a:r>
              <a:rPr lang="en-US" sz="9600"/>
              <a:t>Discuss!</a:t>
            </a:r>
          </a:p>
        </p:txBody>
      </p:sp>
      <p:sp>
        <p:nvSpPr>
          <p:cNvPr id="243" name="Shape 243"/>
          <p:cNvSpPr txBox="1">
            <a:spLocks noGrp="1"/>
          </p:cNvSpPr>
          <p:nvPr>
            <p:ph type="body" idx="1"/>
          </p:nvPr>
        </p:nvSpPr>
        <p:spPr>
          <a:xfrm>
            <a:off x="1009442" y="1807360"/>
            <a:ext cx="7125112" cy="4051437"/>
          </a:xfrm>
          <a:prstGeom prst="rect">
            <a:avLst/>
          </a:prstGeom>
          <a:noFill/>
          <a:ln>
            <a:noFill/>
          </a:ln>
        </p:spPr>
        <p:txBody>
          <a:bodyPr lIns="91425" tIns="45700" rIns="91425" bIns="45700" anchor="ctr" anchorCtr="0">
            <a:noAutofit/>
          </a:bodyPr>
          <a:lstStyle/>
          <a:p>
            <a:pPr marL="342900" marR="0" lvl="0" indent="-342900" algn="ctr" rtl="0">
              <a:spcBef>
                <a:spcPts val="0"/>
              </a:spcBef>
              <a:spcAft>
                <a:spcPts val="0"/>
              </a:spcAft>
              <a:buClr>
                <a:srgbClr val="3F3F3F"/>
              </a:buClr>
              <a:buSzPct val="100000"/>
              <a:buFont typeface="Verdana"/>
              <a:buChar char="○"/>
            </a:pPr>
            <a:r>
              <a:rPr lang="en-US" sz="1800" b="0" i="0" u="none" strike="noStrike" cap="none" baseline="0" dirty="0">
                <a:solidFill>
                  <a:srgbClr val="3F3F3F"/>
                </a:solidFill>
                <a:latin typeface="Verdana"/>
                <a:ea typeface="Verdana"/>
                <a:cs typeface="Verdana"/>
                <a:sym typeface="Verdana"/>
              </a:rPr>
              <a:t>To successfully understand what the author is </a:t>
            </a:r>
            <a:r>
              <a:rPr lang="en-US" sz="1800" b="0" i="0" u="none" strike="noStrike" cap="none" baseline="0" dirty="0" smtClean="0">
                <a:solidFill>
                  <a:srgbClr val="3F3F3F"/>
                </a:solidFill>
                <a:latin typeface="Verdana"/>
                <a:ea typeface="Verdana"/>
                <a:cs typeface="Verdana"/>
                <a:sym typeface="Verdana"/>
              </a:rPr>
              <a:t>doing, </a:t>
            </a:r>
            <a:r>
              <a:rPr lang="en-US" sz="1800" b="0" i="0" u="none" strike="noStrike" cap="none" baseline="0" dirty="0">
                <a:solidFill>
                  <a:srgbClr val="3F3F3F"/>
                </a:solidFill>
                <a:latin typeface="Verdana"/>
                <a:ea typeface="Verdana"/>
                <a:cs typeface="Verdana"/>
                <a:sym typeface="Verdana"/>
              </a:rPr>
              <a:t>we need to take a look at some literature vocabulary.</a:t>
            </a:r>
          </a:p>
          <a:p>
            <a:pPr marL="342900" marR="0" lvl="0" indent="-342900" algn="ctr" rtl="0">
              <a:spcBef>
                <a:spcPts val="960"/>
              </a:spcBef>
              <a:spcAft>
                <a:spcPts val="0"/>
              </a:spcAft>
              <a:buClr>
                <a:srgbClr val="3F3F3F"/>
              </a:buClr>
              <a:buSzPct val="100000"/>
              <a:buFont typeface="Verdana"/>
              <a:buChar char="○"/>
            </a:pPr>
            <a:r>
              <a:rPr lang="en-US" sz="1800" b="0" i="0" u="none" strike="noStrike" cap="none" baseline="0" dirty="0">
                <a:solidFill>
                  <a:srgbClr val="3F3F3F"/>
                </a:solidFill>
                <a:latin typeface="Verdana"/>
                <a:ea typeface="Verdana"/>
                <a:cs typeface="Verdana"/>
                <a:sym typeface="Verdana"/>
              </a:rPr>
              <a:t>Organization</a:t>
            </a:r>
          </a:p>
          <a:p>
            <a:pPr marL="342900" marR="0" lvl="0" indent="-342900" algn="ctr" rtl="0">
              <a:spcBef>
                <a:spcPts val="960"/>
              </a:spcBef>
              <a:spcAft>
                <a:spcPts val="0"/>
              </a:spcAft>
              <a:buClr>
                <a:srgbClr val="3F3F3F"/>
              </a:buClr>
              <a:buSzPct val="100000"/>
              <a:buFont typeface="Verdana"/>
              <a:buChar char="○"/>
            </a:pPr>
            <a:r>
              <a:rPr lang="en-US" sz="1800" b="0" i="0" u="none" strike="noStrike" cap="none" baseline="0" dirty="0">
                <a:solidFill>
                  <a:srgbClr val="3F3F3F"/>
                </a:solidFill>
                <a:latin typeface="Verdana"/>
                <a:ea typeface="Verdana"/>
                <a:cs typeface="Verdana"/>
                <a:sym typeface="Verdana"/>
              </a:rPr>
              <a:t>Topic sentences</a:t>
            </a:r>
          </a:p>
          <a:p>
            <a:pPr marL="342900" marR="0" lvl="0" indent="-342900" algn="ctr" rtl="0">
              <a:spcBef>
                <a:spcPts val="960"/>
              </a:spcBef>
              <a:spcAft>
                <a:spcPts val="0"/>
              </a:spcAft>
              <a:buClr>
                <a:srgbClr val="3F3F3F"/>
              </a:buClr>
              <a:buSzPct val="100000"/>
              <a:buFont typeface="Verdana"/>
              <a:buChar char="○"/>
            </a:pPr>
            <a:r>
              <a:rPr lang="en-US" sz="1800" b="0" i="0" u="none" strike="noStrike" cap="none" baseline="0" dirty="0">
                <a:solidFill>
                  <a:srgbClr val="3F3F3F"/>
                </a:solidFill>
                <a:latin typeface="Verdana"/>
                <a:ea typeface="Verdana"/>
                <a:cs typeface="Verdana"/>
                <a:sym typeface="Verdana"/>
              </a:rPr>
              <a:t>Point-of View</a:t>
            </a:r>
          </a:p>
          <a:p>
            <a:pPr marL="342900" marR="0" lvl="0" indent="-342900" algn="ctr" rtl="0">
              <a:spcBef>
                <a:spcPts val="960"/>
              </a:spcBef>
              <a:spcAft>
                <a:spcPts val="0"/>
              </a:spcAft>
              <a:buClr>
                <a:srgbClr val="3F3F3F"/>
              </a:buClr>
              <a:buSzPct val="100000"/>
              <a:buFont typeface="Verdana"/>
              <a:buChar char="○"/>
            </a:pPr>
            <a:r>
              <a:rPr lang="en-US" sz="1800" b="0" i="0" u="none" strike="noStrike" cap="none" baseline="0" dirty="0">
                <a:solidFill>
                  <a:srgbClr val="3F3F3F"/>
                </a:solidFill>
                <a:latin typeface="Verdana"/>
                <a:ea typeface="Verdana"/>
                <a:cs typeface="Verdana"/>
                <a:sym typeface="Verdana"/>
              </a:rPr>
              <a:t>Word choice</a:t>
            </a:r>
          </a:p>
          <a:p>
            <a:pPr marL="342900" marR="0" lvl="0" indent="-342900" algn="ctr" rtl="0">
              <a:spcBef>
                <a:spcPts val="960"/>
              </a:spcBef>
              <a:spcAft>
                <a:spcPts val="600"/>
              </a:spcAft>
              <a:buClr>
                <a:srgbClr val="3F3F3F"/>
              </a:buClr>
              <a:buSzPct val="100000"/>
              <a:buFont typeface="Verdana"/>
              <a:buChar char="○"/>
            </a:pPr>
            <a:r>
              <a:rPr lang="en-US" sz="1800" b="0" i="0" u="none" strike="noStrike" cap="none" baseline="0" dirty="0">
                <a:solidFill>
                  <a:srgbClr val="3F3F3F"/>
                </a:solidFill>
                <a:latin typeface="Verdana"/>
                <a:ea typeface="Verdana"/>
                <a:cs typeface="Verdana"/>
                <a:sym typeface="Verdana"/>
              </a:rPr>
              <a:t>Tone</a:t>
            </a:r>
          </a:p>
        </p:txBody>
      </p:sp>
    </p:spTree>
    <p:extLst>
      <p:ext uri="{BB962C8B-B14F-4D97-AF65-F5344CB8AC3E}">
        <p14:creationId xmlns:p14="http://schemas.microsoft.com/office/powerpoint/2010/main" val="2498906125"/>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009441" y="675724"/>
            <a:ext cx="7125000" cy="924600"/>
          </a:xfrm>
          <a:prstGeom prst="rect">
            <a:avLst/>
          </a:prstGeom>
        </p:spPr>
        <p:txBody>
          <a:bodyPr lIns="91425" tIns="91425" rIns="91425" bIns="91425" anchor="ctr" anchorCtr="0">
            <a:noAutofit/>
          </a:bodyPr>
          <a:lstStyle/>
          <a:p>
            <a:pPr>
              <a:spcBef>
                <a:spcPts val="0"/>
              </a:spcBef>
              <a:buNone/>
            </a:pPr>
            <a:r>
              <a:rPr lang="en-US"/>
              <a:t>Discuss AND record!</a:t>
            </a:r>
          </a:p>
        </p:txBody>
      </p:sp>
      <p:sp>
        <p:nvSpPr>
          <p:cNvPr id="249" name="Shape 249"/>
          <p:cNvSpPr txBox="1">
            <a:spLocks noGrp="1"/>
          </p:cNvSpPr>
          <p:nvPr>
            <p:ph type="body" idx="1"/>
          </p:nvPr>
        </p:nvSpPr>
        <p:spPr>
          <a:xfrm>
            <a:off x="1009442" y="1807360"/>
            <a:ext cx="7125000" cy="4051499"/>
          </a:xfrm>
          <a:prstGeom prst="rect">
            <a:avLst/>
          </a:prstGeom>
        </p:spPr>
        <p:txBody>
          <a:bodyPr lIns="91425" tIns="91425" rIns="91425" bIns="91425" anchor="ctr" anchorCtr="0">
            <a:noAutofit/>
          </a:bodyPr>
          <a:lstStyle/>
          <a:p>
            <a:pPr marL="457200" lvl="0" indent="-317500" rtl="0">
              <a:spcBef>
                <a:spcPts val="0"/>
              </a:spcBef>
              <a:buClr>
                <a:srgbClr val="3F3F3F"/>
              </a:buClr>
              <a:buSzPct val="77777"/>
              <a:buFont typeface="Verdana"/>
              <a:buChar char="○"/>
            </a:pPr>
            <a:r>
              <a:rPr lang="en-US"/>
              <a:t>Whenever you are evaluating a text, it is important to record the information that is discussed.</a:t>
            </a:r>
          </a:p>
          <a:p>
            <a:pPr marL="457200" lvl="0" indent="-317500" rtl="0">
              <a:spcBef>
                <a:spcPts val="0"/>
              </a:spcBef>
              <a:buClr>
                <a:srgbClr val="3F3F3F"/>
              </a:buClr>
              <a:buSzPct val="77777"/>
              <a:buFont typeface="Verdana"/>
              <a:buChar char="○"/>
            </a:pPr>
            <a:r>
              <a:rPr lang="en-US"/>
              <a:t>Like before, I will not be giving you a teacher-designed sheet to do this.</a:t>
            </a:r>
          </a:p>
          <a:p>
            <a:pPr marL="457200" lvl="0" indent="-317500" rtl="0">
              <a:spcBef>
                <a:spcPts val="0"/>
              </a:spcBef>
              <a:buClr>
                <a:srgbClr val="3F3F3F"/>
              </a:buClr>
              <a:buSzPct val="77777"/>
              <a:buFont typeface="Verdana"/>
              <a:buChar char="○"/>
            </a:pPr>
            <a:r>
              <a:rPr lang="en-US"/>
              <a:t>You are going to make your own.</a:t>
            </a:r>
          </a:p>
          <a:p>
            <a:pPr marL="457200" lvl="0" indent="-317500" rtl="0">
              <a:spcBef>
                <a:spcPts val="0"/>
              </a:spcBef>
              <a:buClr>
                <a:srgbClr val="3F3F3F"/>
              </a:buClr>
              <a:buSzPct val="77777"/>
              <a:buFont typeface="Verdana"/>
              <a:buChar char="○"/>
            </a:pPr>
            <a:r>
              <a:rPr lang="en-US"/>
              <a:t>Think about:</a:t>
            </a:r>
          </a:p>
          <a:p>
            <a:pPr marL="914400" lvl="1" indent="-317500" rtl="0">
              <a:spcBef>
                <a:spcPts val="0"/>
              </a:spcBef>
              <a:buClr>
                <a:srgbClr val="3F3F3F"/>
              </a:buClr>
              <a:buSzPct val="77777"/>
              <a:buFont typeface="Verdana"/>
              <a:buChar char="○"/>
            </a:pPr>
            <a:r>
              <a:rPr lang="en-US"/>
              <a:t>What literary elements we are focusing on?</a:t>
            </a:r>
          </a:p>
          <a:p>
            <a:pPr marL="914400" lvl="1" indent="-317500" rtl="0">
              <a:spcBef>
                <a:spcPts val="0"/>
              </a:spcBef>
              <a:buClr>
                <a:srgbClr val="3F3F3F"/>
              </a:buClr>
              <a:buSzPct val="77777"/>
              <a:buFont typeface="Verdana"/>
              <a:buChar char="○"/>
            </a:pPr>
            <a:r>
              <a:rPr lang="en-US"/>
              <a:t>What does evidence look like?</a:t>
            </a:r>
          </a:p>
          <a:p>
            <a:pPr marL="914400" lvl="1" indent="-317500">
              <a:spcBef>
                <a:spcPts val="0"/>
              </a:spcBef>
              <a:buClr>
                <a:srgbClr val="3F3F3F"/>
              </a:buClr>
              <a:buSzPct val="77777"/>
              <a:buFont typeface="Verdana"/>
              <a:buChar char="○"/>
            </a:pPr>
            <a:r>
              <a:rPr lang="en-US"/>
              <a:t>How can we organize it for efficiency?</a:t>
            </a:r>
          </a:p>
        </p:txBody>
      </p:sp>
      <p:sp>
        <p:nvSpPr>
          <p:cNvPr id="2" name="SMARTInkShape-331"/>
          <p:cNvSpPr/>
          <p:nvPr/>
        </p:nvSpPr>
        <p:spPr>
          <a:xfrm>
            <a:off x="3659021" y="4579368"/>
            <a:ext cx="762800" cy="941753"/>
          </a:xfrm>
          <a:custGeom>
            <a:avLst/>
            <a:gdLst/>
            <a:ahLst/>
            <a:cxnLst/>
            <a:rect l="0" t="0" r="0" b="0"/>
            <a:pathLst>
              <a:path w="762800" h="941753">
                <a:moveTo>
                  <a:pt x="520073" y="542701"/>
                </a:moveTo>
                <a:lnTo>
                  <a:pt x="520073" y="532758"/>
                </a:lnTo>
                <a:lnTo>
                  <a:pt x="520867" y="531310"/>
                </a:lnTo>
                <a:lnTo>
                  <a:pt x="522189" y="530344"/>
                </a:lnTo>
                <a:lnTo>
                  <a:pt x="525776" y="529271"/>
                </a:lnTo>
                <a:lnTo>
                  <a:pt x="533073" y="528526"/>
                </a:lnTo>
                <a:lnTo>
                  <a:pt x="533979" y="539823"/>
                </a:lnTo>
                <a:lnTo>
                  <a:pt x="524383" y="572643"/>
                </a:lnTo>
                <a:lnTo>
                  <a:pt x="520130" y="600915"/>
                </a:lnTo>
                <a:lnTo>
                  <a:pt x="512470" y="634134"/>
                </a:lnTo>
                <a:lnTo>
                  <a:pt x="499521" y="667654"/>
                </a:lnTo>
                <a:lnTo>
                  <a:pt x="493875" y="695435"/>
                </a:lnTo>
                <a:lnTo>
                  <a:pt x="488410" y="727567"/>
                </a:lnTo>
                <a:lnTo>
                  <a:pt x="489348" y="762223"/>
                </a:lnTo>
                <a:lnTo>
                  <a:pt x="494653" y="793835"/>
                </a:lnTo>
                <a:lnTo>
                  <a:pt x="501252" y="827102"/>
                </a:lnTo>
                <a:lnTo>
                  <a:pt x="512027" y="858302"/>
                </a:lnTo>
                <a:lnTo>
                  <a:pt x="532858" y="887654"/>
                </a:lnTo>
                <a:lnTo>
                  <a:pt x="558523" y="919520"/>
                </a:lnTo>
                <a:lnTo>
                  <a:pt x="582707" y="935162"/>
                </a:lnTo>
                <a:lnTo>
                  <a:pt x="612614" y="941252"/>
                </a:lnTo>
                <a:lnTo>
                  <a:pt x="619867" y="941752"/>
                </a:lnTo>
                <a:lnTo>
                  <a:pt x="634275" y="938073"/>
                </a:lnTo>
                <a:lnTo>
                  <a:pt x="662928" y="922777"/>
                </a:lnTo>
                <a:lnTo>
                  <a:pt x="693010" y="889879"/>
                </a:lnTo>
                <a:lnTo>
                  <a:pt x="711278" y="861204"/>
                </a:lnTo>
                <a:lnTo>
                  <a:pt x="726745" y="827573"/>
                </a:lnTo>
                <a:lnTo>
                  <a:pt x="736546" y="803454"/>
                </a:lnTo>
                <a:lnTo>
                  <a:pt x="746193" y="776860"/>
                </a:lnTo>
                <a:lnTo>
                  <a:pt x="753656" y="749166"/>
                </a:lnTo>
                <a:lnTo>
                  <a:pt x="758825" y="720188"/>
                </a:lnTo>
                <a:lnTo>
                  <a:pt x="761122" y="688788"/>
                </a:lnTo>
                <a:lnTo>
                  <a:pt x="762143" y="658429"/>
                </a:lnTo>
                <a:lnTo>
                  <a:pt x="762597" y="629061"/>
                </a:lnTo>
                <a:lnTo>
                  <a:pt x="762799" y="600133"/>
                </a:lnTo>
                <a:lnTo>
                  <a:pt x="758655" y="573518"/>
                </a:lnTo>
                <a:lnTo>
                  <a:pt x="751522" y="548460"/>
                </a:lnTo>
                <a:lnTo>
                  <a:pt x="738581" y="512834"/>
                </a:lnTo>
                <a:lnTo>
                  <a:pt x="724692" y="482610"/>
                </a:lnTo>
                <a:lnTo>
                  <a:pt x="703660" y="450662"/>
                </a:lnTo>
                <a:lnTo>
                  <a:pt x="676810" y="425213"/>
                </a:lnTo>
                <a:lnTo>
                  <a:pt x="662759" y="419047"/>
                </a:lnTo>
                <a:lnTo>
                  <a:pt x="634336" y="415088"/>
                </a:lnTo>
                <a:lnTo>
                  <a:pt x="612931" y="418194"/>
                </a:lnTo>
                <a:lnTo>
                  <a:pt x="577221" y="436396"/>
                </a:lnTo>
                <a:lnTo>
                  <a:pt x="552440" y="454763"/>
                </a:lnTo>
                <a:lnTo>
                  <a:pt x="527402" y="486200"/>
                </a:lnTo>
                <a:lnTo>
                  <a:pt x="515101" y="509291"/>
                </a:lnTo>
                <a:lnTo>
                  <a:pt x="503833" y="541746"/>
                </a:lnTo>
                <a:lnTo>
                  <a:pt x="500180" y="563849"/>
                </a:lnTo>
                <a:lnTo>
                  <a:pt x="502889" y="585480"/>
                </a:lnTo>
                <a:lnTo>
                  <a:pt x="508720" y="603177"/>
                </a:lnTo>
                <a:lnTo>
                  <a:pt x="519267" y="618475"/>
                </a:lnTo>
                <a:lnTo>
                  <a:pt x="537052" y="632164"/>
                </a:lnTo>
                <a:lnTo>
                  <a:pt x="546405" y="637495"/>
                </a:lnTo>
                <a:lnTo>
                  <a:pt x="550327" y="638441"/>
                </a:lnTo>
                <a:lnTo>
                  <a:pt x="553736" y="638277"/>
                </a:lnTo>
                <a:lnTo>
                  <a:pt x="582283" y="625785"/>
                </a:lnTo>
                <a:lnTo>
                  <a:pt x="596361" y="615031"/>
                </a:lnTo>
                <a:lnTo>
                  <a:pt x="618705" y="584021"/>
                </a:lnTo>
                <a:lnTo>
                  <a:pt x="630273" y="552508"/>
                </a:lnTo>
                <a:lnTo>
                  <a:pt x="643956" y="517525"/>
                </a:lnTo>
                <a:lnTo>
                  <a:pt x="653695" y="492829"/>
                </a:lnTo>
                <a:lnTo>
                  <a:pt x="655680" y="459365"/>
                </a:lnTo>
                <a:lnTo>
                  <a:pt x="655793" y="426990"/>
                </a:lnTo>
                <a:lnTo>
                  <a:pt x="653686" y="398151"/>
                </a:lnTo>
                <a:lnTo>
                  <a:pt x="643619" y="363886"/>
                </a:lnTo>
                <a:lnTo>
                  <a:pt x="634318" y="333372"/>
                </a:lnTo>
                <a:lnTo>
                  <a:pt x="624837" y="300798"/>
                </a:lnTo>
                <a:lnTo>
                  <a:pt x="609617" y="266523"/>
                </a:lnTo>
                <a:lnTo>
                  <a:pt x="591324" y="233883"/>
                </a:lnTo>
                <a:lnTo>
                  <a:pt x="575051" y="206460"/>
                </a:lnTo>
                <a:lnTo>
                  <a:pt x="548219" y="172541"/>
                </a:lnTo>
                <a:lnTo>
                  <a:pt x="515078" y="138001"/>
                </a:lnTo>
                <a:lnTo>
                  <a:pt x="482662" y="107425"/>
                </a:lnTo>
                <a:lnTo>
                  <a:pt x="455277" y="85647"/>
                </a:lnTo>
                <a:lnTo>
                  <a:pt x="427056" y="66229"/>
                </a:lnTo>
                <a:lnTo>
                  <a:pt x="398585" y="50422"/>
                </a:lnTo>
                <a:lnTo>
                  <a:pt x="370041" y="37801"/>
                </a:lnTo>
                <a:lnTo>
                  <a:pt x="341475" y="29034"/>
                </a:lnTo>
                <a:lnTo>
                  <a:pt x="312903" y="23526"/>
                </a:lnTo>
                <a:lnTo>
                  <a:pt x="282212" y="21894"/>
                </a:lnTo>
                <a:lnTo>
                  <a:pt x="252216" y="21410"/>
                </a:lnTo>
                <a:lnTo>
                  <a:pt x="216955" y="25040"/>
                </a:lnTo>
                <a:lnTo>
                  <a:pt x="185080" y="34954"/>
                </a:lnTo>
                <a:lnTo>
                  <a:pt x="150160" y="48411"/>
                </a:lnTo>
                <a:lnTo>
                  <a:pt x="118215" y="70237"/>
                </a:lnTo>
                <a:lnTo>
                  <a:pt x="89150" y="90071"/>
                </a:lnTo>
                <a:lnTo>
                  <a:pt x="58327" y="124972"/>
                </a:lnTo>
                <a:lnTo>
                  <a:pt x="32046" y="158875"/>
                </a:lnTo>
                <a:lnTo>
                  <a:pt x="29328" y="163884"/>
                </a:lnTo>
                <a:lnTo>
                  <a:pt x="27281" y="170796"/>
                </a:lnTo>
                <a:lnTo>
                  <a:pt x="30984" y="167306"/>
                </a:lnTo>
                <a:lnTo>
                  <a:pt x="50758" y="135261"/>
                </a:lnTo>
                <a:lnTo>
                  <a:pt x="64272" y="116409"/>
                </a:lnTo>
                <a:lnTo>
                  <a:pt x="75379" y="90107"/>
                </a:lnTo>
                <a:lnTo>
                  <a:pt x="89920" y="54690"/>
                </a:lnTo>
                <a:lnTo>
                  <a:pt x="96022" y="36949"/>
                </a:lnTo>
                <a:lnTo>
                  <a:pt x="98243" y="27410"/>
                </a:lnTo>
                <a:lnTo>
                  <a:pt x="103163" y="16783"/>
                </a:lnTo>
                <a:lnTo>
                  <a:pt x="105397" y="2329"/>
                </a:lnTo>
                <a:lnTo>
                  <a:pt x="104716" y="1478"/>
                </a:lnTo>
                <a:lnTo>
                  <a:pt x="99555" y="0"/>
                </a:lnTo>
                <a:lnTo>
                  <a:pt x="78032" y="20367"/>
                </a:lnTo>
                <a:lnTo>
                  <a:pt x="57507" y="52254"/>
                </a:lnTo>
                <a:lnTo>
                  <a:pt x="29096" y="87623"/>
                </a:lnTo>
                <a:lnTo>
                  <a:pt x="15504" y="120705"/>
                </a:lnTo>
                <a:lnTo>
                  <a:pt x="3375" y="150824"/>
                </a:lnTo>
                <a:lnTo>
                  <a:pt x="0" y="167738"/>
                </a:lnTo>
                <a:lnTo>
                  <a:pt x="1327" y="177878"/>
                </a:lnTo>
                <a:lnTo>
                  <a:pt x="8647" y="197323"/>
                </a:lnTo>
                <a:lnTo>
                  <a:pt x="29143" y="221360"/>
                </a:lnTo>
                <a:lnTo>
                  <a:pt x="63135" y="250922"/>
                </a:lnTo>
                <a:lnTo>
                  <a:pt x="96509" y="275785"/>
                </a:lnTo>
                <a:lnTo>
                  <a:pt x="112879" y="2855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898246"/>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009441" y="675724"/>
            <a:ext cx="7125113" cy="924475"/>
          </a:xfrm>
          <a:prstGeom prst="rect">
            <a:avLst/>
          </a:prstGeom>
          <a:noFill/>
          <a:ln>
            <a:noFill/>
          </a:ln>
        </p:spPr>
        <p:txBody>
          <a:bodyPr lIns="91425" tIns="45700" rIns="91425" bIns="45700" anchor="ctr" anchorCtr="0">
            <a:noAutofit/>
          </a:bodyPr>
          <a:lstStyle/>
          <a:p>
            <a:pPr marL="0" marR="0" lvl="0" indent="0" algn="l" rtl="0">
              <a:spcBef>
                <a:spcPts val="0"/>
              </a:spcBef>
              <a:buClr>
                <a:srgbClr val="3F3F3F"/>
              </a:buClr>
              <a:buSzPct val="25000"/>
              <a:buFont typeface="Verdana"/>
              <a:buNone/>
            </a:pPr>
            <a:r>
              <a:rPr lang="en-US"/>
              <a:t>Part 1: </a:t>
            </a:r>
            <a:r>
              <a:rPr lang="en-US" sz="3200" b="0" i="0" u="none" strike="noStrike" cap="none" baseline="0">
                <a:solidFill>
                  <a:srgbClr val="3F3F3F"/>
                </a:solidFill>
                <a:latin typeface="Verdana"/>
                <a:ea typeface="Verdana"/>
                <a:cs typeface="Verdana"/>
                <a:sym typeface="Verdana"/>
              </a:rPr>
              <a:t>Organization</a:t>
            </a:r>
          </a:p>
        </p:txBody>
      </p:sp>
      <p:sp>
        <p:nvSpPr>
          <p:cNvPr id="255" name="Shape 255"/>
          <p:cNvSpPr txBox="1">
            <a:spLocks noGrp="1"/>
          </p:cNvSpPr>
          <p:nvPr>
            <p:ph type="body" idx="1"/>
          </p:nvPr>
        </p:nvSpPr>
        <p:spPr>
          <a:xfrm>
            <a:off x="1009442" y="381000"/>
            <a:ext cx="7125112" cy="5477797"/>
          </a:xfrm>
          <a:prstGeom prst="rect">
            <a:avLst/>
          </a:prstGeom>
          <a:noFill/>
          <a:ln>
            <a:noFill/>
          </a:ln>
        </p:spPr>
        <p:txBody>
          <a:bodyPr lIns="91425" tIns="45700" rIns="91425" bIns="45700" anchor="ctr" anchorCtr="0">
            <a:noAutofit/>
          </a:bodyPr>
          <a:lstStyle/>
          <a:p>
            <a:pPr marL="285750" indent="-285750">
              <a:spcAft>
                <a:spcPts val="0"/>
              </a:spcAft>
              <a:buSzPct val="100000"/>
            </a:pPr>
            <a:r>
              <a:rPr lang="en-US" sz="1800" b="0" i="0" u="none" strike="noStrike" cap="none" baseline="0" dirty="0">
                <a:solidFill>
                  <a:srgbClr val="3F3F3F"/>
                </a:solidFill>
                <a:latin typeface="Verdana"/>
                <a:ea typeface="Verdana"/>
                <a:cs typeface="Verdana"/>
                <a:sym typeface="Verdana"/>
              </a:rPr>
              <a:t>You may remember being taught types of organization</a:t>
            </a:r>
          </a:p>
          <a:p>
            <a:pPr marL="742950" marR="0" lvl="1" indent="-285750" algn="l" rtl="0">
              <a:spcBef>
                <a:spcPts val="920"/>
              </a:spcBef>
              <a:spcAft>
                <a:spcPts val="0"/>
              </a:spcAft>
              <a:buClr>
                <a:srgbClr val="3F3F3F"/>
              </a:buClr>
              <a:buSzPct val="100000"/>
              <a:buFont typeface="Verdana"/>
              <a:buChar char="○"/>
            </a:pPr>
            <a:r>
              <a:rPr lang="en-US" sz="1600" b="0" i="0" u="none" strike="noStrike" cap="none" baseline="0" dirty="0">
                <a:solidFill>
                  <a:srgbClr val="3F3F3F"/>
                </a:solidFill>
                <a:latin typeface="Verdana"/>
                <a:ea typeface="Verdana"/>
                <a:cs typeface="Verdana"/>
                <a:sym typeface="Verdana"/>
              </a:rPr>
              <a:t>Chronological</a:t>
            </a:r>
          </a:p>
          <a:p>
            <a:pPr marL="742950" marR="0" lvl="1" indent="-285750" algn="l" rtl="0">
              <a:spcBef>
                <a:spcPts val="920"/>
              </a:spcBef>
              <a:spcAft>
                <a:spcPts val="0"/>
              </a:spcAft>
              <a:buClr>
                <a:srgbClr val="3F3F3F"/>
              </a:buClr>
              <a:buSzPct val="100000"/>
              <a:buFont typeface="Verdana"/>
              <a:buChar char="○"/>
            </a:pPr>
            <a:r>
              <a:rPr lang="en-US" sz="1600" b="0" i="0" u="none" strike="noStrike" cap="none" baseline="0" dirty="0">
                <a:solidFill>
                  <a:srgbClr val="3F3F3F"/>
                </a:solidFill>
                <a:latin typeface="Verdana"/>
                <a:ea typeface="Verdana"/>
                <a:cs typeface="Verdana"/>
                <a:sym typeface="Verdana"/>
              </a:rPr>
              <a:t>Compare and Contrast</a:t>
            </a:r>
          </a:p>
          <a:p>
            <a:pPr marL="742950" marR="0" lvl="1" indent="-285750" algn="l" rtl="0">
              <a:spcBef>
                <a:spcPts val="920"/>
              </a:spcBef>
              <a:spcAft>
                <a:spcPts val="0"/>
              </a:spcAft>
              <a:buClr>
                <a:srgbClr val="3F3F3F"/>
              </a:buClr>
              <a:buSzPct val="100000"/>
              <a:buFont typeface="Verdana"/>
              <a:buChar char="○"/>
            </a:pPr>
            <a:r>
              <a:rPr lang="en-US" sz="1600" b="0" i="0" u="none" strike="noStrike" cap="none" baseline="0" dirty="0">
                <a:solidFill>
                  <a:srgbClr val="3F3F3F"/>
                </a:solidFill>
                <a:latin typeface="Verdana"/>
                <a:ea typeface="Verdana"/>
                <a:cs typeface="Verdana"/>
                <a:sym typeface="Verdana"/>
              </a:rPr>
              <a:t>Inductive</a:t>
            </a:r>
          </a:p>
          <a:p>
            <a:pPr marL="742950" marR="0" lvl="1" indent="-285750" algn="l" rtl="0">
              <a:spcBef>
                <a:spcPts val="920"/>
              </a:spcBef>
              <a:spcAft>
                <a:spcPts val="0"/>
              </a:spcAft>
              <a:buClr>
                <a:srgbClr val="3F3F3F"/>
              </a:buClr>
              <a:buSzPct val="100000"/>
              <a:buFont typeface="Verdana"/>
              <a:buChar char="○"/>
            </a:pPr>
            <a:r>
              <a:rPr lang="en-US" sz="1600" b="0" i="0" u="none" strike="noStrike" cap="none" baseline="0" dirty="0">
                <a:solidFill>
                  <a:srgbClr val="3F3F3F"/>
                </a:solidFill>
                <a:latin typeface="Verdana"/>
                <a:ea typeface="Verdana"/>
                <a:cs typeface="Verdana"/>
                <a:sym typeface="Verdana"/>
              </a:rPr>
              <a:t>Deductive</a:t>
            </a:r>
          </a:p>
          <a:p>
            <a:pPr marL="742950" marR="0" lvl="1" indent="-285750" algn="l" rtl="0">
              <a:spcBef>
                <a:spcPts val="920"/>
              </a:spcBef>
              <a:spcAft>
                <a:spcPts val="600"/>
              </a:spcAft>
              <a:buClr>
                <a:srgbClr val="3F3F3F"/>
              </a:buClr>
              <a:buSzPct val="100000"/>
              <a:buFont typeface="Verdana"/>
              <a:buChar char="○"/>
            </a:pPr>
            <a:r>
              <a:rPr lang="en-US" sz="1600" b="0" i="0" u="none" strike="noStrike" cap="none" baseline="0" dirty="0">
                <a:solidFill>
                  <a:srgbClr val="3F3F3F"/>
                </a:solidFill>
                <a:latin typeface="Verdana"/>
                <a:ea typeface="Verdana"/>
                <a:cs typeface="Verdana"/>
                <a:sym typeface="Verdana"/>
              </a:rPr>
              <a:t>Sequential</a:t>
            </a:r>
          </a:p>
          <a:p>
            <a:pPr marL="742950" marR="0" lvl="1" indent="-285750" algn="l" rtl="0">
              <a:spcBef>
                <a:spcPts val="920"/>
              </a:spcBef>
              <a:spcAft>
                <a:spcPts val="600"/>
              </a:spcAft>
              <a:buClr>
                <a:srgbClr val="3F3F3F"/>
              </a:buClr>
              <a:buSzPct val="88888"/>
              <a:buFont typeface="Verdana"/>
              <a:buChar char="○"/>
            </a:pPr>
            <a:r>
              <a:rPr lang="en-US" dirty="0" smtClean="0"/>
              <a:t>Spatial </a:t>
            </a:r>
            <a:endParaRPr lang="en-US" dirty="0"/>
          </a:p>
        </p:txBody>
      </p:sp>
      <p:pic>
        <p:nvPicPr>
          <p:cNvPr id="256" name="Shape 256"/>
          <p:cNvPicPr preferRelativeResize="0"/>
          <p:nvPr/>
        </p:nvPicPr>
        <p:blipFill>
          <a:blip r:embed="rId3">
            <a:alphaModFix/>
          </a:blip>
          <a:stretch>
            <a:fillRect/>
          </a:stretch>
        </p:blipFill>
        <p:spPr>
          <a:xfrm>
            <a:off x="7143950" y="3175475"/>
            <a:ext cx="990599" cy="977449"/>
          </a:xfrm>
          <a:prstGeom prst="rect">
            <a:avLst/>
          </a:prstGeom>
          <a:noFill/>
          <a:ln>
            <a:noFill/>
          </a:ln>
        </p:spPr>
      </p:pic>
      <p:pic>
        <p:nvPicPr>
          <p:cNvPr id="257" name="Shape 257"/>
          <p:cNvPicPr preferRelativeResize="0"/>
          <p:nvPr/>
        </p:nvPicPr>
        <p:blipFill>
          <a:blip r:embed="rId4">
            <a:alphaModFix/>
          </a:blip>
          <a:stretch>
            <a:fillRect/>
          </a:stretch>
        </p:blipFill>
        <p:spPr>
          <a:xfrm>
            <a:off x="5526887" y="3336025"/>
            <a:ext cx="1329837" cy="1143000"/>
          </a:xfrm>
          <a:prstGeom prst="rect">
            <a:avLst/>
          </a:prstGeom>
          <a:noFill/>
          <a:ln>
            <a:noFill/>
          </a:ln>
        </p:spPr>
      </p:pic>
      <p:pic>
        <p:nvPicPr>
          <p:cNvPr id="258" name="Shape 258"/>
          <p:cNvPicPr preferRelativeResize="0"/>
          <p:nvPr/>
        </p:nvPicPr>
        <p:blipFill>
          <a:blip r:embed="rId5">
            <a:alphaModFix/>
          </a:blip>
          <a:stretch>
            <a:fillRect/>
          </a:stretch>
        </p:blipFill>
        <p:spPr>
          <a:xfrm>
            <a:off x="3210823" y="4083175"/>
            <a:ext cx="2149207" cy="2477558"/>
          </a:xfrm>
          <a:prstGeom prst="rect">
            <a:avLst/>
          </a:prstGeom>
          <a:noFill/>
          <a:ln>
            <a:noFill/>
          </a:ln>
        </p:spPr>
      </p:pic>
      <p:pic>
        <p:nvPicPr>
          <p:cNvPr id="259" name="Shape 259"/>
          <p:cNvPicPr preferRelativeResize="0"/>
          <p:nvPr/>
        </p:nvPicPr>
        <p:blipFill>
          <a:blip r:embed="rId6">
            <a:alphaModFix/>
          </a:blip>
          <a:stretch>
            <a:fillRect/>
          </a:stretch>
        </p:blipFill>
        <p:spPr>
          <a:xfrm>
            <a:off x="6185700" y="5002442"/>
            <a:ext cx="1066800" cy="1066800"/>
          </a:xfrm>
          <a:prstGeom prst="rect">
            <a:avLst/>
          </a:prstGeom>
          <a:noFill/>
          <a:ln>
            <a:noFill/>
          </a:ln>
        </p:spPr>
      </p:pic>
    </p:spTree>
    <p:extLst>
      <p:ext uri="{BB962C8B-B14F-4D97-AF65-F5344CB8AC3E}">
        <p14:creationId xmlns:p14="http://schemas.microsoft.com/office/powerpoint/2010/main" val="1181222205"/>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1009441" y="675724"/>
            <a:ext cx="7125113" cy="924475"/>
          </a:xfrm>
          <a:prstGeom prst="rect">
            <a:avLst/>
          </a:prstGeom>
          <a:noFill/>
          <a:ln>
            <a:noFill/>
          </a:ln>
        </p:spPr>
        <p:txBody>
          <a:bodyPr lIns="91425" tIns="45700" rIns="91425" bIns="45700" anchor="ctr" anchorCtr="0">
            <a:noAutofit/>
          </a:bodyPr>
          <a:lstStyle/>
          <a:p>
            <a:pPr marL="0" marR="0" lvl="0" indent="0" algn="l" rtl="0">
              <a:spcBef>
                <a:spcPts val="0"/>
              </a:spcBef>
              <a:buClr>
                <a:srgbClr val="3F3F3F"/>
              </a:buClr>
              <a:buSzPct val="25000"/>
              <a:buFont typeface="Verdana"/>
              <a:buNone/>
            </a:pPr>
            <a:r>
              <a:rPr lang="en-US" sz="3200" b="0" i="0" u="none" strike="noStrike" cap="none" baseline="0">
                <a:solidFill>
                  <a:srgbClr val="3F3F3F"/>
                </a:solidFill>
                <a:latin typeface="Verdana"/>
                <a:ea typeface="Verdana"/>
                <a:cs typeface="Verdana"/>
                <a:sym typeface="Verdana"/>
              </a:rPr>
              <a:t>Organization</a:t>
            </a:r>
          </a:p>
        </p:txBody>
      </p:sp>
      <p:sp>
        <p:nvSpPr>
          <p:cNvPr id="265" name="Shape 265"/>
          <p:cNvSpPr txBox="1">
            <a:spLocks noGrp="1"/>
          </p:cNvSpPr>
          <p:nvPr>
            <p:ph type="body" idx="1"/>
          </p:nvPr>
        </p:nvSpPr>
        <p:spPr>
          <a:xfrm>
            <a:off x="1009442" y="1807360"/>
            <a:ext cx="7125112" cy="4051437"/>
          </a:xfrm>
          <a:prstGeom prst="rect">
            <a:avLst/>
          </a:prstGeom>
          <a:noFill/>
          <a:ln>
            <a:noFill/>
          </a:ln>
        </p:spPr>
        <p:txBody>
          <a:bodyPr lIns="91425" tIns="45700" rIns="91425" bIns="45700" anchor="ctr" anchorCtr="0">
            <a:noAutofit/>
          </a:bodyPr>
          <a:lstStyle/>
          <a:p>
            <a:pPr marL="342900" marR="0" lvl="0" indent="-342900" algn="l" rtl="0">
              <a:spcBef>
                <a:spcPts val="0"/>
              </a:spcBef>
              <a:spcAft>
                <a:spcPts val="0"/>
              </a:spcAft>
              <a:buClr>
                <a:srgbClr val="3F3F3F"/>
              </a:buClr>
              <a:buSzPct val="100000"/>
              <a:buFont typeface="Verdana"/>
              <a:buChar char="○"/>
            </a:pPr>
            <a:r>
              <a:rPr lang="en-US" sz="1800" b="0" i="0" u="none" strike="noStrike" cap="none" baseline="0" dirty="0">
                <a:solidFill>
                  <a:srgbClr val="3F3F3F"/>
                </a:solidFill>
                <a:latin typeface="Verdana"/>
                <a:ea typeface="Verdana"/>
                <a:cs typeface="Verdana"/>
                <a:sym typeface="Verdana"/>
              </a:rPr>
              <a:t>That doesn’t mean that writers are bound to these types</a:t>
            </a:r>
          </a:p>
          <a:p>
            <a:pPr marL="342900" marR="0" lvl="0" indent="-342900" algn="l" rtl="0">
              <a:spcBef>
                <a:spcPts val="960"/>
              </a:spcBef>
              <a:spcAft>
                <a:spcPts val="0"/>
              </a:spcAft>
              <a:buClr>
                <a:srgbClr val="3F3F3F"/>
              </a:buClr>
              <a:buSzPct val="100000"/>
              <a:buFont typeface="Verdana"/>
              <a:buChar char="○"/>
            </a:pPr>
            <a:r>
              <a:rPr lang="en-US" dirty="0"/>
              <a:t>As we learned in the last lesson, m</a:t>
            </a:r>
            <a:r>
              <a:rPr lang="en-US" sz="1800" b="0" i="0" u="none" strike="noStrike" cap="none" baseline="0" dirty="0">
                <a:solidFill>
                  <a:srgbClr val="3F3F3F"/>
                </a:solidFill>
                <a:latin typeface="Verdana"/>
                <a:ea typeface="Verdana"/>
                <a:cs typeface="Verdana"/>
                <a:sym typeface="Verdana"/>
              </a:rPr>
              <a:t>ost writing makes organizational decisions based on the author’s purpose</a:t>
            </a:r>
            <a:r>
              <a:rPr lang="en-US" dirty="0"/>
              <a:t>, the intended audience, and the</a:t>
            </a:r>
            <a:r>
              <a:rPr lang="en-US" sz="1800" b="0" i="0" u="none" strike="noStrike" cap="none" baseline="0" dirty="0">
                <a:solidFill>
                  <a:srgbClr val="3F3F3F"/>
                </a:solidFill>
                <a:latin typeface="Verdana"/>
                <a:ea typeface="Verdana"/>
                <a:cs typeface="Verdana"/>
                <a:sym typeface="Verdana"/>
              </a:rPr>
              <a:t> information that needs to be </a:t>
            </a:r>
            <a:r>
              <a:rPr lang="en-US" dirty="0"/>
              <a:t>delivered.</a:t>
            </a:r>
          </a:p>
          <a:p>
            <a:pPr marL="742950" marR="0" lvl="1" indent="-285750" algn="l" rtl="0">
              <a:spcBef>
                <a:spcPts val="920"/>
              </a:spcBef>
              <a:spcAft>
                <a:spcPts val="0"/>
              </a:spcAft>
              <a:buClr>
                <a:srgbClr val="3F3F3F"/>
              </a:buClr>
              <a:buSzPct val="100000"/>
              <a:buFont typeface="Verdana"/>
              <a:buChar char="○"/>
            </a:pPr>
            <a:r>
              <a:rPr lang="en-US" sz="1600" b="0" i="0" u="none" strike="noStrike" cap="none" baseline="0" dirty="0">
                <a:solidFill>
                  <a:srgbClr val="3F3F3F"/>
                </a:solidFill>
                <a:latin typeface="Verdana"/>
                <a:ea typeface="Verdana"/>
                <a:cs typeface="Verdana"/>
                <a:sym typeface="Verdana"/>
              </a:rPr>
              <a:t>A fiction story is usually chronological</a:t>
            </a:r>
          </a:p>
          <a:p>
            <a:pPr marL="457200" marR="0" lvl="1" indent="0" algn="l" rtl="0">
              <a:spcBef>
                <a:spcPts val="920"/>
              </a:spcBef>
              <a:spcAft>
                <a:spcPts val="0"/>
              </a:spcAft>
              <a:buClr>
                <a:srgbClr val="3F3F3F"/>
              </a:buClr>
              <a:buFont typeface="Verdana"/>
              <a:buNone/>
            </a:pPr>
            <a:endParaRPr sz="1800" b="0" i="0" u="none" strike="noStrike" cap="none" baseline="0" dirty="0">
              <a:solidFill>
                <a:srgbClr val="3F3F3F"/>
              </a:solidFill>
              <a:latin typeface="Verdana"/>
              <a:ea typeface="Verdana"/>
              <a:cs typeface="Verdana"/>
              <a:sym typeface="Verdana"/>
            </a:endParaRPr>
          </a:p>
          <a:p>
            <a:pPr marL="742950" marR="0" lvl="1" indent="-285750" algn="l" rtl="0">
              <a:spcBef>
                <a:spcPts val="920"/>
              </a:spcBef>
              <a:spcAft>
                <a:spcPts val="0"/>
              </a:spcAft>
              <a:buClr>
                <a:srgbClr val="3F3F3F"/>
              </a:buClr>
              <a:buSzPct val="100000"/>
              <a:buFont typeface="Verdana"/>
              <a:buChar char="○"/>
            </a:pPr>
            <a:r>
              <a:rPr lang="en-US" sz="1600" b="0" i="0" u="none" strike="noStrike" cap="none" baseline="0" dirty="0">
                <a:solidFill>
                  <a:srgbClr val="3F3F3F"/>
                </a:solidFill>
                <a:latin typeface="Verdana"/>
                <a:ea typeface="Verdana"/>
                <a:cs typeface="Verdana"/>
                <a:sym typeface="Verdana"/>
              </a:rPr>
              <a:t>Instructions are usually sequential</a:t>
            </a:r>
          </a:p>
          <a:p>
            <a:pPr marL="457200" marR="0" lvl="0" indent="0" algn="l" rtl="0">
              <a:spcBef>
                <a:spcPts val="920"/>
              </a:spcBef>
              <a:spcAft>
                <a:spcPts val="0"/>
              </a:spcAft>
              <a:buNone/>
            </a:pPr>
            <a:endParaRPr dirty="0"/>
          </a:p>
          <a:p>
            <a:pPr marL="742950" marR="0" lvl="1" indent="-285750" algn="l" rtl="0">
              <a:spcBef>
                <a:spcPts val="920"/>
              </a:spcBef>
              <a:spcAft>
                <a:spcPts val="0"/>
              </a:spcAft>
              <a:buClr>
                <a:srgbClr val="3F3F3F"/>
              </a:buClr>
              <a:buSzPct val="88888"/>
              <a:buFont typeface="Verdana"/>
              <a:buChar char="○"/>
            </a:pPr>
            <a:r>
              <a:rPr lang="en-US" dirty="0"/>
              <a:t>The chapter from </a:t>
            </a:r>
            <a:r>
              <a:rPr lang="en-US" i="1" dirty="0"/>
              <a:t>Freakonomics</a:t>
            </a:r>
            <a:r>
              <a:rPr lang="en-US" dirty="0"/>
              <a:t> was inductive overall, but compare/contrast in each section.</a:t>
            </a:r>
          </a:p>
          <a:p>
            <a:pPr marL="742950" marR="0" lvl="1" indent="-184150" algn="l" rtl="0">
              <a:spcBef>
                <a:spcPts val="920"/>
              </a:spcBef>
              <a:spcAft>
                <a:spcPts val="600"/>
              </a:spcAft>
              <a:buClr>
                <a:srgbClr val="3F3F3F"/>
              </a:buClr>
              <a:buFont typeface="Verdana"/>
              <a:buNone/>
            </a:pPr>
            <a:endParaRPr sz="1800" b="0" i="0" u="none" strike="noStrike" cap="none" baseline="0" dirty="0">
              <a:solidFill>
                <a:srgbClr val="3F3F3F"/>
              </a:solidFill>
              <a:latin typeface="Verdana"/>
              <a:ea typeface="Verdana"/>
              <a:cs typeface="Verdana"/>
              <a:sym typeface="Verdana"/>
            </a:endParaRPr>
          </a:p>
        </p:txBody>
      </p:sp>
      <p:pic>
        <p:nvPicPr>
          <p:cNvPr id="266" name="Shape 266"/>
          <p:cNvPicPr preferRelativeResize="0"/>
          <p:nvPr/>
        </p:nvPicPr>
        <p:blipFill>
          <a:blip r:embed="rId3">
            <a:alphaModFix/>
          </a:blip>
          <a:stretch>
            <a:fillRect/>
          </a:stretch>
        </p:blipFill>
        <p:spPr>
          <a:xfrm>
            <a:off x="5943600" y="3278159"/>
            <a:ext cx="688974" cy="675768"/>
          </a:xfrm>
          <a:prstGeom prst="rect">
            <a:avLst/>
          </a:prstGeom>
          <a:noFill/>
          <a:ln>
            <a:noFill/>
          </a:ln>
        </p:spPr>
      </p:pic>
      <p:pic>
        <p:nvPicPr>
          <p:cNvPr id="267" name="Shape 267"/>
          <p:cNvPicPr preferRelativeResize="0"/>
          <p:nvPr/>
        </p:nvPicPr>
        <p:blipFill>
          <a:blip r:embed="rId4">
            <a:alphaModFix/>
          </a:blip>
          <a:stretch>
            <a:fillRect/>
          </a:stretch>
        </p:blipFill>
        <p:spPr>
          <a:xfrm>
            <a:off x="5568830" y="4073098"/>
            <a:ext cx="722312" cy="722312"/>
          </a:xfrm>
          <a:prstGeom prst="rect">
            <a:avLst/>
          </a:prstGeom>
          <a:noFill/>
          <a:ln>
            <a:noFill/>
          </a:ln>
        </p:spPr>
      </p:pic>
      <p:pic>
        <p:nvPicPr>
          <p:cNvPr id="268" name="Shape 268"/>
          <p:cNvPicPr preferRelativeResize="0"/>
          <p:nvPr/>
        </p:nvPicPr>
        <p:blipFill>
          <a:blip r:embed="rId5">
            <a:alphaModFix/>
          </a:blip>
          <a:stretch>
            <a:fillRect/>
          </a:stretch>
        </p:blipFill>
        <p:spPr>
          <a:xfrm>
            <a:off x="6709687" y="5213300"/>
            <a:ext cx="1329837" cy="1143000"/>
          </a:xfrm>
          <a:prstGeom prst="rect">
            <a:avLst/>
          </a:prstGeom>
          <a:noFill/>
          <a:ln>
            <a:noFill/>
          </a:ln>
        </p:spPr>
      </p:pic>
      <p:pic>
        <p:nvPicPr>
          <p:cNvPr id="269" name="Shape 269"/>
          <p:cNvPicPr preferRelativeResize="0"/>
          <p:nvPr/>
        </p:nvPicPr>
        <p:blipFill>
          <a:blip r:embed="rId6">
            <a:alphaModFix/>
          </a:blip>
          <a:stretch>
            <a:fillRect/>
          </a:stretch>
        </p:blipFill>
        <p:spPr>
          <a:xfrm>
            <a:off x="264827" y="5124900"/>
            <a:ext cx="1329824" cy="1532992"/>
          </a:xfrm>
          <a:prstGeom prst="rect">
            <a:avLst/>
          </a:prstGeom>
          <a:noFill/>
          <a:ln>
            <a:noFill/>
          </a:ln>
        </p:spPr>
      </p:pic>
    </p:spTree>
    <p:extLst>
      <p:ext uri="{BB962C8B-B14F-4D97-AF65-F5344CB8AC3E}">
        <p14:creationId xmlns:p14="http://schemas.microsoft.com/office/powerpoint/2010/main" val="3488132282"/>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1009441" y="675724"/>
            <a:ext cx="7125113" cy="924475"/>
          </a:xfrm>
          <a:prstGeom prst="rect">
            <a:avLst/>
          </a:prstGeom>
          <a:noFill/>
          <a:ln>
            <a:noFill/>
          </a:ln>
        </p:spPr>
        <p:txBody>
          <a:bodyPr lIns="91425" tIns="45700" rIns="91425" bIns="45700" anchor="ctr" anchorCtr="0">
            <a:noAutofit/>
          </a:bodyPr>
          <a:lstStyle/>
          <a:p>
            <a:pPr marL="0" marR="0" lvl="0" indent="0" algn="l" rtl="0">
              <a:spcBef>
                <a:spcPts val="0"/>
              </a:spcBef>
              <a:buClr>
                <a:srgbClr val="3F3F3F"/>
              </a:buClr>
              <a:buSzPct val="25000"/>
              <a:buFont typeface="Verdana"/>
              <a:buNone/>
            </a:pPr>
            <a:r>
              <a:rPr lang="en-US" sz="3200" b="0" i="0" u="none" strike="noStrike" cap="none" baseline="0">
                <a:solidFill>
                  <a:srgbClr val="3F3F3F"/>
                </a:solidFill>
                <a:latin typeface="Verdana"/>
                <a:ea typeface="Verdana"/>
                <a:cs typeface="Verdana"/>
                <a:sym typeface="Verdana"/>
              </a:rPr>
              <a:t>Organization</a:t>
            </a:r>
          </a:p>
        </p:txBody>
      </p:sp>
      <p:sp>
        <p:nvSpPr>
          <p:cNvPr id="275" name="Shape 275"/>
          <p:cNvSpPr txBox="1">
            <a:spLocks noGrp="1"/>
          </p:cNvSpPr>
          <p:nvPr>
            <p:ph type="body" idx="1"/>
          </p:nvPr>
        </p:nvSpPr>
        <p:spPr>
          <a:xfrm>
            <a:off x="1009442" y="1807360"/>
            <a:ext cx="7125112" cy="4051437"/>
          </a:xfrm>
          <a:prstGeom prst="rect">
            <a:avLst/>
          </a:prstGeom>
          <a:noFill/>
          <a:ln>
            <a:noFill/>
          </a:ln>
        </p:spPr>
        <p:txBody>
          <a:bodyPr lIns="91425" tIns="45700" rIns="91425" bIns="45700" anchor="ctr" anchorCtr="0">
            <a:noAutofit/>
          </a:bodyPr>
          <a:lstStyle/>
          <a:p>
            <a:pPr marL="342900" marR="0" lvl="0" indent="-342900" algn="l" rtl="0">
              <a:spcBef>
                <a:spcPts val="0"/>
              </a:spcBef>
              <a:spcAft>
                <a:spcPts val="0"/>
              </a:spcAft>
              <a:buClr>
                <a:srgbClr val="3F3F3F"/>
              </a:buClr>
              <a:buSzPct val="100000"/>
              <a:buFont typeface="Verdana"/>
              <a:buChar char="○"/>
            </a:pPr>
            <a:r>
              <a:rPr lang="en-US" sz="3200" b="0" i="0" u="none" strike="noStrike" cap="none" baseline="0">
                <a:solidFill>
                  <a:srgbClr val="3F3F3F"/>
                </a:solidFill>
                <a:latin typeface="Verdana"/>
                <a:ea typeface="Verdana"/>
                <a:cs typeface="Verdana"/>
                <a:sym typeface="Verdana"/>
              </a:rPr>
              <a:t>Organization is about looking at the information you have and thinking about the best order to give it to your audience.</a:t>
            </a:r>
          </a:p>
          <a:p>
            <a:pPr marL="342900" marR="0" lvl="0" indent="-342900" algn="l" rtl="0">
              <a:spcBef>
                <a:spcPts val="1240"/>
              </a:spcBef>
              <a:spcAft>
                <a:spcPts val="600"/>
              </a:spcAft>
              <a:buClr>
                <a:srgbClr val="3F3F3F"/>
              </a:buClr>
              <a:buSzPct val="100000"/>
              <a:buFont typeface="Verdana"/>
              <a:buChar char="○"/>
            </a:pPr>
            <a:r>
              <a:rPr lang="en-US" sz="3200" b="0" i="0" u="none" strike="noStrike" cap="none" baseline="0">
                <a:solidFill>
                  <a:srgbClr val="3F3F3F"/>
                </a:solidFill>
                <a:latin typeface="Verdana"/>
                <a:ea typeface="Verdana"/>
                <a:cs typeface="Verdana"/>
                <a:sym typeface="Verdana"/>
              </a:rPr>
              <a:t>The paragraph is the basic unit of organization.</a:t>
            </a:r>
          </a:p>
        </p:txBody>
      </p:sp>
    </p:spTree>
    <p:extLst>
      <p:ext uri="{BB962C8B-B14F-4D97-AF65-F5344CB8AC3E}">
        <p14:creationId xmlns:p14="http://schemas.microsoft.com/office/powerpoint/2010/main" val="1563775387"/>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457200" y="1143000"/>
            <a:ext cx="8229600" cy="4572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2"/>
              </a:buClr>
              <a:buSzPct val="340000"/>
              <a:buNone/>
            </a:pPr>
            <a:r>
              <a:rPr lang="en-US" sz="2800" b="0" i="0" u="none" strike="noStrike" cap="none" baseline="0" dirty="0">
                <a:solidFill>
                  <a:schemeClr val="tx1"/>
                </a:solidFill>
                <a:latin typeface="Merriweather"/>
                <a:ea typeface="Merriweather"/>
                <a:cs typeface="Merriweather"/>
                <a:sym typeface="Merriweather"/>
              </a:rPr>
              <a:t>How does Sandra Cisneros carefully balance the words and details used to explain her family's effect on her development for her audience?</a:t>
            </a:r>
          </a:p>
          <a:p>
            <a:pPr marL="0" marR="0" lvl="0" indent="0" algn="l" rtl="0">
              <a:spcBef>
                <a:spcPts val="600"/>
              </a:spcBef>
              <a:buClr>
                <a:schemeClr val="accent2"/>
              </a:buClr>
              <a:buSzPct val="340000"/>
              <a:buNone/>
            </a:pPr>
            <a:r>
              <a:rPr lang="en-US" sz="2800" b="0" i="0" u="none" strike="noStrike" cap="none" baseline="0" dirty="0">
                <a:solidFill>
                  <a:schemeClr val="tx1"/>
                </a:solidFill>
                <a:latin typeface="Merriweather"/>
                <a:ea typeface="Merriweather"/>
                <a:cs typeface="Merriweather"/>
                <a:sym typeface="Merriweather"/>
              </a:rPr>
              <a:t>Your answer must include.</a:t>
            </a:r>
          </a:p>
          <a:p>
            <a:pPr marL="774700" marR="0" lvl="2" indent="0" algn="l" rtl="0">
              <a:spcBef>
                <a:spcPts val="300"/>
              </a:spcBef>
              <a:buClr>
                <a:srgbClr val="B27834"/>
              </a:buClr>
              <a:buSzPct val="340000"/>
              <a:buNone/>
            </a:pPr>
            <a:r>
              <a:rPr lang="en-US" sz="2800" b="0" i="0" u="none" strike="noStrike" cap="none" baseline="0" dirty="0">
                <a:solidFill>
                  <a:schemeClr val="tx1"/>
                </a:solidFill>
                <a:latin typeface="Merriweather"/>
                <a:ea typeface="Merriweather"/>
                <a:cs typeface="Merriweather"/>
                <a:sym typeface="Merriweather"/>
              </a:rPr>
              <a:t>Specific details from the text.</a:t>
            </a:r>
          </a:p>
          <a:p>
            <a:pPr marL="774700" marR="0" lvl="2" indent="0" algn="l" rtl="0">
              <a:spcBef>
                <a:spcPts val="300"/>
              </a:spcBef>
              <a:buClr>
                <a:srgbClr val="B27834"/>
              </a:buClr>
              <a:buSzPct val="340000"/>
              <a:buNone/>
            </a:pPr>
            <a:r>
              <a:rPr lang="en-US" sz="2800" b="0" i="0" u="none" strike="noStrike" cap="none" baseline="0" dirty="0">
                <a:solidFill>
                  <a:schemeClr val="tx1"/>
                </a:solidFill>
                <a:latin typeface="Merriweather"/>
                <a:ea typeface="Merriweather"/>
                <a:cs typeface="Merriweather"/>
                <a:sym typeface="Merriweather"/>
              </a:rPr>
              <a:t>All of the previewed vocabulary</a:t>
            </a:r>
          </a:p>
          <a:p>
            <a:pPr marL="1041401" marR="0" lvl="3" indent="0" algn="l" rtl="0">
              <a:spcBef>
                <a:spcPts val="300"/>
              </a:spcBef>
              <a:buClr>
                <a:srgbClr val="D6903E"/>
              </a:buClr>
              <a:buSzPct val="340000"/>
              <a:buNone/>
            </a:pPr>
            <a:r>
              <a:rPr lang="en-US" sz="2800" dirty="0">
                <a:solidFill>
                  <a:schemeClr val="tx1"/>
                </a:solidFill>
              </a:rPr>
              <a:t>P</a:t>
            </a:r>
            <a:r>
              <a:rPr lang="en-US" sz="2800" b="0" i="0" u="none" strike="noStrike" cap="none" baseline="0" dirty="0" smtClean="0">
                <a:solidFill>
                  <a:schemeClr val="tx1"/>
                </a:solidFill>
                <a:latin typeface="Merriweather"/>
                <a:ea typeface="Merriweather"/>
                <a:cs typeface="Merriweather"/>
                <a:sym typeface="Merriweather"/>
              </a:rPr>
              <a:t>ersonal </a:t>
            </a:r>
            <a:r>
              <a:rPr lang="en-US" sz="2800" b="0" i="0" u="none" strike="noStrike" cap="none" baseline="0" dirty="0">
                <a:solidFill>
                  <a:schemeClr val="tx1"/>
                </a:solidFill>
                <a:latin typeface="Merriweather"/>
                <a:ea typeface="Merriweather"/>
                <a:cs typeface="Merriweather"/>
                <a:sym typeface="Merriweather"/>
              </a:rPr>
              <a:t>essay</a:t>
            </a:r>
          </a:p>
          <a:p>
            <a:pPr marL="1041401" marR="0" lvl="3" indent="0" algn="l" rtl="0">
              <a:spcBef>
                <a:spcPts val="300"/>
              </a:spcBef>
              <a:buClr>
                <a:srgbClr val="D6903E"/>
              </a:buClr>
              <a:buSzPct val="340000"/>
              <a:buNone/>
            </a:pPr>
            <a:r>
              <a:rPr lang="en-US" sz="2800" dirty="0" smtClean="0">
                <a:solidFill>
                  <a:schemeClr val="tx1"/>
                </a:solidFill>
              </a:rPr>
              <a:t>Organization of details</a:t>
            </a:r>
          </a:p>
          <a:p>
            <a:pPr marL="1041401" marR="0" lvl="3" indent="0" algn="l" rtl="0">
              <a:spcBef>
                <a:spcPts val="300"/>
              </a:spcBef>
              <a:buClr>
                <a:srgbClr val="D6903E"/>
              </a:buClr>
              <a:buSzPct val="340000"/>
              <a:buNone/>
            </a:pPr>
            <a:r>
              <a:rPr lang="en-US" sz="2800" b="0" i="0" u="none" strike="noStrike" cap="none" baseline="0" dirty="0" smtClean="0">
                <a:solidFill>
                  <a:schemeClr val="tx1"/>
                </a:solidFill>
                <a:latin typeface="Merriweather"/>
                <a:ea typeface="Merriweather"/>
                <a:cs typeface="Merriweather"/>
                <a:sym typeface="Merriweather"/>
              </a:rPr>
              <a:t>Word </a:t>
            </a:r>
            <a:r>
              <a:rPr lang="en-US" sz="2800" b="0" i="0" u="none" strike="noStrike" cap="none" baseline="0" dirty="0">
                <a:solidFill>
                  <a:schemeClr val="tx1"/>
                </a:solidFill>
                <a:latin typeface="Merriweather"/>
                <a:ea typeface="Merriweather"/>
                <a:cs typeface="Merriweather"/>
                <a:sym typeface="Merriweather"/>
              </a:rPr>
              <a:t>choice</a:t>
            </a:r>
          </a:p>
          <a:p>
            <a:pPr marL="1320800" marR="0" lvl="4" indent="0" algn="l" rtl="0">
              <a:spcBef>
                <a:spcPts val="340"/>
              </a:spcBef>
              <a:buClr>
                <a:srgbClr val="D6903E"/>
              </a:buClr>
              <a:buSzPct val="340000"/>
              <a:buNone/>
            </a:pPr>
            <a:r>
              <a:rPr lang="en-US" sz="1600" b="0" i="0" u="none" strike="noStrike" cap="none" baseline="0" dirty="0">
                <a:solidFill>
                  <a:schemeClr val="tx1"/>
                </a:solidFill>
                <a:latin typeface="Merriweather"/>
                <a:ea typeface="Merriweather"/>
                <a:cs typeface="Merriweather"/>
                <a:sym typeface="Merriweather"/>
              </a:rPr>
              <a:t>Imagery</a:t>
            </a:r>
          </a:p>
          <a:p>
            <a:pPr marL="1320800" marR="0" lvl="4" indent="0" algn="l" rtl="0">
              <a:spcBef>
                <a:spcPts val="340"/>
              </a:spcBef>
              <a:buClr>
                <a:srgbClr val="D6903E"/>
              </a:buClr>
              <a:buSzPct val="340000"/>
              <a:buNone/>
            </a:pPr>
            <a:r>
              <a:rPr lang="en-US" sz="1600" b="0" i="0" u="none" strike="noStrike" cap="none" baseline="0" dirty="0">
                <a:solidFill>
                  <a:schemeClr val="tx1"/>
                </a:solidFill>
                <a:latin typeface="Merriweather"/>
                <a:ea typeface="Merriweather"/>
                <a:cs typeface="Merriweather"/>
                <a:sym typeface="Merriweather"/>
              </a:rPr>
              <a:t>Tone</a:t>
            </a:r>
          </a:p>
          <a:p>
            <a:pPr marL="1320800" marR="0" lvl="4" indent="0" algn="l" rtl="0">
              <a:spcBef>
                <a:spcPts val="340"/>
              </a:spcBef>
              <a:buClr>
                <a:srgbClr val="D6903E"/>
              </a:buClr>
              <a:buSzPct val="340000"/>
              <a:buNone/>
            </a:pPr>
            <a:r>
              <a:rPr lang="en-US" sz="1600" b="0" i="0" u="none" strike="noStrike" cap="none" baseline="0" dirty="0" smtClean="0">
                <a:solidFill>
                  <a:schemeClr val="tx1"/>
                </a:solidFill>
                <a:latin typeface="Merriweather"/>
                <a:ea typeface="Merriweather"/>
                <a:cs typeface="Merriweather"/>
                <a:sym typeface="Merriweather"/>
              </a:rPr>
              <a:t>Voice</a:t>
            </a:r>
          </a:p>
          <a:p>
            <a:pPr marL="1320800" marR="0" lvl="4" indent="0" algn="l" rtl="0">
              <a:spcBef>
                <a:spcPts val="340"/>
              </a:spcBef>
              <a:buClr>
                <a:srgbClr val="D6903E"/>
              </a:buClr>
              <a:buSzPct val="340000"/>
              <a:buNone/>
            </a:pPr>
            <a:r>
              <a:rPr lang="en-US" smtClean="0">
                <a:solidFill>
                  <a:schemeClr val="tx1"/>
                </a:solidFill>
              </a:rPr>
              <a:t>Mood</a:t>
            </a:r>
            <a:endParaRPr lang="en-US" sz="1600" b="0" i="0" u="none" strike="noStrike" cap="none" baseline="0" smtClean="0">
              <a:solidFill>
                <a:schemeClr val="tx1"/>
              </a:solidFill>
              <a:latin typeface="Merriweather"/>
              <a:ea typeface="Merriweather"/>
              <a:cs typeface="Merriweather"/>
              <a:sym typeface="Merriweather"/>
            </a:endParaRPr>
          </a:p>
          <a:p>
            <a:pPr marL="1320800" marR="0" lvl="4" indent="0" algn="l" rtl="0">
              <a:spcBef>
                <a:spcPts val="340"/>
              </a:spcBef>
              <a:buClr>
                <a:srgbClr val="D6903E"/>
              </a:buClr>
              <a:buSzPct val="340000"/>
              <a:buNone/>
            </a:pPr>
            <a:endParaRPr lang="en-US" sz="1600" b="0" i="0" u="none" strike="noStrike" cap="none" baseline="0" dirty="0">
              <a:solidFill>
                <a:schemeClr val="tx1"/>
              </a:solidFill>
              <a:latin typeface="Merriweather"/>
              <a:ea typeface="Merriweather"/>
              <a:cs typeface="Merriweather"/>
              <a:sym typeface="Merriweather"/>
            </a:endParaRPr>
          </a:p>
          <a:p>
            <a:pPr marL="1280160" marR="0" lvl="3" indent="-136207" algn="l" rtl="0">
              <a:spcBef>
                <a:spcPts val="300"/>
              </a:spcBef>
              <a:buClr>
                <a:srgbClr val="D6903E"/>
              </a:buClr>
              <a:buFont typeface="Merriweather"/>
              <a:buNone/>
            </a:pPr>
            <a:endParaRPr sz="450" b="0" i="0" u="none" strike="noStrike" cap="none" baseline="0" dirty="0">
              <a:solidFill>
                <a:schemeClr val="tx1"/>
              </a:solidFill>
              <a:latin typeface="Merriweather"/>
              <a:ea typeface="Merriweather"/>
              <a:cs typeface="Merriweather"/>
              <a:sym typeface="Merriweather"/>
            </a:endParaRPr>
          </a:p>
          <a:p>
            <a:pPr marL="777240" marR="0" lvl="2" indent="-2540" algn="l" rtl="0">
              <a:spcBef>
                <a:spcPts val="300"/>
              </a:spcBef>
              <a:buClr>
                <a:srgbClr val="B27834"/>
              </a:buClr>
              <a:buSzPct val="25000"/>
              <a:buFont typeface="Merriweather"/>
              <a:buNone/>
            </a:pPr>
            <a:endParaRPr sz="450" b="0" i="0" u="none" strike="noStrike" cap="none" baseline="0" dirty="0">
              <a:solidFill>
                <a:schemeClr val="tx1"/>
              </a:solidFill>
              <a:latin typeface="Merriweather"/>
              <a:ea typeface="Merriweather"/>
              <a:cs typeface="Merriweather"/>
              <a:sym typeface="Merriweather"/>
            </a:endParaRPr>
          </a:p>
        </p:txBody>
      </p:sp>
      <p:sp>
        <p:nvSpPr>
          <p:cNvPr id="197" name="Shape 197"/>
          <p:cNvSpPr txBox="1">
            <a:spLocks noGrp="1"/>
          </p:cNvSpPr>
          <p:nvPr>
            <p:ph type="title"/>
          </p:nvPr>
        </p:nvSpPr>
        <p:spPr>
          <a:xfrm>
            <a:off x="457200" y="152401"/>
            <a:ext cx="8229600" cy="914400"/>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smtClean="0">
                <a:solidFill>
                  <a:schemeClr val="tx1"/>
                </a:solidFill>
                <a:latin typeface="Merriweather"/>
                <a:ea typeface="Merriweather"/>
                <a:cs typeface="Merriweather"/>
                <a:sym typeface="Merriweather"/>
              </a:rPr>
              <a:t>Assessment</a:t>
            </a:r>
            <a:endParaRPr lang="en-US" sz="4200" b="0" i="0" u="none" strike="noStrike" cap="none" baseline="0" dirty="0">
              <a:solidFill>
                <a:schemeClr val="tx1"/>
              </a:solidFill>
              <a:latin typeface="Merriweather"/>
              <a:ea typeface="Merriweather"/>
              <a:cs typeface="Merriweather"/>
              <a:sym typeface="Merriweather"/>
            </a:endParaRPr>
          </a:p>
        </p:txBody>
      </p:sp>
      <p:cxnSp>
        <p:nvCxnSpPr>
          <p:cNvPr id="3" name="Straight Arrow Connector 2"/>
          <p:cNvCxnSpPr/>
          <p:nvPr/>
        </p:nvCxnSpPr>
        <p:spPr>
          <a:xfrm flipV="1">
            <a:off x="876300" y="2514600"/>
            <a:ext cx="38100" cy="152400"/>
          </a:xfrm>
          <a:prstGeom prst="straightConnector1">
            <a:avLst/>
          </a:prstGeom>
          <a:ln cmpd="sng">
            <a:headEnd w="lg" len="lg"/>
            <a:tailEnd type="arrow"/>
          </a:ln>
        </p:spPr>
        <p:style>
          <a:lnRef idx="1">
            <a:schemeClr val="accent1"/>
          </a:lnRef>
          <a:fillRef idx="0">
            <a:schemeClr val="accent1"/>
          </a:fillRef>
          <a:effectRef idx="0">
            <a:schemeClr val="accent1"/>
          </a:effectRef>
          <a:fontRef idx="minor">
            <a:schemeClr val="tx1"/>
          </a:fontRef>
        </p:style>
      </p:cxnSp>
      <p:grpSp>
        <p:nvGrpSpPr>
          <p:cNvPr id="255" name="SMARTInkShape-Group81"/>
          <p:cNvGrpSpPr/>
          <p:nvPr/>
        </p:nvGrpSpPr>
        <p:grpSpPr>
          <a:xfrm>
            <a:off x="1462561" y="5170258"/>
            <a:ext cx="1286542" cy="1508583"/>
            <a:chOff x="1462561" y="5170258"/>
            <a:chExt cx="1286542" cy="1508583"/>
          </a:xfrm>
        </p:grpSpPr>
        <p:sp>
          <p:nvSpPr>
            <p:cNvPr id="253" name="SMARTInkShape-252"/>
            <p:cNvSpPr/>
            <p:nvPr/>
          </p:nvSpPr>
          <p:spPr>
            <a:xfrm>
              <a:off x="1462561" y="5170258"/>
              <a:ext cx="1286542" cy="1508583"/>
            </a:xfrm>
            <a:custGeom>
              <a:avLst/>
              <a:gdLst/>
              <a:ahLst/>
              <a:cxnLst/>
              <a:rect l="0" t="0" r="0" b="0"/>
              <a:pathLst>
                <a:path w="1286542" h="1508583">
                  <a:moveTo>
                    <a:pt x="280514" y="1430567"/>
                  </a:moveTo>
                  <a:lnTo>
                    <a:pt x="307985" y="1444303"/>
                  </a:lnTo>
                  <a:lnTo>
                    <a:pt x="337778" y="1457303"/>
                  </a:lnTo>
                  <a:lnTo>
                    <a:pt x="364438" y="1468643"/>
                  </a:lnTo>
                  <a:lnTo>
                    <a:pt x="395601" y="1480827"/>
                  </a:lnTo>
                  <a:lnTo>
                    <a:pt x="430618" y="1491534"/>
                  </a:lnTo>
                  <a:lnTo>
                    <a:pt x="448846" y="1495817"/>
                  </a:lnTo>
                  <a:lnTo>
                    <a:pt x="467348" y="1499467"/>
                  </a:lnTo>
                  <a:lnTo>
                    <a:pt x="486032" y="1502694"/>
                  </a:lnTo>
                  <a:lnTo>
                    <a:pt x="504839" y="1504845"/>
                  </a:lnTo>
                  <a:lnTo>
                    <a:pt x="523726" y="1506280"/>
                  </a:lnTo>
                  <a:lnTo>
                    <a:pt x="542668" y="1507236"/>
                  </a:lnTo>
                  <a:lnTo>
                    <a:pt x="562440" y="1507873"/>
                  </a:lnTo>
                  <a:lnTo>
                    <a:pt x="582764" y="1508299"/>
                  </a:lnTo>
                  <a:lnTo>
                    <a:pt x="603458" y="1508582"/>
                  </a:lnTo>
                  <a:lnTo>
                    <a:pt x="623604" y="1507183"/>
                  </a:lnTo>
                  <a:lnTo>
                    <a:pt x="643384" y="1504663"/>
                  </a:lnTo>
                  <a:lnTo>
                    <a:pt x="662921" y="1501396"/>
                  </a:lnTo>
                  <a:lnTo>
                    <a:pt x="682296" y="1496836"/>
                  </a:lnTo>
                  <a:lnTo>
                    <a:pt x="701562" y="1491415"/>
                  </a:lnTo>
                  <a:lnTo>
                    <a:pt x="720757" y="1485420"/>
                  </a:lnTo>
                  <a:lnTo>
                    <a:pt x="740697" y="1479042"/>
                  </a:lnTo>
                  <a:lnTo>
                    <a:pt x="761134" y="1472409"/>
                  </a:lnTo>
                  <a:lnTo>
                    <a:pt x="781902" y="1465605"/>
                  </a:lnTo>
                  <a:lnTo>
                    <a:pt x="802892" y="1457101"/>
                  </a:lnTo>
                  <a:lnTo>
                    <a:pt x="824028" y="1447462"/>
                  </a:lnTo>
                  <a:lnTo>
                    <a:pt x="845263" y="1437067"/>
                  </a:lnTo>
                  <a:lnTo>
                    <a:pt x="865770" y="1426170"/>
                  </a:lnTo>
                  <a:lnTo>
                    <a:pt x="885791" y="1414935"/>
                  </a:lnTo>
                  <a:lnTo>
                    <a:pt x="905488" y="1403477"/>
                  </a:lnTo>
                  <a:lnTo>
                    <a:pt x="924176" y="1391076"/>
                  </a:lnTo>
                  <a:lnTo>
                    <a:pt x="959757" y="1364597"/>
                  </a:lnTo>
                  <a:lnTo>
                    <a:pt x="977818" y="1350074"/>
                  </a:lnTo>
                  <a:lnTo>
                    <a:pt x="996208" y="1334836"/>
                  </a:lnTo>
                  <a:lnTo>
                    <a:pt x="1014818" y="1319121"/>
                  </a:lnTo>
                  <a:lnTo>
                    <a:pt x="1050313" y="1284727"/>
                  </a:lnTo>
                  <a:lnTo>
                    <a:pt x="1067557" y="1266665"/>
                  </a:lnTo>
                  <a:lnTo>
                    <a:pt x="1083816" y="1247481"/>
                  </a:lnTo>
                  <a:lnTo>
                    <a:pt x="1099417" y="1227547"/>
                  </a:lnTo>
                  <a:lnTo>
                    <a:pt x="1114581" y="1207114"/>
                  </a:lnTo>
                  <a:lnTo>
                    <a:pt x="1128658" y="1185555"/>
                  </a:lnTo>
                  <a:lnTo>
                    <a:pt x="1142012" y="1163245"/>
                  </a:lnTo>
                  <a:lnTo>
                    <a:pt x="1154884" y="1140433"/>
                  </a:lnTo>
                  <a:lnTo>
                    <a:pt x="1167434" y="1117288"/>
                  </a:lnTo>
                  <a:lnTo>
                    <a:pt x="1179769" y="1093921"/>
                  </a:lnTo>
                  <a:lnTo>
                    <a:pt x="1191961" y="1070404"/>
                  </a:lnTo>
                  <a:lnTo>
                    <a:pt x="1204058" y="1045996"/>
                  </a:lnTo>
                  <a:lnTo>
                    <a:pt x="1216091" y="1020993"/>
                  </a:lnTo>
                  <a:lnTo>
                    <a:pt x="1228082" y="995592"/>
                  </a:lnTo>
                  <a:lnTo>
                    <a:pt x="1237663" y="969928"/>
                  </a:lnTo>
                  <a:lnTo>
                    <a:pt x="1245638" y="944087"/>
                  </a:lnTo>
                  <a:lnTo>
                    <a:pt x="1252543" y="918128"/>
                  </a:lnTo>
                  <a:lnTo>
                    <a:pt x="1259527" y="892091"/>
                  </a:lnTo>
                  <a:lnTo>
                    <a:pt x="1266564" y="866002"/>
                  </a:lnTo>
                  <a:lnTo>
                    <a:pt x="1273637" y="839877"/>
                  </a:lnTo>
                  <a:lnTo>
                    <a:pt x="1278352" y="813729"/>
                  </a:lnTo>
                  <a:lnTo>
                    <a:pt x="1281496" y="787567"/>
                  </a:lnTo>
                  <a:lnTo>
                    <a:pt x="1283592" y="761395"/>
                  </a:lnTo>
                  <a:lnTo>
                    <a:pt x="1284988" y="734420"/>
                  </a:lnTo>
                  <a:lnTo>
                    <a:pt x="1285920" y="706913"/>
                  </a:lnTo>
                  <a:lnTo>
                    <a:pt x="1286541" y="679050"/>
                  </a:lnTo>
                  <a:lnTo>
                    <a:pt x="1285367" y="651743"/>
                  </a:lnTo>
                  <a:lnTo>
                    <a:pt x="1282997" y="624808"/>
                  </a:lnTo>
                  <a:lnTo>
                    <a:pt x="1279830" y="598119"/>
                  </a:lnTo>
                  <a:lnTo>
                    <a:pt x="1274543" y="571595"/>
                  </a:lnTo>
                  <a:lnTo>
                    <a:pt x="1267844" y="545182"/>
                  </a:lnTo>
                  <a:lnTo>
                    <a:pt x="1260203" y="518840"/>
                  </a:lnTo>
                  <a:lnTo>
                    <a:pt x="1251933" y="492550"/>
                  </a:lnTo>
                  <a:lnTo>
                    <a:pt x="1243246" y="466291"/>
                  </a:lnTo>
                  <a:lnTo>
                    <a:pt x="1234279" y="440054"/>
                  </a:lnTo>
                  <a:lnTo>
                    <a:pt x="1223538" y="414625"/>
                  </a:lnTo>
                  <a:lnTo>
                    <a:pt x="1211616" y="389734"/>
                  </a:lnTo>
                  <a:lnTo>
                    <a:pt x="1198905" y="365204"/>
                  </a:lnTo>
                  <a:lnTo>
                    <a:pt x="1184874" y="341706"/>
                  </a:lnTo>
                  <a:lnTo>
                    <a:pt x="1169965" y="318897"/>
                  </a:lnTo>
                  <a:lnTo>
                    <a:pt x="1154469" y="296548"/>
                  </a:lnTo>
                  <a:lnTo>
                    <a:pt x="1137788" y="274504"/>
                  </a:lnTo>
                  <a:lnTo>
                    <a:pt x="1120317" y="252664"/>
                  </a:lnTo>
                  <a:lnTo>
                    <a:pt x="1102320" y="230961"/>
                  </a:lnTo>
                  <a:lnTo>
                    <a:pt x="1083179" y="210142"/>
                  </a:lnTo>
                  <a:lnTo>
                    <a:pt x="1063274" y="189913"/>
                  </a:lnTo>
                  <a:lnTo>
                    <a:pt x="1042860" y="170076"/>
                  </a:lnTo>
                  <a:lnTo>
                    <a:pt x="1020520" y="151295"/>
                  </a:lnTo>
                  <a:lnTo>
                    <a:pt x="996895" y="133220"/>
                  </a:lnTo>
                  <a:lnTo>
                    <a:pt x="972414" y="115612"/>
                  </a:lnTo>
                  <a:lnTo>
                    <a:pt x="947362" y="99906"/>
                  </a:lnTo>
                  <a:lnTo>
                    <a:pt x="921929" y="85466"/>
                  </a:lnTo>
                  <a:lnTo>
                    <a:pt x="896243" y="71870"/>
                  </a:lnTo>
                  <a:lnTo>
                    <a:pt x="869594" y="59631"/>
                  </a:lnTo>
                  <a:lnTo>
                    <a:pt x="842303" y="48297"/>
                  </a:lnTo>
                  <a:lnTo>
                    <a:pt x="814583" y="37567"/>
                  </a:lnTo>
                  <a:lnTo>
                    <a:pt x="786579" y="28825"/>
                  </a:lnTo>
                  <a:lnTo>
                    <a:pt x="758384" y="21410"/>
                  </a:lnTo>
                  <a:lnTo>
                    <a:pt x="730063" y="14879"/>
                  </a:lnTo>
                  <a:lnTo>
                    <a:pt x="701657" y="9731"/>
                  </a:lnTo>
                  <a:lnTo>
                    <a:pt x="673195" y="5506"/>
                  </a:lnTo>
                  <a:lnTo>
                    <a:pt x="644695" y="1895"/>
                  </a:lnTo>
                  <a:lnTo>
                    <a:pt x="616170" y="281"/>
                  </a:lnTo>
                  <a:lnTo>
                    <a:pt x="587628" y="0"/>
                  </a:lnTo>
                  <a:lnTo>
                    <a:pt x="559076" y="605"/>
                  </a:lnTo>
                  <a:lnTo>
                    <a:pt x="530516" y="2597"/>
                  </a:lnTo>
                  <a:lnTo>
                    <a:pt x="501950" y="5511"/>
                  </a:lnTo>
                  <a:lnTo>
                    <a:pt x="473382" y="9043"/>
                  </a:lnTo>
                  <a:lnTo>
                    <a:pt x="445605" y="13778"/>
                  </a:lnTo>
                  <a:lnTo>
                    <a:pt x="418356" y="19316"/>
                  </a:lnTo>
                  <a:lnTo>
                    <a:pt x="391459" y="25389"/>
                  </a:lnTo>
                  <a:lnTo>
                    <a:pt x="364796" y="33407"/>
                  </a:lnTo>
                  <a:lnTo>
                    <a:pt x="338289" y="42721"/>
                  </a:lnTo>
                  <a:lnTo>
                    <a:pt x="311887" y="52899"/>
                  </a:lnTo>
                  <a:lnTo>
                    <a:pt x="286348" y="65240"/>
                  </a:lnTo>
                  <a:lnTo>
                    <a:pt x="261385" y="79025"/>
                  </a:lnTo>
                  <a:lnTo>
                    <a:pt x="236805" y="93770"/>
                  </a:lnTo>
                  <a:lnTo>
                    <a:pt x="214068" y="109156"/>
                  </a:lnTo>
                  <a:lnTo>
                    <a:pt x="192561" y="124971"/>
                  </a:lnTo>
                  <a:lnTo>
                    <a:pt x="171872" y="141069"/>
                  </a:lnTo>
                  <a:lnTo>
                    <a:pt x="152524" y="158946"/>
                  </a:lnTo>
                  <a:lnTo>
                    <a:pt x="134068" y="178007"/>
                  </a:lnTo>
                  <a:lnTo>
                    <a:pt x="116209" y="197859"/>
                  </a:lnTo>
                  <a:lnTo>
                    <a:pt x="99540" y="218236"/>
                  </a:lnTo>
                  <a:lnTo>
                    <a:pt x="83664" y="238965"/>
                  </a:lnTo>
                  <a:lnTo>
                    <a:pt x="68318" y="259928"/>
                  </a:lnTo>
                  <a:lnTo>
                    <a:pt x="55707" y="282636"/>
                  </a:lnTo>
                  <a:lnTo>
                    <a:pt x="44917" y="306504"/>
                  </a:lnTo>
                  <a:lnTo>
                    <a:pt x="35343" y="331148"/>
                  </a:lnTo>
                  <a:lnTo>
                    <a:pt x="27373" y="356308"/>
                  </a:lnTo>
                  <a:lnTo>
                    <a:pt x="20472" y="381813"/>
                  </a:lnTo>
                  <a:lnTo>
                    <a:pt x="14284" y="407548"/>
                  </a:lnTo>
                  <a:lnTo>
                    <a:pt x="9365" y="434229"/>
                  </a:lnTo>
                  <a:lnTo>
                    <a:pt x="5292" y="461542"/>
                  </a:lnTo>
                  <a:lnTo>
                    <a:pt x="1782" y="489275"/>
                  </a:lnTo>
                  <a:lnTo>
                    <a:pt x="237" y="518082"/>
                  </a:lnTo>
                  <a:lnTo>
                    <a:pt x="0" y="547606"/>
                  </a:lnTo>
                  <a:lnTo>
                    <a:pt x="636" y="577608"/>
                  </a:lnTo>
                  <a:lnTo>
                    <a:pt x="2647" y="608721"/>
                  </a:lnTo>
                  <a:lnTo>
                    <a:pt x="5576" y="640576"/>
                  </a:lnTo>
                  <a:lnTo>
                    <a:pt x="9116" y="672925"/>
                  </a:lnTo>
                  <a:lnTo>
                    <a:pt x="13857" y="706396"/>
                  </a:lnTo>
                  <a:lnTo>
                    <a:pt x="19399" y="740618"/>
                  </a:lnTo>
                  <a:lnTo>
                    <a:pt x="25475" y="775339"/>
                  </a:lnTo>
                  <a:lnTo>
                    <a:pt x="32700" y="811979"/>
                  </a:lnTo>
                  <a:lnTo>
                    <a:pt x="40692" y="849900"/>
                  </a:lnTo>
                  <a:lnTo>
                    <a:pt x="49195" y="888674"/>
                  </a:lnTo>
                  <a:lnTo>
                    <a:pt x="58039" y="925637"/>
                  </a:lnTo>
                  <a:lnTo>
                    <a:pt x="67110" y="961390"/>
                  </a:lnTo>
                  <a:lnTo>
                    <a:pt x="76332" y="996339"/>
                  </a:lnTo>
                  <a:lnTo>
                    <a:pt x="84068" y="1027575"/>
                  </a:lnTo>
                  <a:lnTo>
                    <a:pt x="90812" y="1056337"/>
                  </a:lnTo>
                  <a:lnTo>
                    <a:pt x="96896" y="1083449"/>
                  </a:lnTo>
                  <a:lnTo>
                    <a:pt x="109064" y="11376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253"/>
            <p:cNvSpPr/>
            <p:nvPr/>
          </p:nvSpPr>
          <p:spPr>
            <a:xfrm>
              <a:off x="1507331" y="6307930"/>
              <a:ext cx="28576" cy="42866"/>
            </a:xfrm>
            <a:custGeom>
              <a:avLst/>
              <a:gdLst/>
              <a:ahLst/>
              <a:cxnLst/>
              <a:rect l="0" t="0" r="0" b="0"/>
              <a:pathLst>
                <a:path w="28576" h="42866">
                  <a:moveTo>
                    <a:pt x="0" y="0"/>
                  </a:moveTo>
                  <a:lnTo>
                    <a:pt x="21210" y="32603"/>
                  </a:lnTo>
                  <a:lnTo>
                    <a:pt x="28575" y="428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6" name="SMARTInkShape-254"/>
          <p:cNvSpPr/>
          <p:nvPr/>
        </p:nvSpPr>
        <p:spPr>
          <a:xfrm>
            <a:off x="1263032" y="4561779"/>
            <a:ext cx="615775" cy="1910460"/>
          </a:xfrm>
          <a:custGeom>
            <a:avLst/>
            <a:gdLst/>
            <a:ahLst/>
            <a:cxnLst/>
            <a:rect l="0" t="0" r="0" b="0"/>
            <a:pathLst>
              <a:path w="615775" h="1910460">
                <a:moveTo>
                  <a:pt x="615774" y="81659"/>
                </a:moveTo>
                <a:lnTo>
                  <a:pt x="580478" y="65068"/>
                </a:lnTo>
                <a:lnTo>
                  <a:pt x="545255" y="50284"/>
                </a:lnTo>
                <a:lnTo>
                  <a:pt x="514583" y="38346"/>
                </a:lnTo>
                <a:lnTo>
                  <a:pt x="479783" y="27748"/>
                </a:lnTo>
                <a:lnTo>
                  <a:pt x="460820" y="23493"/>
                </a:lnTo>
                <a:lnTo>
                  <a:pt x="441034" y="19863"/>
                </a:lnTo>
                <a:lnTo>
                  <a:pt x="420700" y="16649"/>
                </a:lnTo>
                <a:lnTo>
                  <a:pt x="399206" y="13712"/>
                </a:lnTo>
                <a:lnTo>
                  <a:pt x="376939" y="10961"/>
                </a:lnTo>
                <a:lnTo>
                  <a:pt x="354157" y="8334"/>
                </a:lnTo>
                <a:lnTo>
                  <a:pt x="331825" y="5788"/>
                </a:lnTo>
                <a:lnTo>
                  <a:pt x="309794" y="3297"/>
                </a:lnTo>
                <a:lnTo>
                  <a:pt x="287962" y="842"/>
                </a:lnTo>
                <a:lnTo>
                  <a:pt x="265470" y="0"/>
                </a:lnTo>
                <a:lnTo>
                  <a:pt x="242538" y="232"/>
                </a:lnTo>
                <a:lnTo>
                  <a:pt x="219313" y="1180"/>
                </a:lnTo>
                <a:lnTo>
                  <a:pt x="198273" y="1813"/>
                </a:lnTo>
                <a:lnTo>
                  <a:pt x="178690" y="2234"/>
                </a:lnTo>
                <a:lnTo>
                  <a:pt x="160079" y="2515"/>
                </a:lnTo>
                <a:lnTo>
                  <a:pt x="126699" y="4944"/>
                </a:lnTo>
                <a:lnTo>
                  <a:pt x="97576" y="8670"/>
                </a:lnTo>
                <a:lnTo>
                  <a:pt x="64918" y="15229"/>
                </a:lnTo>
                <a:lnTo>
                  <a:pt x="46069" y="22200"/>
                </a:lnTo>
                <a:lnTo>
                  <a:pt x="41103" y="26922"/>
                </a:lnTo>
                <a:lnTo>
                  <a:pt x="42160" y="29293"/>
                </a:lnTo>
                <a:lnTo>
                  <a:pt x="49685" y="34043"/>
                </a:lnTo>
                <a:lnTo>
                  <a:pt x="80415" y="43560"/>
                </a:lnTo>
                <a:lnTo>
                  <a:pt x="114073" y="52290"/>
                </a:lnTo>
                <a:lnTo>
                  <a:pt x="143029" y="63050"/>
                </a:lnTo>
                <a:lnTo>
                  <a:pt x="174420" y="73652"/>
                </a:lnTo>
                <a:lnTo>
                  <a:pt x="206892" y="85244"/>
                </a:lnTo>
                <a:lnTo>
                  <a:pt x="239844" y="100979"/>
                </a:lnTo>
                <a:lnTo>
                  <a:pt x="270894" y="116439"/>
                </a:lnTo>
                <a:lnTo>
                  <a:pt x="298982" y="131248"/>
                </a:lnTo>
                <a:lnTo>
                  <a:pt x="330263" y="152972"/>
                </a:lnTo>
                <a:lnTo>
                  <a:pt x="341508" y="167329"/>
                </a:lnTo>
                <a:lnTo>
                  <a:pt x="348508" y="185006"/>
                </a:lnTo>
                <a:lnTo>
                  <a:pt x="347903" y="190245"/>
                </a:lnTo>
                <a:lnTo>
                  <a:pt x="342997" y="200298"/>
                </a:lnTo>
                <a:lnTo>
                  <a:pt x="319933" y="214883"/>
                </a:lnTo>
                <a:lnTo>
                  <a:pt x="296964" y="224478"/>
                </a:lnTo>
                <a:lnTo>
                  <a:pt x="270087" y="234034"/>
                </a:lnTo>
                <a:lnTo>
                  <a:pt x="239621" y="243573"/>
                </a:lnTo>
                <a:lnTo>
                  <a:pt x="207560" y="253103"/>
                </a:lnTo>
                <a:lnTo>
                  <a:pt x="174789" y="263425"/>
                </a:lnTo>
                <a:lnTo>
                  <a:pt x="141704" y="275950"/>
                </a:lnTo>
                <a:lnTo>
                  <a:pt x="112712" y="289454"/>
                </a:lnTo>
                <a:lnTo>
                  <a:pt x="87391" y="303393"/>
                </a:lnTo>
                <a:lnTo>
                  <a:pt x="56080" y="324629"/>
                </a:lnTo>
                <a:lnTo>
                  <a:pt x="39202" y="338870"/>
                </a:lnTo>
                <a:lnTo>
                  <a:pt x="30114" y="355254"/>
                </a:lnTo>
                <a:lnTo>
                  <a:pt x="24279" y="387850"/>
                </a:lnTo>
                <a:lnTo>
                  <a:pt x="29831" y="404804"/>
                </a:lnTo>
                <a:lnTo>
                  <a:pt x="46345" y="432199"/>
                </a:lnTo>
                <a:lnTo>
                  <a:pt x="68436" y="460425"/>
                </a:lnTo>
                <a:lnTo>
                  <a:pt x="92973" y="488896"/>
                </a:lnTo>
                <a:lnTo>
                  <a:pt x="113208" y="517440"/>
                </a:lnTo>
                <a:lnTo>
                  <a:pt x="122536" y="536483"/>
                </a:lnTo>
                <a:lnTo>
                  <a:pt x="126682" y="555530"/>
                </a:lnTo>
                <a:lnTo>
                  <a:pt x="124292" y="570345"/>
                </a:lnTo>
                <a:lnTo>
                  <a:pt x="117144" y="583015"/>
                </a:lnTo>
                <a:lnTo>
                  <a:pt x="98144" y="603536"/>
                </a:lnTo>
                <a:lnTo>
                  <a:pt x="68879" y="624697"/>
                </a:lnTo>
                <a:lnTo>
                  <a:pt x="40540" y="646048"/>
                </a:lnTo>
                <a:lnTo>
                  <a:pt x="18297" y="668250"/>
                </a:lnTo>
                <a:lnTo>
                  <a:pt x="2866" y="703794"/>
                </a:lnTo>
                <a:lnTo>
                  <a:pt x="0" y="713109"/>
                </a:lnTo>
                <a:lnTo>
                  <a:pt x="1049" y="731927"/>
                </a:lnTo>
                <a:lnTo>
                  <a:pt x="7601" y="750873"/>
                </a:lnTo>
                <a:lnTo>
                  <a:pt x="26264" y="779389"/>
                </a:lnTo>
                <a:lnTo>
                  <a:pt x="57018" y="808741"/>
                </a:lnTo>
                <a:lnTo>
                  <a:pt x="82482" y="830786"/>
                </a:lnTo>
                <a:lnTo>
                  <a:pt x="107557" y="853812"/>
                </a:lnTo>
                <a:lnTo>
                  <a:pt x="141871" y="886971"/>
                </a:lnTo>
                <a:lnTo>
                  <a:pt x="172146" y="914788"/>
                </a:lnTo>
                <a:lnTo>
                  <a:pt x="189212" y="930570"/>
                </a:lnTo>
                <a:lnTo>
                  <a:pt x="199443" y="945521"/>
                </a:lnTo>
                <a:lnTo>
                  <a:pt x="205873" y="967326"/>
                </a:lnTo>
                <a:lnTo>
                  <a:pt x="208046" y="996820"/>
                </a:lnTo>
                <a:lnTo>
                  <a:pt x="208475" y="1030281"/>
                </a:lnTo>
                <a:lnTo>
                  <a:pt x="210121" y="1046987"/>
                </a:lnTo>
                <a:lnTo>
                  <a:pt x="219973" y="1078705"/>
                </a:lnTo>
                <a:lnTo>
                  <a:pt x="233740" y="1114033"/>
                </a:lnTo>
                <a:lnTo>
                  <a:pt x="245956" y="1140567"/>
                </a:lnTo>
                <a:lnTo>
                  <a:pt x="259323" y="1168235"/>
                </a:lnTo>
                <a:lnTo>
                  <a:pt x="273202" y="1195613"/>
                </a:lnTo>
                <a:lnTo>
                  <a:pt x="287307" y="1221010"/>
                </a:lnTo>
                <a:lnTo>
                  <a:pt x="297281" y="1245526"/>
                </a:lnTo>
                <a:lnTo>
                  <a:pt x="305241" y="1279525"/>
                </a:lnTo>
                <a:lnTo>
                  <a:pt x="305483" y="1307590"/>
                </a:lnTo>
                <a:lnTo>
                  <a:pt x="298454" y="1338407"/>
                </a:lnTo>
                <a:lnTo>
                  <a:pt x="278809" y="1368218"/>
                </a:lnTo>
                <a:lnTo>
                  <a:pt x="264490" y="1395429"/>
                </a:lnTo>
                <a:lnTo>
                  <a:pt x="254868" y="1429069"/>
                </a:lnTo>
                <a:lnTo>
                  <a:pt x="249526" y="1455206"/>
                </a:lnTo>
                <a:lnTo>
                  <a:pt x="246622" y="1486933"/>
                </a:lnTo>
                <a:lnTo>
                  <a:pt x="245848" y="1504283"/>
                </a:lnTo>
                <a:lnTo>
                  <a:pt x="246125" y="1523788"/>
                </a:lnTo>
                <a:lnTo>
                  <a:pt x="247104" y="1544728"/>
                </a:lnTo>
                <a:lnTo>
                  <a:pt x="248550" y="1566625"/>
                </a:lnTo>
                <a:lnTo>
                  <a:pt x="251102" y="1589956"/>
                </a:lnTo>
                <a:lnTo>
                  <a:pt x="254391" y="1614240"/>
                </a:lnTo>
                <a:lnTo>
                  <a:pt x="258171" y="1639160"/>
                </a:lnTo>
                <a:lnTo>
                  <a:pt x="262278" y="1666093"/>
                </a:lnTo>
                <a:lnTo>
                  <a:pt x="266604" y="1694367"/>
                </a:lnTo>
                <a:lnTo>
                  <a:pt x="271075" y="1723535"/>
                </a:lnTo>
                <a:lnTo>
                  <a:pt x="275644" y="1750918"/>
                </a:lnTo>
                <a:lnTo>
                  <a:pt x="280277" y="1777111"/>
                </a:lnTo>
                <a:lnTo>
                  <a:pt x="284953" y="1802510"/>
                </a:lnTo>
                <a:lnTo>
                  <a:pt x="288864" y="1825793"/>
                </a:lnTo>
                <a:lnTo>
                  <a:pt x="292266" y="1847665"/>
                </a:lnTo>
                <a:lnTo>
                  <a:pt x="297368" y="1882550"/>
                </a:lnTo>
                <a:lnTo>
                  <a:pt x="301449" y="19104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255"/>
          <p:cNvSpPr/>
          <p:nvPr/>
        </p:nvSpPr>
        <p:spPr>
          <a:xfrm>
            <a:off x="1471613" y="4336256"/>
            <a:ext cx="2536032" cy="121445"/>
          </a:xfrm>
          <a:custGeom>
            <a:avLst/>
            <a:gdLst/>
            <a:ahLst/>
            <a:cxnLst/>
            <a:rect l="0" t="0" r="0" b="0"/>
            <a:pathLst>
              <a:path w="2536032" h="121445">
                <a:moveTo>
                  <a:pt x="0" y="42863"/>
                </a:moveTo>
                <a:lnTo>
                  <a:pt x="3792" y="39071"/>
                </a:lnTo>
                <a:lnTo>
                  <a:pt x="7770" y="37208"/>
                </a:lnTo>
                <a:lnTo>
                  <a:pt x="9943" y="36712"/>
                </a:lnTo>
                <a:lnTo>
                  <a:pt x="44702" y="18952"/>
                </a:lnTo>
                <a:lnTo>
                  <a:pt x="78823" y="14902"/>
                </a:lnTo>
                <a:lnTo>
                  <a:pt x="110996" y="14409"/>
                </a:lnTo>
                <a:lnTo>
                  <a:pt x="138544" y="10531"/>
                </a:lnTo>
                <a:lnTo>
                  <a:pt x="166815" y="8147"/>
                </a:lnTo>
                <a:lnTo>
                  <a:pt x="199092" y="7441"/>
                </a:lnTo>
                <a:lnTo>
                  <a:pt x="233791" y="7232"/>
                </a:lnTo>
                <a:lnTo>
                  <a:pt x="259482" y="7183"/>
                </a:lnTo>
                <a:lnTo>
                  <a:pt x="286775" y="7161"/>
                </a:lnTo>
                <a:lnTo>
                  <a:pt x="314780" y="7152"/>
                </a:lnTo>
                <a:lnTo>
                  <a:pt x="343102" y="7147"/>
                </a:lnTo>
                <a:lnTo>
                  <a:pt x="372358" y="7146"/>
                </a:lnTo>
                <a:lnTo>
                  <a:pt x="403882" y="7145"/>
                </a:lnTo>
                <a:lnTo>
                  <a:pt x="438530" y="5028"/>
                </a:lnTo>
                <a:lnTo>
                  <a:pt x="456659" y="3352"/>
                </a:lnTo>
                <a:lnTo>
                  <a:pt x="475096" y="2235"/>
                </a:lnTo>
                <a:lnTo>
                  <a:pt x="493737" y="1490"/>
                </a:lnTo>
                <a:lnTo>
                  <a:pt x="512514" y="994"/>
                </a:lnTo>
                <a:lnTo>
                  <a:pt x="531382" y="662"/>
                </a:lnTo>
                <a:lnTo>
                  <a:pt x="550311" y="442"/>
                </a:lnTo>
                <a:lnTo>
                  <a:pt x="569280" y="294"/>
                </a:lnTo>
                <a:lnTo>
                  <a:pt x="589070" y="196"/>
                </a:lnTo>
                <a:lnTo>
                  <a:pt x="609407" y="131"/>
                </a:lnTo>
                <a:lnTo>
                  <a:pt x="630108" y="87"/>
                </a:lnTo>
                <a:lnTo>
                  <a:pt x="651847" y="58"/>
                </a:lnTo>
                <a:lnTo>
                  <a:pt x="674277" y="39"/>
                </a:lnTo>
                <a:lnTo>
                  <a:pt x="697168" y="26"/>
                </a:lnTo>
                <a:lnTo>
                  <a:pt x="721160" y="17"/>
                </a:lnTo>
                <a:lnTo>
                  <a:pt x="745886" y="12"/>
                </a:lnTo>
                <a:lnTo>
                  <a:pt x="771101" y="8"/>
                </a:lnTo>
                <a:lnTo>
                  <a:pt x="797436" y="6"/>
                </a:lnTo>
                <a:lnTo>
                  <a:pt x="824517" y="4"/>
                </a:lnTo>
                <a:lnTo>
                  <a:pt x="852097" y="3"/>
                </a:lnTo>
                <a:lnTo>
                  <a:pt x="880008" y="2"/>
                </a:lnTo>
                <a:lnTo>
                  <a:pt x="908141" y="1"/>
                </a:lnTo>
                <a:lnTo>
                  <a:pt x="936421" y="1"/>
                </a:lnTo>
                <a:lnTo>
                  <a:pt x="964799" y="1"/>
                </a:lnTo>
                <a:lnTo>
                  <a:pt x="993243" y="1"/>
                </a:lnTo>
                <a:lnTo>
                  <a:pt x="1021731" y="1"/>
                </a:lnTo>
                <a:lnTo>
                  <a:pt x="1051041" y="1"/>
                </a:lnTo>
                <a:lnTo>
                  <a:pt x="1080900" y="0"/>
                </a:lnTo>
                <a:lnTo>
                  <a:pt x="1111125" y="0"/>
                </a:lnTo>
                <a:lnTo>
                  <a:pt x="1142387" y="794"/>
                </a:lnTo>
                <a:lnTo>
                  <a:pt x="1174341" y="2117"/>
                </a:lnTo>
                <a:lnTo>
                  <a:pt x="1206757" y="3792"/>
                </a:lnTo>
                <a:lnTo>
                  <a:pt x="1238686" y="4910"/>
                </a:lnTo>
                <a:lnTo>
                  <a:pt x="1270290" y="5655"/>
                </a:lnTo>
                <a:lnTo>
                  <a:pt x="1301679" y="6151"/>
                </a:lnTo>
                <a:lnTo>
                  <a:pt x="1334511" y="6482"/>
                </a:lnTo>
                <a:lnTo>
                  <a:pt x="1368305" y="6703"/>
                </a:lnTo>
                <a:lnTo>
                  <a:pt x="1402741" y="6850"/>
                </a:lnTo>
                <a:lnTo>
                  <a:pt x="1436810" y="6948"/>
                </a:lnTo>
                <a:lnTo>
                  <a:pt x="1470636" y="7013"/>
                </a:lnTo>
                <a:lnTo>
                  <a:pt x="1504299" y="7057"/>
                </a:lnTo>
                <a:lnTo>
                  <a:pt x="1538647" y="7086"/>
                </a:lnTo>
                <a:lnTo>
                  <a:pt x="1573452" y="7105"/>
                </a:lnTo>
                <a:lnTo>
                  <a:pt x="1608561" y="7118"/>
                </a:lnTo>
                <a:lnTo>
                  <a:pt x="1643080" y="7127"/>
                </a:lnTo>
                <a:lnTo>
                  <a:pt x="1677206" y="7132"/>
                </a:lnTo>
                <a:lnTo>
                  <a:pt x="1711068" y="7136"/>
                </a:lnTo>
                <a:lnTo>
                  <a:pt x="1745549" y="7933"/>
                </a:lnTo>
                <a:lnTo>
                  <a:pt x="1780443" y="9257"/>
                </a:lnTo>
                <a:lnTo>
                  <a:pt x="1815612" y="10934"/>
                </a:lnTo>
                <a:lnTo>
                  <a:pt x="1850964" y="12846"/>
                </a:lnTo>
                <a:lnTo>
                  <a:pt x="1886438" y="14914"/>
                </a:lnTo>
                <a:lnTo>
                  <a:pt x="1921994" y="17086"/>
                </a:lnTo>
                <a:lnTo>
                  <a:pt x="1957604" y="19329"/>
                </a:lnTo>
                <a:lnTo>
                  <a:pt x="1993251" y="21617"/>
                </a:lnTo>
                <a:lnTo>
                  <a:pt x="2028921" y="23937"/>
                </a:lnTo>
                <a:lnTo>
                  <a:pt x="2064608" y="27864"/>
                </a:lnTo>
                <a:lnTo>
                  <a:pt x="2100305" y="32864"/>
                </a:lnTo>
                <a:lnTo>
                  <a:pt x="2136009" y="38578"/>
                </a:lnTo>
                <a:lnTo>
                  <a:pt x="2171719" y="43975"/>
                </a:lnTo>
                <a:lnTo>
                  <a:pt x="2207431" y="49160"/>
                </a:lnTo>
                <a:lnTo>
                  <a:pt x="2243146" y="54205"/>
                </a:lnTo>
                <a:lnTo>
                  <a:pt x="2278068" y="60743"/>
                </a:lnTo>
                <a:lnTo>
                  <a:pt x="2312461" y="68277"/>
                </a:lnTo>
                <a:lnTo>
                  <a:pt x="2346504" y="76474"/>
                </a:lnTo>
                <a:lnTo>
                  <a:pt x="2377929" y="83527"/>
                </a:lnTo>
                <a:lnTo>
                  <a:pt x="2407611" y="89816"/>
                </a:lnTo>
                <a:lnTo>
                  <a:pt x="2436130" y="95596"/>
                </a:lnTo>
                <a:lnTo>
                  <a:pt x="2459906" y="101037"/>
                </a:lnTo>
                <a:lnTo>
                  <a:pt x="2480518" y="106252"/>
                </a:lnTo>
                <a:lnTo>
                  <a:pt x="2511359" y="114692"/>
                </a:lnTo>
                <a:lnTo>
                  <a:pt x="2536031" y="1214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256"/>
          <p:cNvSpPr/>
          <p:nvPr/>
        </p:nvSpPr>
        <p:spPr>
          <a:xfrm>
            <a:off x="1055771" y="4087512"/>
            <a:ext cx="734872" cy="2270427"/>
          </a:xfrm>
          <a:custGeom>
            <a:avLst/>
            <a:gdLst/>
            <a:ahLst/>
            <a:cxnLst/>
            <a:rect l="0" t="0" r="0" b="0"/>
            <a:pathLst>
              <a:path w="734872" h="2270427">
                <a:moveTo>
                  <a:pt x="587292" y="13001"/>
                </a:moveTo>
                <a:lnTo>
                  <a:pt x="573171" y="10884"/>
                </a:lnTo>
                <a:lnTo>
                  <a:pt x="543155" y="5230"/>
                </a:lnTo>
                <a:lnTo>
                  <a:pt x="512113" y="1609"/>
                </a:lnTo>
                <a:lnTo>
                  <a:pt x="492722" y="644"/>
                </a:lnTo>
                <a:lnTo>
                  <a:pt x="471858" y="0"/>
                </a:lnTo>
                <a:lnTo>
                  <a:pt x="450011" y="365"/>
                </a:lnTo>
                <a:lnTo>
                  <a:pt x="427509" y="1402"/>
                </a:lnTo>
                <a:lnTo>
                  <a:pt x="404570" y="2886"/>
                </a:lnTo>
                <a:lnTo>
                  <a:pt x="379752" y="6258"/>
                </a:lnTo>
                <a:lnTo>
                  <a:pt x="353682" y="10887"/>
                </a:lnTo>
                <a:lnTo>
                  <a:pt x="326777" y="16354"/>
                </a:lnTo>
                <a:lnTo>
                  <a:pt x="300109" y="22380"/>
                </a:lnTo>
                <a:lnTo>
                  <a:pt x="273599" y="28778"/>
                </a:lnTo>
                <a:lnTo>
                  <a:pt x="247194" y="35425"/>
                </a:lnTo>
                <a:lnTo>
                  <a:pt x="220860" y="43825"/>
                </a:lnTo>
                <a:lnTo>
                  <a:pt x="194573" y="53394"/>
                </a:lnTo>
                <a:lnTo>
                  <a:pt x="168316" y="63742"/>
                </a:lnTo>
                <a:lnTo>
                  <a:pt x="143668" y="74610"/>
                </a:lnTo>
                <a:lnTo>
                  <a:pt x="120093" y="85823"/>
                </a:lnTo>
                <a:lnTo>
                  <a:pt x="97232" y="97268"/>
                </a:lnTo>
                <a:lnTo>
                  <a:pt x="78023" y="109660"/>
                </a:lnTo>
                <a:lnTo>
                  <a:pt x="46096" y="136129"/>
                </a:lnTo>
                <a:lnTo>
                  <a:pt x="22910" y="163768"/>
                </a:lnTo>
                <a:lnTo>
                  <a:pt x="7049" y="191927"/>
                </a:lnTo>
                <a:lnTo>
                  <a:pt x="0" y="220317"/>
                </a:lnTo>
                <a:lnTo>
                  <a:pt x="3217" y="246693"/>
                </a:lnTo>
                <a:lnTo>
                  <a:pt x="14171" y="273233"/>
                </a:lnTo>
                <a:lnTo>
                  <a:pt x="32269" y="303549"/>
                </a:lnTo>
                <a:lnTo>
                  <a:pt x="62009" y="333427"/>
                </a:lnTo>
                <a:lnTo>
                  <a:pt x="79940" y="348062"/>
                </a:lnTo>
                <a:lnTo>
                  <a:pt x="100626" y="364169"/>
                </a:lnTo>
                <a:lnTo>
                  <a:pt x="123148" y="381256"/>
                </a:lnTo>
                <a:lnTo>
                  <a:pt x="146894" y="398998"/>
                </a:lnTo>
                <a:lnTo>
                  <a:pt x="173837" y="417970"/>
                </a:lnTo>
                <a:lnTo>
                  <a:pt x="202911" y="437761"/>
                </a:lnTo>
                <a:lnTo>
                  <a:pt x="233407" y="458100"/>
                </a:lnTo>
                <a:lnTo>
                  <a:pt x="264850" y="480389"/>
                </a:lnTo>
                <a:lnTo>
                  <a:pt x="296924" y="503981"/>
                </a:lnTo>
                <a:lnTo>
                  <a:pt x="329419" y="528440"/>
                </a:lnTo>
                <a:lnTo>
                  <a:pt x="362196" y="555064"/>
                </a:lnTo>
                <a:lnTo>
                  <a:pt x="395159" y="583132"/>
                </a:lnTo>
                <a:lnTo>
                  <a:pt x="428247" y="612163"/>
                </a:lnTo>
                <a:lnTo>
                  <a:pt x="459830" y="641836"/>
                </a:lnTo>
                <a:lnTo>
                  <a:pt x="490411" y="671937"/>
                </a:lnTo>
                <a:lnTo>
                  <a:pt x="520323" y="702322"/>
                </a:lnTo>
                <a:lnTo>
                  <a:pt x="548996" y="732898"/>
                </a:lnTo>
                <a:lnTo>
                  <a:pt x="576843" y="763601"/>
                </a:lnTo>
                <a:lnTo>
                  <a:pt x="604138" y="794388"/>
                </a:lnTo>
                <a:lnTo>
                  <a:pt x="627891" y="823645"/>
                </a:lnTo>
                <a:lnTo>
                  <a:pt x="649283" y="851880"/>
                </a:lnTo>
                <a:lnTo>
                  <a:pt x="669100" y="879435"/>
                </a:lnTo>
                <a:lnTo>
                  <a:pt x="685487" y="904948"/>
                </a:lnTo>
                <a:lnTo>
                  <a:pt x="699586" y="929101"/>
                </a:lnTo>
                <a:lnTo>
                  <a:pt x="712161" y="952347"/>
                </a:lnTo>
                <a:lnTo>
                  <a:pt x="721338" y="973400"/>
                </a:lnTo>
                <a:lnTo>
                  <a:pt x="728250" y="992992"/>
                </a:lnTo>
                <a:lnTo>
                  <a:pt x="734871" y="1027990"/>
                </a:lnTo>
                <a:lnTo>
                  <a:pt x="729876" y="1056773"/>
                </a:lnTo>
                <a:lnTo>
                  <a:pt x="715485" y="1078562"/>
                </a:lnTo>
                <a:lnTo>
                  <a:pt x="694273" y="1096182"/>
                </a:lnTo>
                <a:lnTo>
                  <a:pt x="666324" y="1111953"/>
                </a:lnTo>
                <a:lnTo>
                  <a:pt x="631148" y="1124782"/>
                </a:lnTo>
                <a:lnTo>
                  <a:pt x="611767" y="1130425"/>
                </a:lnTo>
                <a:lnTo>
                  <a:pt x="590908" y="1134982"/>
                </a:lnTo>
                <a:lnTo>
                  <a:pt x="569065" y="1138813"/>
                </a:lnTo>
                <a:lnTo>
                  <a:pt x="546566" y="1142161"/>
                </a:lnTo>
                <a:lnTo>
                  <a:pt x="522835" y="1145980"/>
                </a:lnTo>
                <a:lnTo>
                  <a:pt x="498283" y="1150114"/>
                </a:lnTo>
                <a:lnTo>
                  <a:pt x="473184" y="1154458"/>
                </a:lnTo>
                <a:lnTo>
                  <a:pt x="447720" y="1159734"/>
                </a:lnTo>
                <a:lnTo>
                  <a:pt x="422012" y="1165634"/>
                </a:lnTo>
                <a:lnTo>
                  <a:pt x="396143" y="1171948"/>
                </a:lnTo>
                <a:lnTo>
                  <a:pt x="370165" y="1178538"/>
                </a:lnTo>
                <a:lnTo>
                  <a:pt x="344116" y="1185313"/>
                </a:lnTo>
                <a:lnTo>
                  <a:pt x="318018" y="1192211"/>
                </a:lnTo>
                <a:lnTo>
                  <a:pt x="294270" y="1199191"/>
                </a:lnTo>
                <a:lnTo>
                  <a:pt x="272087" y="1206225"/>
                </a:lnTo>
                <a:lnTo>
                  <a:pt x="250949" y="1213296"/>
                </a:lnTo>
                <a:lnTo>
                  <a:pt x="231301" y="1221979"/>
                </a:lnTo>
                <a:lnTo>
                  <a:pt x="212646" y="1231736"/>
                </a:lnTo>
                <a:lnTo>
                  <a:pt x="180276" y="1253161"/>
                </a:lnTo>
                <a:lnTo>
                  <a:pt x="157952" y="1275913"/>
                </a:lnTo>
                <a:lnTo>
                  <a:pt x="146443" y="1301370"/>
                </a:lnTo>
                <a:lnTo>
                  <a:pt x="143374" y="1314826"/>
                </a:lnTo>
                <a:lnTo>
                  <a:pt x="146313" y="1342477"/>
                </a:lnTo>
                <a:lnTo>
                  <a:pt x="157145" y="1372229"/>
                </a:lnTo>
                <a:lnTo>
                  <a:pt x="175188" y="1406619"/>
                </a:lnTo>
                <a:lnTo>
                  <a:pt x="188731" y="1425473"/>
                </a:lnTo>
                <a:lnTo>
                  <a:pt x="204903" y="1445186"/>
                </a:lnTo>
                <a:lnTo>
                  <a:pt x="222828" y="1465472"/>
                </a:lnTo>
                <a:lnTo>
                  <a:pt x="242716" y="1488521"/>
                </a:lnTo>
                <a:lnTo>
                  <a:pt x="263912" y="1513412"/>
                </a:lnTo>
                <a:lnTo>
                  <a:pt x="285980" y="1539531"/>
                </a:lnTo>
                <a:lnTo>
                  <a:pt x="309424" y="1566469"/>
                </a:lnTo>
                <a:lnTo>
                  <a:pt x="333784" y="1593952"/>
                </a:lnTo>
                <a:lnTo>
                  <a:pt x="358755" y="1621800"/>
                </a:lnTo>
                <a:lnTo>
                  <a:pt x="383340" y="1650683"/>
                </a:lnTo>
                <a:lnTo>
                  <a:pt x="407668" y="1680258"/>
                </a:lnTo>
                <a:lnTo>
                  <a:pt x="431823" y="1710293"/>
                </a:lnTo>
                <a:lnTo>
                  <a:pt x="454277" y="1739841"/>
                </a:lnTo>
                <a:lnTo>
                  <a:pt x="475597" y="1769065"/>
                </a:lnTo>
                <a:lnTo>
                  <a:pt x="496160" y="1798073"/>
                </a:lnTo>
                <a:lnTo>
                  <a:pt x="513837" y="1824555"/>
                </a:lnTo>
                <a:lnTo>
                  <a:pt x="529591" y="1849354"/>
                </a:lnTo>
                <a:lnTo>
                  <a:pt x="544062" y="1873030"/>
                </a:lnTo>
                <a:lnTo>
                  <a:pt x="555297" y="1893576"/>
                </a:lnTo>
                <a:lnTo>
                  <a:pt x="572013" y="1929106"/>
                </a:lnTo>
                <a:lnTo>
                  <a:pt x="578384" y="1956538"/>
                </a:lnTo>
                <a:lnTo>
                  <a:pt x="578972" y="1968299"/>
                </a:lnTo>
                <a:lnTo>
                  <a:pt x="573275" y="1987716"/>
                </a:lnTo>
                <a:lnTo>
                  <a:pt x="562012" y="2003489"/>
                </a:lnTo>
                <a:lnTo>
                  <a:pt x="537027" y="2021293"/>
                </a:lnTo>
                <a:lnTo>
                  <a:pt x="504841" y="2038213"/>
                </a:lnTo>
                <a:lnTo>
                  <a:pt x="470963" y="2062627"/>
                </a:lnTo>
                <a:lnTo>
                  <a:pt x="440464" y="2091557"/>
                </a:lnTo>
                <a:lnTo>
                  <a:pt x="420964" y="2116316"/>
                </a:lnTo>
                <a:lnTo>
                  <a:pt x="401714" y="2145311"/>
                </a:lnTo>
                <a:lnTo>
                  <a:pt x="382575" y="2179895"/>
                </a:lnTo>
                <a:lnTo>
                  <a:pt x="373026" y="2201340"/>
                </a:lnTo>
                <a:lnTo>
                  <a:pt x="363486" y="2224369"/>
                </a:lnTo>
                <a:lnTo>
                  <a:pt x="344404" y="22704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1" name="SMARTInkShape-Group85"/>
          <p:cNvGrpSpPr/>
          <p:nvPr/>
        </p:nvGrpSpPr>
        <p:grpSpPr>
          <a:xfrm>
            <a:off x="6631073" y="3701822"/>
            <a:ext cx="555541" cy="736949"/>
            <a:chOff x="6631073" y="3701822"/>
            <a:chExt cx="555541" cy="736949"/>
          </a:xfrm>
        </p:grpSpPr>
        <p:sp>
          <p:nvSpPr>
            <p:cNvPr id="259" name="SMARTInkShape-257"/>
            <p:cNvSpPr/>
            <p:nvPr/>
          </p:nvSpPr>
          <p:spPr>
            <a:xfrm>
              <a:off x="6631073" y="3701822"/>
              <a:ext cx="555541" cy="277248"/>
            </a:xfrm>
            <a:custGeom>
              <a:avLst/>
              <a:gdLst/>
              <a:ahLst/>
              <a:cxnLst/>
              <a:rect l="0" t="0" r="0" b="0"/>
              <a:pathLst>
                <a:path w="555541" h="277248">
                  <a:moveTo>
                    <a:pt x="284077" y="148659"/>
                  </a:moveTo>
                  <a:lnTo>
                    <a:pt x="289781" y="142162"/>
                  </a:lnTo>
                  <a:lnTo>
                    <a:pt x="303209" y="111639"/>
                  </a:lnTo>
                  <a:lnTo>
                    <a:pt x="315044" y="80843"/>
                  </a:lnTo>
                  <a:lnTo>
                    <a:pt x="322973" y="62385"/>
                  </a:lnTo>
                  <a:lnTo>
                    <a:pt x="322707" y="60187"/>
                  </a:lnTo>
                  <a:lnTo>
                    <a:pt x="320371" y="56659"/>
                  </a:lnTo>
                  <a:lnTo>
                    <a:pt x="316174" y="56048"/>
                  </a:lnTo>
                  <a:lnTo>
                    <a:pt x="281991" y="76060"/>
                  </a:lnTo>
                  <a:lnTo>
                    <a:pt x="247476" y="99835"/>
                  </a:lnTo>
                  <a:lnTo>
                    <a:pt x="219522" y="120434"/>
                  </a:lnTo>
                  <a:lnTo>
                    <a:pt x="189014" y="141619"/>
                  </a:lnTo>
                  <a:lnTo>
                    <a:pt x="154839" y="162977"/>
                  </a:lnTo>
                  <a:lnTo>
                    <a:pt x="119578" y="184387"/>
                  </a:lnTo>
                  <a:lnTo>
                    <a:pt x="86112" y="205812"/>
                  </a:lnTo>
                  <a:lnTo>
                    <a:pt x="58204" y="225125"/>
                  </a:lnTo>
                  <a:lnTo>
                    <a:pt x="27440" y="245873"/>
                  </a:lnTo>
                  <a:lnTo>
                    <a:pt x="6796" y="260161"/>
                  </a:lnTo>
                  <a:lnTo>
                    <a:pt x="0" y="262407"/>
                  </a:lnTo>
                  <a:lnTo>
                    <a:pt x="236" y="261797"/>
                  </a:lnTo>
                  <a:lnTo>
                    <a:pt x="4361" y="255559"/>
                  </a:lnTo>
                  <a:lnTo>
                    <a:pt x="8417" y="245383"/>
                  </a:lnTo>
                  <a:lnTo>
                    <a:pt x="17099" y="235039"/>
                  </a:lnTo>
                  <a:lnTo>
                    <a:pt x="45868" y="211671"/>
                  </a:lnTo>
                  <a:lnTo>
                    <a:pt x="72826" y="187350"/>
                  </a:lnTo>
                  <a:lnTo>
                    <a:pt x="100922" y="160035"/>
                  </a:lnTo>
                  <a:lnTo>
                    <a:pt x="129355" y="131833"/>
                  </a:lnTo>
                  <a:lnTo>
                    <a:pt x="157888" y="103369"/>
                  </a:lnTo>
                  <a:lnTo>
                    <a:pt x="190243" y="78619"/>
                  </a:lnTo>
                  <a:lnTo>
                    <a:pt x="224966" y="56204"/>
                  </a:lnTo>
                  <a:lnTo>
                    <a:pt x="256597" y="38274"/>
                  </a:lnTo>
                  <a:lnTo>
                    <a:pt x="289870" y="22908"/>
                  </a:lnTo>
                  <a:lnTo>
                    <a:pt x="321072" y="8300"/>
                  </a:lnTo>
                  <a:lnTo>
                    <a:pt x="350424" y="1502"/>
                  </a:lnTo>
                  <a:lnTo>
                    <a:pt x="383083" y="0"/>
                  </a:lnTo>
                  <a:lnTo>
                    <a:pt x="397930" y="2684"/>
                  </a:lnTo>
                  <a:lnTo>
                    <a:pt x="415884" y="12451"/>
                  </a:lnTo>
                  <a:lnTo>
                    <a:pt x="441875" y="37263"/>
                  </a:lnTo>
                  <a:lnTo>
                    <a:pt x="463653" y="69175"/>
                  </a:lnTo>
                  <a:lnTo>
                    <a:pt x="480835" y="97722"/>
                  </a:lnTo>
                  <a:lnTo>
                    <a:pt x="496938" y="131048"/>
                  </a:lnTo>
                  <a:lnTo>
                    <a:pt x="504565" y="148824"/>
                  </a:lnTo>
                  <a:lnTo>
                    <a:pt x="512825" y="167026"/>
                  </a:lnTo>
                  <a:lnTo>
                    <a:pt x="521507" y="185510"/>
                  </a:lnTo>
                  <a:lnTo>
                    <a:pt x="537239" y="220600"/>
                  </a:lnTo>
                  <a:lnTo>
                    <a:pt x="555540" y="2772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258"/>
            <p:cNvSpPr/>
            <p:nvPr/>
          </p:nvSpPr>
          <p:spPr>
            <a:xfrm>
              <a:off x="6651290" y="3757613"/>
              <a:ext cx="313867" cy="681158"/>
            </a:xfrm>
            <a:custGeom>
              <a:avLst/>
              <a:gdLst/>
              <a:ahLst/>
              <a:cxnLst/>
              <a:rect l="0" t="0" r="0" b="0"/>
              <a:pathLst>
                <a:path w="313867" h="681158">
                  <a:moveTo>
                    <a:pt x="313866" y="0"/>
                  </a:moveTo>
                  <a:lnTo>
                    <a:pt x="313866" y="3792"/>
                  </a:lnTo>
                  <a:lnTo>
                    <a:pt x="301682" y="38608"/>
                  </a:lnTo>
                  <a:lnTo>
                    <a:pt x="293940" y="68942"/>
                  </a:lnTo>
                  <a:lnTo>
                    <a:pt x="281945" y="104652"/>
                  </a:lnTo>
                  <a:lnTo>
                    <a:pt x="272956" y="134089"/>
                  </a:lnTo>
                  <a:lnTo>
                    <a:pt x="261552" y="165693"/>
                  </a:lnTo>
                  <a:lnTo>
                    <a:pt x="249341" y="199054"/>
                  </a:lnTo>
                  <a:lnTo>
                    <a:pt x="243862" y="216840"/>
                  </a:lnTo>
                  <a:lnTo>
                    <a:pt x="238622" y="235047"/>
                  </a:lnTo>
                  <a:lnTo>
                    <a:pt x="231953" y="253536"/>
                  </a:lnTo>
                  <a:lnTo>
                    <a:pt x="224333" y="272211"/>
                  </a:lnTo>
                  <a:lnTo>
                    <a:pt x="216078" y="291011"/>
                  </a:lnTo>
                  <a:lnTo>
                    <a:pt x="207399" y="309895"/>
                  </a:lnTo>
                  <a:lnTo>
                    <a:pt x="198438" y="328834"/>
                  </a:lnTo>
                  <a:lnTo>
                    <a:pt x="189289" y="347810"/>
                  </a:lnTo>
                  <a:lnTo>
                    <a:pt x="180015" y="366810"/>
                  </a:lnTo>
                  <a:lnTo>
                    <a:pt x="170657" y="385827"/>
                  </a:lnTo>
                  <a:lnTo>
                    <a:pt x="161244" y="404855"/>
                  </a:lnTo>
                  <a:lnTo>
                    <a:pt x="151793" y="423097"/>
                  </a:lnTo>
                  <a:lnTo>
                    <a:pt x="132825" y="458182"/>
                  </a:lnTo>
                  <a:lnTo>
                    <a:pt x="115929" y="492297"/>
                  </a:lnTo>
                  <a:lnTo>
                    <a:pt x="99688" y="525186"/>
                  </a:lnTo>
                  <a:lnTo>
                    <a:pt x="81887" y="555678"/>
                  </a:lnTo>
                  <a:lnTo>
                    <a:pt x="65508" y="582989"/>
                  </a:lnTo>
                  <a:lnTo>
                    <a:pt x="45016" y="618560"/>
                  </a:lnTo>
                  <a:lnTo>
                    <a:pt x="28891" y="647091"/>
                  </a:lnTo>
                  <a:lnTo>
                    <a:pt x="4767" y="680026"/>
                  </a:lnTo>
                  <a:lnTo>
                    <a:pt x="3026" y="681157"/>
                  </a:lnTo>
                  <a:lnTo>
                    <a:pt x="1864" y="681117"/>
                  </a:lnTo>
                  <a:lnTo>
                    <a:pt x="1089" y="680296"/>
                  </a:lnTo>
                  <a:lnTo>
                    <a:pt x="230" y="677268"/>
                  </a:lnTo>
                  <a:lnTo>
                    <a:pt x="0" y="675350"/>
                  </a:lnTo>
                  <a:lnTo>
                    <a:pt x="6129" y="654367"/>
                  </a:lnTo>
                  <a:lnTo>
                    <a:pt x="17456" y="628685"/>
                  </a:lnTo>
                  <a:lnTo>
                    <a:pt x="31661" y="595499"/>
                  </a:lnTo>
                  <a:lnTo>
                    <a:pt x="43979" y="569466"/>
                  </a:lnTo>
                  <a:lnTo>
                    <a:pt x="55274" y="539904"/>
                  </a:lnTo>
                  <a:lnTo>
                    <a:pt x="66381" y="508244"/>
                  </a:lnTo>
                  <a:lnTo>
                    <a:pt x="79254" y="475653"/>
                  </a:lnTo>
                  <a:lnTo>
                    <a:pt x="90796" y="442647"/>
                  </a:lnTo>
                  <a:lnTo>
                    <a:pt x="102012" y="409457"/>
                  </a:lnTo>
                  <a:lnTo>
                    <a:pt x="114933" y="376185"/>
                  </a:lnTo>
                  <a:lnTo>
                    <a:pt x="130731" y="340760"/>
                  </a:lnTo>
                  <a:lnTo>
                    <a:pt x="145160" y="310198"/>
                  </a:lnTo>
                  <a:lnTo>
                    <a:pt x="156704"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2" name="SMARTInkShape-259"/>
          <p:cNvSpPr/>
          <p:nvPr/>
        </p:nvSpPr>
        <p:spPr>
          <a:xfrm>
            <a:off x="6015038" y="2637154"/>
            <a:ext cx="2425868" cy="1484287"/>
          </a:xfrm>
          <a:custGeom>
            <a:avLst/>
            <a:gdLst/>
            <a:ahLst/>
            <a:cxnLst/>
            <a:rect l="0" t="0" r="0" b="0"/>
            <a:pathLst>
              <a:path w="2425868" h="1484287">
                <a:moveTo>
                  <a:pt x="0" y="756127"/>
                </a:moveTo>
                <a:lnTo>
                  <a:pt x="6496" y="761830"/>
                </a:lnTo>
                <a:lnTo>
                  <a:pt x="34492" y="781757"/>
                </a:lnTo>
                <a:lnTo>
                  <a:pt x="68164" y="801028"/>
                </a:lnTo>
                <a:lnTo>
                  <a:pt x="94588" y="817622"/>
                </a:lnTo>
                <a:lnTo>
                  <a:pt x="122208" y="837698"/>
                </a:lnTo>
                <a:lnTo>
                  <a:pt x="151945" y="859850"/>
                </a:lnTo>
                <a:lnTo>
                  <a:pt x="186329" y="882924"/>
                </a:lnTo>
                <a:lnTo>
                  <a:pt x="204388" y="894634"/>
                </a:lnTo>
                <a:lnTo>
                  <a:pt x="222777" y="906408"/>
                </a:lnTo>
                <a:lnTo>
                  <a:pt x="241386" y="918227"/>
                </a:lnTo>
                <a:lnTo>
                  <a:pt x="261731" y="930869"/>
                </a:lnTo>
                <a:lnTo>
                  <a:pt x="283230" y="944059"/>
                </a:lnTo>
                <a:lnTo>
                  <a:pt x="305503" y="957615"/>
                </a:lnTo>
                <a:lnTo>
                  <a:pt x="328286" y="971415"/>
                </a:lnTo>
                <a:lnTo>
                  <a:pt x="351414" y="985378"/>
                </a:lnTo>
                <a:lnTo>
                  <a:pt x="374770" y="999448"/>
                </a:lnTo>
                <a:lnTo>
                  <a:pt x="399071" y="1013591"/>
                </a:lnTo>
                <a:lnTo>
                  <a:pt x="424003" y="1027782"/>
                </a:lnTo>
                <a:lnTo>
                  <a:pt x="449357" y="1042006"/>
                </a:lnTo>
                <a:lnTo>
                  <a:pt x="474990" y="1056250"/>
                </a:lnTo>
                <a:lnTo>
                  <a:pt x="500809" y="1070509"/>
                </a:lnTo>
                <a:lnTo>
                  <a:pt x="526754" y="1084778"/>
                </a:lnTo>
                <a:lnTo>
                  <a:pt x="553576" y="1099052"/>
                </a:lnTo>
                <a:lnTo>
                  <a:pt x="580981" y="1113332"/>
                </a:lnTo>
                <a:lnTo>
                  <a:pt x="608777" y="1127613"/>
                </a:lnTo>
                <a:lnTo>
                  <a:pt x="636832" y="1141898"/>
                </a:lnTo>
                <a:lnTo>
                  <a:pt x="665061" y="1156182"/>
                </a:lnTo>
                <a:lnTo>
                  <a:pt x="693405" y="1170468"/>
                </a:lnTo>
                <a:lnTo>
                  <a:pt x="721827" y="1183961"/>
                </a:lnTo>
                <a:lnTo>
                  <a:pt x="750299" y="1196925"/>
                </a:lnTo>
                <a:lnTo>
                  <a:pt x="778805" y="1209536"/>
                </a:lnTo>
                <a:lnTo>
                  <a:pt x="808922" y="1222706"/>
                </a:lnTo>
                <a:lnTo>
                  <a:pt x="840113" y="1236248"/>
                </a:lnTo>
                <a:lnTo>
                  <a:pt x="872018" y="1250039"/>
                </a:lnTo>
                <a:lnTo>
                  <a:pt x="903608" y="1263995"/>
                </a:lnTo>
                <a:lnTo>
                  <a:pt x="934987" y="1278062"/>
                </a:lnTo>
                <a:lnTo>
                  <a:pt x="966224" y="1292203"/>
                </a:lnTo>
                <a:lnTo>
                  <a:pt x="998162" y="1305598"/>
                </a:lnTo>
                <a:lnTo>
                  <a:pt x="1030566" y="1318498"/>
                </a:lnTo>
                <a:lnTo>
                  <a:pt x="1063281" y="1331066"/>
                </a:lnTo>
                <a:lnTo>
                  <a:pt x="1096998" y="1343413"/>
                </a:lnTo>
                <a:lnTo>
                  <a:pt x="1131382" y="1355614"/>
                </a:lnTo>
                <a:lnTo>
                  <a:pt x="1166210" y="1367716"/>
                </a:lnTo>
                <a:lnTo>
                  <a:pt x="1200542" y="1378960"/>
                </a:lnTo>
                <a:lnTo>
                  <a:pt x="1234543" y="1389630"/>
                </a:lnTo>
                <a:lnTo>
                  <a:pt x="1268322" y="1399919"/>
                </a:lnTo>
                <a:lnTo>
                  <a:pt x="1301160" y="1409953"/>
                </a:lnTo>
                <a:lnTo>
                  <a:pt x="1333372" y="1419817"/>
                </a:lnTo>
                <a:lnTo>
                  <a:pt x="1365164" y="1429569"/>
                </a:lnTo>
                <a:lnTo>
                  <a:pt x="1396679" y="1438451"/>
                </a:lnTo>
                <a:lnTo>
                  <a:pt x="1428006" y="1446753"/>
                </a:lnTo>
                <a:lnTo>
                  <a:pt x="1459210" y="1454669"/>
                </a:lnTo>
                <a:lnTo>
                  <a:pt x="1490332" y="1460741"/>
                </a:lnTo>
                <a:lnTo>
                  <a:pt x="1521398" y="1465582"/>
                </a:lnTo>
                <a:lnTo>
                  <a:pt x="1552428" y="1469603"/>
                </a:lnTo>
                <a:lnTo>
                  <a:pt x="1582639" y="1473078"/>
                </a:lnTo>
                <a:lnTo>
                  <a:pt x="1612305" y="1476188"/>
                </a:lnTo>
                <a:lnTo>
                  <a:pt x="1641608" y="1479056"/>
                </a:lnTo>
                <a:lnTo>
                  <a:pt x="1670667" y="1480967"/>
                </a:lnTo>
                <a:lnTo>
                  <a:pt x="1699566" y="1482241"/>
                </a:lnTo>
                <a:lnTo>
                  <a:pt x="1728356" y="1483091"/>
                </a:lnTo>
                <a:lnTo>
                  <a:pt x="1757075" y="1483657"/>
                </a:lnTo>
                <a:lnTo>
                  <a:pt x="1785746" y="1484035"/>
                </a:lnTo>
                <a:lnTo>
                  <a:pt x="1814384" y="1484286"/>
                </a:lnTo>
                <a:lnTo>
                  <a:pt x="1842208" y="1482867"/>
                </a:lnTo>
                <a:lnTo>
                  <a:pt x="1869488" y="1480333"/>
                </a:lnTo>
                <a:lnTo>
                  <a:pt x="1896407" y="1477056"/>
                </a:lnTo>
                <a:lnTo>
                  <a:pt x="1921496" y="1473284"/>
                </a:lnTo>
                <a:lnTo>
                  <a:pt x="1945366" y="1469182"/>
                </a:lnTo>
                <a:lnTo>
                  <a:pt x="1968423" y="1464860"/>
                </a:lnTo>
                <a:lnTo>
                  <a:pt x="1991732" y="1459597"/>
                </a:lnTo>
                <a:lnTo>
                  <a:pt x="2015208" y="1453707"/>
                </a:lnTo>
                <a:lnTo>
                  <a:pt x="2038798" y="1447399"/>
                </a:lnTo>
                <a:lnTo>
                  <a:pt x="2060873" y="1440019"/>
                </a:lnTo>
                <a:lnTo>
                  <a:pt x="2081940" y="1431924"/>
                </a:lnTo>
                <a:lnTo>
                  <a:pt x="2102335" y="1423352"/>
                </a:lnTo>
                <a:lnTo>
                  <a:pt x="2122282" y="1413669"/>
                </a:lnTo>
                <a:lnTo>
                  <a:pt x="2141929" y="1403244"/>
                </a:lnTo>
                <a:lnTo>
                  <a:pt x="2161378" y="1392326"/>
                </a:lnTo>
                <a:lnTo>
                  <a:pt x="2179900" y="1380285"/>
                </a:lnTo>
                <a:lnTo>
                  <a:pt x="2215295" y="1354206"/>
                </a:lnTo>
                <a:lnTo>
                  <a:pt x="2249548" y="1324623"/>
                </a:lnTo>
                <a:lnTo>
                  <a:pt x="2281705" y="1292161"/>
                </a:lnTo>
                <a:lnTo>
                  <a:pt x="2309227" y="1256566"/>
                </a:lnTo>
                <a:lnTo>
                  <a:pt x="2322121" y="1238185"/>
                </a:lnTo>
                <a:lnTo>
                  <a:pt x="2334687" y="1219580"/>
                </a:lnTo>
                <a:lnTo>
                  <a:pt x="2347033" y="1200827"/>
                </a:lnTo>
                <a:lnTo>
                  <a:pt x="2357645" y="1181181"/>
                </a:lnTo>
                <a:lnTo>
                  <a:pt x="2367101" y="1160940"/>
                </a:lnTo>
                <a:lnTo>
                  <a:pt x="2375786" y="1140303"/>
                </a:lnTo>
                <a:lnTo>
                  <a:pt x="2383957" y="1117813"/>
                </a:lnTo>
                <a:lnTo>
                  <a:pt x="2391786" y="1094088"/>
                </a:lnTo>
                <a:lnTo>
                  <a:pt x="2399386" y="1069541"/>
                </a:lnTo>
                <a:lnTo>
                  <a:pt x="2406041" y="1045238"/>
                </a:lnTo>
                <a:lnTo>
                  <a:pt x="2412065" y="1021099"/>
                </a:lnTo>
                <a:lnTo>
                  <a:pt x="2417668" y="997069"/>
                </a:lnTo>
                <a:lnTo>
                  <a:pt x="2421404" y="972318"/>
                </a:lnTo>
                <a:lnTo>
                  <a:pt x="2423894" y="947085"/>
                </a:lnTo>
                <a:lnTo>
                  <a:pt x="2425555" y="921533"/>
                </a:lnTo>
                <a:lnTo>
                  <a:pt x="2425867" y="894973"/>
                </a:lnTo>
                <a:lnTo>
                  <a:pt x="2425282" y="867741"/>
                </a:lnTo>
                <a:lnTo>
                  <a:pt x="2424099" y="840061"/>
                </a:lnTo>
                <a:lnTo>
                  <a:pt x="2420928" y="812083"/>
                </a:lnTo>
                <a:lnTo>
                  <a:pt x="2416433" y="783906"/>
                </a:lnTo>
                <a:lnTo>
                  <a:pt x="2411055" y="755596"/>
                </a:lnTo>
                <a:lnTo>
                  <a:pt x="2404295" y="727198"/>
                </a:lnTo>
                <a:lnTo>
                  <a:pt x="2396613" y="698741"/>
                </a:lnTo>
                <a:lnTo>
                  <a:pt x="2388317" y="670245"/>
                </a:lnTo>
                <a:lnTo>
                  <a:pt x="2378817" y="641722"/>
                </a:lnTo>
                <a:lnTo>
                  <a:pt x="2368515" y="613182"/>
                </a:lnTo>
                <a:lnTo>
                  <a:pt x="2357679" y="584631"/>
                </a:lnTo>
                <a:lnTo>
                  <a:pt x="2344898" y="556071"/>
                </a:lnTo>
                <a:lnTo>
                  <a:pt x="2330822" y="527507"/>
                </a:lnTo>
                <a:lnTo>
                  <a:pt x="2315881" y="498939"/>
                </a:lnTo>
                <a:lnTo>
                  <a:pt x="2300365" y="471162"/>
                </a:lnTo>
                <a:lnTo>
                  <a:pt x="2284463" y="443913"/>
                </a:lnTo>
                <a:lnTo>
                  <a:pt x="2268306" y="417016"/>
                </a:lnTo>
                <a:lnTo>
                  <a:pt x="2249598" y="390353"/>
                </a:lnTo>
                <a:lnTo>
                  <a:pt x="2229188" y="363846"/>
                </a:lnTo>
                <a:lnTo>
                  <a:pt x="2207644" y="337444"/>
                </a:lnTo>
                <a:lnTo>
                  <a:pt x="2185344" y="312699"/>
                </a:lnTo>
                <a:lnTo>
                  <a:pt x="2162540" y="289058"/>
                </a:lnTo>
                <a:lnTo>
                  <a:pt x="2139399" y="266154"/>
                </a:lnTo>
                <a:lnTo>
                  <a:pt x="2116035" y="244535"/>
                </a:lnTo>
                <a:lnTo>
                  <a:pt x="2092521" y="223772"/>
                </a:lnTo>
                <a:lnTo>
                  <a:pt x="2068907" y="203580"/>
                </a:lnTo>
                <a:lnTo>
                  <a:pt x="2043640" y="184563"/>
                </a:lnTo>
                <a:lnTo>
                  <a:pt x="2017270" y="166328"/>
                </a:lnTo>
                <a:lnTo>
                  <a:pt x="1990165" y="148615"/>
                </a:lnTo>
                <a:lnTo>
                  <a:pt x="1962570" y="132044"/>
                </a:lnTo>
                <a:lnTo>
                  <a:pt x="1934649" y="116234"/>
                </a:lnTo>
                <a:lnTo>
                  <a:pt x="1906509" y="100932"/>
                </a:lnTo>
                <a:lnTo>
                  <a:pt x="1877431" y="87555"/>
                </a:lnTo>
                <a:lnTo>
                  <a:pt x="1847727" y="75463"/>
                </a:lnTo>
                <a:lnTo>
                  <a:pt x="1817606" y="64226"/>
                </a:lnTo>
                <a:lnTo>
                  <a:pt x="1787205" y="53560"/>
                </a:lnTo>
                <a:lnTo>
                  <a:pt x="1756620" y="43274"/>
                </a:lnTo>
                <a:lnTo>
                  <a:pt x="1725911" y="33242"/>
                </a:lnTo>
                <a:lnTo>
                  <a:pt x="1694326" y="24966"/>
                </a:lnTo>
                <a:lnTo>
                  <a:pt x="1662157" y="17861"/>
                </a:lnTo>
                <a:lnTo>
                  <a:pt x="1629598" y="11537"/>
                </a:lnTo>
                <a:lnTo>
                  <a:pt x="1596780" y="7321"/>
                </a:lnTo>
                <a:lnTo>
                  <a:pt x="1563789" y="4511"/>
                </a:lnTo>
                <a:lnTo>
                  <a:pt x="1530681" y="2637"/>
                </a:lnTo>
                <a:lnTo>
                  <a:pt x="1496704" y="1388"/>
                </a:lnTo>
                <a:lnTo>
                  <a:pt x="1462147" y="555"/>
                </a:lnTo>
                <a:lnTo>
                  <a:pt x="1427202" y="0"/>
                </a:lnTo>
                <a:lnTo>
                  <a:pt x="1392793" y="1218"/>
                </a:lnTo>
                <a:lnTo>
                  <a:pt x="1358741" y="3617"/>
                </a:lnTo>
                <a:lnTo>
                  <a:pt x="1324926" y="6804"/>
                </a:lnTo>
                <a:lnTo>
                  <a:pt x="1290478" y="11309"/>
                </a:lnTo>
                <a:lnTo>
                  <a:pt x="1255606" y="16694"/>
                </a:lnTo>
                <a:lnTo>
                  <a:pt x="1220452" y="22666"/>
                </a:lnTo>
                <a:lnTo>
                  <a:pt x="1185109" y="29822"/>
                </a:lnTo>
                <a:lnTo>
                  <a:pt x="1149642" y="37767"/>
                </a:lnTo>
                <a:lnTo>
                  <a:pt x="1114090" y="46239"/>
                </a:lnTo>
                <a:lnTo>
                  <a:pt x="1079276" y="56650"/>
                </a:lnTo>
                <a:lnTo>
                  <a:pt x="1044955" y="68353"/>
                </a:lnTo>
                <a:lnTo>
                  <a:pt x="1010962" y="80917"/>
                </a:lnTo>
                <a:lnTo>
                  <a:pt x="977187" y="94056"/>
                </a:lnTo>
                <a:lnTo>
                  <a:pt x="943557" y="107578"/>
                </a:lnTo>
                <a:lnTo>
                  <a:pt x="910025" y="121355"/>
                </a:lnTo>
                <a:lnTo>
                  <a:pt x="876558" y="136889"/>
                </a:lnTo>
                <a:lnTo>
                  <a:pt x="843135" y="153596"/>
                </a:lnTo>
                <a:lnTo>
                  <a:pt x="809739" y="171083"/>
                </a:lnTo>
                <a:lnTo>
                  <a:pt x="777157" y="189092"/>
                </a:lnTo>
                <a:lnTo>
                  <a:pt x="745118" y="207447"/>
                </a:lnTo>
                <a:lnTo>
                  <a:pt x="713438" y="226034"/>
                </a:lnTo>
                <a:lnTo>
                  <a:pt x="682001" y="245569"/>
                </a:lnTo>
                <a:lnTo>
                  <a:pt x="650723" y="265737"/>
                </a:lnTo>
                <a:lnTo>
                  <a:pt x="619553" y="286325"/>
                </a:lnTo>
                <a:lnTo>
                  <a:pt x="590041" y="307195"/>
                </a:lnTo>
                <a:lnTo>
                  <a:pt x="561636" y="328251"/>
                </a:lnTo>
                <a:lnTo>
                  <a:pt x="533968" y="349433"/>
                </a:lnTo>
                <a:lnTo>
                  <a:pt x="507584" y="372285"/>
                </a:lnTo>
                <a:lnTo>
                  <a:pt x="482058" y="396251"/>
                </a:lnTo>
                <a:lnTo>
                  <a:pt x="457103" y="420960"/>
                </a:lnTo>
                <a:lnTo>
                  <a:pt x="434116" y="445370"/>
                </a:lnTo>
                <a:lnTo>
                  <a:pt x="412443" y="469581"/>
                </a:lnTo>
                <a:lnTo>
                  <a:pt x="391642" y="493659"/>
                </a:lnTo>
                <a:lnTo>
                  <a:pt x="373013" y="518442"/>
                </a:lnTo>
                <a:lnTo>
                  <a:pt x="355832" y="543695"/>
                </a:lnTo>
                <a:lnTo>
                  <a:pt x="339615" y="569262"/>
                </a:lnTo>
                <a:lnTo>
                  <a:pt x="326422" y="595038"/>
                </a:lnTo>
                <a:lnTo>
                  <a:pt x="315246" y="620953"/>
                </a:lnTo>
                <a:lnTo>
                  <a:pt x="305413" y="646961"/>
                </a:lnTo>
                <a:lnTo>
                  <a:pt x="297271" y="673031"/>
                </a:lnTo>
                <a:lnTo>
                  <a:pt x="290255" y="699142"/>
                </a:lnTo>
                <a:lnTo>
                  <a:pt x="283991" y="725281"/>
                </a:lnTo>
                <a:lnTo>
                  <a:pt x="280609" y="749057"/>
                </a:lnTo>
                <a:lnTo>
                  <a:pt x="279147" y="771257"/>
                </a:lnTo>
                <a:lnTo>
                  <a:pt x="278967" y="792408"/>
                </a:lnTo>
                <a:lnTo>
                  <a:pt x="279640" y="811270"/>
                </a:lnTo>
                <a:lnTo>
                  <a:pt x="282505" y="844929"/>
                </a:lnTo>
                <a:lnTo>
                  <a:pt x="285750" y="8775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5" name="SMARTInkShape-Group87"/>
          <p:cNvGrpSpPr/>
          <p:nvPr/>
        </p:nvGrpSpPr>
        <p:grpSpPr>
          <a:xfrm>
            <a:off x="7672388" y="3136106"/>
            <a:ext cx="278312" cy="178595"/>
            <a:chOff x="7672388" y="3136106"/>
            <a:chExt cx="278312" cy="178595"/>
          </a:xfrm>
        </p:grpSpPr>
        <p:sp>
          <p:nvSpPr>
            <p:cNvPr id="263" name="SMARTInkShape-260"/>
            <p:cNvSpPr/>
            <p:nvPr/>
          </p:nvSpPr>
          <p:spPr>
            <a:xfrm>
              <a:off x="7858125" y="3136106"/>
              <a:ext cx="92575" cy="178595"/>
            </a:xfrm>
            <a:custGeom>
              <a:avLst/>
              <a:gdLst/>
              <a:ahLst/>
              <a:cxnLst/>
              <a:rect l="0" t="0" r="0" b="0"/>
              <a:pathLst>
                <a:path w="92575" h="178595">
                  <a:moveTo>
                    <a:pt x="85725" y="0"/>
                  </a:moveTo>
                  <a:lnTo>
                    <a:pt x="89518" y="0"/>
                  </a:lnTo>
                  <a:lnTo>
                    <a:pt x="90635" y="794"/>
                  </a:lnTo>
                  <a:lnTo>
                    <a:pt x="91380" y="2117"/>
                  </a:lnTo>
                  <a:lnTo>
                    <a:pt x="92574" y="9943"/>
                  </a:lnTo>
                  <a:lnTo>
                    <a:pt x="88989" y="20585"/>
                  </a:lnTo>
                  <a:lnTo>
                    <a:pt x="72730" y="50836"/>
                  </a:lnTo>
                  <a:lnTo>
                    <a:pt x="54583" y="82538"/>
                  </a:lnTo>
                  <a:lnTo>
                    <a:pt x="34958" y="113797"/>
                  </a:lnTo>
                  <a:lnTo>
                    <a:pt x="13491" y="148509"/>
                  </a:lnTo>
                  <a:lnTo>
                    <a:pt x="0"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261"/>
            <p:cNvSpPr/>
            <p:nvPr/>
          </p:nvSpPr>
          <p:spPr>
            <a:xfrm>
              <a:off x="7672388" y="3150394"/>
              <a:ext cx="85726" cy="164307"/>
            </a:xfrm>
            <a:custGeom>
              <a:avLst/>
              <a:gdLst/>
              <a:ahLst/>
              <a:cxnLst/>
              <a:rect l="0" t="0" r="0" b="0"/>
              <a:pathLst>
                <a:path w="85726" h="164307">
                  <a:moveTo>
                    <a:pt x="85725" y="0"/>
                  </a:moveTo>
                  <a:lnTo>
                    <a:pt x="85725" y="9943"/>
                  </a:lnTo>
                  <a:lnTo>
                    <a:pt x="71251" y="45181"/>
                  </a:lnTo>
                  <a:lnTo>
                    <a:pt x="54597" y="78886"/>
                  </a:lnTo>
                  <a:lnTo>
                    <a:pt x="41181" y="105100"/>
                  </a:lnTo>
                  <a:lnTo>
                    <a:pt x="13219" y="140373"/>
                  </a:lnTo>
                  <a:lnTo>
                    <a:pt x="2289" y="156519"/>
                  </a:lnTo>
                  <a:lnTo>
                    <a:pt x="0" y="1643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 name="SMARTInkShape-Group88"/>
          <p:cNvGrpSpPr/>
          <p:nvPr/>
        </p:nvGrpSpPr>
        <p:grpSpPr>
          <a:xfrm>
            <a:off x="6257925" y="3150394"/>
            <a:ext cx="407195" cy="221457"/>
            <a:chOff x="6257925" y="3150394"/>
            <a:chExt cx="407195" cy="221457"/>
          </a:xfrm>
        </p:grpSpPr>
        <p:sp>
          <p:nvSpPr>
            <p:cNvPr id="266" name="SMARTInkShape-262"/>
            <p:cNvSpPr/>
            <p:nvPr/>
          </p:nvSpPr>
          <p:spPr>
            <a:xfrm>
              <a:off x="6500813" y="3150394"/>
              <a:ext cx="164307" cy="200026"/>
            </a:xfrm>
            <a:custGeom>
              <a:avLst/>
              <a:gdLst/>
              <a:ahLst/>
              <a:cxnLst/>
              <a:rect l="0" t="0" r="0" b="0"/>
              <a:pathLst>
                <a:path w="164307" h="200026">
                  <a:moveTo>
                    <a:pt x="0" y="0"/>
                  </a:moveTo>
                  <a:lnTo>
                    <a:pt x="0" y="3792"/>
                  </a:lnTo>
                  <a:lnTo>
                    <a:pt x="2116" y="7771"/>
                  </a:lnTo>
                  <a:lnTo>
                    <a:pt x="4909" y="12185"/>
                  </a:lnTo>
                  <a:lnTo>
                    <a:pt x="6150" y="16792"/>
                  </a:lnTo>
                  <a:lnTo>
                    <a:pt x="27340" y="50439"/>
                  </a:lnTo>
                  <a:lnTo>
                    <a:pt x="54135" y="79736"/>
                  </a:lnTo>
                  <a:lnTo>
                    <a:pt x="84152" y="114452"/>
                  </a:lnTo>
                  <a:lnTo>
                    <a:pt x="115033" y="149245"/>
                  </a:lnTo>
                  <a:lnTo>
                    <a:pt x="150114" y="183382"/>
                  </a:lnTo>
                  <a:lnTo>
                    <a:pt x="164306"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263"/>
            <p:cNvSpPr/>
            <p:nvPr/>
          </p:nvSpPr>
          <p:spPr>
            <a:xfrm>
              <a:off x="6257925" y="3171825"/>
              <a:ext cx="171451" cy="200026"/>
            </a:xfrm>
            <a:custGeom>
              <a:avLst/>
              <a:gdLst/>
              <a:ahLst/>
              <a:cxnLst/>
              <a:rect l="0" t="0" r="0" b="0"/>
              <a:pathLst>
                <a:path w="171451" h="200026">
                  <a:moveTo>
                    <a:pt x="0" y="0"/>
                  </a:moveTo>
                  <a:lnTo>
                    <a:pt x="19886" y="32188"/>
                  </a:lnTo>
                  <a:lnTo>
                    <a:pt x="45089" y="64770"/>
                  </a:lnTo>
                  <a:lnTo>
                    <a:pt x="78873" y="100075"/>
                  </a:lnTo>
                  <a:lnTo>
                    <a:pt x="107214" y="130716"/>
                  </a:lnTo>
                  <a:lnTo>
                    <a:pt x="135743" y="163316"/>
                  </a:lnTo>
                  <a:lnTo>
                    <a:pt x="171450"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8" name="SMARTInkShape-Group89"/>
          <p:cNvGrpSpPr/>
          <p:nvPr/>
        </p:nvGrpSpPr>
        <p:grpSpPr>
          <a:xfrm>
            <a:off x="407194" y="1943100"/>
            <a:ext cx="1571626" cy="457201"/>
            <a:chOff x="407194" y="1943100"/>
            <a:chExt cx="1571626" cy="457201"/>
          </a:xfrm>
        </p:grpSpPr>
        <p:sp>
          <p:nvSpPr>
            <p:cNvPr id="269" name="SMARTInkShape-264"/>
            <p:cNvSpPr/>
            <p:nvPr/>
          </p:nvSpPr>
          <p:spPr>
            <a:xfrm>
              <a:off x="1652061" y="2078918"/>
              <a:ext cx="326759" cy="124202"/>
            </a:xfrm>
            <a:custGeom>
              <a:avLst/>
              <a:gdLst/>
              <a:ahLst/>
              <a:cxnLst/>
              <a:rect l="0" t="0" r="0" b="0"/>
              <a:pathLst>
                <a:path w="326759" h="124202">
                  <a:moveTo>
                    <a:pt x="105302" y="7057"/>
                  </a:moveTo>
                  <a:lnTo>
                    <a:pt x="105302" y="906"/>
                  </a:lnTo>
                  <a:lnTo>
                    <a:pt x="104508" y="575"/>
                  </a:lnTo>
                  <a:lnTo>
                    <a:pt x="91566" y="0"/>
                  </a:lnTo>
                  <a:lnTo>
                    <a:pt x="73984" y="5634"/>
                  </a:lnTo>
                  <a:lnTo>
                    <a:pt x="40829" y="24750"/>
                  </a:lnTo>
                  <a:lnTo>
                    <a:pt x="11039" y="52391"/>
                  </a:lnTo>
                  <a:lnTo>
                    <a:pt x="4405" y="61866"/>
                  </a:lnTo>
                  <a:lnTo>
                    <a:pt x="0" y="79917"/>
                  </a:lnTo>
                  <a:lnTo>
                    <a:pt x="1086" y="91298"/>
                  </a:lnTo>
                  <a:lnTo>
                    <a:pt x="4215" y="100854"/>
                  </a:lnTo>
                  <a:lnTo>
                    <a:pt x="8251" y="107747"/>
                  </a:lnTo>
                  <a:lnTo>
                    <a:pt x="18778" y="116089"/>
                  </a:lnTo>
                  <a:lnTo>
                    <a:pt x="35744" y="123589"/>
                  </a:lnTo>
                  <a:lnTo>
                    <a:pt x="48987" y="124201"/>
                  </a:lnTo>
                  <a:lnTo>
                    <a:pt x="80684" y="121919"/>
                  </a:lnTo>
                  <a:lnTo>
                    <a:pt x="108150" y="113939"/>
                  </a:lnTo>
                  <a:lnTo>
                    <a:pt x="140172" y="97020"/>
                  </a:lnTo>
                  <a:lnTo>
                    <a:pt x="172835" y="73663"/>
                  </a:lnTo>
                  <a:lnTo>
                    <a:pt x="192313" y="53874"/>
                  </a:lnTo>
                  <a:lnTo>
                    <a:pt x="202511" y="32092"/>
                  </a:lnTo>
                  <a:lnTo>
                    <a:pt x="204760" y="19675"/>
                  </a:lnTo>
                  <a:lnTo>
                    <a:pt x="202951" y="14517"/>
                  </a:lnTo>
                  <a:lnTo>
                    <a:pt x="201358" y="12031"/>
                  </a:lnTo>
                  <a:lnTo>
                    <a:pt x="199501" y="10373"/>
                  </a:lnTo>
                  <a:lnTo>
                    <a:pt x="195322" y="8531"/>
                  </a:lnTo>
                  <a:lnTo>
                    <a:pt x="184715" y="7494"/>
                  </a:lnTo>
                  <a:lnTo>
                    <a:pt x="178167" y="9368"/>
                  </a:lnTo>
                  <a:lnTo>
                    <a:pt x="167902" y="17002"/>
                  </a:lnTo>
                  <a:lnTo>
                    <a:pt x="154003" y="30012"/>
                  </a:lnTo>
                  <a:lnTo>
                    <a:pt x="150759" y="37368"/>
                  </a:lnTo>
                  <a:lnTo>
                    <a:pt x="148677" y="51233"/>
                  </a:lnTo>
                  <a:lnTo>
                    <a:pt x="152625" y="58705"/>
                  </a:lnTo>
                  <a:lnTo>
                    <a:pt x="155901" y="62920"/>
                  </a:lnTo>
                  <a:lnTo>
                    <a:pt x="171888" y="72645"/>
                  </a:lnTo>
                  <a:lnTo>
                    <a:pt x="199291" y="84346"/>
                  </a:lnTo>
                  <a:lnTo>
                    <a:pt x="223274" y="93266"/>
                  </a:lnTo>
                  <a:lnTo>
                    <a:pt x="249015" y="101728"/>
                  </a:lnTo>
                  <a:lnTo>
                    <a:pt x="273685" y="108135"/>
                  </a:lnTo>
                  <a:lnTo>
                    <a:pt x="306094" y="116205"/>
                  </a:lnTo>
                  <a:lnTo>
                    <a:pt x="326758" y="1213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265"/>
            <p:cNvSpPr/>
            <p:nvPr/>
          </p:nvSpPr>
          <p:spPr>
            <a:xfrm>
              <a:off x="1171869" y="2079771"/>
              <a:ext cx="442620" cy="149080"/>
            </a:xfrm>
            <a:custGeom>
              <a:avLst/>
              <a:gdLst/>
              <a:ahLst/>
              <a:cxnLst/>
              <a:rect l="0" t="0" r="0" b="0"/>
              <a:pathLst>
                <a:path w="442620" h="149080">
                  <a:moveTo>
                    <a:pt x="6850" y="41923"/>
                  </a:moveTo>
                  <a:lnTo>
                    <a:pt x="6850" y="45715"/>
                  </a:lnTo>
                  <a:lnTo>
                    <a:pt x="6056" y="46832"/>
                  </a:lnTo>
                  <a:lnTo>
                    <a:pt x="4733" y="47577"/>
                  </a:lnTo>
                  <a:lnTo>
                    <a:pt x="3057" y="48074"/>
                  </a:lnTo>
                  <a:lnTo>
                    <a:pt x="1940" y="49992"/>
                  </a:lnTo>
                  <a:lnTo>
                    <a:pt x="0" y="65073"/>
                  </a:lnTo>
                  <a:lnTo>
                    <a:pt x="558" y="80833"/>
                  </a:lnTo>
                  <a:lnTo>
                    <a:pt x="9657" y="103942"/>
                  </a:lnTo>
                  <a:lnTo>
                    <a:pt x="20293" y="118154"/>
                  </a:lnTo>
                  <a:lnTo>
                    <a:pt x="38110" y="131476"/>
                  </a:lnTo>
                  <a:lnTo>
                    <a:pt x="52183" y="138483"/>
                  </a:lnTo>
                  <a:lnTo>
                    <a:pt x="75918" y="141481"/>
                  </a:lnTo>
                  <a:lnTo>
                    <a:pt x="79883" y="140045"/>
                  </a:lnTo>
                  <a:lnTo>
                    <a:pt x="101969" y="122448"/>
                  </a:lnTo>
                  <a:lnTo>
                    <a:pt x="108127" y="114489"/>
                  </a:lnTo>
                  <a:lnTo>
                    <a:pt x="111393" y="103543"/>
                  </a:lnTo>
                  <a:lnTo>
                    <a:pt x="113490" y="80906"/>
                  </a:lnTo>
                  <a:lnTo>
                    <a:pt x="107810" y="55318"/>
                  </a:lnTo>
                  <a:lnTo>
                    <a:pt x="105167" y="49728"/>
                  </a:lnTo>
                  <a:lnTo>
                    <a:pt x="92963" y="35209"/>
                  </a:lnTo>
                  <a:lnTo>
                    <a:pt x="100275" y="34906"/>
                  </a:lnTo>
                  <a:lnTo>
                    <a:pt x="106051" y="36952"/>
                  </a:lnTo>
                  <a:lnTo>
                    <a:pt x="108703" y="38609"/>
                  </a:lnTo>
                  <a:lnTo>
                    <a:pt x="120019" y="40941"/>
                  </a:lnTo>
                  <a:lnTo>
                    <a:pt x="150517" y="41793"/>
                  </a:lnTo>
                  <a:lnTo>
                    <a:pt x="182249" y="41897"/>
                  </a:lnTo>
                  <a:lnTo>
                    <a:pt x="212594" y="41124"/>
                  </a:lnTo>
                  <a:lnTo>
                    <a:pt x="243503" y="31979"/>
                  </a:lnTo>
                  <a:lnTo>
                    <a:pt x="259942" y="22790"/>
                  </a:lnTo>
                  <a:lnTo>
                    <a:pt x="265650" y="18074"/>
                  </a:lnTo>
                  <a:lnTo>
                    <a:pt x="268716" y="13331"/>
                  </a:lnTo>
                  <a:lnTo>
                    <a:pt x="269533" y="10956"/>
                  </a:lnTo>
                  <a:lnTo>
                    <a:pt x="269285" y="8578"/>
                  </a:lnTo>
                  <a:lnTo>
                    <a:pt x="266892" y="3820"/>
                  </a:lnTo>
                  <a:lnTo>
                    <a:pt x="264349" y="2233"/>
                  </a:lnTo>
                  <a:lnTo>
                    <a:pt x="253185" y="0"/>
                  </a:lnTo>
                  <a:lnTo>
                    <a:pt x="239823" y="133"/>
                  </a:lnTo>
                  <a:lnTo>
                    <a:pt x="225016" y="5640"/>
                  </a:lnTo>
                  <a:lnTo>
                    <a:pt x="192154" y="22014"/>
                  </a:lnTo>
                  <a:lnTo>
                    <a:pt x="182340" y="31487"/>
                  </a:lnTo>
                  <a:lnTo>
                    <a:pt x="164367" y="65182"/>
                  </a:lnTo>
                  <a:lnTo>
                    <a:pt x="160995" y="77660"/>
                  </a:lnTo>
                  <a:lnTo>
                    <a:pt x="162142" y="88498"/>
                  </a:lnTo>
                  <a:lnTo>
                    <a:pt x="167250" y="103524"/>
                  </a:lnTo>
                  <a:lnTo>
                    <a:pt x="177584" y="118031"/>
                  </a:lnTo>
                  <a:lnTo>
                    <a:pt x="194492" y="128591"/>
                  </a:lnTo>
                  <a:lnTo>
                    <a:pt x="221538" y="138476"/>
                  </a:lnTo>
                  <a:lnTo>
                    <a:pt x="253138" y="141480"/>
                  </a:lnTo>
                  <a:lnTo>
                    <a:pt x="265536" y="137499"/>
                  </a:lnTo>
                  <a:lnTo>
                    <a:pt x="285314" y="125801"/>
                  </a:lnTo>
                  <a:lnTo>
                    <a:pt x="315749" y="96444"/>
                  </a:lnTo>
                  <a:lnTo>
                    <a:pt x="337401" y="65456"/>
                  </a:lnTo>
                  <a:lnTo>
                    <a:pt x="345055" y="60320"/>
                  </a:lnTo>
                  <a:lnTo>
                    <a:pt x="353827" y="57428"/>
                  </a:lnTo>
                  <a:lnTo>
                    <a:pt x="362536" y="56371"/>
                  </a:lnTo>
                  <a:lnTo>
                    <a:pt x="367385" y="60050"/>
                  </a:lnTo>
                  <a:lnTo>
                    <a:pt x="395157" y="95080"/>
                  </a:lnTo>
                  <a:lnTo>
                    <a:pt x="416377" y="127069"/>
                  </a:lnTo>
                  <a:lnTo>
                    <a:pt x="430392" y="143613"/>
                  </a:lnTo>
                  <a:lnTo>
                    <a:pt x="435333" y="146650"/>
                  </a:lnTo>
                  <a:lnTo>
                    <a:pt x="442619" y="1490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266"/>
            <p:cNvSpPr/>
            <p:nvPr/>
          </p:nvSpPr>
          <p:spPr>
            <a:xfrm>
              <a:off x="1107960" y="1943100"/>
              <a:ext cx="42185" cy="278607"/>
            </a:xfrm>
            <a:custGeom>
              <a:avLst/>
              <a:gdLst/>
              <a:ahLst/>
              <a:cxnLst/>
              <a:rect l="0" t="0" r="0" b="0"/>
              <a:pathLst>
                <a:path w="42185" h="278607">
                  <a:moveTo>
                    <a:pt x="13609" y="0"/>
                  </a:moveTo>
                  <a:lnTo>
                    <a:pt x="13609" y="30735"/>
                  </a:lnTo>
                  <a:lnTo>
                    <a:pt x="7955" y="64578"/>
                  </a:lnTo>
                  <a:lnTo>
                    <a:pt x="6759" y="96717"/>
                  </a:lnTo>
                  <a:lnTo>
                    <a:pt x="2760" y="124260"/>
                  </a:lnTo>
                  <a:lnTo>
                    <a:pt x="0" y="157101"/>
                  </a:lnTo>
                  <a:lnTo>
                    <a:pt x="1572" y="191223"/>
                  </a:lnTo>
                  <a:lnTo>
                    <a:pt x="5498" y="221129"/>
                  </a:lnTo>
                  <a:lnTo>
                    <a:pt x="9971" y="238998"/>
                  </a:lnTo>
                  <a:lnTo>
                    <a:pt x="42184" y="2786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267"/>
            <p:cNvSpPr/>
            <p:nvPr/>
          </p:nvSpPr>
          <p:spPr>
            <a:xfrm>
              <a:off x="778669" y="2085975"/>
              <a:ext cx="300038" cy="28576"/>
            </a:xfrm>
            <a:custGeom>
              <a:avLst/>
              <a:gdLst/>
              <a:ahLst/>
              <a:cxnLst/>
              <a:rect l="0" t="0" r="0" b="0"/>
              <a:pathLst>
                <a:path w="300038" h="28576">
                  <a:moveTo>
                    <a:pt x="0" y="28575"/>
                  </a:moveTo>
                  <a:lnTo>
                    <a:pt x="34248" y="28575"/>
                  </a:lnTo>
                  <a:lnTo>
                    <a:pt x="68091" y="26458"/>
                  </a:lnTo>
                  <a:lnTo>
                    <a:pt x="95350" y="23665"/>
                  </a:lnTo>
                  <a:lnTo>
                    <a:pt x="125986" y="22424"/>
                  </a:lnTo>
                  <a:lnTo>
                    <a:pt x="158123" y="19756"/>
                  </a:lnTo>
                  <a:lnTo>
                    <a:pt x="190133" y="15924"/>
                  </a:lnTo>
                  <a:lnTo>
                    <a:pt x="220235" y="11575"/>
                  </a:lnTo>
                  <a:lnTo>
                    <a:pt x="245255" y="6997"/>
                  </a:lnTo>
                  <a:lnTo>
                    <a:pt x="30003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268"/>
            <p:cNvSpPr/>
            <p:nvPr/>
          </p:nvSpPr>
          <p:spPr>
            <a:xfrm>
              <a:off x="914521" y="2000708"/>
              <a:ext cx="207049" cy="263862"/>
            </a:xfrm>
            <a:custGeom>
              <a:avLst/>
              <a:gdLst/>
              <a:ahLst/>
              <a:cxnLst/>
              <a:rect l="0" t="0" r="0" b="0"/>
              <a:pathLst>
                <a:path w="207049" h="263862">
                  <a:moveTo>
                    <a:pt x="28454" y="263861"/>
                  </a:moveTo>
                  <a:lnTo>
                    <a:pt x="27660" y="238887"/>
                  </a:lnTo>
                  <a:lnTo>
                    <a:pt x="19635" y="204526"/>
                  </a:lnTo>
                  <a:lnTo>
                    <a:pt x="11454" y="173912"/>
                  </a:lnTo>
                  <a:lnTo>
                    <a:pt x="4543" y="146634"/>
                  </a:lnTo>
                  <a:lnTo>
                    <a:pt x="800" y="113881"/>
                  </a:lnTo>
                  <a:lnTo>
                    <a:pt x="61" y="81894"/>
                  </a:lnTo>
                  <a:lnTo>
                    <a:pt x="0" y="75875"/>
                  </a:lnTo>
                  <a:lnTo>
                    <a:pt x="7500" y="56026"/>
                  </a:lnTo>
                  <a:lnTo>
                    <a:pt x="33467" y="23714"/>
                  </a:lnTo>
                  <a:lnTo>
                    <a:pt x="51371" y="12966"/>
                  </a:lnTo>
                  <a:lnTo>
                    <a:pt x="78754" y="3017"/>
                  </a:lnTo>
                  <a:lnTo>
                    <a:pt x="114218" y="0"/>
                  </a:lnTo>
                  <a:lnTo>
                    <a:pt x="147671" y="4542"/>
                  </a:lnTo>
                  <a:lnTo>
                    <a:pt x="181531" y="10196"/>
                  </a:lnTo>
                  <a:lnTo>
                    <a:pt x="207048" y="209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269"/>
            <p:cNvSpPr/>
            <p:nvPr/>
          </p:nvSpPr>
          <p:spPr>
            <a:xfrm>
              <a:off x="685969" y="2094691"/>
              <a:ext cx="135563" cy="176518"/>
            </a:xfrm>
            <a:custGeom>
              <a:avLst/>
              <a:gdLst/>
              <a:ahLst/>
              <a:cxnLst/>
              <a:rect l="0" t="0" r="0" b="0"/>
              <a:pathLst>
                <a:path w="135563" h="176518">
                  <a:moveTo>
                    <a:pt x="6975" y="134159"/>
                  </a:moveTo>
                  <a:lnTo>
                    <a:pt x="6975" y="150952"/>
                  </a:lnTo>
                  <a:lnTo>
                    <a:pt x="14031" y="176517"/>
                  </a:lnTo>
                  <a:lnTo>
                    <a:pt x="14111" y="163242"/>
                  </a:lnTo>
                  <a:lnTo>
                    <a:pt x="4175" y="132583"/>
                  </a:lnTo>
                  <a:lnTo>
                    <a:pt x="689" y="100363"/>
                  </a:lnTo>
                  <a:lnTo>
                    <a:pt x="0" y="70245"/>
                  </a:lnTo>
                  <a:lnTo>
                    <a:pt x="1998" y="48547"/>
                  </a:lnTo>
                  <a:lnTo>
                    <a:pt x="9784" y="23673"/>
                  </a:lnTo>
                  <a:lnTo>
                    <a:pt x="16627" y="12170"/>
                  </a:lnTo>
                  <a:lnTo>
                    <a:pt x="27473" y="3734"/>
                  </a:lnTo>
                  <a:lnTo>
                    <a:pt x="40741" y="0"/>
                  </a:lnTo>
                  <a:lnTo>
                    <a:pt x="47911" y="1243"/>
                  </a:lnTo>
                  <a:lnTo>
                    <a:pt x="50935" y="2686"/>
                  </a:lnTo>
                  <a:lnTo>
                    <a:pt x="66399" y="21317"/>
                  </a:lnTo>
                  <a:lnTo>
                    <a:pt x="82956" y="55644"/>
                  </a:lnTo>
                  <a:lnTo>
                    <a:pt x="97443" y="91240"/>
                  </a:lnTo>
                  <a:lnTo>
                    <a:pt x="114130" y="126873"/>
                  </a:lnTo>
                  <a:lnTo>
                    <a:pt x="123656" y="142245"/>
                  </a:lnTo>
                  <a:lnTo>
                    <a:pt x="135562" y="1555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270"/>
            <p:cNvSpPr/>
            <p:nvPr/>
          </p:nvSpPr>
          <p:spPr>
            <a:xfrm>
              <a:off x="557213" y="2050256"/>
              <a:ext cx="21432" cy="14289"/>
            </a:xfrm>
            <a:custGeom>
              <a:avLst/>
              <a:gdLst/>
              <a:ahLst/>
              <a:cxnLst/>
              <a:rect l="0" t="0" r="0" b="0"/>
              <a:pathLst>
                <a:path w="21432" h="14289">
                  <a:moveTo>
                    <a:pt x="21431" y="14288"/>
                  </a:moveTo>
                  <a:lnTo>
                    <a:pt x="10789" y="3646"/>
                  </a:lnTo>
                  <a:lnTo>
                    <a:pt x="6647" y="162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271"/>
            <p:cNvSpPr/>
            <p:nvPr/>
          </p:nvSpPr>
          <p:spPr>
            <a:xfrm>
              <a:off x="650081" y="2128838"/>
              <a:ext cx="35720" cy="164307"/>
            </a:xfrm>
            <a:custGeom>
              <a:avLst/>
              <a:gdLst/>
              <a:ahLst/>
              <a:cxnLst/>
              <a:rect l="0" t="0" r="0" b="0"/>
              <a:pathLst>
                <a:path w="35720" h="164307">
                  <a:moveTo>
                    <a:pt x="0" y="0"/>
                  </a:moveTo>
                  <a:lnTo>
                    <a:pt x="794" y="17888"/>
                  </a:lnTo>
                  <a:lnTo>
                    <a:pt x="8819" y="52194"/>
                  </a:lnTo>
                  <a:lnTo>
                    <a:pt x="14361" y="86012"/>
                  </a:lnTo>
                  <a:lnTo>
                    <a:pt x="24136" y="117689"/>
                  </a:lnTo>
                  <a:lnTo>
                    <a:pt x="30107" y="148348"/>
                  </a:lnTo>
                  <a:lnTo>
                    <a:pt x="35719" y="1643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272"/>
            <p:cNvSpPr/>
            <p:nvPr/>
          </p:nvSpPr>
          <p:spPr>
            <a:xfrm>
              <a:off x="407194" y="2308520"/>
              <a:ext cx="780339" cy="91781"/>
            </a:xfrm>
            <a:custGeom>
              <a:avLst/>
              <a:gdLst/>
              <a:ahLst/>
              <a:cxnLst/>
              <a:rect l="0" t="0" r="0" b="0"/>
              <a:pathLst>
                <a:path w="780339" h="91781">
                  <a:moveTo>
                    <a:pt x="0" y="77493"/>
                  </a:moveTo>
                  <a:lnTo>
                    <a:pt x="3792" y="73700"/>
                  </a:lnTo>
                  <a:lnTo>
                    <a:pt x="7771" y="71838"/>
                  </a:lnTo>
                  <a:lnTo>
                    <a:pt x="37036" y="64842"/>
                  </a:lnTo>
                  <a:lnTo>
                    <a:pt x="69270" y="58222"/>
                  </a:lnTo>
                  <a:lnTo>
                    <a:pt x="95080" y="53582"/>
                  </a:lnTo>
                  <a:lnTo>
                    <a:pt x="126660" y="48874"/>
                  </a:lnTo>
                  <a:lnTo>
                    <a:pt x="143971" y="46507"/>
                  </a:lnTo>
                  <a:lnTo>
                    <a:pt x="163449" y="44136"/>
                  </a:lnTo>
                  <a:lnTo>
                    <a:pt x="184372" y="41761"/>
                  </a:lnTo>
                  <a:lnTo>
                    <a:pt x="206259" y="39384"/>
                  </a:lnTo>
                  <a:lnTo>
                    <a:pt x="228787" y="37005"/>
                  </a:lnTo>
                  <a:lnTo>
                    <a:pt x="251743" y="34626"/>
                  </a:lnTo>
                  <a:lnTo>
                    <a:pt x="274985" y="32246"/>
                  </a:lnTo>
                  <a:lnTo>
                    <a:pt x="298417" y="29866"/>
                  </a:lnTo>
                  <a:lnTo>
                    <a:pt x="321976" y="27485"/>
                  </a:lnTo>
                  <a:lnTo>
                    <a:pt x="345619" y="25104"/>
                  </a:lnTo>
                  <a:lnTo>
                    <a:pt x="370113" y="23517"/>
                  </a:lnTo>
                  <a:lnTo>
                    <a:pt x="395173" y="22459"/>
                  </a:lnTo>
                  <a:lnTo>
                    <a:pt x="420611" y="21753"/>
                  </a:lnTo>
                  <a:lnTo>
                    <a:pt x="446301" y="21283"/>
                  </a:lnTo>
                  <a:lnTo>
                    <a:pt x="472159" y="20970"/>
                  </a:lnTo>
                  <a:lnTo>
                    <a:pt x="498129" y="20760"/>
                  </a:lnTo>
                  <a:lnTo>
                    <a:pt x="522586" y="21415"/>
                  </a:lnTo>
                  <a:lnTo>
                    <a:pt x="546034" y="22645"/>
                  </a:lnTo>
                  <a:lnTo>
                    <a:pt x="568810" y="24259"/>
                  </a:lnTo>
                  <a:lnTo>
                    <a:pt x="591138" y="25334"/>
                  </a:lnTo>
                  <a:lnTo>
                    <a:pt x="613167" y="26052"/>
                  </a:lnTo>
                  <a:lnTo>
                    <a:pt x="634997" y="26530"/>
                  </a:lnTo>
                  <a:lnTo>
                    <a:pt x="654312" y="26849"/>
                  </a:lnTo>
                  <a:lnTo>
                    <a:pt x="688474" y="27203"/>
                  </a:lnTo>
                  <a:lnTo>
                    <a:pt x="715299" y="25244"/>
                  </a:lnTo>
                  <a:lnTo>
                    <a:pt x="746134" y="21795"/>
                  </a:lnTo>
                  <a:lnTo>
                    <a:pt x="761034" y="20194"/>
                  </a:lnTo>
                  <a:lnTo>
                    <a:pt x="779982" y="14277"/>
                  </a:lnTo>
                  <a:lnTo>
                    <a:pt x="780338" y="13124"/>
                  </a:lnTo>
                  <a:lnTo>
                    <a:pt x="776500" y="9726"/>
                  </a:lnTo>
                  <a:lnTo>
                    <a:pt x="769503" y="7686"/>
                  </a:lnTo>
                  <a:lnTo>
                    <a:pt x="740698" y="2585"/>
                  </a:lnTo>
                  <a:lnTo>
                    <a:pt x="708240" y="0"/>
                  </a:lnTo>
                  <a:lnTo>
                    <a:pt x="680956" y="1512"/>
                  </a:lnTo>
                  <a:lnTo>
                    <a:pt x="650310" y="4036"/>
                  </a:lnTo>
                  <a:lnTo>
                    <a:pt x="618168" y="5158"/>
                  </a:lnTo>
                  <a:lnTo>
                    <a:pt x="585362" y="7773"/>
                  </a:lnTo>
                  <a:lnTo>
                    <a:pt x="552261" y="12375"/>
                  </a:lnTo>
                  <a:lnTo>
                    <a:pt x="519028" y="19712"/>
                  </a:lnTo>
                  <a:lnTo>
                    <a:pt x="483621" y="26148"/>
                  </a:lnTo>
                  <a:lnTo>
                    <a:pt x="448305" y="31654"/>
                  </a:lnTo>
                  <a:lnTo>
                    <a:pt x="416734" y="36747"/>
                  </a:lnTo>
                  <a:lnTo>
                    <a:pt x="388944" y="41656"/>
                  </a:lnTo>
                  <a:lnTo>
                    <a:pt x="355220" y="48883"/>
                  </a:lnTo>
                  <a:lnTo>
                    <a:pt x="319640" y="61085"/>
                  </a:lnTo>
                  <a:lnTo>
                    <a:pt x="317868" y="61792"/>
                  </a:lnTo>
                  <a:lnTo>
                    <a:pt x="317481" y="62263"/>
                  </a:lnTo>
                  <a:lnTo>
                    <a:pt x="318016" y="62577"/>
                  </a:lnTo>
                  <a:lnTo>
                    <a:pt x="319167" y="62786"/>
                  </a:lnTo>
                  <a:lnTo>
                    <a:pt x="345414" y="58213"/>
                  </a:lnTo>
                  <a:lnTo>
                    <a:pt x="368624" y="57018"/>
                  </a:lnTo>
                  <a:lnTo>
                    <a:pt x="399047" y="54370"/>
                  </a:lnTo>
                  <a:lnTo>
                    <a:pt x="433735" y="51341"/>
                  </a:lnTo>
                  <a:lnTo>
                    <a:pt x="451876" y="50533"/>
                  </a:lnTo>
                  <a:lnTo>
                    <a:pt x="470319" y="49995"/>
                  </a:lnTo>
                  <a:lnTo>
                    <a:pt x="490552" y="49635"/>
                  </a:lnTo>
                  <a:lnTo>
                    <a:pt x="511978" y="49396"/>
                  </a:lnTo>
                  <a:lnTo>
                    <a:pt x="534200" y="49237"/>
                  </a:lnTo>
                  <a:lnTo>
                    <a:pt x="556158" y="49130"/>
                  </a:lnTo>
                  <a:lnTo>
                    <a:pt x="577941" y="49059"/>
                  </a:lnTo>
                  <a:lnTo>
                    <a:pt x="599606" y="49012"/>
                  </a:lnTo>
                  <a:lnTo>
                    <a:pt x="620400" y="49774"/>
                  </a:lnTo>
                  <a:lnTo>
                    <a:pt x="640612" y="51076"/>
                  </a:lnTo>
                  <a:lnTo>
                    <a:pt x="660437" y="52738"/>
                  </a:lnTo>
                  <a:lnTo>
                    <a:pt x="693048" y="54584"/>
                  </a:lnTo>
                  <a:lnTo>
                    <a:pt x="719978" y="55405"/>
                  </a:lnTo>
                  <a:lnTo>
                    <a:pt x="751401" y="55867"/>
                  </a:lnTo>
                  <a:lnTo>
                    <a:pt x="775272" y="56044"/>
                  </a:lnTo>
                  <a:lnTo>
                    <a:pt x="746384" y="56060"/>
                  </a:lnTo>
                  <a:lnTo>
                    <a:pt x="718303" y="56061"/>
                  </a:lnTo>
                  <a:lnTo>
                    <a:pt x="682730" y="56061"/>
                  </a:lnTo>
                  <a:lnTo>
                    <a:pt x="656654" y="56855"/>
                  </a:lnTo>
                  <a:lnTo>
                    <a:pt x="631836" y="59854"/>
                  </a:lnTo>
                  <a:lnTo>
                    <a:pt x="599343" y="62212"/>
                  </a:lnTo>
                  <a:lnTo>
                    <a:pt x="567210" y="67918"/>
                  </a:lnTo>
                  <a:lnTo>
                    <a:pt x="556294" y="69629"/>
                  </a:lnTo>
                  <a:lnTo>
                    <a:pt x="555806" y="69869"/>
                  </a:lnTo>
                  <a:lnTo>
                    <a:pt x="584601" y="80264"/>
                  </a:lnTo>
                  <a:lnTo>
                    <a:pt x="619831" y="84566"/>
                  </a:lnTo>
                  <a:lnTo>
                    <a:pt x="657225" y="917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9" name="SMARTInkShape-273"/>
          <p:cNvSpPr/>
          <p:nvPr/>
        </p:nvSpPr>
        <p:spPr>
          <a:xfrm>
            <a:off x="7277646" y="3892019"/>
            <a:ext cx="544761" cy="780691"/>
          </a:xfrm>
          <a:custGeom>
            <a:avLst/>
            <a:gdLst/>
            <a:ahLst/>
            <a:cxnLst/>
            <a:rect l="0" t="0" r="0" b="0"/>
            <a:pathLst>
              <a:path w="544761" h="780691">
                <a:moveTo>
                  <a:pt x="237579" y="101337"/>
                </a:moveTo>
                <a:lnTo>
                  <a:pt x="237579" y="108922"/>
                </a:lnTo>
                <a:lnTo>
                  <a:pt x="251004" y="140172"/>
                </a:lnTo>
                <a:lnTo>
                  <a:pt x="262988" y="172904"/>
                </a:lnTo>
                <a:lnTo>
                  <a:pt x="274272" y="202995"/>
                </a:lnTo>
                <a:lnTo>
                  <a:pt x="284578" y="237535"/>
                </a:lnTo>
                <a:lnTo>
                  <a:pt x="288756" y="255636"/>
                </a:lnTo>
                <a:lnTo>
                  <a:pt x="292335" y="274053"/>
                </a:lnTo>
                <a:lnTo>
                  <a:pt x="295513" y="292681"/>
                </a:lnTo>
                <a:lnTo>
                  <a:pt x="299221" y="312244"/>
                </a:lnTo>
                <a:lnTo>
                  <a:pt x="303280" y="332429"/>
                </a:lnTo>
                <a:lnTo>
                  <a:pt x="307573" y="353030"/>
                </a:lnTo>
                <a:lnTo>
                  <a:pt x="312023" y="373907"/>
                </a:lnTo>
                <a:lnTo>
                  <a:pt x="316577" y="394969"/>
                </a:lnTo>
                <a:lnTo>
                  <a:pt x="321200" y="416154"/>
                </a:lnTo>
                <a:lnTo>
                  <a:pt x="325871" y="438216"/>
                </a:lnTo>
                <a:lnTo>
                  <a:pt x="330571" y="460860"/>
                </a:lnTo>
                <a:lnTo>
                  <a:pt x="335292" y="483894"/>
                </a:lnTo>
                <a:lnTo>
                  <a:pt x="340027" y="507188"/>
                </a:lnTo>
                <a:lnTo>
                  <a:pt x="344772" y="530654"/>
                </a:lnTo>
                <a:lnTo>
                  <a:pt x="349523" y="554236"/>
                </a:lnTo>
                <a:lnTo>
                  <a:pt x="353483" y="577101"/>
                </a:lnTo>
                <a:lnTo>
                  <a:pt x="356917" y="599488"/>
                </a:lnTo>
                <a:lnTo>
                  <a:pt x="360000" y="621557"/>
                </a:lnTo>
                <a:lnTo>
                  <a:pt x="363643" y="641825"/>
                </a:lnTo>
                <a:lnTo>
                  <a:pt x="367659" y="660894"/>
                </a:lnTo>
                <a:lnTo>
                  <a:pt x="375561" y="695310"/>
                </a:lnTo>
                <a:lnTo>
                  <a:pt x="381719" y="723836"/>
                </a:lnTo>
                <a:lnTo>
                  <a:pt x="389648" y="758415"/>
                </a:lnTo>
                <a:lnTo>
                  <a:pt x="397024" y="777392"/>
                </a:lnTo>
                <a:lnTo>
                  <a:pt x="399438" y="779847"/>
                </a:lnTo>
                <a:lnTo>
                  <a:pt x="401842" y="780690"/>
                </a:lnTo>
                <a:lnTo>
                  <a:pt x="404237" y="780457"/>
                </a:lnTo>
                <a:lnTo>
                  <a:pt x="406628" y="777922"/>
                </a:lnTo>
                <a:lnTo>
                  <a:pt x="413785" y="761388"/>
                </a:lnTo>
                <a:lnTo>
                  <a:pt x="420140" y="729678"/>
                </a:lnTo>
                <a:lnTo>
                  <a:pt x="421905" y="698364"/>
                </a:lnTo>
                <a:lnTo>
                  <a:pt x="423169" y="679536"/>
                </a:lnTo>
                <a:lnTo>
                  <a:pt x="424806" y="659047"/>
                </a:lnTo>
                <a:lnTo>
                  <a:pt x="426691" y="637450"/>
                </a:lnTo>
                <a:lnTo>
                  <a:pt x="427947" y="614321"/>
                </a:lnTo>
                <a:lnTo>
                  <a:pt x="428785" y="590170"/>
                </a:lnTo>
                <a:lnTo>
                  <a:pt x="429343" y="565338"/>
                </a:lnTo>
                <a:lnTo>
                  <a:pt x="428922" y="540053"/>
                </a:lnTo>
                <a:lnTo>
                  <a:pt x="427847" y="514464"/>
                </a:lnTo>
                <a:lnTo>
                  <a:pt x="426337" y="488674"/>
                </a:lnTo>
                <a:lnTo>
                  <a:pt x="424537" y="461956"/>
                </a:lnTo>
                <a:lnTo>
                  <a:pt x="422542" y="434618"/>
                </a:lnTo>
                <a:lnTo>
                  <a:pt x="420419" y="406868"/>
                </a:lnTo>
                <a:lnTo>
                  <a:pt x="418210" y="380431"/>
                </a:lnTo>
                <a:lnTo>
                  <a:pt x="415943" y="354868"/>
                </a:lnTo>
                <a:lnTo>
                  <a:pt x="413639" y="329889"/>
                </a:lnTo>
                <a:lnTo>
                  <a:pt x="410514" y="305299"/>
                </a:lnTo>
                <a:lnTo>
                  <a:pt x="406845" y="280968"/>
                </a:lnTo>
                <a:lnTo>
                  <a:pt x="402810" y="256810"/>
                </a:lnTo>
                <a:lnTo>
                  <a:pt x="398534" y="233561"/>
                </a:lnTo>
                <a:lnTo>
                  <a:pt x="394094" y="210917"/>
                </a:lnTo>
                <a:lnTo>
                  <a:pt x="389548" y="188678"/>
                </a:lnTo>
                <a:lnTo>
                  <a:pt x="384929" y="168296"/>
                </a:lnTo>
                <a:lnTo>
                  <a:pt x="380263" y="149151"/>
                </a:lnTo>
                <a:lnTo>
                  <a:pt x="370844" y="114650"/>
                </a:lnTo>
                <a:lnTo>
                  <a:pt x="361366" y="86088"/>
                </a:lnTo>
                <a:lnTo>
                  <a:pt x="349746" y="66514"/>
                </a:lnTo>
                <a:lnTo>
                  <a:pt x="330468" y="44805"/>
                </a:lnTo>
                <a:lnTo>
                  <a:pt x="320138" y="40493"/>
                </a:lnTo>
                <a:lnTo>
                  <a:pt x="314050" y="39343"/>
                </a:lnTo>
                <a:lnTo>
                  <a:pt x="307609" y="40958"/>
                </a:lnTo>
                <a:lnTo>
                  <a:pt x="294103" y="49102"/>
                </a:lnTo>
                <a:lnTo>
                  <a:pt x="265236" y="80230"/>
                </a:lnTo>
                <a:lnTo>
                  <a:pt x="239777" y="113163"/>
                </a:lnTo>
                <a:lnTo>
                  <a:pt x="224268" y="139137"/>
                </a:lnTo>
                <a:lnTo>
                  <a:pt x="207321" y="168673"/>
                </a:lnTo>
                <a:lnTo>
                  <a:pt x="188412" y="200320"/>
                </a:lnTo>
                <a:lnTo>
                  <a:pt x="166779" y="232907"/>
                </a:lnTo>
                <a:lnTo>
                  <a:pt x="146052" y="265911"/>
                </a:lnTo>
                <a:lnTo>
                  <a:pt x="126257" y="299100"/>
                </a:lnTo>
                <a:lnTo>
                  <a:pt x="106875" y="332371"/>
                </a:lnTo>
                <a:lnTo>
                  <a:pt x="89795" y="363563"/>
                </a:lnTo>
                <a:lnTo>
                  <a:pt x="74266" y="392507"/>
                </a:lnTo>
                <a:lnTo>
                  <a:pt x="59426" y="418600"/>
                </a:lnTo>
                <a:lnTo>
                  <a:pt x="37685" y="451810"/>
                </a:lnTo>
                <a:lnTo>
                  <a:pt x="15502" y="478483"/>
                </a:lnTo>
                <a:lnTo>
                  <a:pt x="8438" y="483270"/>
                </a:lnTo>
                <a:lnTo>
                  <a:pt x="5444" y="480578"/>
                </a:lnTo>
                <a:lnTo>
                  <a:pt x="0" y="467003"/>
                </a:lnTo>
                <a:lnTo>
                  <a:pt x="56" y="437048"/>
                </a:lnTo>
                <a:lnTo>
                  <a:pt x="1045" y="412467"/>
                </a:lnTo>
                <a:lnTo>
                  <a:pt x="2278" y="384080"/>
                </a:lnTo>
                <a:lnTo>
                  <a:pt x="5471" y="350296"/>
                </a:lnTo>
                <a:lnTo>
                  <a:pt x="8228" y="332398"/>
                </a:lnTo>
                <a:lnTo>
                  <a:pt x="11653" y="314115"/>
                </a:lnTo>
                <a:lnTo>
                  <a:pt x="15524" y="295577"/>
                </a:lnTo>
                <a:lnTo>
                  <a:pt x="19692" y="276868"/>
                </a:lnTo>
                <a:lnTo>
                  <a:pt x="24059" y="258045"/>
                </a:lnTo>
                <a:lnTo>
                  <a:pt x="28557" y="239147"/>
                </a:lnTo>
                <a:lnTo>
                  <a:pt x="33937" y="220198"/>
                </a:lnTo>
                <a:lnTo>
                  <a:pt x="39905" y="201215"/>
                </a:lnTo>
                <a:lnTo>
                  <a:pt x="46265" y="182210"/>
                </a:lnTo>
                <a:lnTo>
                  <a:pt x="53680" y="163190"/>
                </a:lnTo>
                <a:lnTo>
                  <a:pt x="61798" y="144160"/>
                </a:lnTo>
                <a:lnTo>
                  <a:pt x="80079" y="108463"/>
                </a:lnTo>
                <a:lnTo>
                  <a:pt x="101433" y="79369"/>
                </a:lnTo>
                <a:lnTo>
                  <a:pt x="126270" y="53209"/>
                </a:lnTo>
                <a:lnTo>
                  <a:pt x="153977" y="30734"/>
                </a:lnTo>
                <a:lnTo>
                  <a:pt x="184812" y="15454"/>
                </a:lnTo>
                <a:lnTo>
                  <a:pt x="217038" y="5488"/>
                </a:lnTo>
                <a:lnTo>
                  <a:pt x="249881" y="0"/>
                </a:lnTo>
                <a:lnTo>
                  <a:pt x="282998" y="207"/>
                </a:lnTo>
                <a:lnTo>
                  <a:pt x="318355" y="7178"/>
                </a:lnTo>
                <a:lnTo>
                  <a:pt x="336673" y="12371"/>
                </a:lnTo>
                <a:lnTo>
                  <a:pt x="371844" y="30840"/>
                </a:lnTo>
                <a:lnTo>
                  <a:pt x="406790" y="57305"/>
                </a:lnTo>
                <a:lnTo>
                  <a:pt x="424999" y="74364"/>
                </a:lnTo>
                <a:lnTo>
                  <a:pt x="443488" y="92880"/>
                </a:lnTo>
                <a:lnTo>
                  <a:pt x="460576" y="111574"/>
                </a:lnTo>
                <a:lnTo>
                  <a:pt x="476732" y="130387"/>
                </a:lnTo>
                <a:lnTo>
                  <a:pt x="492264" y="149279"/>
                </a:lnTo>
                <a:lnTo>
                  <a:pt x="505001" y="167429"/>
                </a:lnTo>
                <a:lnTo>
                  <a:pt x="544760" y="2370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274"/>
          <p:cNvSpPr/>
          <p:nvPr/>
        </p:nvSpPr>
        <p:spPr>
          <a:xfrm>
            <a:off x="6424653" y="2293144"/>
            <a:ext cx="611942" cy="740095"/>
          </a:xfrm>
          <a:custGeom>
            <a:avLst/>
            <a:gdLst/>
            <a:ahLst/>
            <a:cxnLst/>
            <a:rect l="0" t="0" r="0" b="0"/>
            <a:pathLst>
              <a:path w="611942" h="740095">
                <a:moveTo>
                  <a:pt x="61872" y="0"/>
                </a:moveTo>
                <a:lnTo>
                  <a:pt x="65664" y="0"/>
                </a:lnTo>
                <a:lnTo>
                  <a:pt x="66782" y="1587"/>
                </a:lnTo>
                <a:lnTo>
                  <a:pt x="76111" y="32454"/>
                </a:lnTo>
                <a:lnTo>
                  <a:pt x="92549" y="67560"/>
                </a:lnTo>
                <a:lnTo>
                  <a:pt x="105669" y="94320"/>
                </a:lnTo>
                <a:lnTo>
                  <a:pt x="121554" y="122089"/>
                </a:lnTo>
                <a:lnTo>
                  <a:pt x="139197" y="151893"/>
                </a:lnTo>
                <a:lnTo>
                  <a:pt x="157622" y="186306"/>
                </a:lnTo>
                <a:lnTo>
                  <a:pt x="166980" y="204373"/>
                </a:lnTo>
                <a:lnTo>
                  <a:pt x="176394" y="222767"/>
                </a:lnTo>
                <a:lnTo>
                  <a:pt x="185845" y="241380"/>
                </a:lnTo>
                <a:lnTo>
                  <a:pt x="195321" y="260932"/>
                </a:lnTo>
                <a:lnTo>
                  <a:pt x="204813" y="281111"/>
                </a:lnTo>
                <a:lnTo>
                  <a:pt x="214316" y="301707"/>
                </a:lnTo>
                <a:lnTo>
                  <a:pt x="223826" y="321788"/>
                </a:lnTo>
                <a:lnTo>
                  <a:pt x="233341" y="341525"/>
                </a:lnTo>
                <a:lnTo>
                  <a:pt x="242859" y="361034"/>
                </a:lnTo>
                <a:lnTo>
                  <a:pt x="253174" y="380389"/>
                </a:lnTo>
                <a:lnTo>
                  <a:pt x="264019" y="399642"/>
                </a:lnTo>
                <a:lnTo>
                  <a:pt x="275219" y="418828"/>
                </a:lnTo>
                <a:lnTo>
                  <a:pt x="285859" y="437969"/>
                </a:lnTo>
                <a:lnTo>
                  <a:pt x="296128" y="457079"/>
                </a:lnTo>
                <a:lnTo>
                  <a:pt x="306149" y="476169"/>
                </a:lnTo>
                <a:lnTo>
                  <a:pt x="316005" y="494453"/>
                </a:lnTo>
                <a:lnTo>
                  <a:pt x="335421" y="529584"/>
                </a:lnTo>
                <a:lnTo>
                  <a:pt x="352519" y="563718"/>
                </a:lnTo>
                <a:lnTo>
                  <a:pt x="368055" y="595823"/>
                </a:lnTo>
                <a:lnTo>
                  <a:pt x="382897" y="623320"/>
                </a:lnTo>
                <a:lnTo>
                  <a:pt x="400848" y="653529"/>
                </a:lnTo>
                <a:lnTo>
                  <a:pt x="417095" y="682235"/>
                </a:lnTo>
                <a:lnTo>
                  <a:pt x="416162" y="682630"/>
                </a:lnTo>
                <a:lnTo>
                  <a:pt x="410893" y="680951"/>
                </a:lnTo>
                <a:lnTo>
                  <a:pt x="381580" y="661206"/>
                </a:lnTo>
                <a:lnTo>
                  <a:pt x="357952" y="645236"/>
                </a:lnTo>
                <a:lnTo>
                  <a:pt x="331576" y="627555"/>
                </a:lnTo>
                <a:lnTo>
                  <a:pt x="302391" y="609113"/>
                </a:lnTo>
                <a:lnTo>
                  <a:pt x="268252" y="590333"/>
                </a:lnTo>
                <a:lnTo>
                  <a:pt x="234030" y="569287"/>
                </a:lnTo>
                <a:lnTo>
                  <a:pt x="200299" y="547497"/>
                </a:lnTo>
                <a:lnTo>
                  <a:pt x="166787" y="527230"/>
                </a:lnTo>
                <a:lnTo>
                  <a:pt x="135488" y="507639"/>
                </a:lnTo>
                <a:lnTo>
                  <a:pt x="106496" y="489936"/>
                </a:lnTo>
                <a:lnTo>
                  <a:pt x="80382" y="476776"/>
                </a:lnTo>
                <a:lnTo>
                  <a:pt x="47160" y="460443"/>
                </a:lnTo>
                <a:lnTo>
                  <a:pt x="21000" y="453133"/>
                </a:lnTo>
                <a:lnTo>
                  <a:pt x="9840" y="453540"/>
                </a:lnTo>
                <a:lnTo>
                  <a:pt x="5753" y="454760"/>
                </a:lnTo>
                <a:lnTo>
                  <a:pt x="3028" y="457161"/>
                </a:lnTo>
                <a:lnTo>
                  <a:pt x="0" y="464062"/>
                </a:lnTo>
                <a:lnTo>
                  <a:pt x="2088" y="480664"/>
                </a:lnTo>
                <a:lnTo>
                  <a:pt x="16402" y="513311"/>
                </a:lnTo>
                <a:lnTo>
                  <a:pt x="36229" y="541735"/>
                </a:lnTo>
                <a:lnTo>
                  <a:pt x="66533" y="574940"/>
                </a:lnTo>
                <a:lnTo>
                  <a:pt x="101441" y="609120"/>
                </a:lnTo>
                <a:lnTo>
                  <a:pt x="127877" y="629759"/>
                </a:lnTo>
                <a:lnTo>
                  <a:pt x="155501" y="649516"/>
                </a:lnTo>
                <a:lnTo>
                  <a:pt x="183654" y="668880"/>
                </a:lnTo>
                <a:lnTo>
                  <a:pt x="212041" y="688069"/>
                </a:lnTo>
                <a:lnTo>
                  <a:pt x="240532" y="702948"/>
                </a:lnTo>
                <a:lnTo>
                  <a:pt x="268276" y="714853"/>
                </a:lnTo>
                <a:lnTo>
                  <a:pt x="293837" y="725435"/>
                </a:lnTo>
                <a:lnTo>
                  <a:pt x="318426" y="733314"/>
                </a:lnTo>
                <a:lnTo>
                  <a:pt x="352465" y="740094"/>
                </a:lnTo>
                <a:lnTo>
                  <a:pt x="372793" y="740093"/>
                </a:lnTo>
                <a:lnTo>
                  <a:pt x="401295" y="731167"/>
                </a:lnTo>
                <a:lnTo>
                  <a:pt x="432660" y="711812"/>
                </a:lnTo>
                <a:lnTo>
                  <a:pt x="446535" y="697361"/>
                </a:lnTo>
                <a:lnTo>
                  <a:pt x="464066" y="666912"/>
                </a:lnTo>
                <a:lnTo>
                  <a:pt x="477162" y="644332"/>
                </a:lnTo>
                <a:lnTo>
                  <a:pt x="490920" y="616835"/>
                </a:lnTo>
                <a:lnTo>
                  <a:pt x="504973" y="586092"/>
                </a:lnTo>
                <a:lnTo>
                  <a:pt x="519156" y="553908"/>
                </a:lnTo>
                <a:lnTo>
                  <a:pt x="531280" y="521083"/>
                </a:lnTo>
                <a:lnTo>
                  <a:pt x="542754" y="487974"/>
                </a:lnTo>
                <a:lnTo>
                  <a:pt x="555791" y="454737"/>
                </a:lnTo>
                <a:lnTo>
                  <a:pt x="567406" y="419328"/>
                </a:lnTo>
                <a:lnTo>
                  <a:pt x="572726" y="400996"/>
                </a:lnTo>
                <a:lnTo>
                  <a:pt x="579447" y="381631"/>
                </a:lnTo>
                <a:lnTo>
                  <a:pt x="587104" y="361577"/>
                </a:lnTo>
                <a:lnTo>
                  <a:pt x="600902" y="327388"/>
                </a:lnTo>
                <a:lnTo>
                  <a:pt x="611941" y="30003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0" name="SMARTInkShape-Group92"/>
          <p:cNvGrpSpPr/>
          <p:nvPr/>
        </p:nvGrpSpPr>
        <p:grpSpPr>
          <a:xfrm>
            <a:off x="6100763" y="4364831"/>
            <a:ext cx="1657351" cy="1300164"/>
            <a:chOff x="6100763" y="4364831"/>
            <a:chExt cx="1657351" cy="1300164"/>
          </a:xfrm>
        </p:grpSpPr>
        <p:sp>
          <p:nvSpPr>
            <p:cNvPr id="281" name="SMARTInkShape-275"/>
            <p:cNvSpPr/>
            <p:nvPr/>
          </p:nvSpPr>
          <p:spPr>
            <a:xfrm>
              <a:off x="7551606" y="5280780"/>
              <a:ext cx="206508" cy="198477"/>
            </a:xfrm>
            <a:custGeom>
              <a:avLst/>
              <a:gdLst/>
              <a:ahLst/>
              <a:cxnLst/>
              <a:rect l="0" t="0" r="0" b="0"/>
              <a:pathLst>
                <a:path w="206508" h="198477">
                  <a:moveTo>
                    <a:pt x="6482" y="62745"/>
                  </a:moveTo>
                  <a:lnTo>
                    <a:pt x="6482" y="58953"/>
                  </a:lnTo>
                  <a:lnTo>
                    <a:pt x="4365" y="54974"/>
                  </a:lnTo>
                  <a:lnTo>
                    <a:pt x="2689" y="52802"/>
                  </a:lnTo>
                  <a:lnTo>
                    <a:pt x="0" y="33000"/>
                  </a:lnTo>
                  <a:lnTo>
                    <a:pt x="328" y="18654"/>
                  </a:lnTo>
                  <a:lnTo>
                    <a:pt x="3217" y="11928"/>
                  </a:lnTo>
                  <a:lnTo>
                    <a:pt x="9307" y="3679"/>
                  </a:lnTo>
                  <a:lnTo>
                    <a:pt x="13823" y="775"/>
                  </a:lnTo>
                  <a:lnTo>
                    <a:pt x="16138" y="0"/>
                  </a:lnTo>
                  <a:lnTo>
                    <a:pt x="22944" y="1257"/>
                  </a:lnTo>
                  <a:lnTo>
                    <a:pt x="40248" y="8530"/>
                  </a:lnTo>
                  <a:lnTo>
                    <a:pt x="71459" y="35497"/>
                  </a:lnTo>
                  <a:lnTo>
                    <a:pt x="103278" y="63007"/>
                  </a:lnTo>
                  <a:lnTo>
                    <a:pt x="134433" y="97075"/>
                  </a:lnTo>
                  <a:lnTo>
                    <a:pt x="156312" y="124952"/>
                  </a:lnTo>
                  <a:lnTo>
                    <a:pt x="177876" y="154113"/>
                  </a:lnTo>
                  <a:lnTo>
                    <a:pt x="200146" y="188537"/>
                  </a:lnTo>
                  <a:lnTo>
                    <a:pt x="206507" y="19847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276"/>
            <p:cNvSpPr/>
            <p:nvPr/>
          </p:nvSpPr>
          <p:spPr>
            <a:xfrm>
              <a:off x="7608218" y="5200650"/>
              <a:ext cx="78458" cy="464345"/>
            </a:xfrm>
            <a:custGeom>
              <a:avLst/>
              <a:gdLst/>
              <a:ahLst/>
              <a:cxnLst/>
              <a:rect l="0" t="0" r="0" b="0"/>
              <a:pathLst>
                <a:path w="78458" h="464345">
                  <a:moveTo>
                    <a:pt x="78457" y="0"/>
                  </a:moveTo>
                  <a:lnTo>
                    <a:pt x="78457" y="9943"/>
                  </a:lnTo>
                  <a:lnTo>
                    <a:pt x="71181" y="44107"/>
                  </a:lnTo>
                  <a:lnTo>
                    <a:pt x="61457" y="78745"/>
                  </a:lnTo>
                  <a:lnTo>
                    <a:pt x="49839" y="114322"/>
                  </a:lnTo>
                  <a:lnTo>
                    <a:pt x="36556" y="146672"/>
                  </a:lnTo>
                  <a:lnTo>
                    <a:pt x="27060" y="174251"/>
                  </a:lnTo>
                  <a:lnTo>
                    <a:pt x="19220" y="202531"/>
                  </a:lnTo>
                  <a:lnTo>
                    <a:pt x="11869" y="231018"/>
                  </a:lnTo>
                  <a:lnTo>
                    <a:pt x="4664" y="263360"/>
                  </a:lnTo>
                  <a:lnTo>
                    <a:pt x="1294" y="298078"/>
                  </a:lnTo>
                  <a:lnTo>
                    <a:pt x="296" y="333500"/>
                  </a:lnTo>
                  <a:lnTo>
                    <a:pt x="0" y="369131"/>
                  </a:lnTo>
                  <a:lnTo>
                    <a:pt x="3705" y="401031"/>
                  </a:lnTo>
                  <a:lnTo>
                    <a:pt x="11274" y="433758"/>
                  </a:lnTo>
                  <a:lnTo>
                    <a:pt x="14101" y="450342"/>
                  </a:lnTo>
                  <a:lnTo>
                    <a:pt x="21307" y="4643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277"/>
            <p:cNvSpPr/>
            <p:nvPr/>
          </p:nvSpPr>
          <p:spPr>
            <a:xfrm>
              <a:off x="7155324" y="5318328"/>
              <a:ext cx="367046" cy="202416"/>
            </a:xfrm>
            <a:custGeom>
              <a:avLst/>
              <a:gdLst/>
              <a:ahLst/>
              <a:cxnLst/>
              <a:rect l="0" t="0" r="0" b="0"/>
              <a:pathLst>
                <a:path w="367046" h="202416">
                  <a:moveTo>
                    <a:pt x="95582" y="25197"/>
                  </a:moveTo>
                  <a:lnTo>
                    <a:pt x="109550" y="25197"/>
                  </a:lnTo>
                  <a:lnTo>
                    <a:pt x="105983" y="25197"/>
                  </a:lnTo>
                  <a:lnTo>
                    <a:pt x="73906" y="34016"/>
                  </a:lnTo>
                  <a:lnTo>
                    <a:pt x="39900" y="48892"/>
                  </a:lnTo>
                  <a:lnTo>
                    <a:pt x="15607" y="70739"/>
                  </a:lnTo>
                  <a:lnTo>
                    <a:pt x="3379" y="91666"/>
                  </a:lnTo>
                  <a:lnTo>
                    <a:pt x="776" y="98085"/>
                  </a:lnTo>
                  <a:lnTo>
                    <a:pt x="0" y="111567"/>
                  </a:lnTo>
                  <a:lnTo>
                    <a:pt x="5971" y="139624"/>
                  </a:lnTo>
                  <a:lnTo>
                    <a:pt x="20496" y="167303"/>
                  </a:lnTo>
                  <a:lnTo>
                    <a:pt x="40769" y="188881"/>
                  </a:lnTo>
                  <a:lnTo>
                    <a:pt x="52965" y="197164"/>
                  </a:lnTo>
                  <a:lnTo>
                    <a:pt x="69550" y="201827"/>
                  </a:lnTo>
                  <a:lnTo>
                    <a:pt x="88398" y="202415"/>
                  </a:lnTo>
                  <a:lnTo>
                    <a:pt x="105183" y="197121"/>
                  </a:lnTo>
                  <a:lnTo>
                    <a:pt x="124091" y="185058"/>
                  </a:lnTo>
                  <a:lnTo>
                    <a:pt x="139307" y="166755"/>
                  </a:lnTo>
                  <a:lnTo>
                    <a:pt x="158392" y="132180"/>
                  </a:lnTo>
                  <a:lnTo>
                    <a:pt x="164463" y="110871"/>
                  </a:lnTo>
                  <a:lnTo>
                    <a:pt x="166514" y="78221"/>
                  </a:lnTo>
                  <a:lnTo>
                    <a:pt x="166953" y="45928"/>
                  </a:lnTo>
                  <a:lnTo>
                    <a:pt x="166213" y="28528"/>
                  </a:lnTo>
                  <a:lnTo>
                    <a:pt x="161312" y="16042"/>
                  </a:lnTo>
                  <a:lnTo>
                    <a:pt x="154019" y="5539"/>
                  </a:lnTo>
                  <a:lnTo>
                    <a:pt x="152986" y="0"/>
                  </a:lnTo>
                  <a:lnTo>
                    <a:pt x="152742" y="7365"/>
                  </a:lnTo>
                  <a:lnTo>
                    <a:pt x="154853" y="11451"/>
                  </a:lnTo>
                  <a:lnTo>
                    <a:pt x="157644" y="15913"/>
                  </a:lnTo>
                  <a:lnTo>
                    <a:pt x="160009" y="22887"/>
                  </a:lnTo>
                  <a:lnTo>
                    <a:pt x="164590" y="29980"/>
                  </a:lnTo>
                  <a:lnTo>
                    <a:pt x="174232" y="63576"/>
                  </a:lnTo>
                  <a:lnTo>
                    <a:pt x="182940" y="96651"/>
                  </a:lnTo>
                  <a:lnTo>
                    <a:pt x="188935" y="108810"/>
                  </a:lnTo>
                  <a:lnTo>
                    <a:pt x="212429" y="142075"/>
                  </a:lnTo>
                  <a:lnTo>
                    <a:pt x="221926" y="155430"/>
                  </a:lnTo>
                  <a:lnTo>
                    <a:pt x="230052" y="161924"/>
                  </a:lnTo>
                  <a:lnTo>
                    <a:pt x="241071" y="165340"/>
                  </a:lnTo>
                  <a:lnTo>
                    <a:pt x="275894" y="167832"/>
                  </a:lnTo>
                  <a:lnTo>
                    <a:pt x="288433" y="167171"/>
                  </a:lnTo>
                  <a:lnTo>
                    <a:pt x="305211" y="161543"/>
                  </a:lnTo>
                  <a:lnTo>
                    <a:pt x="335002" y="141332"/>
                  </a:lnTo>
                  <a:lnTo>
                    <a:pt x="367045" y="11092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278"/>
            <p:cNvSpPr/>
            <p:nvPr/>
          </p:nvSpPr>
          <p:spPr>
            <a:xfrm>
              <a:off x="6973747" y="5036638"/>
              <a:ext cx="161101" cy="497776"/>
            </a:xfrm>
            <a:custGeom>
              <a:avLst/>
              <a:gdLst/>
              <a:ahLst/>
              <a:cxnLst/>
              <a:rect l="0" t="0" r="0" b="0"/>
              <a:pathLst>
                <a:path w="161101" h="497776">
                  <a:moveTo>
                    <a:pt x="98566" y="6850"/>
                  </a:moveTo>
                  <a:lnTo>
                    <a:pt x="98566" y="0"/>
                  </a:lnTo>
                  <a:lnTo>
                    <a:pt x="94773" y="3585"/>
                  </a:lnTo>
                  <a:lnTo>
                    <a:pt x="92911" y="7515"/>
                  </a:lnTo>
                  <a:lnTo>
                    <a:pt x="87924" y="20298"/>
                  </a:lnTo>
                  <a:lnTo>
                    <a:pt x="71333" y="50542"/>
                  </a:lnTo>
                  <a:lnTo>
                    <a:pt x="56939" y="82243"/>
                  </a:lnTo>
                  <a:lnTo>
                    <a:pt x="43457" y="113502"/>
                  </a:lnTo>
                  <a:lnTo>
                    <a:pt x="29408" y="147900"/>
                  </a:lnTo>
                  <a:lnTo>
                    <a:pt x="18984" y="183227"/>
                  </a:lnTo>
                  <a:lnTo>
                    <a:pt x="10869" y="218830"/>
                  </a:lnTo>
                  <a:lnTo>
                    <a:pt x="5879" y="244731"/>
                  </a:lnTo>
                  <a:lnTo>
                    <a:pt x="1809" y="271325"/>
                  </a:lnTo>
                  <a:lnTo>
                    <a:pt x="0" y="296373"/>
                  </a:lnTo>
                  <a:lnTo>
                    <a:pt x="1313" y="322852"/>
                  </a:lnTo>
                  <a:lnTo>
                    <a:pt x="5336" y="349701"/>
                  </a:lnTo>
                  <a:lnTo>
                    <a:pt x="12415" y="374863"/>
                  </a:lnTo>
                  <a:lnTo>
                    <a:pt x="21535" y="407549"/>
                  </a:lnTo>
                  <a:lnTo>
                    <a:pt x="33056" y="437343"/>
                  </a:lnTo>
                  <a:lnTo>
                    <a:pt x="56080" y="469357"/>
                  </a:lnTo>
                  <a:lnTo>
                    <a:pt x="72572" y="485819"/>
                  </a:lnTo>
                  <a:lnTo>
                    <a:pt x="91392" y="495282"/>
                  </a:lnTo>
                  <a:lnTo>
                    <a:pt x="102257" y="497775"/>
                  </a:lnTo>
                  <a:lnTo>
                    <a:pt x="107377" y="496851"/>
                  </a:lnTo>
                  <a:lnTo>
                    <a:pt x="117298" y="491593"/>
                  </a:lnTo>
                  <a:lnTo>
                    <a:pt x="131808" y="479707"/>
                  </a:lnTo>
                  <a:lnTo>
                    <a:pt x="142370" y="462339"/>
                  </a:lnTo>
                  <a:lnTo>
                    <a:pt x="153050" y="433549"/>
                  </a:lnTo>
                  <a:lnTo>
                    <a:pt x="159601" y="403331"/>
                  </a:lnTo>
                  <a:lnTo>
                    <a:pt x="161100" y="373122"/>
                  </a:lnTo>
                  <a:lnTo>
                    <a:pt x="156076" y="339389"/>
                  </a:lnTo>
                  <a:lnTo>
                    <a:pt x="144886" y="305051"/>
                  </a:lnTo>
                  <a:lnTo>
                    <a:pt x="130723" y="274417"/>
                  </a:lnTo>
                  <a:lnTo>
                    <a:pt x="112591" y="246025"/>
                  </a:lnTo>
                  <a:lnTo>
                    <a:pt x="87607" y="214696"/>
                  </a:lnTo>
                  <a:lnTo>
                    <a:pt x="55133" y="186757"/>
                  </a:lnTo>
                  <a:lnTo>
                    <a:pt x="44125" y="179970"/>
                  </a:lnTo>
                  <a:lnTo>
                    <a:pt x="43222" y="180207"/>
                  </a:lnTo>
                  <a:lnTo>
                    <a:pt x="42620" y="181159"/>
                  </a:lnTo>
                  <a:lnTo>
                    <a:pt x="42219" y="182587"/>
                  </a:lnTo>
                  <a:lnTo>
                    <a:pt x="42744" y="184333"/>
                  </a:lnTo>
                  <a:lnTo>
                    <a:pt x="48559" y="19258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279"/>
            <p:cNvSpPr/>
            <p:nvPr/>
          </p:nvSpPr>
          <p:spPr>
            <a:xfrm>
              <a:off x="6532682" y="5114925"/>
              <a:ext cx="318175" cy="314326"/>
            </a:xfrm>
            <a:custGeom>
              <a:avLst/>
              <a:gdLst/>
              <a:ahLst/>
              <a:cxnLst/>
              <a:rect l="0" t="0" r="0" b="0"/>
              <a:pathLst>
                <a:path w="318175" h="314326">
                  <a:moveTo>
                    <a:pt x="289599" y="0"/>
                  </a:moveTo>
                  <a:lnTo>
                    <a:pt x="259071" y="0"/>
                  </a:lnTo>
                  <a:lnTo>
                    <a:pt x="226360" y="794"/>
                  </a:lnTo>
                  <a:lnTo>
                    <a:pt x="198719" y="6497"/>
                  </a:lnTo>
                  <a:lnTo>
                    <a:pt x="169627" y="17888"/>
                  </a:lnTo>
                  <a:lnTo>
                    <a:pt x="135430" y="31317"/>
                  </a:lnTo>
                  <a:lnTo>
                    <a:pt x="109161" y="40642"/>
                  </a:lnTo>
                  <a:lnTo>
                    <a:pt x="75181" y="58609"/>
                  </a:lnTo>
                  <a:lnTo>
                    <a:pt x="40959" y="86807"/>
                  </a:lnTo>
                  <a:lnTo>
                    <a:pt x="13384" y="120011"/>
                  </a:lnTo>
                  <a:lnTo>
                    <a:pt x="4118" y="135095"/>
                  </a:lnTo>
                  <a:lnTo>
                    <a:pt x="0" y="149736"/>
                  </a:lnTo>
                  <a:lnTo>
                    <a:pt x="1474" y="171366"/>
                  </a:lnTo>
                  <a:lnTo>
                    <a:pt x="7027" y="183583"/>
                  </a:lnTo>
                  <a:lnTo>
                    <a:pt x="15580" y="194305"/>
                  </a:lnTo>
                  <a:lnTo>
                    <a:pt x="34577" y="208473"/>
                  </a:lnTo>
                  <a:lnTo>
                    <a:pt x="51108" y="215157"/>
                  </a:lnTo>
                  <a:lnTo>
                    <a:pt x="82057" y="215797"/>
                  </a:lnTo>
                  <a:lnTo>
                    <a:pt x="112571" y="210960"/>
                  </a:lnTo>
                  <a:lnTo>
                    <a:pt x="141720" y="200708"/>
                  </a:lnTo>
                  <a:lnTo>
                    <a:pt x="174311" y="177318"/>
                  </a:lnTo>
                  <a:lnTo>
                    <a:pt x="194850" y="155990"/>
                  </a:lnTo>
                  <a:lnTo>
                    <a:pt x="209706" y="122858"/>
                  </a:lnTo>
                  <a:lnTo>
                    <a:pt x="220284" y="93148"/>
                  </a:lnTo>
                  <a:lnTo>
                    <a:pt x="224865" y="57615"/>
                  </a:lnTo>
                  <a:lnTo>
                    <a:pt x="225175" y="52261"/>
                  </a:lnTo>
                  <a:lnTo>
                    <a:pt x="224425" y="51509"/>
                  </a:lnTo>
                  <a:lnTo>
                    <a:pt x="221475" y="50674"/>
                  </a:lnTo>
                  <a:lnTo>
                    <a:pt x="220370" y="51245"/>
                  </a:lnTo>
                  <a:lnTo>
                    <a:pt x="219634" y="52419"/>
                  </a:lnTo>
                  <a:lnTo>
                    <a:pt x="212097" y="82910"/>
                  </a:lnTo>
                  <a:lnTo>
                    <a:pt x="206322" y="113715"/>
                  </a:lnTo>
                  <a:lnTo>
                    <a:pt x="204599" y="141026"/>
                  </a:lnTo>
                  <a:lnTo>
                    <a:pt x="204883" y="169226"/>
                  </a:lnTo>
                  <a:lnTo>
                    <a:pt x="209641" y="197690"/>
                  </a:lnTo>
                  <a:lnTo>
                    <a:pt x="216872" y="226233"/>
                  </a:lnTo>
                  <a:lnTo>
                    <a:pt x="229509" y="254004"/>
                  </a:lnTo>
                  <a:lnTo>
                    <a:pt x="252595" y="285124"/>
                  </a:lnTo>
                  <a:lnTo>
                    <a:pt x="263627" y="298172"/>
                  </a:lnTo>
                  <a:lnTo>
                    <a:pt x="276468" y="306617"/>
                  </a:lnTo>
                  <a:lnTo>
                    <a:pt x="293294" y="312041"/>
                  </a:lnTo>
                  <a:lnTo>
                    <a:pt x="318174" y="3143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280"/>
            <p:cNvSpPr/>
            <p:nvPr/>
          </p:nvSpPr>
          <p:spPr>
            <a:xfrm>
              <a:off x="7236650" y="4500563"/>
              <a:ext cx="342870" cy="714376"/>
            </a:xfrm>
            <a:custGeom>
              <a:avLst/>
              <a:gdLst/>
              <a:ahLst/>
              <a:cxnLst/>
              <a:rect l="0" t="0" r="0" b="0"/>
              <a:pathLst>
                <a:path w="342870" h="714376">
                  <a:moveTo>
                    <a:pt x="114269" y="0"/>
                  </a:moveTo>
                  <a:lnTo>
                    <a:pt x="113475" y="17888"/>
                  </a:lnTo>
                  <a:lnTo>
                    <a:pt x="104326" y="48226"/>
                  </a:lnTo>
                  <a:lnTo>
                    <a:pt x="97476" y="74702"/>
                  </a:lnTo>
                  <a:lnTo>
                    <a:pt x="86627" y="106448"/>
                  </a:lnTo>
                  <a:lnTo>
                    <a:pt x="77151" y="140989"/>
                  </a:lnTo>
                  <a:lnTo>
                    <a:pt x="69726" y="166643"/>
                  </a:lnTo>
                  <a:lnTo>
                    <a:pt x="61929" y="193919"/>
                  </a:lnTo>
                  <a:lnTo>
                    <a:pt x="55817" y="221917"/>
                  </a:lnTo>
                  <a:lnTo>
                    <a:pt x="48338" y="250236"/>
                  </a:lnTo>
                  <a:lnTo>
                    <a:pt x="40517" y="278697"/>
                  </a:lnTo>
                  <a:lnTo>
                    <a:pt x="34394" y="307221"/>
                  </a:lnTo>
                  <a:lnTo>
                    <a:pt x="29027" y="333657"/>
                  </a:lnTo>
                  <a:lnTo>
                    <a:pt x="23202" y="359429"/>
                  </a:lnTo>
                  <a:lnTo>
                    <a:pt x="15322" y="386758"/>
                  </a:lnTo>
                  <a:lnTo>
                    <a:pt x="9545" y="421335"/>
                  </a:lnTo>
                  <a:lnTo>
                    <a:pt x="4041" y="455481"/>
                  </a:lnTo>
                  <a:lnTo>
                    <a:pt x="773" y="491168"/>
                  </a:lnTo>
                  <a:lnTo>
                    <a:pt x="39" y="524220"/>
                  </a:lnTo>
                  <a:lnTo>
                    <a:pt x="0" y="530114"/>
                  </a:lnTo>
                  <a:lnTo>
                    <a:pt x="783" y="531209"/>
                  </a:lnTo>
                  <a:lnTo>
                    <a:pt x="2100" y="531145"/>
                  </a:lnTo>
                  <a:lnTo>
                    <a:pt x="7744" y="527263"/>
                  </a:lnTo>
                  <a:lnTo>
                    <a:pt x="43034" y="491628"/>
                  </a:lnTo>
                  <a:lnTo>
                    <a:pt x="61921" y="460296"/>
                  </a:lnTo>
                  <a:lnTo>
                    <a:pt x="86642" y="429236"/>
                  </a:lnTo>
                  <a:lnTo>
                    <a:pt x="114456" y="400170"/>
                  </a:lnTo>
                  <a:lnTo>
                    <a:pt x="150012" y="365934"/>
                  </a:lnTo>
                  <a:lnTo>
                    <a:pt x="185709" y="344708"/>
                  </a:lnTo>
                  <a:lnTo>
                    <a:pt x="207139" y="338408"/>
                  </a:lnTo>
                  <a:lnTo>
                    <a:pt x="240057" y="332196"/>
                  </a:lnTo>
                  <a:lnTo>
                    <a:pt x="244165" y="331795"/>
                  </a:lnTo>
                  <a:lnTo>
                    <a:pt x="256591" y="335555"/>
                  </a:lnTo>
                  <a:lnTo>
                    <a:pt x="247152" y="345682"/>
                  </a:lnTo>
                  <a:lnTo>
                    <a:pt x="231505" y="354885"/>
                  </a:lnTo>
                  <a:lnTo>
                    <a:pt x="204190" y="364346"/>
                  </a:lnTo>
                  <a:lnTo>
                    <a:pt x="172248" y="373859"/>
                  </a:lnTo>
                  <a:lnTo>
                    <a:pt x="138098" y="389084"/>
                  </a:lnTo>
                  <a:lnTo>
                    <a:pt x="115773" y="403504"/>
                  </a:lnTo>
                  <a:lnTo>
                    <a:pt x="98751" y="423298"/>
                  </a:lnTo>
                  <a:lnTo>
                    <a:pt x="85241" y="448919"/>
                  </a:lnTo>
                  <a:lnTo>
                    <a:pt x="81327" y="476618"/>
                  </a:lnTo>
                  <a:lnTo>
                    <a:pt x="85635" y="504934"/>
                  </a:lnTo>
                  <a:lnTo>
                    <a:pt x="97406" y="533432"/>
                  </a:lnTo>
                  <a:lnTo>
                    <a:pt x="116416" y="561985"/>
                  </a:lnTo>
                  <a:lnTo>
                    <a:pt x="141804" y="590553"/>
                  </a:lnTo>
                  <a:lnTo>
                    <a:pt x="169435" y="618332"/>
                  </a:lnTo>
                  <a:lnTo>
                    <a:pt x="197730" y="641996"/>
                  </a:lnTo>
                  <a:lnTo>
                    <a:pt x="226222" y="664090"/>
                  </a:lnTo>
                  <a:lnTo>
                    <a:pt x="255566" y="684129"/>
                  </a:lnTo>
                  <a:lnTo>
                    <a:pt x="287457" y="695800"/>
                  </a:lnTo>
                  <a:lnTo>
                    <a:pt x="318253" y="706854"/>
                  </a:lnTo>
                  <a:lnTo>
                    <a:pt x="342869" y="7143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281"/>
            <p:cNvSpPr/>
            <p:nvPr/>
          </p:nvSpPr>
          <p:spPr>
            <a:xfrm>
              <a:off x="7001007" y="4514850"/>
              <a:ext cx="92738" cy="492920"/>
            </a:xfrm>
            <a:custGeom>
              <a:avLst/>
              <a:gdLst/>
              <a:ahLst/>
              <a:cxnLst/>
              <a:rect l="0" t="0" r="0" b="0"/>
              <a:pathLst>
                <a:path w="92738" h="492920">
                  <a:moveTo>
                    <a:pt x="92737" y="0"/>
                  </a:moveTo>
                  <a:lnTo>
                    <a:pt x="92737" y="9943"/>
                  </a:lnTo>
                  <a:lnTo>
                    <a:pt x="80552" y="44900"/>
                  </a:lnTo>
                  <a:lnTo>
                    <a:pt x="72810" y="71159"/>
                  </a:lnTo>
                  <a:lnTo>
                    <a:pt x="60815" y="104516"/>
                  </a:lnTo>
                  <a:lnTo>
                    <a:pt x="51826" y="130589"/>
                  </a:lnTo>
                  <a:lnTo>
                    <a:pt x="44657" y="158052"/>
                  </a:lnTo>
                  <a:lnTo>
                    <a:pt x="38825" y="186133"/>
                  </a:lnTo>
                  <a:lnTo>
                    <a:pt x="33585" y="214488"/>
                  </a:lnTo>
                  <a:lnTo>
                    <a:pt x="26495" y="242965"/>
                  </a:lnTo>
                  <a:lnTo>
                    <a:pt x="18846" y="271497"/>
                  </a:lnTo>
                  <a:lnTo>
                    <a:pt x="12801" y="300053"/>
                  </a:lnTo>
                  <a:lnTo>
                    <a:pt x="7468" y="328619"/>
                  </a:lnTo>
                  <a:lnTo>
                    <a:pt x="3246" y="356397"/>
                  </a:lnTo>
                  <a:lnTo>
                    <a:pt x="1369" y="381971"/>
                  </a:lnTo>
                  <a:lnTo>
                    <a:pt x="313" y="414890"/>
                  </a:lnTo>
                  <a:lnTo>
                    <a:pt x="0" y="444752"/>
                  </a:lnTo>
                  <a:lnTo>
                    <a:pt x="4803" y="475996"/>
                  </a:lnTo>
                  <a:lnTo>
                    <a:pt x="6030" y="484868"/>
                  </a:lnTo>
                  <a:lnTo>
                    <a:pt x="7151" y="487552"/>
                  </a:lnTo>
                  <a:lnTo>
                    <a:pt x="8692" y="489341"/>
                  </a:lnTo>
                  <a:lnTo>
                    <a:pt x="14156" y="4929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282"/>
            <p:cNvSpPr/>
            <p:nvPr/>
          </p:nvSpPr>
          <p:spPr>
            <a:xfrm>
              <a:off x="6100763" y="4386357"/>
              <a:ext cx="764382" cy="657132"/>
            </a:xfrm>
            <a:custGeom>
              <a:avLst/>
              <a:gdLst/>
              <a:ahLst/>
              <a:cxnLst/>
              <a:rect l="0" t="0" r="0" b="0"/>
              <a:pathLst>
                <a:path w="764382" h="657132">
                  <a:moveTo>
                    <a:pt x="0" y="14193"/>
                  </a:moveTo>
                  <a:lnTo>
                    <a:pt x="3792" y="10401"/>
                  </a:lnTo>
                  <a:lnTo>
                    <a:pt x="9886" y="8539"/>
                  </a:lnTo>
                  <a:lnTo>
                    <a:pt x="45105" y="2336"/>
                  </a:lnTo>
                  <a:lnTo>
                    <a:pt x="71904" y="986"/>
                  </a:lnTo>
                  <a:lnTo>
                    <a:pt x="104453" y="386"/>
                  </a:lnTo>
                  <a:lnTo>
                    <a:pt x="122023" y="226"/>
                  </a:lnTo>
                  <a:lnTo>
                    <a:pt x="140880" y="119"/>
                  </a:lnTo>
                  <a:lnTo>
                    <a:pt x="160595" y="48"/>
                  </a:lnTo>
                  <a:lnTo>
                    <a:pt x="180881" y="0"/>
                  </a:lnTo>
                  <a:lnTo>
                    <a:pt x="202344" y="1556"/>
                  </a:lnTo>
                  <a:lnTo>
                    <a:pt x="224590" y="4181"/>
                  </a:lnTo>
                  <a:lnTo>
                    <a:pt x="247358" y="7518"/>
                  </a:lnTo>
                  <a:lnTo>
                    <a:pt x="269680" y="11331"/>
                  </a:lnTo>
                  <a:lnTo>
                    <a:pt x="291706" y="15460"/>
                  </a:lnTo>
                  <a:lnTo>
                    <a:pt x="313533" y="19800"/>
                  </a:lnTo>
                  <a:lnTo>
                    <a:pt x="335228" y="25075"/>
                  </a:lnTo>
                  <a:lnTo>
                    <a:pt x="356835" y="30973"/>
                  </a:lnTo>
                  <a:lnTo>
                    <a:pt x="378383" y="37286"/>
                  </a:lnTo>
                  <a:lnTo>
                    <a:pt x="399893" y="43876"/>
                  </a:lnTo>
                  <a:lnTo>
                    <a:pt x="421376" y="50650"/>
                  </a:lnTo>
                  <a:lnTo>
                    <a:pt x="442842" y="57548"/>
                  </a:lnTo>
                  <a:lnTo>
                    <a:pt x="463503" y="64528"/>
                  </a:lnTo>
                  <a:lnTo>
                    <a:pt x="483627" y="71562"/>
                  </a:lnTo>
                  <a:lnTo>
                    <a:pt x="503393" y="78632"/>
                  </a:lnTo>
                  <a:lnTo>
                    <a:pt x="538055" y="92839"/>
                  </a:lnTo>
                  <a:lnTo>
                    <a:pt x="568542" y="107090"/>
                  </a:lnTo>
                  <a:lnTo>
                    <a:pt x="595320" y="121362"/>
                  </a:lnTo>
                  <a:lnTo>
                    <a:pt x="625124" y="138992"/>
                  </a:lnTo>
                  <a:lnTo>
                    <a:pt x="641451" y="154270"/>
                  </a:lnTo>
                  <a:lnTo>
                    <a:pt x="646245" y="166143"/>
                  </a:lnTo>
                  <a:lnTo>
                    <a:pt x="647582" y="178564"/>
                  </a:lnTo>
                  <a:lnTo>
                    <a:pt x="645531" y="189376"/>
                  </a:lnTo>
                  <a:lnTo>
                    <a:pt x="636121" y="208180"/>
                  </a:lnTo>
                  <a:lnTo>
                    <a:pt x="607313" y="236662"/>
                  </a:lnTo>
                  <a:lnTo>
                    <a:pt x="579553" y="262848"/>
                  </a:lnTo>
                  <a:lnTo>
                    <a:pt x="546546" y="290716"/>
                  </a:lnTo>
                  <a:lnTo>
                    <a:pt x="511630" y="319081"/>
                  </a:lnTo>
                  <a:lnTo>
                    <a:pt x="476943" y="348388"/>
                  </a:lnTo>
                  <a:lnTo>
                    <a:pt x="446998" y="381060"/>
                  </a:lnTo>
                  <a:lnTo>
                    <a:pt x="423485" y="411996"/>
                  </a:lnTo>
                  <a:lnTo>
                    <a:pt x="407699" y="444357"/>
                  </a:lnTo>
                  <a:lnTo>
                    <a:pt x="403449" y="461758"/>
                  </a:lnTo>
                  <a:lnTo>
                    <a:pt x="405794" y="477429"/>
                  </a:lnTo>
                  <a:lnTo>
                    <a:pt x="412922" y="491538"/>
                  </a:lnTo>
                  <a:lnTo>
                    <a:pt x="424027" y="503100"/>
                  </a:lnTo>
                  <a:lnTo>
                    <a:pt x="447459" y="514743"/>
                  </a:lnTo>
                  <a:lnTo>
                    <a:pt x="478302" y="519427"/>
                  </a:lnTo>
                  <a:lnTo>
                    <a:pt x="512576" y="517023"/>
                  </a:lnTo>
                  <a:lnTo>
                    <a:pt x="544075" y="507491"/>
                  </a:lnTo>
                  <a:lnTo>
                    <a:pt x="573516" y="490820"/>
                  </a:lnTo>
                  <a:lnTo>
                    <a:pt x="598555" y="467006"/>
                  </a:lnTo>
                  <a:lnTo>
                    <a:pt x="617263" y="439843"/>
                  </a:lnTo>
                  <a:lnTo>
                    <a:pt x="632861" y="411686"/>
                  </a:lnTo>
                  <a:lnTo>
                    <a:pt x="643744" y="383234"/>
                  </a:lnTo>
                  <a:lnTo>
                    <a:pt x="649623" y="350880"/>
                  </a:lnTo>
                  <a:lnTo>
                    <a:pt x="657072" y="315246"/>
                  </a:lnTo>
                  <a:lnTo>
                    <a:pt x="657123" y="314907"/>
                  </a:lnTo>
                  <a:lnTo>
                    <a:pt x="657218" y="345137"/>
                  </a:lnTo>
                  <a:lnTo>
                    <a:pt x="657223" y="371189"/>
                  </a:lnTo>
                  <a:lnTo>
                    <a:pt x="658812" y="403691"/>
                  </a:lnTo>
                  <a:lnTo>
                    <a:pt x="668631" y="439250"/>
                  </a:lnTo>
                  <a:lnTo>
                    <a:pt x="677110" y="465839"/>
                  </a:lnTo>
                  <a:lnTo>
                    <a:pt x="684055" y="493530"/>
                  </a:lnTo>
                  <a:lnTo>
                    <a:pt x="691374" y="521713"/>
                  </a:lnTo>
                  <a:lnTo>
                    <a:pt x="702564" y="550114"/>
                  </a:lnTo>
                  <a:lnTo>
                    <a:pt x="715475" y="576495"/>
                  </a:lnTo>
                  <a:lnTo>
                    <a:pt x="734015" y="611543"/>
                  </a:lnTo>
                  <a:lnTo>
                    <a:pt x="754502" y="644245"/>
                  </a:lnTo>
                  <a:lnTo>
                    <a:pt x="764381" y="6571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283"/>
            <p:cNvSpPr/>
            <p:nvPr/>
          </p:nvSpPr>
          <p:spPr>
            <a:xfrm>
              <a:off x="6215063" y="4364831"/>
              <a:ext cx="100013" cy="528639"/>
            </a:xfrm>
            <a:custGeom>
              <a:avLst/>
              <a:gdLst/>
              <a:ahLst/>
              <a:cxnLst/>
              <a:rect l="0" t="0" r="0" b="0"/>
              <a:pathLst>
                <a:path w="100013" h="528639">
                  <a:moveTo>
                    <a:pt x="100012" y="0"/>
                  </a:moveTo>
                  <a:lnTo>
                    <a:pt x="100012" y="3792"/>
                  </a:lnTo>
                  <a:lnTo>
                    <a:pt x="93861" y="34321"/>
                  </a:lnTo>
                  <a:lnTo>
                    <a:pt x="85578" y="60528"/>
                  </a:lnTo>
                  <a:lnTo>
                    <a:pt x="76861" y="95987"/>
                  </a:lnTo>
                  <a:lnTo>
                    <a:pt x="71731" y="124946"/>
                  </a:lnTo>
                  <a:lnTo>
                    <a:pt x="66012" y="156338"/>
                  </a:lnTo>
                  <a:lnTo>
                    <a:pt x="58178" y="188811"/>
                  </a:lnTo>
                  <a:lnTo>
                    <a:pt x="49405" y="221764"/>
                  </a:lnTo>
                  <a:lnTo>
                    <a:pt x="40213" y="255725"/>
                  </a:lnTo>
                  <a:lnTo>
                    <a:pt x="35540" y="273670"/>
                  </a:lnTo>
                  <a:lnTo>
                    <a:pt x="30837" y="291984"/>
                  </a:lnTo>
                  <a:lnTo>
                    <a:pt x="23495" y="327150"/>
                  </a:lnTo>
                  <a:lnTo>
                    <a:pt x="17586" y="361300"/>
                  </a:lnTo>
                  <a:lnTo>
                    <a:pt x="12313" y="394999"/>
                  </a:lnTo>
                  <a:lnTo>
                    <a:pt x="7325" y="428497"/>
                  </a:lnTo>
                  <a:lnTo>
                    <a:pt x="3255" y="459525"/>
                  </a:lnTo>
                  <a:lnTo>
                    <a:pt x="964" y="494048"/>
                  </a:lnTo>
                  <a:lnTo>
                    <a:pt x="0" y="5286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1" name="SMARTInkShape-284"/>
          <p:cNvSpPr/>
          <p:nvPr/>
        </p:nvSpPr>
        <p:spPr>
          <a:xfrm>
            <a:off x="867656" y="3993356"/>
            <a:ext cx="968289" cy="334182"/>
          </a:xfrm>
          <a:custGeom>
            <a:avLst/>
            <a:gdLst/>
            <a:ahLst/>
            <a:cxnLst/>
            <a:rect l="0" t="0" r="0" b="0"/>
            <a:pathLst>
              <a:path w="968289" h="334182">
                <a:moveTo>
                  <a:pt x="82463" y="71438"/>
                </a:moveTo>
                <a:lnTo>
                  <a:pt x="76760" y="77935"/>
                </a:lnTo>
                <a:lnTo>
                  <a:pt x="58860" y="109514"/>
                </a:lnTo>
                <a:lnTo>
                  <a:pt x="48217" y="131403"/>
                </a:lnTo>
                <a:lnTo>
                  <a:pt x="33718" y="163452"/>
                </a:lnTo>
                <a:lnTo>
                  <a:pt x="25386" y="198416"/>
                </a:lnTo>
                <a:lnTo>
                  <a:pt x="15986" y="226448"/>
                </a:lnTo>
                <a:lnTo>
                  <a:pt x="11701" y="254068"/>
                </a:lnTo>
                <a:lnTo>
                  <a:pt x="5661" y="285136"/>
                </a:lnTo>
                <a:lnTo>
                  <a:pt x="2292" y="304883"/>
                </a:lnTo>
                <a:lnTo>
                  <a:pt x="441" y="310412"/>
                </a:lnTo>
                <a:lnTo>
                  <a:pt x="0" y="314891"/>
                </a:lnTo>
                <a:lnTo>
                  <a:pt x="3214" y="330441"/>
                </a:lnTo>
                <a:lnTo>
                  <a:pt x="4230" y="332213"/>
                </a:lnTo>
                <a:lnTo>
                  <a:pt x="5701" y="333394"/>
                </a:lnTo>
                <a:lnTo>
                  <a:pt x="7476" y="334181"/>
                </a:lnTo>
                <a:lnTo>
                  <a:pt x="9453" y="333913"/>
                </a:lnTo>
                <a:lnTo>
                  <a:pt x="13766" y="331497"/>
                </a:lnTo>
                <a:lnTo>
                  <a:pt x="42297" y="310100"/>
                </a:lnTo>
                <a:lnTo>
                  <a:pt x="76322" y="284916"/>
                </a:lnTo>
                <a:lnTo>
                  <a:pt x="108425" y="261955"/>
                </a:lnTo>
                <a:lnTo>
                  <a:pt x="134483" y="244219"/>
                </a:lnTo>
                <a:lnTo>
                  <a:pt x="161939" y="225752"/>
                </a:lnTo>
                <a:lnTo>
                  <a:pt x="194250" y="206962"/>
                </a:lnTo>
                <a:lnTo>
                  <a:pt x="229777" y="188027"/>
                </a:lnTo>
                <a:lnTo>
                  <a:pt x="248141" y="178532"/>
                </a:lnTo>
                <a:lnTo>
                  <a:pt x="266734" y="169028"/>
                </a:lnTo>
                <a:lnTo>
                  <a:pt x="286273" y="159517"/>
                </a:lnTo>
                <a:lnTo>
                  <a:pt x="306442" y="150001"/>
                </a:lnTo>
                <a:lnTo>
                  <a:pt x="327032" y="140482"/>
                </a:lnTo>
                <a:lnTo>
                  <a:pt x="347903" y="131755"/>
                </a:lnTo>
                <a:lnTo>
                  <a:pt x="368960" y="123555"/>
                </a:lnTo>
                <a:lnTo>
                  <a:pt x="390142" y="115708"/>
                </a:lnTo>
                <a:lnTo>
                  <a:pt x="411407" y="108095"/>
                </a:lnTo>
                <a:lnTo>
                  <a:pt x="432728" y="100638"/>
                </a:lnTo>
                <a:lnTo>
                  <a:pt x="454085" y="93286"/>
                </a:lnTo>
                <a:lnTo>
                  <a:pt x="475467" y="86797"/>
                </a:lnTo>
                <a:lnTo>
                  <a:pt x="496866" y="80884"/>
                </a:lnTo>
                <a:lnTo>
                  <a:pt x="518275" y="75354"/>
                </a:lnTo>
                <a:lnTo>
                  <a:pt x="540486" y="69286"/>
                </a:lnTo>
                <a:lnTo>
                  <a:pt x="563230" y="62860"/>
                </a:lnTo>
                <a:lnTo>
                  <a:pt x="586331" y="56194"/>
                </a:lnTo>
                <a:lnTo>
                  <a:pt x="608875" y="50163"/>
                </a:lnTo>
                <a:lnTo>
                  <a:pt x="631048" y="44555"/>
                </a:lnTo>
                <a:lnTo>
                  <a:pt x="652974" y="39228"/>
                </a:lnTo>
                <a:lnTo>
                  <a:pt x="674735" y="34883"/>
                </a:lnTo>
                <a:lnTo>
                  <a:pt x="696386" y="31193"/>
                </a:lnTo>
                <a:lnTo>
                  <a:pt x="717963" y="27939"/>
                </a:lnTo>
                <a:lnTo>
                  <a:pt x="739492" y="24182"/>
                </a:lnTo>
                <a:lnTo>
                  <a:pt x="760989" y="20090"/>
                </a:lnTo>
                <a:lnTo>
                  <a:pt x="782463" y="15775"/>
                </a:lnTo>
                <a:lnTo>
                  <a:pt x="803924" y="12898"/>
                </a:lnTo>
                <a:lnTo>
                  <a:pt x="825374" y="10980"/>
                </a:lnTo>
                <a:lnTo>
                  <a:pt x="846818" y="9701"/>
                </a:lnTo>
                <a:lnTo>
                  <a:pt x="866671" y="8055"/>
                </a:lnTo>
                <a:lnTo>
                  <a:pt x="885462" y="6164"/>
                </a:lnTo>
                <a:lnTo>
                  <a:pt x="918776" y="2740"/>
                </a:lnTo>
                <a:lnTo>
                  <a:pt x="96828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4206120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1009441" y="675724"/>
            <a:ext cx="7125113" cy="924475"/>
          </a:xfrm>
          <a:prstGeom prst="rect">
            <a:avLst/>
          </a:prstGeom>
          <a:noFill/>
          <a:ln>
            <a:noFill/>
          </a:ln>
        </p:spPr>
        <p:txBody>
          <a:bodyPr lIns="91425" tIns="45700" rIns="91425" bIns="45700" anchor="ctr" anchorCtr="0">
            <a:noAutofit/>
          </a:bodyPr>
          <a:lstStyle/>
          <a:p>
            <a:pPr marL="0" marR="0" lvl="0" indent="0" algn="l" rtl="0">
              <a:spcBef>
                <a:spcPts val="0"/>
              </a:spcBef>
              <a:buClr>
                <a:srgbClr val="3F3F3F"/>
              </a:buClr>
              <a:buSzPct val="25000"/>
              <a:buFont typeface="Verdana"/>
              <a:buNone/>
            </a:pPr>
            <a:r>
              <a:rPr lang="en-US" sz="3200" b="0" i="0" u="none" strike="noStrike" cap="none" baseline="0">
                <a:solidFill>
                  <a:srgbClr val="3F3F3F"/>
                </a:solidFill>
                <a:latin typeface="Verdana"/>
                <a:ea typeface="Verdana"/>
                <a:cs typeface="Verdana"/>
                <a:sym typeface="Verdana"/>
              </a:rPr>
              <a:t>Topic Sentences</a:t>
            </a:r>
          </a:p>
        </p:txBody>
      </p:sp>
      <p:sp>
        <p:nvSpPr>
          <p:cNvPr id="281" name="Shape 281"/>
          <p:cNvSpPr txBox="1">
            <a:spLocks noGrp="1"/>
          </p:cNvSpPr>
          <p:nvPr>
            <p:ph type="body" idx="1"/>
          </p:nvPr>
        </p:nvSpPr>
        <p:spPr>
          <a:xfrm>
            <a:off x="1009442" y="1807360"/>
            <a:ext cx="7125112" cy="4051437"/>
          </a:xfrm>
          <a:prstGeom prst="rect">
            <a:avLst/>
          </a:prstGeom>
          <a:noFill/>
          <a:ln>
            <a:noFill/>
          </a:ln>
        </p:spPr>
        <p:txBody>
          <a:bodyPr lIns="91425" tIns="45700" rIns="91425" bIns="45700" anchor="ctr" anchorCtr="0">
            <a:noAutofit/>
          </a:bodyPr>
          <a:lstStyle/>
          <a:p>
            <a:pPr marL="342900" marR="0" lvl="0" indent="-419100" algn="l" rtl="0">
              <a:spcBef>
                <a:spcPts val="0"/>
              </a:spcBef>
              <a:spcAft>
                <a:spcPts val="0"/>
              </a:spcAft>
              <a:buClr>
                <a:srgbClr val="3F3F3F"/>
              </a:buClr>
              <a:buSzPct val="100000"/>
              <a:buFont typeface="Verdana"/>
              <a:buChar char="○"/>
            </a:pPr>
            <a:r>
              <a:rPr lang="en-US" sz="3000" b="0" i="0" u="none" strike="noStrike" cap="none" baseline="0">
                <a:solidFill>
                  <a:srgbClr val="3F3F3F"/>
                </a:solidFill>
                <a:latin typeface="Verdana"/>
                <a:ea typeface="Verdana"/>
                <a:cs typeface="Verdana"/>
                <a:sym typeface="Verdana"/>
              </a:rPr>
              <a:t>How long is a paragraph?!</a:t>
            </a:r>
          </a:p>
          <a:p>
            <a:pPr marL="342900" marR="0" lvl="0" indent="-419100" algn="l" rtl="0">
              <a:spcBef>
                <a:spcPts val="960"/>
              </a:spcBef>
              <a:spcAft>
                <a:spcPts val="0"/>
              </a:spcAft>
              <a:buClr>
                <a:srgbClr val="3F3F3F"/>
              </a:buClr>
              <a:buSzPct val="100000"/>
              <a:buFont typeface="Verdana"/>
              <a:buChar char="○"/>
            </a:pPr>
            <a:r>
              <a:rPr lang="en-US" sz="3000" b="0" i="0" u="none" strike="noStrike" cap="none" baseline="0">
                <a:solidFill>
                  <a:srgbClr val="3F3F3F"/>
                </a:solidFill>
                <a:latin typeface="Verdana"/>
                <a:ea typeface="Verdana"/>
                <a:cs typeface="Verdana"/>
                <a:sym typeface="Verdana"/>
              </a:rPr>
              <a:t>Your paragraph and its length are determined by their topic sentence. </a:t>
            </a:r>
          </a:p>
          <a:p>
            <a:pPr marL="342900" marR="0" lvl="0" indent="-419100" algn="l" rtl="0">
              <a:spcBef>
                <a:spcPts val="960"/>
              </a:spcBef>
              <a:spcAft>
                <a:spcPts val="600"/>
              </a:spcAft>
              <a:buClr>
                <a:srgbClr val="3F3F3F"/>
              </a:buClr>
              <a:buSzPct val="100000"/>
              <a:buFont typeface="Verdana"/>
              <a:buChar char="○"/>
            </a:pPr>
            <a:r>
              <a:rPr lang="en-US" sz="3000" b="0" i="0" u="none" strike="noStrike" cap="none" baseline="0">
                <a:solidFill>
                  <a:srgbClr val="3F3F3F"/>
                </a:solidFill>
                <a:latin typeface="Verdana"/>
                <a:ea typeface="Verdana"/>
                <a:cs typeface="Verdana"/>
                <a:sym typeface="Verdana"/>
              </a:rPr>
              <a:t>A good topic sentence lets the reader know the content of the paragraph.</a:t>
            </a:r>
          </a:p>
        </p:txBody>
      </p:sp>
    </p:spTree>
    <p:extLst>
      <p:ext uri="{BB962C8B-B14F-4D97-AF65-F5344CB8AC3E}">
        <p14:creationId xmlns:p14="http://schemas.microsoft.com/office/powerpoint/2010/main" val="76458240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Effect transition="in" filter="fade">
                                      <p:cBhvr>
                                        <p:cTn id="7" dur="1000"/>
                                        <p:tgtEl>
                                          <p:spTgt spid="2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1">
                                            <p:txEl>
                                              <p:pRg st="1" end="1"/>
                                            </p:txEl>
                                          </p:spTgt>
                                        </p:tgtEl>
                                        <p:attrNameLst>
                                          <p:attrName>style.visibility</p:attrName>
                                        </p:attrNameLst>
                                      </p:cBhvr>
                                      <p:to>
                                        <p:strVal val="visible"/>
                                      </p:to>
                                    </p:set>
                                    <p:animEffect transition="in" filter="fade">
                                      <p:cBhvr>
                                        <p:cTn id="12" dur="1000"/>
                                        <p:tgtEl>
                                          <p:spTgt spid="2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1">
                                            <p:txEl>
                                              <p:pRg st="2" end="2"/>
                                            </p:txEl>
                                          </p:spTgt>
                                        </p:tgtEl>
                                        <p:attrNameLst>
                                          <p:attrName>style.visibility</p:attrName>
                                        </p:attrNameLst>
                                      </p:cBhvr>
                                      <p:to>
                                        <p:strVal val="visible"/>
                                      </p:to>
                                    </p:set>
                                    <p:animEffect transition="in" filter="fade">
                                      <p:cBhvr>
                                        <p:cTn id="17" dur="1000"/>
                                        <p:tgtEl>
                                          <p:spTgt spid="2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1009441" y="675724"/>
            <a:ext cx="7125000" cy="924600"/>
          </a:xfrm>
          <a:prstGeom prst="rect">
            <a:avLst/>
          </a:prstGeom>
        </p:spPr>
        <p:txBody>
          <a:bodyPr lIns="91425" tIns="91425" rIns="91425" bIns="91425" anchor="ctr" anchorCtr="0">
            <a:noAutofit/>
          </a:bodyPr>
          <a:lstStyle/>
          <a:p>
            <a:pPr>
              <a:spcBef>
                <a:spcPts val="0"/>
              </a:spcBef>
              <a:buNone/>
            </a:pPr>
            <a:r>
              <a:rPr lang="en-US"/>
              <a:t>Let’s look back at the text!</a:t>
            </a:r>
          </a:p>
        </p:txBody>
      </p:sp>
      <p:sp>
        <p:nvSpPr>
          <p:cNvPr id="287" name="Shape 287"/>
          <p:cNvSpPr txBox="1">
            <a:spLocks noGrp="1"/>
          </p:cNvSpPr>
          <p:nvPr>
            <p:ph type="body" idx="1"/>
          </p:nvPr>
        </p:nvSpPr>
        <p:spPr>
          <a:xfrm>
            <a:off x="1009442" y="1447800"/>
            <a:ext cx="7125000" cy="4411059"/>
          </a:xfrm>
          <a:prstGeom prst="rect">
            <a:avLst/>
          </a:prstGeom>
        </p:spPr>
        <p:txBody>
          <a:bodyPr lIns="91425" tIns="91425" rIns="91425" bIns="91425" anchor="t" anchorCtr="0">
            <a:noAutofit/>
          </a:bodyPr>
          <a:lstStyle/>
          <a:p>
            <a:pPr rtl="0">
              <a:spcBef>
                <a:spcPts val="0"/>
              </a:spcBef>
              <a:buNone/>
            </a:pPr>
            <a:r>
              <a:rPr lang="en-US" dirty="0"/>
              <a:t>Underline the topic sentences of each paragraph!</a:t>
            </a:r>
          </a:p>
          <a:p>
            <a:pPr marL="457200" lvl="0" indent="-317500" rtl="0">
              <a:spcBef>
                <a:spcPts val="0"/>
              </a:spcBef>
              <a:buClr>
                <a:srgbClr val="3F3F3F"/>
              </a:buClr>
              <a:buSzPct val="77777"/>
              <a:buFont typeface="Verdana"/>
              <a:buChar char="○"/>
            </a:pPr>
            <a:r>
              <a:rPr lang="en-US" dirty="0"/>
              <a:t>What is the organizational pattern you see here?</a:t>
            </a:r>
          </a:p>
          <a:p>
            <a:pPr marL="0" lvl="0" indent="0" rtl="0">
              <a:spcBef>
                <a:spcPts val="0"/>
              </a:spcBef>
              <a:buNone/>
            </a:pPr>
            <a:endParaRPr dirty="0"/>
          </a:p>
          <a:p>
            <a:pPr marL="457200" lvl="0" indent="-317500" rtl="0">
              <a:spcBef>
                <a:spcPts val="0"/>
              </a:spcBef>
              <a:buClr>
                <a:srgbClr val="3F3F3F"/>
              </a:buClr>
              <a:buSzPct val="77777"/>
              <a:buFont typeface="Verdana"/>
              <a:buChar char="○"/>
            </a:pPr>
            <a:r>
              <a:rPr lang="en-US" dirty="0" smtClean="0"/>
              <a:t>Why </a:t>
            </a:r>
            <a:r>
              <a:rPr lang="en-US" dirty="0"/>
              <a:t>might the author choose this pattern? Discuss this with your partner for 1 minute before we come together as a class.</a:t>
            </a:r>
          </a:p>
          <a:p>
            <a:pPr>
              <a:spcBef>
                <a:spcPts val="0"/>
              </a:spcBef>
              <a:buNone/>
            </a:pPr>
            <a:endParaRPr dirty="0"/>
          </a:p>
        </p:txBody>
      </p:sp>
    </p:spTree>
    <p:extLst>
      <p:ext uri="{BB962C8B-B14F-4D97-AF65-F5344CB8AC3E}">
        <p14:creationId xmlns:p14="http://schemas.microsoft.com/office/powerpoint/2010/main" val="34863748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10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10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3" end="3"/>
                                            </p:txEl>
                                          </p:spTgt>
                                        </p:tgtEl>
                                        <p:attrNameLst>
                                          <p:attrName>style.visibility</p:attrName>
                                        </p:attrNameLst>
                                      </p:cBhvr>
                                      <p:to>
                                        <p:strVal val="visible"/>
                                      </p:to>
                                    </p:set>
                                    <p:animEffect transition="in" filter="fade">
                                      <p:cBhvr>
                                        <p:cTn id="17" dur="1000"/>
                                        <p:tgtEl>
                                          <p:spTgt spid="2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819400"/>
            <a:ext cx="8229600" cy="4572000"/>
          </a:xfrm>
        </p:spPr>
        <p:txBody>
          <a:bodyPr/>
          <a:lstStyle/>
          <a:p>
            <a:r>
              <a:rPr lang="en-US" dirty="0" smtClean="0">
                <a:solidFill>
                  <a:schemeClr val="tx1"/>
                </a:solidFill>
              </a:rPr>
              <a:t>1 – name the effect</a:t>
            </a:r>
          </a:p>
          <a:p>
            <a:r>
              <a:rPr lang="en-US" dirty="0" smtClean="0">
                <a:solidFill>
                  <a:schemeClr val="tx1"/>
                </a:solidFill>
              </a:rPr>
              <a:t>2 – state how she builds her piece to create the effect</a:t>
            </a:r>
          </a:p>
          <a:p>
            <a:pPr lvl="2"/>
            <a:r>
              <a:rPr lang="en-US" dirty="0" smtClean="0">
                <a:solidFill>
                  <a:schemeClr val="tx1"/>
                </a:solidFill>
              </a:rPr>
              <a:t>A. Order of details. </a:t>
            </a:r>
          </a:p>
          <a:p>
            <a:pPr lvl="2"/>
            <a:r>
              <a:rPr lang="en-US" dirty="0" smtClean="0">
                <a:solidFill>
                  <a:schemeClr val="tx1"/>
                </a:solidFill>
              </a:rPr>
              <a:t>B. Types of Images she created (Voice) </a:t>
            </a:r>
          </a:p>
          <a:p>
            <a:pPr lvl="2"/>
            <a:r>
              <a:rPr lang="en-US" dirty="0">
                <a:solidFill>
                  <a:schemeClr val="tx1"/>
                </a:solidFill>
              </a:rPr>
              <a:t> </a:t>
            </a:r>
            <a:r>
              <a:rPr lang="en-US" dirty="0" smtClean="0">
                <a:solidFill>
                  <a:schemeClr val="tx1"/>
                </a:solidFill>
              </a:rPr>
              <a:t>C. CONSTRASTS she created. (TONE)</a:t>
            </a:r>
            <a:endParaRPr lang="en-US" dirty="0">
              <a:solidFill>
                <a:schemeClr val="tx1"/>
              </a:solidFill>
            </a:endParaRPr>
          </a:p>
        </p:txBody>
      </p:sp>
      <p:sp>
        <p:nvSpPr>
          <p:cNvPr id="3" name="Title 2"/>
          <p:cNvSpPr>
            <a:spLocks noGrp="1"/>
          </p:cNvSpPr>
          <p:nvPr>
            <p:ph type="title"/>
          </p:nvPr>
        </p:nvSpPr>
        <p:spPr>
          <a:xfrm>
            <a:off x="381000" y="1219200"/>
            <a:ext cx="8229600" cy="1219199"/>
          </a:xfrm>
        </p:spPr>
        <p:txBody>
          <a:bodyPr/>
          <a:lstStyle/>
          <a:p>
            <a:pPr lvl="0"/>
            <a:r>
              <a:rPr lang="en-US" sz="3000" dirty="0">
                <a:solidFill>
                  <a:schemeClr val="tx1"/>
                </a:solidFill>
              </a:rPr>
              <a:t>How does Sandra Cisneros carefully balance the words and details used to explain her family's effect on her development for her audience</a:t>
            </a:r>
            <a:r>
              <a:rPr lang="en-US" sz="3000" dirty="0" smtClean="0">
                <a:solidFill>
                  <a:schemeClr val="tx1"/>
                </a:solidFill>
              </a:rPr>
              <a:t>?</a:t>
            </a:r>
            <a:endParaRPr lang="en-US" sz="3000" dirty="0"/>
          </a:p>
        </p:txBody>
      </p:sp>
      <mc:AlternateContent xmlns:mc="http://schemas.openxmlformats.org/markup-compatibility/2006" xmlns:p14="http://schemas.microsoft.com/office/powerpoint/2010/main">
        <mc:Choice Requires="p14">
          <p:contentPart p14:bwMode="auto" r:id="rId3">
            <p14:nvContentPartPr>
              <p14:cNvPr id="47" name="Ink 46"/>
              <p14:cNvContentPartPr/>
              <p14:nvPr/>
            </p14:nvContentPartPr>
            <p14:xfrm>
              <a:off x="360244" y="2909698"/>
              <a:ext cx="360" cy="360"/>
            </p14:xfrm>
          </p:contentPart>
        </mc:Choice>
        <mc:Fallback xmlns="">
          <p:pic>
            <p:nvPicPr>
              <p:cNvPr id="47" name="Ink 46"/>
              <p:cNvPicPr/>
              <p:nvPr/>
            </p:nvPicPr>
            <p:blipFill>
              <a:blip r:embed="rId4"/>
              <a:stretch>
                <a:fillRect/>
              </a:stretch>
            </p:blipFill>
            <p:spPr>
              <a:xfrm>
                <a:off x="348364" y="2897818"/>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5" name="Ink 54"/>
              <p14:cNvContentPartPr/>
              <p14:nvPr/>
            </p14:nvContentPartPr>
            <p14:xfrm>
              <a:off x="1533124" y="6835138"/>
              <a:ext cx="10080" cy="65160"/>
            </p14:xfrm>
          </p:contentPart>
        </mc:Choice>
        <mc:Fallback xmlns="">
          <p:pic>
            <p:nvPicPr>
              <p:cNvPr id="55" name="Ink 54"/>
              <p:cNvPicPr/>
              <p:nvPr/>
            </p:nvPicPr>
            <p:blipFill>
              <a:blip r:embed="rId6"/>
              <a:stretch>
                <a:fillRect/>
              </a:stretch>
            </p:blipFill>
            <p:spPr>
              <a:xfrm>
                <a:off x="1521244" y="6823258"/>
                <a:ext cx="33840" cy="88920"/>
              </a:xfrm>
              <a:prstGeom prst="rect">
                <a:avLst/>
              </a:prstGeom>
            </p:spPr>
          </p:pic>
        </mc:Fallback>
      </mc:AlternateContent>
      <p:sp>
        <p:nvSpPr>
          <p:cNvPr id="237" name="SMARTInkShape-285"/>
          <p:cNvSpPr/>
          <p:nvPr/>
        </p:nvSpPr>
        <p:spPr>
          <a:xfrm>
            <a:off x="2708834" y="3043679"/>
            <a:ext cx="22589" cy="237"/>
          </a:xfrm>
          <a:custGeom>
            <a:avLst/>
            <a:gdLst/>
            <a:ahLst/>
            <a:cxnLst/>
            <a:rect l="0" t="0" r="0" b="0"/>
            <a:pathLst>
              <a:path w="22589" h="237">
                <a:moveTo>
                  <a:pt x="22588" y="236"/>
                </a:moveTo>
                <a:lnTo>
                  <a:pt x="12860" y="11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286"/>
          <p:cNvSpPr/>
          <p:nvPr/>
        </p:nvSpPr>
        <p:spPr>
          <a:xfrm>
            <a:off x="2978944" y="2728913"/>
            <a:ext cx="21432" cy="42863"/>
          </a:xfrm>
          <a:custGeom>
            <a:avLst/>
            <a:gdLst/>
            <a:ahLst/>
            <a:cxnLst/>
            <a:rect l="0" t="0" r="0" b="0"/>
            <a:pathLst>
              <a:path w="21432" h="42863">
                <a:moveTo>
                  <a:pt x="21431" y="42862"/>
                </a:moveTo>
                <a:lnTo>
                  <a:pt x="9074" y="19570"/>
                </a:lnTo>
                <a:lnTo>
                  <a:pt x="7208" y="11872"/>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7" name="SMARTInkShape-Group103"/>
          <p:cNvGrpSpPr/>
          <p:nvPr/>
        </p:nvGrpSpPr>
        <p:grpSpPr>
          <a:xfrm>
            <a:off x="1562151" y="1328738"/>
            <a:ext cx="1302494" cy="441894"/>
            <a:chOff x="1562151" y="1328738"/>
            <a:chExt cx="1302494" cy="441894"/>
          </a:xfrm>
        </p:grpSpPr>
        <p:sp>
          <p:nvSpPr>
            <p:cNvPr id="239" name="SMARTInkShape-287"/>
            <p:cNvSpPr/>
            <p:nvPr/>
          </p:nvSpPr>
          <p:spPr>
            <a:xfrm>
              <a:off x="2598319" y="1429830"/>
              <a:ext cx="266326" cy="98934"/>
            </a:xfrm>
            <a:custGeom>
              <a:avLst/>
              <a:gdLst/>
              <a:ahLst/>
              <a:cxnLst/>
              <a:rect l="0" t="0" r="0" b="0"/>
              <a:pathLst>
                <a:path w="266326" h="98934">
                  <a:moveTo>
                    <a:pt x="52012" y="13208"/>
                  </a:moveTo>
                  <a:lnTo>
                    <a:pt x="45861" y="7057"/>
                  </a:lnTo>
                  <a:lnTo>
                    <a:pt x="44956" y="0"/>
                  </a:lnTo>
                  <a:lnTo>
                    <a:pt x="29725" y="6825"/>
                  </a:lnTo>
                  <a:lnTo>
                    <a:pt x="1379" y="34892"/>
                  </a:lnTo>
                  <a:lnTo>
                    <a:pt x="0" y="40364"/>
                  </a:lnTo>
                  <a:lnTo>
                    <a:pt x="1853" y="61647"/>
                  </a:lnTo>
                  <a:lnTo>
                    <a:pt x="5377" y="73365"/>
                  </a:lnTo>
                  <a:lnTo>
                    <a:pt x="13823" y="81748"/>
                  </a:lnTo>
                  <a:lnTo>
                    <a:pt x="34856" y="93598"/>
                  </a:lnTo>
                  <a:lnTo>
                    <a:pt x="57071" y="97352"/>
                  </a:lnTo>
                  <a:lnTo>
                    <a:pt x="92229" y="92917"/>
                  </a:lnTo>
                  <a:lnTo>
                    <a:pt x="122927" y="82281"/>
                  </a:lnTo>
                  <a:lnTo>
                    <a:pt x="158496" y="61517"/>
                  </a:lnTo>
                  <a:lnTo>
                    <a:pt x="181305" y="39972"/>
                  </a:lnTo>
                  <a:lnTo>
                    <a:pt x="193643" y="15727"/>
                  </a:lnTo>
                  <a:lnTo>
                    <a:pt x="193264" y="14093"/>
                  </a:lnTo>
                  <a:lnTo>
                    <a:pt x="188627" y="7278"/>
                  </a:lnTo>
                  <a:lnTo>
                    <a:pt x="186020" y="6603"/>
                  </a:lnTo>
                  <a:lnTo>
                    <a:pt x="184213" y="6424"/>
                  </a:lnTo>
                  <a:lnTo>
                    <a:pt x="174086" y="9963"/>
                  </a:lnTo>
                  <a:lnTo>
                    <a:pt x="139779" y="29916"/>
                  </a:lnTo>
                  <a:lnTo>
                    <a:pt x="129523" y="37032"/>
                  </a:lnTo>
                  <a:lnTo>
                    <a:pt x="126149" y="41788"/>
                  </a:lnTo>
                  <a:lnTo>
                    <a:pt x="123856" y="46547"/>
                  </a:lnTo>
                  <a:lnTo>
                    <a:pt x="120191" y="51308"/>
                  </a:lnTo>
                  <a:lnTo>
                    <a:pt x="119690" y="53690"/>
                  </a:lnTo>
                  <a:lnTo>
                    <a:pt x="120149" y="56070"/>
                  </a:lnTo>
                  <a:lnTo>
                    <a:pt x="124588" y="63214"/>
                  </a:lnTo>
                  <a:lnTo>
                    <a:pt x="129512" y="67976"/>
                  </a:lnTo>
                  <a:lnTo>
                    <a:pt x="142797" y="75120"/>
                  </a:lnTo>
                  <a:lnTo>
                    <a:pt x="167723" y="82264"/>
                  </a:lnTo>
                  <a:lnTo>
                    <a:pt x="202978" y="89408"/>
                  </a:lnTo>
                  <a:lnTo>
                    <a:pt x="233444" y="95758"/>
                  </a:lnTo>
                  <a:lnTo>
                    <a:pt x="266325" y="989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288"/>
            <p:cNvSpPr/>
            <p:nvPr/>
          </p:nvSpPr>
          <p:spPr>
            <a:xfrm>
              <a:off x="2221714" y="1414880"/>
              <a:ext cx="350037" cy="134191"/>
            </a:xfrm>
            <a:custGeom>
              <a:avLst/>
              <a:gdLst/>
              <a:ahLst/>
              <a:cxnLst/>
              <a:rect l="0" t="0" r="0" b="0"/>
              <a:pathLst>
                <a:path w="350037" h="134191">
                  <a:moveTo>
                    <a:pt x="7136" y="92451"/>
                  </a:moveTo>
                  <a:lnTo>
                    <a:pt x="985" y="92451"/>
                  </a:lnTo>
                  <a:lnTo>
                    <a:pt x="654" y="93245"/>
                  </a:lnTo>
                  <a:lnTo>
                    <a:pt x="0" y="123150"/>
                  </a:lnTo>
                  <a:lnTo>
                    <a:pt x="791" y="124823"/>
                  </a:lnTo>
                  <a:lnTo>
                    <a:pt x="2112" y="125939"/>
                  </a:lnTo>
                  <a:lnTo>
                    <a:pt x="5697" y="127972"/>
                  </a:lnTo>
                  <a:lnTo>
                    <a:pt x="12178" y="132786"/>
                  </a:lnTo>
                  <a:lnTo>
                    <a:pt x="16785" y="134190"/>
                  </a:lnTo>
                  <a:lnTo>
                    <a:pt x="19125" y="133771"/>
                  </a:lnTo>
                  <a:lnTo>
                    <a:pt x="51831" y="118492"/>
                  </a:lnTo>
                  <a:lnTo>
                    <a:pt x="68180" y="107663"/>
                  </a:lnTo>
                  <a:lnTo>
                    <a:pt x="90150" y="80607"/>
                  </a:lnTo>
                  <a:lnTo>
                    <a:pt x="98550" y="66393"/>
                  </a:lnTo>
                  <a:lnTo>
                    <a:pt x="100001" y="56764"/>
                  </a:lnTo>
                  <a:lnTo>
                    <a:pt x="103796" y="56742"/>
                  </a:lnTo>
                  <a:lnTo>
                    <a:pt x="107775" y="58853"/>
                  </a:lnTo>
                  <a:lnTo>
                    <a:pt x="112189" y="61644"/>
                  </a:lnTo>
                  <a:lnTo>
                    <a:pt x="119931" y="63215"/>
                  </a:lnTo>
                  <a:lnTo>
                    <a:pt x="131926" y="62886"/>
                  </a:lnTo>
                  <a:lnTo>
                    <a:pt x="164355" y="49391"/>
                  </a:lnTo>
                  <a:lnTo>
                    <a:pt x="191489" y="32909"/>
                  </a:lnTo>
                  <a:lnTo>
                    <a:pt x="196227" y="28152"/>
                  </a:lnTo>
                  <a:lnTo>
                    <a:pt x="203061" y="18632"/>
                  </a:lnTo>
                  <a:lnTo>
                    <a:pt x="203634" y="16250"/>
                  </a:lnTo>
                  <a:lnTo>
                    <a:pt x="203222" y="13870"/>
                  </a:lnTo>
                  <a:lnTo>
                    <a:pt x="201442" y="9107"/>
                  </a:lnTo>
                  <a:lnTo>
                    <a:pt x="200650" y="4345"/>
                  </a:lnTo>
                  <a:lnTo>
                    <a:pt x="199646" y="2758"/>
                  </a:lnTo>
                  <a:lnTo>
                    <a:pt x="198182" y="1699"/>
                  </a:lnTo>
                  <a:lnTo>
                    <a:pt x="194439" y="523"/>
                  </a:lnTo>
                  <a:lnTo>
                    <a:pt x="190130" y="0"/>
                  </a:lnTo>
                  <a:lnTo>
                    <a:pt x="183452" y="4002"/>
                  </a:lnTo>
                  <a:lnTo>
                    <a:pt x="151627" y="30203"/>
                  </a:lnTo>
                  <a:lnTo>
                    <a:pt x="140805" y="47612"/>
                  </a:lnTo>
                  <a:lnTo>
                    <a:pt x="137229" y="61615"/>
                  </a:lnTo>
                  <a:lnTo>
                    <a:pt x="136170" y="75818"/>
                  </a:lnTo>
                  <a:lnTo>
                    <a:pt x="139648" y="90080"/>
                  </a:lnTo>
                  <a:lnTo>
                    <a:pt x="145670" y="97483"/>
                  </a:lnTo>
                  <a:lnTo>
                    <a:pt x="162471" y="108703"/>
                  </a:lnTo>
                  <a:lnTo>
                    <a:pt x="176369" y="112348"/>
                  </a:lnTo>
                  <a:lnTo>
                    <a:pt x="185803" y="111084"/>
                  </a:lnTo>
                  <a:lnTo>
                    <a:pt x="202155" y="108026"/>
                  </a:lnTo>
                  <a:lnTo>
                    <a:pt x="208586" y="107597"/>
                  </a:lnTo>
                  <a:lnTo>
                    <a:pt x="219965" y="102887"/>
                  </a:lnTo>
                  <a:lnTo>
                    <a:pt x="255548" y="83480"/>
                  </a:lnTo>
                  <a:lnTo>
                    <a:pt x="268858" y="70479"/>
                  </a:lnTo>
                  <a:lnTo>
                    <a:pt x="275857" y="62048"/>
                  </a:lnTo>
                  <a:lnTo>
                    <a:pt x="297915" y="47594"/>
                  </a:lnTo>
                  <a:lnTo>
                    <a:pt x="312512" y="42897"/>
                  </a:lnTo>
                  <a:lnTo>
                    <a:pt x="315632" y="44762"/>
                  </a:lnTo>
                  <a:lnTo>
                    <a:pt x="319664" y="47444"/>
                  </a:lnTo>
                  <a:lnTo>
                    <a:pt x="324102" y="48636"/>
                  </a:lnTo>
                  <a:lnTo>
                    <a:pt x="325603" y="50541"/>
                  </a:lnTo>
                  <a:lnTo>
                    <a:pt x="330128" y="62888"/>
                  </a:lnTo>
                  <a:lnTo>
                    <a:pt x="339918" y="80562"/>
                  </a:lnTo>
                  <a:lnTo>
                    <a:pt x="342805" y="89369"/>
                  </a:lnTo>
                  <a:lnTo>
                    <a:pt x="347540" y="97800"/>
                  </a:lnTo>
                  <a:lnTo>
                    <a:pt x="350036" y="1138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289"/>
            <p:cNvSpPr/>
            <p:nvPr/>
          </p:nvSpPr>
          <p:spPr>
            <a:xfrm>
              <a:off x="2150288" y="1328738"/>
              <a:ext cx="21413" cy="214313"/>
            </a:xfrm>
            <a:custGeom>
              <a:avLst/>
              <a:gdLst/>
              <a:ahLst/>
              <a:cxnLst/>
              <a:rect l="0" t="0" r="0" b="0"/>
              <a:pathLst>
                <a:path w="21413" h="214313">
                  <a:moveTo>
                    <a:pt x="21412" y="0"/>
                  </a:moveTo>
                  <a:lnTo>
                    <a:pt x="17620" y="0"/>
                  </a:lnTo>
                  <a:lnTo>
                    <a:pt x="16502" y="793"/>
                  </a:lnTo>
                  <a:lnTo>
                    <a:pt x="15758" y="2116"/>
                  </a:lnTo>
                  <a:lnTo>
                    <a:pt x="8143" y="33792"/>
                  </a:lnTo>
                  <a:lnTo>
                    <a:pt x="1063" y="65744"/>
                  </a:lnTo>
                  <a:lnTo>
                    <a:pt x="123" y="100203"/>
                  </a:lnTo>
                  <a:lnTo>
                    <a:pt x="0" y="130846"/>
                  </a:lnTo>
                  <a:lnTo>
                    <a:pt x="2101" y="157608"/>
                  </a:lnTo>
                  <a:lnTo>
                    <a:pt x="7257" y="188030"/>
                  </a:lnTo>
                  <a:lnTo>
                    <a:pt x="14268" y="2143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290"/>
            <p:cNvSpPr/>
            <p:nvPr/>
          </p:nvSpPr>
          <p:spPr>
            <a:xfrm>
              <a:off x="1907381" y="1478756"/>
              <a:ext cx="171451" cy="21433"/>
            </a:xfrm>
            <a:custGeom>
              <a:avLst/>
              <a:gdLst/>
              <a:ahLst/>
              <a:cxnLst/>
              <a:rect l="0" t="0" r="0" b="0"/>
              <a:pathLst>
                <a:path w="171451" h="21433">
                  <a:moveTo>
                    <a:pt x="0" y="21432"/>
                  </a:moveTo>
                  <a:lnTo>
                    <a:pt x="0" y="17639"/>
                  </a:lnTo>
                  <a:lnTo>
                    <a:pt x="1588" y="16522"/>
                  </a:lnTo>
                  <a:lnTo>
                    <a:pt x="12200" y="14950"/>
                  </a:lnTo>
                  <a:lnTo>
                    <a:pt x="40951" y="12302"/>
                  </a:lnTo>
                  <a:lnTo>
                    <a:pt x="75105" y="6556"/>
                  </a:lnTo>
                  <a:lnTo>
                    <a:pt x="100849" y="2914"/>
                  </a:lnTo>
                  <a:lnTo>
                    <a:pt x="136067" y="864"/>
                  </a:lnTo>
                  <a:lnTo>
                    <a:pt x="1714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291"/>
            <p:cNvSpPr/>
            <p:nvPr/>
          </p:nvSpPr>
          <p:spPr>
            <a:xfrm>
              <a:off x="2000250" y="1393196"/>
              <a:ext cx="135732" cy="207005"/>
            </a:xfrm>
            <a:custGeom>
              <a:avLst/>
              <a:gdLst/>
              <a:ahLst/>
              <a:cxnLst/>
              <a:rect l="0" t="0" r="0" b="0"/>
              <a:pathLst>
                <a:path w="135732" h="207005">
                  <a:moveTo>
                    <a:pt x="0" y="207004"/>
                  </a:moveTo>
                  <a:lnTo>
                    <a:pt x="6850" y="207004"/>
                  </a:lnTo>
                  <a:lnTo>
                    <a:pt x="10849" y="203212"/>
                  </a:lnTo>
                  <a:lnTo>
                    <a:pt x="11201" y="201301"/>
                  </a:lnTo>
                  <a:lnTo>
                    <a:pt x="10643" y="199233"/>
                  </a:lnTo>
                  <a:lnTo>
                    <a:pt x="9476" y="197061"/>
                  </a:lnTo>
                  <a:lnTo>
                    <a:pt x="7451" y="177747"/>
                  </a:lnTo>
                  <a:lnTo>
                    <a:pt x="5118" y="161823"/>
                  </a:lnTo>
                  <a:lnTo>
                    <a:pt x="1011" y="135109"/>
                  </a:lnTo>
                  <a:lnTo>
                    <a:pt x="300" y="102623"/>
                  </a:lnTo>
                  <a:lnTo>
                    <a:pt x="89" y="74212"/>
                  </a:lnTo>
                  <a:lnTo>
                    <a:pt x="3819" y="50712"/>
                  </a:lnTo>
                  <a:lnTo>
                    <a:pt x="13743" y="32461"/>
                  </a:lnTo>
                  <a:lnTo>
                    <a:pt x="31319" y="12865"/>
                  </a:lnTo>
                  <a:lnTo>
                    <a:pt x="40642" y="6155"/>
                  </a:lnTo>
                  <a:lnTo>
                    <a:pt x="58609" y="1708"/>
                  </a:lnTo>
                  <a:lnTo>
                    <a:pt x="93990" y="0"/>
                  </a:lnTo>
                  <a:lnTo>
                    <a:pt x="115962" y="662"/>
                  </a:lnTo>
                  <a:lnTo>
                    <a:pt x="135731" y="69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292"/>
            <p:cNvSpPr/>
            <p:nvPr/>
          </p:nvSpPr>
          <p:spPr>
            <a:xfrm>
              <a:off x="1800251" y="1478890"/>
              <a:ext cx="114275" cy="121311"/>
            </a:xfrm>
            <a:custGeom>
              <a:avLst/>
              <a:gdLst/>
              <a:ahLst/>
              <a:cxnLst/>
              <a:rect l="0" t="0" r="0" b="0"/>
              <a:pathLst>
                <a:path w="114275" h="121311">
                  <a:moveTo>
                    <a:pt x="7118" y="71304"/>
                  </a:moveTo>
                  <a:lnTo>
                    <a:pt x="7118" y="78360"/>
                  </a:lnTo>
                  <a:lnTo>
                    <a:pt x="3325" y="74629"/>
                  </a:lnTo>
                  <a:lnTo>
                    <a:pt x="1463" y="70665"/>
                  </a:lnTo>
                  <a:lnTo>
                    <a:pt x="0" y="36838"/>
                  </a:lnTo>
                  <a:lnTo>
                    <a:pt x="3774" y="23344"/>
                  </a:lnTo>
                  <a:lnTo>
                    <a:pt x="12160" y="10266"/>
                  </a:lnTo>
                  <a:lnTo>
                    <a:pt x="16767" y="5017"/>
                  </a:lnTo>
                  <a:lnTo>
                    <a:pt x="23577" y="2156"/>
                  </a:lnTo>
                  <a:lnTo>
                    <a:pt x="57228" y="0"/>
                  </a:lnTo>
                  <a:lnTo>
                    <a:pt x="69767" y="3698"/>
                  </a:lnTo>
                  <a:lnTo>
                    <a:pt x="76766" y="9771"/>
                  </a:lnTo>
                  <a:lnTo>
                    <a:pt x="95119" y="40509"/>
                  </a:lnTo>
                  <a:lnTo>
                    <a:pt x="105000" y="69835"/>
                  </a:lnTo>
                  <a:lnTo>
                    <a:pt x="108616" y="85156"/>
                  </a:lnTo>
                  <a:lnTo>
                    <a:pt x="112597" y="99750"/>
                  </a:lnTo>
                  <a:lnTo>
                    <a:pt x="114274" y="1213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293"/>
            <p:cNvSpPr/>
            <p:nvPr/>
          </p:nvSpPr>
          <p:spPr>
            <a:xfrm>
              <a:off x="1743075" y="1457325"/>
              <a:ext cx="7145" cy="121445"/>
            </a:xfrm>
            <a:custGeom>
              <a:avLst/>
              <a:gdLst/>
              <a:ahLst/>
              <a:cxnLst/>
              <a:rect l="0" t="0" r="0" b="0"/>
              <a:pathLst>
                <a:path w="7145" h="121445">
                  <a:moveTo>
                    <a:pt x="7144" y="0"/>
                  </a:moveTo>
                  <a:lnTo>
                    <a:pt x="7144" y="32756"/>
                  </a:lnTo>
                  <a:lnTo>
                    <a:pt x="6350" y="66895"/>
                  </a:lnTo>
                  <a:lnTo>
                    <a:pt x="1489" y="95499"/>
                  </a:lnTo>
                  <a:lnTo>
                    <a:pt x="0" y="1214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SMARTInkShape-294"/>
            <p:cNvSpPr/>
            <p:nvPr/>
          </p:nvSpPr>
          <p:spPr>
            <a:xfrm>
              <a:off x="1562151" y="1617562"/>
              <a:ext cx="834621" cy="153070"/>
            </a:xfrm>
            <a:custGeom>
              <a:avLst/>
              <a:gdLst/>
              <a:ahLst/>
              <a:cxnLst/>
              <a:rect l="0" t="0" r="0" b="0"/>
              <a:pathLst>
                <a:path w="834621" h="153070">
                  <a:moveTo>
                    <a:pt x="38049" y="139801"/>
                  </a:moveTo>
                  <a:lnTo>
                    <a:pt x="34257" y="143593"/>
                  </a:lnTo>
                  <a:lnTo>
                    <a:pt x="28161" y="145455"/>
                  </a:lnTo>
                  <a:lnTo>
                    <a:pt x="12435" y="147542"/>
                  </a:lnTo>
                  <a:lnTo>
                    <a:pt x="2445" y="152560"/>
                  </a:lnTo>
                  <a:lnTo>
                    <a:pt x="25" y="153069"/>
                  </a:lnTo>
                  <a:lnTo>
                    <a:pt x="0" y="152615"/>
                  </a:lnTo>
                  <a:lnTo>
                    <a:pt x="30672" y="137458"/>
                  </a:lnTo>
                  <a:lnTo>
                    <a:pt x="53027" y="128441"/>
                  </a:lnTo>
                  <a:lnTo>
                    <a:pt x="84129" y="116496"/>
                  </a:lnTo>
                  <a:lnTo>
                    <a:pt x="102900" y="109976"/>
                  </a:lnTo>
                  <a:lnTo>
                    <a:pt x="123352" y="103249"/>
                  </a:lnTo>
                  <a:lnTo>
                    <a:pt x="144924" y="96383"/>
                  </a:lnTo>
                  <a:lnTo>
                    <a:pt x="167243" y="89424"/>
                  </a:lnTo>
                  <a:lnTo>
                    <a:pt x="190059" y="82404"/>
                  </a:lnTo>
                  <a:lnTo>
                    <a:pt x="213208" y="75342"/>
                  </a:lnTo>
                  <a:lnTo>
                    <a:pt x="238959" y="69047"/>
                  </a:lnTo>
                  <a:lnTo>
                    <a:pt x="266445" y="63263"/>
                  </a:lnTo>
                  <a:lnTo>
                    <a:pt x="295088" y="57819"/>
                  </a:lnTo>
                  <a:lnTo>
                    <a:pt x="323709" y="52603"/>
                  </a:lnTo>
                  <a:lnTo>
                    <a:pt x="352314" y="47537"/>
                  </a:lnTo>
                  <a:lnTo>
                    <a:pt x="380909" y="42573"/>
                  </a:lnTo>
                  <a:lnTo>
                    <a:pt x="409497" y="38470"/>
                  </a:lnTo>
                  <a:lnTo>
                    <a:pt x="438081" y="34940"/>
                  </a:lnTo>
                  <a:lnTo>
                    <a:pt x="466662" y="31794"/>
                  </a:lnTo>
                  <a:lnTo>
                    <a:pt x="495241" y="28902"/>
                  </a:lnTo>
                  <a:lnTo>
                    <a:pt x="523819" y="26181"/>
                  </a:lnTo>
                  <a:lnTo>
                    <a:pt x="552396" y="23573"/>
                  </a:lnTo>
                  <a:lnTo>
                    <a:pt x="580178" y="21041"/>
                  </a:lnTo>
                  <a:lnTo>
                    <a:pt x="607431" y="18558"/>
                  </a:lnTo>
                  <a:lnTo>
                    <a:pt x="634331" y="16110"/>
                  </a:lnTo>
                  <a:lnTo>
                    <a:pt x="658614" y="14478"/>
                  </a:lnTo>
                  <a:lnTo>
                    <a:pt x="681153" y="13389"/>
                  </a:lnTo>
                  <a:lnTo>
                    <a:pt x="702529" y="12664"/>
                  </a:lnTo>
                  <a:lnTo>
                    <a:pt x="722335" y="12180"/>
                  </a:lnTo>
                  <a:lnTo>
                    <a:pt x="741096" y="11858"/>
                  </a:lnTo>
                  <a:lnTo>
                    <a:pt x="774377" y="10706"/>
                  </a:lnTo>
                  <a:lnTo>
                    <a:pt x="809376" y="7182"/>
                  </a:lnTo>
                  <a:lnTo>
                    <a:pt x="828918" y="8872"/>
                  </a:lnTo>
                  <a:lnTo>
                    <a:pt x="831995" y="8065"/>
                  </a:lnTo>
                  <a:lnTo>
                    <a:pt x="834046" y="6733"/>
                  </a:lnTo>
                  <a:lnTo>
                    <a:pt x="834620" y="5845"/>
                  </a:lnTo>
                  <a:lnTo>
                    <a:pt x="834209" y="5253"/>
                  </a:lnTo>
                  <a:lnTo>
                    <a:pt x="833141" y="4858"/>
                  </a:lnTo>
                  <a:lnTo>
                    <a:pt x="801624" y="2057"/>
                  </a:lnTo>
                  <a:lnTo>
                    <a:pt x="775878" y="0"/>
                  </a:lnTo>
                  <a:lnTo>
                    <a:pt x="743269" y="1731"/>
                  </a:lnTo>
                  <a:lnTo>
                    <a:pt x="723302" y="2511"/>
                  </a:lnTo>
                  <a:lnTo>
                    <a:pt x="701259" y="3030"/>
                  </a:lnTo>
                  <a:lnTo>
                    <a:pt x="677833" y="3377"/>
                  </a:lnTo>
                  <a:lnTo>
                    <a:pt x="652690" y="4401"/>
                  </a:lnTo>
                  <a:lnTo>
                    <a:pt x="626404" y="5878"/>
                  </a:lnTo>
                  <a:lnTo>
                    <a:pt x="599354" y="7656"/>
                  </a:lnTo>
                  <a:lnTo>
                    <a:pt x="571796" y="10430"/>
                  </a:lnTo>
                  <a:lnTo>
                    <a:pt x="543899" y="13866"/>
                  </a:lnTo>
                  <a:lnTo>
                    <a:pt x="515776" y="17744"/>
                  </a:lnTo>
                  <a:lnTo>
                    <a:pt x="486709" y="22711"/>
                  </a:lnTo>
                  <a:lnTo>
                    <a:pt x="457012" y="28403"/>
                  </a:lnTo>
                  <a:lnTo>
                    <a:pt x="426895" y="34579"/>
                  </a:lnTo>
                  <a:lnTo>
                    <a:pt x="397292" y="40284"/>
                  </a:lnTo>
                  <a:lnTo>
                    <a:pt x="368032" y="45675"/>
                  </a:lnTo>
                  <a:lnTo>
                    <a:pt x="339000" y="50857"/>
                  </a:lnTo>
                  <a:lnTo>
                    <a:pt x="312502" y="55898"/>
                  </a:lnTo>
                  <a:lnTo>
                    <a:pt x="287692" y="60847"/>
                  </a:lnTo>
                  <a:lnTo>
                    <a:pt x="264009" y="65734"/>
                  </a:lnTo>
                  <a:lnTo>
                    <a:pt x="243458" y="70579"/>
                  </a:lnTo>
                  <a:lnTo>
                    <a:pt x="207923" y="80196"/>
                  </a:lnTo>
                  <a:lnTo>
                    <a:pt x="176312" y="86950"/>
                  </a:lnTo>
                  <a:lnTo>
                    <a:pt x="160684" y="88952"/>
                  </a:lnTo>
                  <a:lnTo>
                    <a:pt x="160287" y="88439"/>
                  </a:lnTo>
                  <a:lnTo>
                    <a:pt x="190495" y="75985"/>
                  </a:lnTo>
                  <a:lnTo>
                    <a:pt x="215869" y="67517"/>
                  </a:lnTo>
                  <a:lnTo>
                    <a:pt x="248843" y="59256"/>
                  </a:lnTo>
                  <a:lnTo>
                    <a:pt x="269859" y="55941"/>
                  </a:lnTo>
                  <a:lnTo>
                    <a:pt x="292602" y="52938"/>
                  </a:lnTo>
                  <a:lnTo>
                    <a:pt x="316495" y="49349"/>
                  </a:lnTo>
                  <a:lnTo>
                    <a:pt x="341154" y="45368"/>
                  </a:lnTo>
                  <a:lnTo>
                    <a:pt x="366325" y="41127"/>
                  </a:lnTo>
                  <a:lnTo>
                    <a:pt x="393425" y="38299"/>
                  </a:lnTo>
                  <a:lnTo>
                    <a:pt x="421810" y="36414"/>
                  </a:lnTo>
                  <a:lnTo>
                    <a:pt x="451052" y="35157"/>
                  </a:lnTo>
                  <a:lnTo>
                    <a:pt x="479278" y="34320"/>
                  </a:lnTo>
                  <a:lnTo>
                    <a:pt x="506827" y="33761"/>
                  </a:lnTo>
                  <a:lnTo>
                    <a:pt x="533924" y="33389"/>
                  </a:lnTo>
                  <a:lnTo>
                    <a:pt x="559926" y="33141"/>
                  </a:lnTo>
                  <a:lnTo>
                    <a:pt x="585198" y="32975"/>
                  </a:lnTo>
                  <a:lnTo>
                    <a:pt x="609984" y="32865"/>
                  </a:lnTo>
                  <a:lnTo>
                    <a:pt x="632064" y="32791"/>
                  </a:lnTo>
                  <a:lnTo>
                    <a:pt x="652340" y="32742"/>
                  </a:lnTo>
                  <a:lnTo>
                    <a:pt x="687305" y="33482"/>
                  </a:lnTo>
                  <a:lnTo>
                    <a:pt x="713428" y="36456"/>
                  </a:lnTo>
                  <a:lnTo>
                    <a:pt x="744075" y="39349"/>
                  </a:lnTo>
                  <a:lnTo>
                    <a:pt x="744476" y="39496"/>
                  </a:lnTo>
                  <a:lnTo>
                    <a:pt x="717628" y="47520"/>
                  </a:lnTo>
                  <a:lnTo>
                    <a:pt x="694890" y="52750"/>
                  </a:lnTo>
                  <a:lnTo>
                    <a:pt x="663618" y="60365"/>
                  </a:lnTo>
                  <a:lnTo>
                    <a:pt x="628553" y="66925"/>
                  </a:lnTo>
                  <a:lnTo>
                    <a:pt x="610312" y="69786"/>
                  </a:lnTo>
                  <a:lnTo>
                    <a:pt x="591801" y="73280"/>
                  </a:lnTo>
                  <a:lnTo>
                    <a:pt x="573111" y="77197"/>
                  </a:lnTo>
                  <a:lnTo>
                    <a:pt x="554301" y="81396"/>
                  </a:lnTo>
                  <a:lnTo>
                    <a:pt x="520700" y="92412"/>
                  </a:lnTo>
                  <a:lnTo>
                    <a:pt x="491479" y="103658"/>
                  </a:lnTo>
                  <a:lnTo>
                    <a:pt x="459560" y="115245"/>
                  </a:lnTo>
                  <a:lnTo>
                    <a:pt x="448166" y="123860"/>
                  </a:lnTo>
                  <a:lnTo>
                    <a:pt x="442573" y="130864"/>
                  </a:lnTo>
                  <a:lnTo>
                    <a:pt x="441082" y="133843"/>
                  </a:lnTo>
                  <a:lnTo>
                    <a:pt x="441675" y="135828"/>
                  </a:lnTo>
                  <a:lnTo>
                    <a:pt x="443658" y="137153"/>
                  </a:lnTo>
                  <a:lnTo>
                    <a:pt x="474844" y="144361"/>
                  </a:lnTo>
                  <a:lnTo>
                    <a:pt x="504902" y="146179"/>
                  </a:lnTo>
                  <a:lnTo>
                    <a:pt x="538112" y="1469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7" name="SMARTInkShape-Group104"/>
          <p:cNvGrpSpPr/>
          <p:nvPr/>
        </p:nvGrpSpPr>
        <p:grpSpPr>
          <a:xfrm>
            <a:off x="2800350" y="2528888"/>
            <a:ext cx="1664495" cy="712090"/>
            <a:chOff x="2800350" y="2528888"/>
            <a:chExt cx="1664495" cy="712090"/>
          </a:xfrm>
        </p:grpSpPr>
        <p:sp>
          <p:nvSpPr>
            <p:cNvPr id="248" name="SMARTInkShape-295"/>
            <p:cNvSpPr/>
            <p:nvPr/>
          </p:nvSpPr>
          <p:spPr>
            <a:xfrm>
              <a:off x="2943225" y="2878931"/>
              <a:ext cx="57151" cy="142876"/>
            </a:xfrm>
            <a:custGeom>
              <a:avLst/>
              <a:gdLst/>
              <a:ahLst/>
              <a:cxnLst/>
              <a:rect l="0" t="0" r="0" b="0"/>
              <a:pathLst>
                <a:path w="57151" h="142876">
                  <a:moveTo>
                    <a:pt x="57150" y="0"/>
                  </a:moveTo>
                  <a:lnTo>
                    <a:pt x="57150" y="3793"/>
                  </a:lnTo>
                  <a:lnTo>
                    <a:pt x="53358" y="13736"/>
                  </a:lnTo>
                  <a:lnTo>
                    <a:pt x="34207" y="44434"/>
                  </a:lnTo>
                  <a:lnTo>
                    <a:pt x="21546" y="78788"/>
                  </a:lnTo>
                  <a:lnTo>
                    <a:pt x="7154" y="113691"/>
                  </a:lnTo>
                  <a:lnTo>
                    <a:pt x="2120" y="126291"/>
                  </a:lnTo>
                  <a:lnTo>
                    <a:pt x="0"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296"/>
            <p:cNvSpPr/>
            <p:nvPr/>
          </p:nvSpPr>
          <p:spPr>
            <a:xfrm>
              <a:off x="2957513" y="2714625"/>
              <a:ext cx="14288" cy="35720"/>
            </a:xfrm>
            <a:custGeom>
              <a:avLst/>
              <a:gdLst/>
              <a:ahLst/>
              <a:cxnLst/>
              <a:rect l="0" t="0" r="0" b="0"/>
              <a:pathLst>
                <a:path w="14288" h="35720">
                  <a:moveTo>
                    <a:pt x="14287" y="35719"/>
                  </a:moveTo>
                  <a:lnTo>
                    <a:pt x="10495" y="31926"/>
                  </a:lnTo>
                  <a:lnTo>
                    <a:pt x="8633" y="27948"/>
                  </a:lnTo>
                  <a:lnTo>
                    <a:pt x="6546" y="16586"/>
                  </a:lnTo>
                  <a:lnTo>
                    <a:pt x="1528" y="7127"/>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297"/>
            <p:cNvSpPr/>
            <p:nvPr/>
          </p:nvSpPr>
          <p:spPr>
            <a:xfrm>
              <a:off x="2800350" y="3121958"/>
              <a:ext cx="710990" cy="119020"/>
            </a:xfrm>
            <a:custGeom>
              <a:avLst/>
              <a:gdLst/>
              <a:ahLst/>
              <a:cxnLst/>
              <a:rect l="0" t="0" r="0" b="0"/>
              <a:pathLst>
                <a:path w="710990" h="119020">
                  <a:moveTo>
                    <a:pt x="0" y="21292"/>
                  </a:moveTo>
                  <a:lnTo>
                    <a:pt x="15542" y="7867"/>
                  </a:lnTo>
                  <a:lnTo>
                    <a:pt x="19886" y="5198"/>
                  </a:lnTo>
                  <a:lnTo>
                    <a:pt x="48755" y="1442"/>
                  </a:lnTo>
                  <a:lnTo>
                    <a:pt x="76173" y="564"/>
                  </a:lnTo>
                  <a:lnTo>
                    <a:pt x="109261" y="173"/>
                  </a:lnTo>
                  <a:lnTo>
                    <a:pt x="129197" y="69"/>
                  </a:lnTo>
                  <a:lnTo>
                    <a:pt x="150425" y="0"/>
                  </a:lnTo>
                  <a:lnTo>
                    <a:pt x="173308" y="1541"/>
                  </a:lnTo>
                  <a:lnTo>
                    <a:pt x="197295" y="4156"/>
                  </a:lnTo>
                  <a:lnTo>
                    <a:pt x="222017" y="7487"/>
                  </a:lnTo>
                  <a:lnTo>
                    <a:pt x="247231" y="11295"/>
                  </a:lnTo>
                  <a:lnTo>
                    <a:pt x="272770" y="15421"/>
                  </a:lnTo>
                  <a:lnTo>
                    <a:pt x="298528" y="19759"/>
                  </a:lnTo>
                  <a:lnTo>
                    <a:pt x="325225" y="24239"/>
                  </a:lnTo>
                  <a:lnTo>
                    <a:pt x="352548" y="28813"/>
                  </a:lnTo>
                  <a:lnTo>
                    <a:pt x="380288" y="33450"/>
                  </a:lnTo>
                  <a:lnTo>
                    <a:pt x="407513" y="38129"/>
                  </a:lnTo>
                  <a:lnTo>
                    <a:pt x="434394" y="42835"/>
                  </a:lnTo>
                  <a:lnTo>
                    <a:pt x="461046" y="47560"/>
                  </a:lnTo>
                  <a:lnTo>
                    <a:pt x="485958" y="51504"/>
                  </a:lnTo>
                  <a:lnTo>
                    <a:pt x="509709" y="54927"/>
                  </a:lnTo>
                  <a:lnTo>
                    <a:pt x="532687" y="58003"/>
                  </a:lnTo>
                  <a:lnTo>
                    <a:pt x="553562" y="60054"/>
                  </a:lnTo>
                  <a:lnTo>
                    <a:pt x="573035" y="61421"/>
                  </a:lnTo>
                  <a:lnTo>
                    <a:pt x="607901" y="62939"/>
                  </a:lnTo>
                  <a:lnTo>
                    <a:pt x="636626" y="63614"/>
                  </a:lnTo>
                  <a:lnTo>
                    <a:pt x="663733" y="60202"/>
                  </a:lnTo>
                  <a:lnTo>
                    <a:pt x="678027" y="54164"/>
                  </a:lnTo>
                  <a:lnTo>
                    <a:pt x="679031" y="51938"/>
                  </a:lnTo>
                  <a:lnTo>
                    <a:pt x="678112" y="49660"/>
                  </a:lnTo>
                  <a:lnTo>
                    <a:pt x="671271" y="44219"/>
                  </a:lnTo>
                  <a:lnTo>
                    <a:pt x="647187" y="33024"/>
                  </a:lnTo>
                  <a:lnTo>
                    <a:pt x="620749" y="27035"/>
                  </a:lnTo>
                  <a:lnTo>
                    <a:pt x="586245" y="19611"/>
                  </a:lnTo>
                  <a:lnTo>
                    <a:pt x="567043" y="15409"/>
                  </a:lnTo>
                  <a:lnTo>
                    <a:pt x="545509" y="11814"/>
                  </a:lnTo>
                  <a:lnTo>
                    <a:pt x="522423" y="8623"/>
                  </a:lnTo>
                  <a:lnTo>
                    <a:pt x="498301" y="5702"/>
                  </a:lnTo>
                  <a:lnTo>
                    <a:pt x="472694" y="4549"/>
                  </a:lnTo>
                  <a:lnTo>
                    <a:pt x="446098" y="4574"/>
                  </a:lnTo>
                  <a:lnTo>
                    <a:pt x="418843" y="5384"/>
                  </a:lnTo>
                  <a:lnTo>
                    <a:pt x="391147" y="6718"/>
                  </a:lnTo>
                  <a:lnTo>
                    <a:pt x="363158" y="8401"/>
                  </a:lnTo>
                  <a:lnTo>
                    <a:pt x="334974" y="10317"/>
                  </a:lnTo>
                  <a:lnTo>
                    <a:pt x="307454" y="12388"/>
                  </a:lnTo>
                  <a:lnTo>
                    <a:pt x="280375" y="14562"/>
                  </a:lnTo>
                  <a:lnTo>
                    <a:pt x="253592" y="16805"/>
                  </a:lnTo>
                  <a:lnTo>
                    <a:pt x="229386" y="19889"/>
                  </a:lnTo>
                  <a:lnTo>
                    <a:pt x="206899" y="23531"/>
                  </a:lnTo>
                  <a:lnTo>
                    <a:pt x="185558" y="27547"/>
                  </a:lnTo>
                  <a:lnTo>
                    <a:pt x="151262" y="34126"/>
                  </a:lnTo>
                  <a:lnTo>
                    <a:pt x="115991" y="42293"/>
                  </a:lnTo>
                  <a:lnTo>
                    <a:pt x="108284" y="44817"/>
                  </a:lnTo>
                  <a:lnTo>
                    <a:pt x="104733" y="47294"/>
                  </a:lnTo>
                  <a:lnTo>
                    <a:pt x="103953" y="49739"/>
                  </a:lnTo>
                  <a:lnTo>
                    <a:pt x="105021" y="52163"/>
                  </a:lnTo>
                  <a:lnTo>
                    <a:pt x="114674" y="54856"/>
                  </a:lnTo>
                  <a:lnTo>
                    <a:pt x="146425" y="58489"/>
                  </a:lnTo>
                  <a:lnTo>
                    <a:pt x="180965" y="62430"/>
                  </a:lnTo>
                  <a:lnTo>
                    <a:pt x="202400" y="64592"/>
                  </a:lnTo>
                  <a:lnTo>
                    <a:pt x="225421" y="66828"/>
                  </a:lnTo>
                  <a:lnTo>
                    <a:pt x="251087" y="69112"/>
                  </a:lnTo>
                  <a:lnTo>
                    <a:pt x="278516" y="71428"/>
                  </a:lnTo>
                  <a:lnTo>
                    <a:pt x="307121" y="73766"/>
                  </a:lnTo>
                  <a:lnTo>
                    <a:pt x="336510" y="76912"/>
                  </a:lnTo>
                  <a:lnTo>
                    <a:pt x="366421" y="80597"/>
                  </a:lnTo>
                  <a:lnTo>
                    <a:pt x="396681" y="84641"/>
                  </a:lnTo>
                  <a:lnTo>
                    <a:pt x="427173" y="88925"/>
                  </a:lnTo>
                  <a:lnTo>
                    <a:pt x="457819" y="93368"/>
                  </a:lnTo>
                  <a:lnTo>
                    <a:pt x="488569" y="97918"/>
                  </a:lnTo>
                  <a:lnTo>
                    <a:pt x="517800" y="101745"/>
                  </a:lnTo>
                  <a:lnTo>
                    <a:pt x="546019" y="105090"/>
                  </a:lnTo>
                  <a:lnTo>
                    <a:pt x="573563" y="108113"/>
                  </a:lnTo>
                  <a:lnTo>
                    <a:pt x="597481" y="110923"/>
                  </a:lnTo>
                  <a:lnTo>
                    <a:pt x="618984" y="113590"/>
                  </a:lnTo>
                  <a:lnTo>
                    <a:pt x="638874" y="116161"/>
                  </a:lnTo>
                  <a:lnTo>
                    <a:pt x="669442" y="119019"/>
                  </a:lnTo>
                  <a:lnTo>
                    <a:pt x="700268" y="118510"/>
                  </a:lnTo>
                  <a:lnTo>
                    <a:pt x="707351" y="117061"/>
                  </a:lnTo>
                  <a:lnTo>
                    <a:pt x="710486" y="115300"/>
                  </a:lnTo>
                  <a:lnTo>
                    <a:pt x="710989" y="113333"/>
                  </a:lnTo>
                  <a:lnTo>
                    <a:pt x="709737" y="111228"/>
                  </a:lnTo>
                  <a:lnTo>
                    <a:pt x="683325" y="96442"/>
                  </a:lnTo>
                  <a:lnTo>
                    <a:pt x="660094" y="87500"/>
                  </a:lnTo>
                  <a:lnTo>
                    <a:pt x="629660" y="78235"/>
                  </a:lnTo>
                  <a:lnTo>
                    <a:pt x="595762" y="68825"/>
                  </a:lnTo>
                  <a:lnTo>
                    <a:pt x="562174" y="59351"/>
                  </a:lnTo>
                  <a:lnTo>
                    <a:pt x="532959" y="54082"/>
                  </a:lnTo>
                  <a:lnTo>
                    <a:pt x="492919" y="498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298"/>
            <p:cNvSpPr/>
            <p:nvPr/>
          </p:nvSpPr>
          <p:spPr>
            <a:xfrm>
              <a:off x="3115668" y="2736056"/>
              <a:ext cx="334764" cy="28254"/>
            </a:xfrm>
            <a:custGeom>
              <a:avLst/>
              <a:gdLst/>
              <a:ahLst/>
              <a:cxnLst/>
              <a:rect l="0" t="0" r="0" b="0"/>
              <a:pathLst>
                <a:path w="334764" h="28254">
                  <a:moveTo>
                    <a:pt x="6151" y="7144"/>
                  </a:moveTo>
                  <a:lnTo>
                    <a:pt x="0" y="13295"/>
                  </a:lnTo>
                  <a:lnTo>
                    <a:pt x="463" y="14420"/>
                  </a:lnTo>
                  <a:lnTo>
                    <a:pt x="3094" y="17786"/>
                  </a:lnTo>
                  <a:lnTo>
                    <a:pt x="9025" y="19811"/>
                  </a:lnTo>
                  <a:lnTo>
                    <a:pt x="37633" y="26128"/>
                  </a:lnTo>
                  <a:lnTo>
                    <a:pt x="69542" y="27850"/>
                  </a:lnTo>
                  <a:lnTo>
                    <a:pt x="98089" y="28253"/>
                  </a:lnTo>
                  <a:lnTo>
                    <a:pt x="129297" y="26315"/>
                  </a:lnTo>
                  <a:lnTo>
                    <a:pt x="162483" y="23602"/>
                  </a:lnTo>
                  <a:lnTo>
                    <a:pt x="180222" y="22879"/>
                  </a:lnTo>
                  <a:lnTo>
                    <a:pt x="215278" y="21281"/>
                  </a:lnTo>
                  <a:lnTo>
                    <a:pt x="246734" y="17925"/>
                  </a:lnTo>
                  <a:lnTo>
                    <a:pt x="280822" y="11671"/>
                  </a:lnTo>
                  <a:lnTo>
                    <a:pt x="310790" y="5187"/>
                  </a:lnTo>
                  <a:lnTo>
                    <a:pt x="33476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299"/>
            <p:cNvSpPr/>
            <p:nvPr/>
          </p:nvSpPr>
          <p:spPr>
            <a:xfrm>
              <a:off x="3457908" y="2528888"/>
              <a:ext cx="78249" cy="442913"/>
            </a:xfrm>
            <a:custGeom>
              <a:avLst/>
              <a:gdLst/>
              <a:ahLst/>
              <a:cxnLst/>
              <a:rect l="0" t="0" r="0" b="0"/>
              <a:pathLst>
                <a:path w="78249" h="442913">
                  <a:moveTo>
                    <a:pt x="78248" y="0"/>
                  </a:moveTo>
                  <a:lnTo>
                    <a:pt x="77455" y="18681"/>
                  </a:lnTo>
                  <a:lnTo>
                    <a:pt x="72097" y="50584"/>
                  </a:lnTo>
                  <a:lnTo>
                    <a:pt x="63814" y="79193"/>
                  </a:lnTo>
                  <a:lnTo>
                    <a:pt x="55098" y="112805"/>
                  </a:lnTo>
                  <a:lnTo>
                    <a:pt x="49967" y="138242"/>
                  </a:lnTo>
                  <a:lnTo>
                    <a:pt x="45042" y="165422"/>
                  </a:lnTo>
                  <a:lnTo>
                    <a:pt x="40206" y="193377"/>
                  </a:lnTo>
                  <a:lnTo>
                    <a:pt x="33295" y="219560"/>
                  </a:lnTo>
                  <a:lnTo>
                    <a:pt x="25725" y="244426"/>
                  </a:lnTo>
                  <a:lnTo>
                    <a:pt x="19715" y="268706"/>
                  </a:lnTo>
                  <a:lnTo>
                    <a:pt x="14398" y="294844"/>
                  </a:lnTo>
                  <a:lnTo>
                    <a:pt x="10183" y="320748"/>
                  </a:lnTo>
                  <a:lnTo>
                    <a:pt x="7016" y="353181"/>
                  </a:lnTo>
                  <a:lnTo>
                    <a:pt x="2197" y="382106"/>
                  </a:lnTo>
                  <a:lnTo>
                    <a:pt x="0" y="417207"/>
                  </a:lnTo>
                  <a:lnTo>
                    <a:pt x="6811" y="44291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300"/>
            <p:cNvSpPr/>
            <p:nvPr/>
          </p:nvSpPr>
          <p:spPr>
            <a:xfrm>
              <a:off x="3580688" y="2747256"/>
              <a:ext cx="462122" cy="208712"/>
            </a:xfrm>
            <a:custGeom>
              <a:avLst/>
              <a:gdLst/>
              <a:ahLst/>
              <a:cxnLst/>
              <a:rect l="0" t="0" r="0" b="0"/>
              <a:pathLst>
                <a:path w="462122" h="208712">
                  <a:moveTo>
                    <a:pt x="19762" y="67382"/>
                  </a:moveTo>
                  <a:lnTo>
                    <a:pt x="19762" y="71174"/>
                  </a:lnTo>
                  <a:lnTo>
                    <a:pt x="10943" y="105458"/>
                  </a:lnTo>
                  <a:lnTo>
                    <a:pt x="1285" y="139129"/>
                  </a:lnTo>
                  <a:lnTo>
                    <a:pt x="0" y="159549"/>
                  </a:lnTo>
                  <a:lnTo>
                    <a:pt x="4597" y="186038"/>
                  </a:lnTo>
                  <a:lnTo>
                    <a:pt x="6477" y="190142"/>
                  </a:lnTo>
                  <a:lnTo>
                    <a:pt x="21491" y="205040"/>
                  </a:lnTo>
                  <a:lnTo>
                    <a:pt x="28733" y="207938"/>
                  </a:lnTo>
                  <a:lnTo>
                    <a:pt x="32886" y="208711"/>
                  </a:lnTo>
                  <a:lnTo>
                    <a:pt x="41735" y="207453"/>
                  </a:lnTo>
                  <a:lnTo>
                    <a:pt x="50959" y="203454"/>
                  </a:lnTo>
                  <a:lnTo>
                    <a:pt x="84224" y="178118"/>
                  </a:lnTo>
                  <a:lnTo>
                    <a:pt x="109958" y="145494"/>
                  </a:lnTo>
                  <a:lnTo>
                    <a:pt x="131907" y="112299"/>
                  </a:lnTo>
                  <a:lnTo>
                    <a:pt x="153321" y="77322"/>
                  </a:lnTo>
                  <a:lnTo>
                    <a:pt x="155366" y="74689"/>
                  </a:lnTo>
                  <a:lnTo>
                    <a:pt x="159248" y="74574"/>
                  </a:lnTo>
                  <a:lnTo>
                    <a:pt x="163247" y="76663"/>
                  </a:lnTo>
                  <a:lnTo>
                    <a:pt x="175417" y="85919"/>
                  </a:lnTo>
                  <a:lnTo>
                    <a:pt x="206726" y="93468"/>
                  </a:lnTo>
                  <a:lnTo>
                    <a:pt x="227294" y="94426"/>
                  </a:lnTo>
                  <a:lnTo>
                    <a:pt x="262697" y="85916"/>
                  </a:lnTo>
                  <a:lnTo>
                    <a:pt x="280303" y="75343"/>
                  </a:lnTo>
                  <a:lnTo>
                    <a:pt x="299680" y="52638"/>
                  </a:lnTo>
                  <a:lnTo>
                    <a:pt x="308458" y="36996"/>
                  </a:lnTo>
                  <a:lnTo>
                    <a:pt x="312287" y="13604"/>
                  </a:lnTo>
                  <a:lnTo>
                    <a:pt x="312492" y="8291"/>
                  </a:lnTo>
                  <a:lnTo>
                    <a:pt x="310466" y="3283"/>
                  </a:lnTo>
                  <a:lnTo>
                    <a:pt x="308815" y="837"/>
                  </a:lnTo>
                  <a:lnTo>
                    <a:pt x="306127" y="0"/>
                  </a:lnTo>
                  <a:lnTo>
                    <a:pt x="293964" y="2614"/>
                  </a:lnTo>
                  <a:lnTo>
                    <a:pt x="262070" y="12864"/>
                  </a:lnTo>
                  <a:lnTo>
                    <a:pt x="233960" y="28684"/>
                  </a:lnTo>
                  <a:lnTo>
                    <a:pt x="202133" y="56994"/>
                  </a:lnTo>
                  <a:lnTo>
                    <a:pt x="190655" y="75681"/>
                  </a:lnTo>
                  <a:lnTo>
                    <a:pt x="180460" y="103329"/>
                  </a:lnTo>
                  <a:lnTo>
                    <a:pt x="178765" y="123805"/>
                  </a:lnTo>
                  <a:lnTo>
                    <a:pt x="181182" y="135057"/>
                  </a:lnTo>
                  <a:lnTo>
                    <a:pt x="187019" y="143232"/>
                  </a:lnTo>
                  <a:lnTo>
                    <a:pt x="199908" y="154948"/>
                  </a:lnTo>
                  <a:lnTo>
                    <a:pt x="209365" y="157894"/>
                  </a:lnTo>
                  <a:lnTo>
                    <a:pt x="221505" y="158409"/>
                  </a:lnTo>
                  <a:lnTo>
                    <a:pt x="255732" y="150169"/>
                  </a:lnTo>
                  <a:lnTo>
                    <a:pt x="284919" y="135387"/>
                  </a:lnTo>
                  <a:lnTo>
                    <a:pt x="318319" y="115064"/>
                  </a:lnTo>
                  <a:lnTo>
                    <a:pt x="348082" y="92146"/>
                  </a:lnTo>
                  <a:lnTo>
                    <a:pt x="381801" y="73126"/>
                  </a:lnTo>
                  <a:lnTo>
                    <a:pt x="410099" y="63019"/>
                  </a:lnTo>
                  <a:lnTo>
                    <a:pt x="431211" y="60787"/>
                  </a:lnTo>
                  <a:lnTo>
                    <a:pt x="445855" y="64193"/>
                  </a:lnTo>
                  <a:lnTo>
                    <a:pt x="449081" y="66050"/>
                  </a:lnTo>
                  <a:lnTo>
                    <a:pt x="451231" y="68081"/>
                  </a:lnTo>
                  <a:lnTo>
                    <a:pt x="458474" y="80837"/>
                  </a:lnTo>
                  <a:lnTo>
                    <a:pt x="462121" y="108959"/>
                  </a:lnTo>
                  <a:lnTo>
                    <a:pt x="461635" y="119991"/>
                  </a:lnTo>
                  <a:lnTo>
                    <a:pt x="455378" y="154776"/>
                  </a:lnTo>
                  <a:lnTo>
                    <a:pt x="446749" y="181013"/>
                  </a:lnTo>
                  <a:lnTo>
                    <a:pt x="441243" y="1888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301"/>
            <p:cNvSpPr/>
            <p:nvPr/>
          </p:nvSpPr>
          <p:spPr>
            <a:xfrm>
              <a:off x="4092668" y="2793526"/>
              <a:ext cx="372177" cy="221138"/>
            </a:xfrm>
            <a:custGeom>
              <a:avLst/>
              <a:gdLst/>
              <a:ahLst/>
              <a:cxnLst/>
              <a:rect l="0" t="0" r="0" b="0"/>
              <a:pathLst>
                <a:path w="372177" h="221138">
                  <a:moveTo>
                    <a:pt x="115001" y="13968"/>
                  </a:moveTo>
                  <a:lnTo>
                    <a:pt x="115001" y="10175"/>
                  </a:lnTo>
                  <a:lnTo>
                    <a:pt x="115795" y="9058"/>
                  </a:lnTo>
                  <a:lnTo>
                    <a:pt x="117117" y="8313"/>
                  </a:lnTo>
                  <a:lnTo>
                    <a:pt x="118793" y="7817"/>
                  </a:lnTo>
                  <a:lnTo>
                    <a:pt x="119910" y="6692"/>
                  </a:lnTo>
                  <a:lnTo>
                    <a:pt x="121850" y="760"/>
                  </a:lnTo>
                  <a:lnTo>
                    <a:pt x="121155" y="400"/>
                  </a:lnTo>
                  <a:lnTo>
                    <a:pt x="118265" y="0"/>
                  </a:lnTo>
                  <a:lnTo>
                    <a:pt x="85118" y="12678"/>
                  </a:lnTo>
                  <a:lnTo>
                    <a:pt x="50535" y="33475"/>
                  </a:lnTo>
                  <a:lnTo>
                    <a:pt x="23686" y="52952"/>
                  </a:lnTo>
                  <a:lnTo>
                    <a:pt x="2503" y="82043"/>
                  </a:lnTo>
                  <a:lnTo>
                    <a:pt x="314" y="88720"/>
                  </a:lnTo>
                  <a:lnTo>
                    <a:pt x="0" y="104606"/>
                  </a:lnTo>
                  <a:lnTo>
                    <a:pt x="4623" y="118016"/>
                  </a:lnTo>
                  <a:lnTo>
                    <a:pt x="20526" y="139560"/>
                  </a:lnTo>
                  <a:lnTo>
                    <a:pt x="41853" y="150487"/>
                  </a:lnTo>
                  <a:lnTo>
                    <a:pt x="68280" y="154960"/>
                  </a:lnTo>
                  <a:lnTo>
                    <a:pt x="100011" y="156285"/>
                  </a:lnTo>
                  <a:lnTo>
                    <a:pt x="134548" y="152885"/>
                  </a:lnTo>
                  <a:lnTo>
                    <a:pt x="166124" y="146851"/>
                  </a:lnTo>
                  <a:lnTo>
                    <a:pt x="195589" y="136243"/>
                  </a:lnTo>
                  <a:lnTo>
                    <a:pt x="224427" y="123046"/>
                  </a:lnTo>
                  <a:lnTo>
                    <a:pt x="256913" y="99455"/>
                  </a:lnTo>
                  <a:lnTo>
                    <a:pt x="284144" y="76568"/>
                  </a:lnTo>
                  <a:lnTo>
                    <a:pt x="309710" y="44250"/>
                  </a:lnTo>
                  <a:lnTo>
                    <a:pt x="310688" y="40506"/>
                  </a:lnTo>
                  <a:lnTo>
                    <a:pt x="310547" y="37216"/>
                  </a:lnTo>
                  <a:lnTo>
                    <a:pt x="308408" y="30025"/>
                  </a:lnTo>
                  <a:lnTo>
                    <a:pt x="304246" y="24987"/>
                  </a:lnTo>
                  <a:lnTo>
                    <a:pt x="302283" y="24489"/>
                  </a:lnTo>
                  <a:lnTo>
                    <a:pt x="300181" y="24951"/>
                  </a:lnTo>
                  <a:lnTo>
                    <a:pt x="297985" y="26052"/>
                  </a:lnTo>
                  <a:lnTo>
                    <a:pt x="267943" y="31854"/>
                  </a:lnTo>
                  <a:lnTo>
                    <a:pt x="235889" y="50474"/>
                  </a:lnTo>
                  <a:lnTo>
                    <a:pt x="223498" y="59561"/>
                  </a:lnTo>
                  <a:lnTo>
                    <a:pt x="199527" y="87817"/>
                  </a:lnTo>
                  <a:lnTo>
                    <a:pt x="196224" y="97325"/>
                  </a:lnTo>
                  <a:lnTo>
                    <a:pt x="194365" y="115395"/>
                  </a:lnTo>
                  <a:lnTo>
                    <a:pt x="198163" y="126780"/>
                  </a:lnTo>
                  <a:lnTo>
                    <a:pt x="217329" y="150816"/>
                  </a:lnTo>
                  <a:lnTo>
                    <a:pt x="244715" y="167669"/>
                  </a:lnTo>
                  <a:lnTo>
                    <a:pt x="268696" y="179911"/>
                  </a:lnTo>
                  <a:lnTo>
                    <a:pt x="294435" y="192495"/>
                  </a:lnTo>
                  <a:lnTo>
                    <a:pt x="319103" y="203380"/>
                  </a:lnTo>
                  <a:lnTo>
                    <a:pt x="351512" y="214641"/>
                  </a:lnTo>
                  <a:lnTo>
                    <a:pt x="372176" y="22113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302"/>
            <p:cNvSpPr/>
            <p:nvPr/>
          </p:nvSpPr>
          <p:spPr>
            <a:xfrm>
              <a:off x="3222239" y="2610417"/>
              <a:ext cx="256768" cy="425678"/>
            </a:xfrm>
            <a:custGeom>
              <a:avLst/>
              <a:gdLst/>
              <a:ahLst/>
              <a:cxnLst/>
              <a:rect l="0" t="0" r="0" b="0"/>
              <a:pathLst>
                <a:path w="256768" h="425678">
                  <a:moveTo>
                    <a:pt x="21024" y="425677"/>
                  </a:moveTo>
                  <a:lnTo>
                    <a:pt x="21024" y="395149"/>
                  </a:lnTo>
                  <a:lnTo>
                    <a:pt x="21024" y="361644"/>
                  </a:lnTo>
                  <a:lnTo>
                    <a:pt x="20230" y="328299"/>
                  </a:lnTo>
                  <a:lnTo>
                    <a:pt x="17231" y="302229"/>
                  </a:lnTo>
                  <a:lnTo>
                    <a:pt x="13253" y="276884"/>
                  </a:lnTo>
                  <a:lnTo>
                    <a:pt x="8839" y="251597"/>
                  </a:lnTo>
                  <a:lnTo>
                    <a:pt x="4231" y="224483"/>
                  </a:lnTo>
                  <a:lnTo>
                    <a:pt x="1654" y="196557"/>
                  </a:lnTo>
                  <a:lnTo>
                    <a:pt x="508" y="169065"/>
                  </a:lnTo>
                  <a:lnTo>
                    <a:pt x="0" y="143616"/>
                  </a:lnTo>
                  <a:lnTo>
                    <a:pt x="7298" y="110769"/>
                  </a:lnTo>
                  <a:lnTo>
                    <a:pt x="19514" y="80929"/>
                  </a:lnTo>
                  <a:lnTo>
                    <a:pt x="43568" y="48104"/>
                  </a:lnTo>
                  <a:lnTo>
                    <a:pt x="73366" y="20807"/>
                  </a:lnTo>
                  <a:lnTo>
                    <a:pt x="102413" y="7001"/>
                  </a:lnTo>
                  <a:lnTo>
                    <a:pt x="136156" y="0"/>
                  </a:lnTo>
                  <a:lnTo>
                    <a:pt x="171289" y="42"/>
                  </a:lnTo>
                  <a:lnTo>
                    <a:pt x="202601" y="2965"/>
                  </a:lnTo>
                  <a:lnTo>
                    <a:pt x="224843" y="5947"/>
                  </a:lnTo>
                  <a:lnTo>
                    <a:pt x="256767" y="113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303"/>
            <p:cNvSpPr/>
            <p:nvPr/>
          </p:nvSpPr>
          <p:spPr>
            <a:xfrm>
              <a:off x="3036094" y="2844856"/>
              <a:ext cx="121445" cy="187214"/>
            </a:xfrm>
            <a:custGeom>
              <a:avLst/>
              <a:gdLst/>
              <a:ahLst/>
              <a:cxnLst/>
              <a:rect l="0" t="0" r="0" b="0"/>
              <a:pathLst>
                <a:path w="121445" h="187214">
                  <a:moveTo>
                    <a:pt x="0" y="141232"/>
                  </a:moveTo>
                  <a:lnTo>
                    <a:pt x="0" y="176525"/>
                  </a:lnTo>
                  <a:lnTo>
                    <a:pt x="0" y="187213"/>
                  </a:lnTo>
                  <a:lnTo>
                    <a:pt x="0" y="153106"/>
                  </a:lnTo>
                  <a:lnTo>
                    <a:pt x="0" y="122675"/>
                  </a:lnTo>
                  <a:lnTo>
                    <a:pt x="3792" y="95428"/>
                  </a:lnTo>
                  <a:lnTo>
                    <a:pt x="9943" y="67247"/>
                  </a:lnTo>
                  <a:lnTo>
                    <a:pt x="27140" y="33191"/>
                  </a:lnTo>
                  <a:lnTo>
                    <a:pt x="33493" y="20982"/>
                  </a:lnTo>
                  <a:lnTo>
                    <a:pt x="45995" y="9647"/>
                  </a:lnTo>
                  <a:lnTo>
                    <a:pt x="58960" y="2055"/>
                  </a:lnTo>
                  <a:lnTo>
                    <a:pt x="65363" y="0"/>
                  </a:lnTo>
                  <a:lnTo>
                    <a:pt x="68181" y="246"/>
                  </a:lnTo>
                  <a:lnTo>
                    <a:pt x="73430" y="2636"/>
                  </a:lnTo>
                  <a:lnTo>
                    <a:pt x="80847" y="12236"/>
                  </a:lnTo>
                  <a:lnTo>
                    <a:pt x="89671" y="29703"/>
                  </a:lnTo>
                  <a:lnTo>
                    <a:pt x="98291" y="64419"/>
                  </a:lnTo>
                  <a:lnTo>
                    <a:pt x="105170" y="97072"/>
                  </a:lnTo>
                  <a:lnTo>
                    <a:pt x="110556" y="126688"/>
                  </a:lnTo>
                  <a:lnTo>
                    <a:pt x="121444" y="16266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8" name="SMARTInkShape-304"/>
          <p:cNvSpPr/>
          <p:nvPr/>
        </p:nvSpPr>
        <p:spPr>
          <a:xfrm>
            <a:off x="736114" y="3379092"/>
            <a:ext cx="771218" cy="2028728"/>
          </a:xfrm>
          <a:custGeom>
            <a:avLst/>
            <a:gdLst/>
            <a:ahLst/>
            <a:cxnLst/>
            <a:rect l="0" t="0" r="0" b="0"/>
            <a:pathLst>
              <a:path w="771218" h="2028728">
                <a:moveTo>
                  <a:pt x="771217" y="35621"/>
                </a:moveTo>
                <a:lnTo>
                  <a:pt x="739106" y="34827"/>
                </a:lnTo>
                <a:lnTo>
                  <a:pt x="711252" y="27850"/>
                </a:lnTo>
                <a:lnTo>
                  <a:pt x="682541" y="21147"/>
                </a:lnTo>
                <a:lnTo>
                  <a:pt x="648899" y="14134"/>
                </a:lnTo>
                <a:lnTo>
                  <a:pt x="623985" y="10196"/>
                </a:lnTo>
                <a:lnTo>
                  <a:pt x="594391" y="8446"/>
                </a:lnTo>
                <a:lnTo>
                  <a:pt x="562717" y="5551"/>
                </a:lnTo>
                <a:lnTo>
                  <a:pt x="529326" y="2412"/>
                </a:lnTo>
                <a:lnTo>
                  <a:pt x="511531" y="1576"/>
                </a:lnTo>
                <a:lnTo>
                  <a:pt x="493318" y="1018"/>
                </a:lnTo>
                <a:lnTo>
                  <a:pt x="474826" y="646"/>
                </a:lnTo>
                <a:lnTo>
                  <a:pt x="456148" y="398"/>
                </a:lnTo>
                <a:lnTo>
                  <a:pt x="437346" y="233"/>
                </a:lnTo>
                <a:lnTo>
                  <a:pt x="418462" y="122"/>
                </a:lnTo>
                <a:lnTo>
                  <a:pt x="399522" y="49"/>
                </a:lnTo>
                <a:lnTo>
                  <a:pt x="380545" y="0"/>
                </a:lnTo>
                <a:lnTo>
                  <a:pt x="361544" y="761"/>
                </a:lnTo>
                <a:lnTo>
                  <a:pt x="342527" y="2062"/>
                </a:lnTo>
                <a:lnTo>
                  <a:pt x="323499" y="3723"/>
                </a:lnTo>
                <a:lnTo>
                  <a:pt x="304463" y="5624"/>
                </a:lnTo>
                <a:lnTo>
                  <a:pt x="285423" y="7686"/>
                </a:lnTo>
                <a:lnTo>
                  <a:pt x="266379" y="9853"/>
                </a:lnTo>
                <a:lnTo>
                  <a:pt x="248127" y="12886"/>
                </a:lnTo>
                <a:lnTo>
                  <a:pt x="213031" y="20490"/>
                </a:lnTo>
                <a:lnTo>
                  <a:pt x="178911" y="29160"/>
                </a:lnTo>
                <a:lnTo>
                  <a:pt x="146814" y="38306"/>
                </a:lnTo>
                <a:lnTo>
                  <a:pt x="119319" y="47662"/>
                </a:lnTo>
                <a:lnTo>
                  <a:pt x="89112" y="61855"/>
                </a:lnTo>
                <a:lnTo>
                  <a:pt x="65081" y="79906"/>
                </a:lnTo>
                <a:lnTo>
                  <a:pt x="56535" y="93403"/>
                </a:lnTo>
                <a:lnTo>
                  <a:pt x="53531" y="107339"/>
                </a:lnTo>
                <a:lnTo>
                  <a:pt x="54841" y="121470"/>
                </a:lnTo>
                <a:lnTo>
                  <a:pt x="62303" y="135688"/>
                </a:lnTo>
                <a:lnTo>
                  <a:pt x="94081" y="168011"/>
                </a:lnTo>
                <a:lnTo>
                  <a:pt x="117843" y="186271"/>
                </a:lnTo>
                <a:lnTo>
                  <a:pt x="145072" y="204970"/>
                </a:lnTo>
                <a:lnTo>
                  <a:pt x="175695" y="223864"/>
                </a:lnTo>
                <a:lnTo>
                  <a:pt x="209943" y="244961"/>
                </a:lnTo>
                <a:lnTo>
                  <a:pt x="227966" y="256143"/>
                </a:lnTo>
                <a:lnTo>
                  <a:pt x="247124" y="267567"/>
                </a:lnTo>
                <a:lnTo>
                  <a:pt x="267041" y="279151"/>
                </a:lnTo>
                <a:lnTo>
                  <a:pt x="287462" y="290843"/>
                </a:lnTo>
                <a:lnTo>
                  <a:pt x="322852" y="314417"/>
                </a:lnTo>
                <a:lnTo>
                  <a:pt x="353663" y="338124"/>
                </a:lnTo>
                <a:lnTo>
                  <a:pt x="380585" y="361890"/>
                </a:lnTo>
                <a:lnTo>
                  <a:pt x="410470" y="389997"/>
                </a:lnTo>
                <a:lnTo>
                  <a:pt x="426822" y="417199"/>
                </a:lnTo>
                <a:lnTo>
                  <a:pt x="429505" y="433811"/>
                </a:lnTo>
                <a:lnTo>
                  <a:pt x="429109" y="441574"/>
                </a:lnTo>
                <a:lnTo>
                  <a:pt x="426464" y="448338"/>
                </a:lnTo>
                <a:lnTo>
                  <a:pt x="410570" y="466235"/>
                </a:lnTo>
                <a:lnTo>
                  <a:pt x="375041" y="491097"/>
                </a:lnTo>
                <a:lnTo>
                  <a:pt x="351458" y="500786"/>
                </a:lnTo>
                <a:lnTo>
                  <a:pt x="322455" y="507737"/>
                </a:lnTo>
                <a:lnTo>
                  <a:pt x="288928" y="515590"/>
                </a:lnTo>
                <a:lnTo>
                  <a:pt x="271097" y="519906"/>
                </a:lnTo>
                <a:lnTo>
                  <a:pt x="252860" y="524371"/>
                </a:lnTo>
                <a:lnTo>
                  <a:pt x="234352" y="528936"/>
                </a:lnTo>
                <a:lnTo>
                  <a:pt x="215663" y="533566"/>
                </a:lnTo>
                <a:lnTo>
                  <a:pt x="196854" y="539034"/>
                </a:lnTo>
                <a:lnTo>
                  <a:pt x="177965" y="545061"/>
                </a:lnTo>
                <a:lnTo>
                  <a:pt x="159022" y="551460"/>
                </a:lnTo>
                <a:lnTo>
                  <a:pt x="140837" y="558107"/>
                </a:lnTo>
                <a:lnTo>
                  <a:pt x="105815" y="571843"/>
                </a:lnTo>
                <a:lnTo>
                  <a:pt x="73845" y="585885"/>
                </a:lnTo>
                <a:lnTo>
                  <a:pt x="46143" y="600064"/>
                </a:lnTo>
                <a:lnTo>
                  <a:pt x="11073" y="628569"/>
                </a:lnTo>
                <a:lnTo>
                  <a:pt x="4898" y="635707"/>
                </a:lnTo>
                <a:lnTo>
                  <a:pt x="1575" y="643641"/>
                </a:lnTo>
                <a:lnTo>
                  <a:pt x="0" y="660923"/>
                </a:lnTo>
                <a:lnTo>
                  <a:pt x="7368" y="688502"/>
                </a:lnTo>
                <a:lnTo>
                  <a:pt x="34775" y="720575"/>
                </a:lnTo>
                <a:lnTo>
                  <a:pt x="61851" y="743534"/>
                </a:lnTo>
                <a:lnTo>
                  <a:pt x="93993" y="767761"/>
                </a:lnTo>
                <a:lnTo>
                  <a:pt x="112566" y="780889"/>
                </a:lnTo>
                <a:lnTo>
                  <a:pt x="132091" y="794404"/>
                </a:lnTo>
                <a:lnTo>
                  <a:pt x="153840" y="808970"/>
                </a:lnTo>
                <a:lnTo>
                  <a:pt x="177070" y="824237"/>
                </a:lnTo>
                <a:lnTo>
                  <a:pt x="201288" y="839971"/>
                </a:lnTo>
                <a:lnTo>
                  <a:pt x="226164" y="856810"/>
                </a:lnTo>
                <a:lnTo>
                  <a:pt x="251480" y="874387"/>
                </a:lnTo>
                <a:lnTo>
                  <a:pt x="277088" y="892454"/>
                </a:lnTo>
                <a:lnTo>
                  <a:pt x="301304" y="910055"/>
                </a:lnTo>
                <a:lnTo>
                  <a:pt x="324592" y="927346"/>
                </a:lnTo>
                <a:lnTo>
                  <a:pt x="347261" y="944429"/>
                </a:lnTo>
                <a:lnTo>
                  <a:pt x="368723" y="960580"/>
                </a:lnTo>
                <a:lnTo>
                  <a:pt x="389382" y="976110"/>
                </a:lnTo>
                <a:lnTo>
                  <a:pt x="409504" y="991226"/>
                </a:lnTo>
                <a:lnTo>
                  <a:pt x="444562" y="1020722"/>
                </a:lnTo>
                <a:lnTo>
                  <a:pt x="474431" y="1048118"/>
                </a:lnTo>
                <a:lnTo>
                  <a:pt x="506715" y="1080598"/>
                </a:lnTo>
                <a:lnTo>
                  <a:pt x="521573" y="1104862"/>
                </a:lnTo>
                <a:lnTo>
                  <a:pt x="525327" y="1116999"/>
                </a:lnTo>
                <a:lnTo>
                  <a:pt x="523946" y="1122458"/>
                </a:lnTo>
                <a:lnTo>
                  <a:pt x="516063" y="1132757"/>
                </a:lnTo>
                <a:lnTo>
                  <a:pt x="498237" y="1143689"/>
                </a:lnTo>
                <a:lnTo>
                  <a:pt x="470289" y="1151954"/>
                </a:lnTo>
                <a:lnTo>
                  <a:pt x="446178" y="1154863"/>
                </a:lnTo>
                <a:lnTo>
                  <a:pt x="417999" y="1156155"/>
                </a:lnTo>
                <a:lnTo>
                  <a:pt x="384309" y="1156730"/>
                </a:lnTo>
                <a:lnTo>
                  <a:pt x="366434" y="1156883"/>
                </a:lnTo>
                <a:lnTo>
                  <a:pt x="348168" y="1156985"/>
                </a:lnTo>
                <a:lnTo>
                  <a:pt x="329641" y="1157053"/>
                </a:lnTo>
                <a:lnTo>
                  <a:pt x="310939" y="1157892"/>
                </a:lnTo>
                <a:lnTo>
                  <a:pt x="292121" y="1159245"/>
                </a:lnTo>
                <a:lnTo>
                  <a:pt x="273226" y="1160941"/>
                </a:lnTo>
                <a:lnTo>
                  <a:pt x="255073" y="1162866"/>
                </a:lnTo>
                <a:lnTo>
                  <a:pt x="220087" y="1167120"/>
                </a:lnTo>
                <a:lnTo>
                  <a:pt x="188133" y="1171657"/>
                </a:lnTo>
                <a:lnTo>
                  <a:pt x="158850" y="1177113"/>
                </a:lnTo>
                <a:lnTo>
                  <a:pt x="132606" y="1184830"/>
                </a:lnTo>
                <a:lnTo>
                  <a:pt x="99311" y="1198099"/>
                </a:lnTo>
                <a:lnTo>
                  <a:pt x="76922" y="1215878"/>
                </a:lnTo>
                <a:lnTo>
                  <a:pt x="69735" y="1229310"/>
                </a:lnTo>
                <a:lnTo>
                  <a:pt x="67819" y="1236226"/>
                </a:lnTo>
                <a:lnTo>
                  <a:pt x="69923" y="1252377"/>
                </a:lnTo>
                <a:lnTo>
                  <a:pt x="77737" y="1270933"/>
                </a:lnTo>
                <a:lnTo>
                  <a:pt x="101574" y="1303692"/>
                </a:lnTo>
                <a:lnTo>
                  <a:pt x="125142" y="1326812"/>
                </a:lnTo>
                <a:lnTo>
                  <a:pt x="155725" y="1356667"/>
                </a:lnTo>
                <a:lnTo>
                  <a:pt x="172770" y="1373518"/>
                </a:lnTo>
                <a:lnTo>
                  <a:pt x="192071" y="1391102"/>
                </a:lnTo>
                <a:lnTo>
                  <a:pt x="212876" y="1409175"/>
                </a:lnTo>
                <a:lnTo>
                  <a:pt x="234684" y="1427574"/>
                </a:lnTo>
                <a:lnTo>
                  <a:pt x="256366" y="1446189"/>
                </a:lnTo>
                <a:lnTo>
                  <a:pt x="277964" y="1464950"/>
                </a:lnTo>
                <a:lnTo>
                  <a:pt x="299507" y="1483807"/>
                </a:lnTo>
                <a:lnTo>
                  <a:pt x="320219" y="1502728"/>
                </a:lnTo>
                <a:lnTo>
                  <a:pt x="340376" y="1521692"/>
                </a:lnTo>
                <a:lnTo>
                  <a:pt x="360165" y="1540685"/>
                </a:lnTo>
                <a:lnTo>
                  <a:pt x="394852" y="1572372"/>
                </a:lnTo>
                <a:lnTo>
                  <a:pt x="423763" y="1598889"/>
                </a:lnTo>
                <a:lnTo>
                  <a:pt x="451839" y="1630081"/>
                </a:lnTo>
                <a:lnTo>
                  <a:pt x="464303" y="1648496"/>
                </a:lnTo>
                <a:lnTo>
                  <a:pt x="465007" y="1651414"/>
                </a:lnTo>
                <a:lnTo>
                  <a:pt x="464684" y="1653360"/>
                </a:lnTo>
                <a:lnTo>
                  <a:pt x="462087" y="1654657"/>
                </a:lnTo>
                <a:lnTo>
                  <a:pt x="452851" y="1656098"/>
                </a:lnTo>
                <a:lnTo>
                  <a:pt x="440809" y="1652506"/>
                </a:lnTo>
                <a:lnTo>
                  <a:pt x="414291" y="1641558"/>
                </a:lnTo>
                <a:lnTo>
                  <a:pt x="389540" y="1632021"/>
                </a:lnTo>
                <a:lnTo>
                  <a:pt x="362664" y="1619844"/>
                </a:lnTo>
                <a:lnTo>
                  <a:pt x="334844" y="1606495"/>
                </a:lnTo>
                <a:lnTo>
                  <a:pt x="305811" y="1593418"/>
                </a:lnTo>
                <a:lnTo>
                  <a:pt x="274387" y="1582314"/>
                </a:lnTo>
                <a:lnTo>
                  <a:pt x="246133" y="1574204"/>
                </a:lnTo>
                <a:lnTo>
                  <a:pt x="221140" y="1568748"/>
                </a:lnTo>
                <a:lnTo>
                  <a:pt x="190807" y="1566470"/>
                </a:lnTo>
                <a:lnTo>
                  <a:pt x="176972" y="1568750"/>
                </a:lnTo>
                <a:lnTo>
                  <a:pt x="171854" y="1572851"/>
                </a:lnTo>
                <a:lnTo>
                  <a:pt x="164050" y="1585874"/>
                </a:lnTo>
                <a:lnTo>
                  <a:pt x="164033" y="1593791"/>
                </a:lnTo>
                <a:lnTo>
                  <a:pt x="170364" y="1611055"/>
                </a:lnTo>
                <a:lnTo>
                  <a:pt x="185348" y="1635662"/>
                </a:lnTo>
                <a:lnTo>
                  <a:pt x="206825" y="1665912"/>
                </a:lnTo>
                <a:lnTo>
                  <a:pt x="234891" y="1700524"/>
                </a:lnTo>
                <a:lnTo>
                  <a:pt x="251741" y="1720231"/>
                </a:lnTo>
                <a:lnTo>
                  <a:pt x="270119" y="1741306"/>
                </a:lnTo>
                <a:lnTo>
                  <a:pt x="289514" y="1763295"/>
                </a:lnTo>
                <a:lnTo>
                  <a:pt x="308001" y="1785097"/>
                </a:lnTo>
                <a:lnTo>
                  <a:pt x="325881" y="1806776"/>
                </a:lnTo>
                <a:lnTo>
                  <a:pt x="343358" y="1828372"/>
                </a:lnTo>
                <a:lnTo>
                  <a:pt x="361359" y="1849913"/>
                </a:lnTo>
                <a:lnTo>
                  <a:pt x="379710" y="1871418"/>
                </a:lnTo>
                <a:lnTo>
                  <a:pt x="398293" y="1892898"/>
                </a:lnTo>
                <a:lnTo>
                  <a:pt x="414651" y="1911980"/>
                </a:lnTo>
                <a:lnTo>
                  <a:pt x="443410" y="1945883"/>
                </a:lnTo>
                <a:lnTo>
                  <a:pt x="465188" y="1972593"/>
                </a:lnTo>
                <a:lnTo>
                  <a:pt x="490986" y="2008026"/>
                </a:lnTo>
                <a:lnTo>
                  <a:pt x="493115" y="2012545"/>
                </a:lnTo>
                <a:lnTo>
                  <a:pt x="493741" y="2015557"/>
                </a:lnTo>
                <a:lnTo>
                  <a:pt x="493364" y="2017566"/>
                </a:lnTo>
                <a:lnTo>
                  <a:pt x="489042" y="2024185"/>
                </a:lnTo>
                <a:lnTo>
                  <a:pt x="480706" y="2026708"/>
                </a:lnTo>
                <a:lnTo>
                  <a:pt x="435461" y="202872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6" name="SMARTInkShape-Group106"/>
          <p:cNvGrpSpPr/>
          <p:nvPr/>
        </p:nvGrpSpPr>
        <p:grpSpPr>
          <a:xfrm>
            <a:off x="3793331" y="3776035"/>
            <a:ext cx="3336008" cy="624516"/>
            <a:chOff x="3793331" y="3776035"/>
            <a:chExt cx="3336008" cy="624516"/>
          </a:xfrm>
        </p:grpSpPr>
        <p:sp>
          <p:nvSpPr>
            <p:cNvPr id="259" name="SMARTInkShape-305"/>
            <p:cNvSpPr/>
            <p:nvPr/>
          </p:nvSpPr>
          <p:spPr>
            <a:xfrm>
              <a:off x="6607969" y="4024420"/>
              <a:ext cx="284717" cy="189930"/>
            </a:xfrm>
            <a:custGeom>
              <a:avLst/>
              <a:gdLst/>
              <a:ahLst/>
              <a:cxnLst/>
              <a:rect l="0" t="0" r="0" b="0"/>
              <a:pathLst>
                <a:path w="284717" h="189930">
                  <a:moveTo>
                    <a:pt x="0" y="18943"/>
                  </a:moveTo>
                  <a:lnTo>
                    <a:pt x="6497" y="13239"/>
                  </a:lnTo>
                  <a:lnTo>
                    <a:pt x="17889" y="7551"/>
                  </a:lnTo>
                  <a:lnTo>
                    <a:pt x="51847" y="0"/>
                  </a:lnTo>
                  <a:lnTo>
                    <a:pt x="86559" y="120"/>
                  </a:lnTo>
                  <a:lnTo>
                    <a:pt x="116663" y="5428"/>
                  </a:lnTo>
                  <a:lnTo>
                    <a:pt x="148602" y="9911"/>
                  </a:lnTo>
                  <a:lnTo>
                    <a:pt x="178174" y="13356"/>
                  </a:lnTo>
                  <a:lnTo>
                    <a:pt x="212818" y="21631"/>
                  </a:lnTo>
                  <a:lnTo>
                    <a:pt x="245549" y="26620"/>
                  </a:lnTo>
                  <a:lnTo>
                    <a:pt x="247043" y="28029"/>
                  </a:lnTo>
                  <a:lnTo>
                    <a:pt x="249441" y="32203"/>
                  </a:lnTo>
                  <a:lnTo>
                    <a:pt x="248843" y="32545"/>
                  </a:lnTo>
                  <a:lnTo>
                    <a:pt x="246064" y="32926"/>
                  </a:lnTo>
                  <a:lnTo>
                    <a:pt x="242183" y="35211"/>
                  </a:lnTo>
                  <a:lnTo>
                    <a:pt x="236224" y="38873"/>
                  </a:lnTo>
                  <a:lnTo>
                    <a:pt x="203800" y="56829"/>
                  </a:lnTo>
                  <a:lnTo>
                    <a:pt x="192971" y="65150"/>
                  </a:lnTo>
                  <a:lnTo>
                    <a:pt x="182413" y="79553"/>
                  </a:lnTo>
                  <a:lnTo>
                    <a:pt x="175051" y="98549"/>
                  </a:lnTo>
                  <a:lnTo>
                    <a:pt x="173311" y="118465"/>
                  </a:lnTo>
                  <a:lnTo>
                    <a:pt x="181534" y="148563"/>
                  </a:lnTo>
                  <a:lnTo>
                    <a:pt x="192076" y="165475"/>
                  </a:lnTo>
                  <a:lnTo>
                    <a:pt x="205255" y="176748"/>
                  </a:lnTo>
                  <a:lnTo>
                    <a:pt x="223929" y="186874"/>
                  </a:lnTo>
                  <a:lnTo>
                    <a:pt x="247661" y="189929"/>
                  </a:lnTo>
                  <a:lnTo>
                    <a:pt x="255063" y="188070"/>
                  </a:lnTo>
                  <a:lnTo>
                    <a:pt x="265810" y="180444"/>
                  </a:lnTo>
                  <a:lnTo>
                    <a:pt x="270075" y="176616"/>
                  </a:lnTo>
                  <a:lnTo>
                    <a:pt x="274815" y="168130"/>
                  </a:lnTo>
                  <a:lnTo>
                    <a:pt x="283927" y="132542"/>
                  </a:lnTo>
                  <a:lnTo>
                    <a:pt x="284716" y="98225"/>
                  </a:lnTo>
                  <a:lnTo>
                    <a:pt x="279246" y="63516"/>
                  </a:lnTo>
                  <a:lnTo>
                    <a:pt x="278606" y="5466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306"/>
            <p:cNvSpPr/>
            <p:nvPr/>
          </p:nvSpPr>
          <p:spPr>
            <a:xfrm>
              <a:off x="5537072" y="3864769"/>
              <a:ext cx="63629" cy="371476"/>
            </a:xfrm>
            <a:custGeom>
              <a:avLst/>
              <a:gdLst/>
              <a:ahLst/>
              <a:cxnLst/>
              <a:rect l="0" t="0" r="0" b="0"/>
              <a:pathLst>
                <a:path w="63629" h="371476">
                  <a:moveTo>
                    <a:pt x="63628" y="0"/>
                  </a:moveTo>
                  <a:lnTo>
                    <a:pt x="51443" y="30867"/>
                  </a:lnTo>
                  <a:lnTo>
                    <a:pt x="42142" y="65217"/>
                  </a:lnTo>
                  <a:lnTo>
                    <a:pt x="35037" y="95259"/>
                  </a:lnTo>
                  <a:lnTo>
                    <a:pt x="25788" y="129295"/>
                  </a:lnTo>
                  <a:lnTo>
                    <a:pt x="15109" y="164516"/>
                  </a:lnTo>
                  <a:lnTo>
                    <a:pt x="6919" y="200087"/>
                  </a:lnTo>
                  <a:lnTo>
                    <a:pt x="1581" y="235762"/>
                  </a:lnTo>
                  <a:lnTo>
                    <a:pt x="0" y="271468"/>
                  </a:lnTo>
                  <a:lnTo>
                    <a:pt x="1648" y="305066"/>
                  </a:lnTo>
                  <a:lnTo>
                    <a:pt x="7163" y="333013"/>
                  </a:lnTo>
                  <a:lnTo>
                    <a:pt x="13825" y="352141"/>
                  </a:lnTo>
                  <a:lnTo>
                    <a:pt x="27909" y="3714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SMARTInkShape-307"/>
            <p:cNvSpPr/>
            <p:nvPr/>
          </p:nvSpPr>
          <p:spPr>
            <a:xfrm>
              <a:off x="3980945" y="4200656"/>
              <a:ext cx="233869" cy="178464"/>
            </a:xfrm>
            <a:custGeom>
              <a:avLst/>
              <a:gdLst/>
              <a:ahLst/>
              <a:cxnLst/>
              <a:rect l="0" t="0" r="0" b="0"/>
              <a:pathLst>
                <a:path w="233869" h="178464">
                  <a:moveTo>
                    <a:pt x="198149" y="42732"/>
                  </a:moveTo>
                  <a:lnTo>
                    <a:pt x="198149" y="12732"/>
                  </a:lnTo>
                  <a:lnTo>
                    <a:pt x="196032" y="7438"/>
                  </a:lnTo>
                  <a:lnTo>
                    <a:pt x="194357" y="4915"/>
                  </a:lnTo>
                  <a:lnTo>
                    <a:pt x="192446" y="3233"/>
                  </a:lnTo>
                  <a:lnTo>
                    <a:pt x="188206" y="1364"/>
                  </a:lnTo>
                  <a:lnTo>
                    <a:pt x="154413" y="0"/>
                  </a:lnTo>
                  <a:lnTo>
                    <a:pt x="120836" y="10507"/>
                  </a:lnTo>
                  <a:lnTo>
                    <a:pt x="93044" y="20131"/>
                  </a:lnTo>
                  <a:lnTo>
                    <a:pt x="57325" y="43912"/>
                  </a:lnTo>
                  <a:lnTo>
                    <a:pt x="25528" y="73696"/>
                  </a:lnTo>
                  <a:lnTo>
                    <a:pt x="4457" y="103548"/>
                  </a:lnTo>
                  <a:lnTo>
                    <a:pt x="0" y="118607"/>
                  </a:lnTo>
                  <a:lnTo>
                    <a:pt x="1074" y="128312"/>
                  </a:lnTo>
                  <a:lnTo>
                    <a:pt x="2472" y="133123"/>
                  </a:lnTo>
                  <a:lnTo>
                    <a:pt x="4992" y="136330"/>
                  </a:lnTo>
                  <a:lnTo>
                    <a:pt x="12024" y="139893"/>
                  </a:lnTo>
                  <a:lnTo>
                    <a:pt x="24909" y="141899"/>
                  </a:lnTo>
                  <a:lnTo>
                    <a:pt x="55979" y="134862"/>
                  </a:lnTo>
                  <a:lnTo>
                    <a:pt x="69081" y="129716"/>
                  </a:lnTo>
                  <a:lnTo>
                    <a:pt x="85382" y="117100"/>
                  </a:lnTo>
                  <a:lnTo>
                    <a:pt x="113937" y="82990"/>
                  </a:lnTo>
                  <a:lnTo>
                    <a:pt x="131188" y="48206"/>
                  </a:lnTo>
                  <a:lnTo>
                    <a:pt x="137739" y="33417"/>
                  </a:lnTo>
                  <a:lnTo>
                    <a:pt x="140872" y="8850"/>
                  </a:lnTo>
                  <a:lnTo>
                    <a:pt x="140121" y="8237"/>
                  </a:lnTo>
                  <a:lnTo>
                    <a:pt x="137169" y="7557"/>
                  </a:lnTo>
                  <a:lnTo>
                    <a:pt x="136064" y="8169"/>
                  </a:lnTo>
                  <a:lnTo>
                    <a:pt x="135328" y="9372"/>
                  </a:lnTo>
                  <a:lnTo>
                    <a:pt x="134510" y="13617"/>
                  </a:lnTo>
                  <a:lnTo>
                    <a:pt x="134146" y="20796"/>
                  </a:lnTo>
                  <a:lnTo>
                    <a:pt x="141148" y="53160"/>
                  </a:lnTo>
                  <a:lnTo>
                    <a:pt x="150857" y="86027"/>
                  </a:lnTo>
                  <a:lnTo>
                    <a:pt x="166612" y="114254"/>
                  </a:lnTo>
                  <a:lnTo>
                    <a:pt x="194907" y="146107"/>
                  </a:lnTo>
                  <a:lnTo>
                    <a:pt x="233868" y="17846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SMARTInkShape-308"/>
            <p:cNvSpPr/>
            <p:nvPr/>
          </p:nvSpPr>
          <p:spPr>
            <a:xfrm>
              <a:off x="3793331" y="4364831"/>
              <a:ext cx="178595" cy="35720"/>
            </a:xfrm>
            <a:custGeom>
              <a:avLst/>
              <a:gdLst/>
              <a:ahLst/>
              <a:cxnLst/>
              <a:rect l="0" t="0" r="0" b="0"/>
              <a:pathLst>
                <a:path w="178595" h="35720">
                  <a:moveTo>
                    <a:pt x="0" y="35719"/>
                  </a:moveTo>
                  <a:lnTo>
                    <a:pt x="3792" y="35719"/>
                  </a:lnTo>
                  <a:lnTo>
                    <a:pt x="7771" y="33602"/>
                  </a:lnTo>
                  <a:lnTo>
                    <a:pt x="9943" y="31927"/>
                  </a:lnTo>
                  <a:lnTo>
                    <a:pt x="16590" y="30065"/>
                  </a:lnTo>
                  <a:lnTo>
                    <a:pt x="44901" y="23862"/>
                  </a:lnTo>
                  <a:lnTo>
                    <a:pt x="79454" y="19795"/>
                  </a:lnTo>
                  <a:lnTo>
                    <a:pt x="107415" y="13803"/>
                  </a:lnTo>
                  <a:lnTo>
                    <a:pt x="140041" y="7000"/>
                  </a:lnTo>
                  <a:lnTo>
                    <a:pt x="17859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309"/>
            <p:cNvSpPr/>
            <p:nvPr/>
          </p:nvSpPr>
          <p:spPr>
            <a:xfrm>
              <a:off x="3800475" y="4300538"/>
              <a:ext cx="157164" cy="42863"/>
            </a:xfrm>
            <a:custGeom>
              <a:avLst/>
              <a:gdLst/>
              <a:ahLst/>
              <a:cxnLst/>
              <a:rect l="0" t="0" r="0" b="0"/>
              <a:pathLst>
                <a:path w="157164" h="42863">
                  <a:moveTo>
                    <a:pt x="0" y="42862"/>
                  </a:moveTo>
                  <a:lnTo>
                    <a:pt x="0" y="36711"/>
                  </a:lnTo>
                  <a:lnTo>
                    <a:pt x="9943" y="25862"/>
                  </a:lnTo>
                  <a:lnTo>
                    <a:pt x="16590" y="23400"/>
                  </a:lnTo>
                  <a:lnTo>
                    <a:pt x="24042" y="21513"/>
                  </a:lnTo>
                  <a:lnTo>
                    <a:pt x="33494" y="16781"/>
                  </a:lnTo>
                  <a:lnTo>
                    <a:pt x="65457" y="9596"/>
                  </a:lnTo>
                  <a:lnTo>
                    <a:pt x="96374" y="7466"/>
                  </a:lnTo>
                  <a:lnTo>
                    <a:pt x="126932" y="1532"/>
                  </a:lnTo>
                  <a:lnTo>
                    <a:pt x="15716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310"/>
            <p:cNvSpPr/>
            <p:nvPr/>
          </p:nvSpPr>
          <p:spPr>
            <a:xfrm>
              <a:off x="5900738" y="3776035"/>
              <a:ext cx="507207" cy="417347"/>
            </a:xfrm>
            <a:custGeom>
              <a:avLst/>
              <a:gdLst/>
              <a:ahLst/>
              <a:cxnLst/>
              <a:rect l="0" t="0" r="0" b="0"/>
              <a:pathLst>
                <a:path w="507207" h="417347">
                  <a:moveTo>
                    <a:pt x="0" y="253040"/>
                  </a:moveTo>
                  <a:lnTo>
                    <a:pt x="0" y="246889"/>
                  </a:lnTo>
                  <a:lnTo>
                    <a:pt x="3792" y="238606"/>
                  </a:lnTo>
                  <a:lnTo>
                    <a:pt x="9886" y="232602"/>
                  </a:lnTo>
                  <a:lnTo>
                    <a:pt x="13735" y="229889"/>
                  </a:lnTo>
                  <a:lnTo>
                    <a:pt x="42724" y="224743"/>
                  </a:lnTo>
                  <a:lnTo>
                    <a:pt x="70514" y="219079"/>
                  </a:lnTo>
                  <a:lnTo>
                    <a:pt x="104325" y="211581"/>
                  </a:lnTo>
                  <a:lnTo>
                    <a:pt x="130504" y="203922"/>
                  </a:lnTo>
                  <a:lnTo>
                    <a:pt x="155898" y="195226"/>
                  </a:lnTo>
                  <a:lnTo>
                    <a:pt x="180413" y="186070"/>
                  </a:lnTo>
                  <a:lnTo>
                    <a:pt x="204537" y="176709"/>
                  </a:lnTo>
                  <a:lnTo>
                    <a:pt x="228489" y="167257"/>
                  </a:lnTo>
                  <a:lnTo>
                    <a:pt x="262169" y="150894"/>
                  </a:lnTo>
                  <a:lnTo>
                    <a:pt x="290139" y="130964"/>
                  </a:lnTo>
                  <a:lnTo>
                    <a:pt x="311391" y="107861"/>
                  </a:lnTo>
                  <a:lnTo>
                    <a:pt x="332795" y="75402"/>
                  </a:lnTo>
                  <a:lnTo>
                    <a:pt x="339905" y="53298"/>
                  </a:lnTo>
                  <a:lnTo>
                    <a:pt x="342637" y="17762"/>
                  </a:lnTo>
                  <a:lnTo>
                    <a:pt x="340666" y="11418"/>
                  </a:lnTo>
                  <a:lnTo>
                    <a:pt x="332933" y="877"/>
                  </a:lnTo>
                  <a:lnTo>
                    <a:pt x="330699" y="0"/>
                  </a:lnTo>
                  <a:lnTo>
                    <a:pt x="328416" y="209"/>
                  </a:lnTo>
                  <a:lnTo>
                    <a:pt x="323762" y="2558"/>
                  </a:lnTo>
                  <a:lnTo>
                    <a:pt x="319048" y="6248"/>
                  </a:lnTo>
                  <a:lnTo>
                    <a:pt x="311932" y="16580"/>
                  </a:lnTo>
                  <a:lnTo>
                    <a:pt x="300035" y="48834"/>
                  </a:lnTo>
                  <a:lnTo>
                    <a:pt x="292892" y="75324"/>
                  </a:lnTo>
                  <a:lnTo>
                    <a:pt x="287866" y="105398"/>
                  </a:lnTo>
                  <a:lnTo>
                    <a:pt x="284260" y="137328"/>
                  </a:lnTo>
                  <a:lnTo>
                    <a:pt x="280281" y="169013"/>
                  </a:lnTo>
                  <a:lnTo>
                    <a:pt x="279102" y="201420"/>
                  </a:lnTo>
                  <a:lnTo>
                    <a:pt x="276636" y="231131"/>
                  </a:lnTo>
                  <a:lnTo>
                    <a:pt x="270878" y="260042"/>
                  </a:lnTo>
                  <a:lnTo>
                    <a:pt x="261822" y="290671"/>
                  </a:lnTo>
                  <a:lnTo>
                    <a:pt x="256653" y="320195"/>
                  </a:lnTo>
                  <a:lnTo>
                    <a:pt x="255239" y="321622"/>
                  </a:lnTo>
                  <a:lnTo>
                    <a:pt x="251060" y="323914"/>
                  </a:lnTo>
                  <a:lnTo>
                    <a:pt x="250335" y="316726"/>
                  </a:lnTo>
                  <a:lnTo>
                    <a:pt x="255794" y="300075"/>
                  </a:lnTo>
                  <a:lnTo>
                    <a:pt x="263028" y="286202"/>
                  </a:lnTo>
                  <a:lnTo>
                    <a:pt x="289559" y="253030"/>
                  </a:lnTo>
                  <a:lnTo>
                    <a:pt x="304076" y="238749"/>
                  </a:lnTo>
                  <a:lnTo>
                    <a:pt x="311357" y="230020"/>
                  </a:lnTo>
                  <a:lnTo>
                    <a:pt x="323588" y="221437"/>
                  </a:lnTo>
                  <a:lnTo>
                    <a:pt x="335234" y="216017"/>
                  </a:lnTo>
                  <a:lnTo>
                    <a:pt x="337789" y="214071"/>
                  </a:lnTo>
                  <a:lnTo>
                    <a:pt x="339493" y="213567"/>
                  </a:lnTo>
                  <a:lnTo>
                    <a:pt x="340628" y="214025"/>
                  </a:lnTo>
                  <a:lnTo>
                    <a:pt x="341386" y="215123"/>
                  </a:lnTo>
                  <a:lnTo>
                    <a:pt x="342451" y="220462"/>
                  </a:lnTo>
                  <a:lnTo>
                    <a:pt x="342860" y="237849"/>
                  </a:lnTo>
                  <a:lnTo>
                    <a:pt x="336745" y="268868"/>
                  </a:lnTo>
                  <a:lnTo>
                    <a:pt x="336745" y="296207"/>
                  </a:lnTo>
                  <a:lnTo>
                    <a:pt x="345725" y="331662"/>
                  </a:lnTo>
                  <a:lnTo>
                    <a:pt x="356348" y="349272"/>
                  </a:lnTo>
                  <a:lnTo>
                    <a:pt x="383516" y="379124"/>
                  </a:lnTo>
                  <a:lnTo>
                    <a:pt x="392965" y="384484"/>
                  </a:lnTo>
                  <a:lnTo>
                    <a:pt x="409327" y="387501"/>
                  </a:lnTo>
                  <a:lnTo>
                    <a:pt x="421635" y="387413"/>
                  </a:lnTo>
                  <a:lnTo>
                    <a:pt x="432398" y="384728"/>
                  </a:lnTo>
                  <a:lnTo>
                    <a:pt x="447381" y="374962"/>
                  </a:lnTo>
                  <a:lnTo>
                    <a:pt x="476224" y="348123"/>
                  </a:lnTo>
                  <a:lnTo>
                    <a:pt x="481530" y="338691"/>
                  </a:lnTo>
                  <a:lnTo>
                    <a:pt x="491676" y="305423"/>
                  </a:lnTo>
                  <a:lnTo>
                    <a:pt x="490250" y="298017"/>
                  </a:lnTo>
                  <a:lnTo>
                    <a:pt x="487101" y="289385"/>
                  </a:lnTo>
                  <a:lnTo>
                    <a:pt x="486658" y="286795"/>
                  </a:lnTo>
                  <a:lnTo>
                    <a:pt x="485570" y="285069"/>
                  </a:lnTo>
                  <a:lnTo>
                    <a:pt x="484051" y="283917"/>
                  </a:lnTo>
                  <a:lnTo>
                    <a:pt x="482244" y="283150"/>
                  </a:lnTo>
                  <a:lnTo>
                    <a:pt x="480246" y="283432"/>
                  </a:lnTo>
                  <a:lnTo>
                    <a:pt x="471335" y="287471"/>
                  </a:lnTo>
                  <a:lnTo>
                    <a:pt x="469005" y="287900"/>
                  </a:lnTo>
                  <a:lnTo>
                    <a:pt x="464298" y="292610"/>
                  </a:lnTo>
                  <a:lnTo>
                    <a:pt x="460354" y="299202"/>
                  </a:lnTo>
                  <a:lnTo>
                    <a:pt x="453823" y="316171"/>
                  </a:lnTo>
                  <a:lnTo>
                    <a:pt x="453847" y="327136"/>
                  </a:lnTo>
                  <a:lnTo>
                    <a:pt x="459022" y="361919"/>
                  </a:lnTo>
                  <a:lnTo>
                    <a:pt x="460796" y="368488"/>
                  </a:lnTo>
                  <a:lnTo>
                    <a:pt x="469117" y="380021"/>
                  </a:lnTo>
                  <a:lnTo>
                    <a:pt x="507206" y="41734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311"/>
            <p:cNvSpPr/>
            <p:nvPr/>
          </p:nvSpPr>
          <p:spPr>
            <a:xfrm>
              <a:off x="5744814" y="3961859"/>
              <a:ext cx="125691" cy="195434"/>
            </a:xfrm>
            <a:custGeom>
              <a:avLst/>
              <a:gdLst/>
              <a:ahLst/>
              <a:cxnLst/>
              <a:rect l="0" t="0" r="0" b="0"/>
              <a:pathLst>
                <a:path w="125691" h="195434">
                  <a:moveTo>
                    <a:pt x="70199" y="52929"/>
                  </a:moveTo>
                  <a:lnTo>
                    <a:pt x="70199" y="49136"/>
                  </a:lnTo>
                  <a:lnTo>
                    <a:pt x="68082" y="45158"/>
                  </a:lnTo>
                  <a:lnTo>
                    <a:pt x="38881" y="15319"/>
                  </a:lnTo>
                  <a:lnTo>
                    <a:pt x="15382" y="919"/>
                  </a:lnTo>
                  <a:lnTo>
                    <a:pt x="12223" y="0"/>
                  </a:lnTo>
                  <a:lnTo>
                    <a:pt x="10117" y="180"/>
                  </a:lnTo>
                  <a:lnTo>
                    <a:pt x="2944" y="6173"/>
                  </a:lnTo>
                  <a:lnTo>
                    <a:pt x="620" y="12569"/>
                  </a:lnTo>
                  <a:lnTo>
                    <a:pt x="0" y="16497"/>
                  </a:lnTo>
                  <a:lnTo>
                    <a:pt x="2920" y="33403"/>
                  </a:lnTo>
                  <a:lnTo>
                    <a:pt x="22425" y="61242"/>
                  </a:lnTo>
                  <a:lnTo>
                    <a:pt x="49208" y="94376"/>
                  </a:lnTo>
                  <a:lnTo>
                    <a:pt x="77429" y="124086"/>
                  </a:lnTo>
                  <a:lnTo>
                    <a:pt x="108839" y="157931"/>
                  </a:lnTo>
                  <a:lnTo>
                    <a:pt x="125690" y="185712"/>
                  </a:lnTo>
                  <a:lnTo>
                    <a:pt x="125449" y="187488"/>
                  </a:lnTo>
                  <a:lnTo>
                    <a:pt x="123065" y="191579"/>
                  </a:lnTo>
                  <a:lnTo>
                    <a:pt x="121317" y="192987"/>
                  </a:lnTo>
                  <a:lnTo>
                    <a:pt x="117260" y="194552"/>
                  </a:lnTo>
                  <a:lnTo>
                    <a:pt x="106720" y="195433"/>
                  </a:lnTo>
                  <a:lnTo>
                    <a:pt x="93544" y="191901"/>
                  </a:lnTo>
                  <a:lnTo>
                    <a:pt x="72253" y="181316"/>
                  </a:lnTo>
                  <a:lnTo>
                    <a:pt x="66349" y="177458"/>
                  </a:lnTo>
                  <a:lnTo>
                    <a:pt x="55911" y="1743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312"/>
            <p:cNvSpPr/>
            <p:nvPr/>
          </p:nvSpPr>
          <p:spPr>
            <a:xfrm>
              <a:off x="6922294" y="4107783"/>
              <a:ext cx="207045" cy="292768"/>
            </a:xfrm>
            <a:custGeom>
              <a:avLst/>
              <a:gdLst/>
              <a:ahLst/>
              <a:cxnLst/>
              <a:rect l="0" t="0" r="0" b="0"/>
              <a:pathLst>
                <a:path w="207045" h="292768">
                  <a:moveTo>
                    <a:pt x="0" y="21305"/>
                  </a:moveTo>
                  <a:lnTo>
                    <a:pt x="3793" y="25097"/>
                  </a:lnTo>
                  <a:lnTo>
                    <a:pt x="5654" y="29075"/>
                  </a:lnTo>
                  <a:lnTo>
                    <a:pt x="13835" y="63731"/>
                  </a:lnTo>
                  <a:lnTo>
                    <a:pt x="14261" y="70867"/>
                  </a:lnTo>
                  <a:lnTo>
                    <a:pt x="14287" y="48157"/>
                  </a:lnTo>
                  <a:lnTo>
                    <a:pt x="16404" y="43028"/>
                  </a:lnTo>
                  <a:lnTo>
                    <a:pt x="18080" y="40549"/>
                  </a:lnTo>
                  <a:lnTo>
                    <a:pt x="22357" y="25958"/>
                  </a:lnTo>
                  <a:lnTo>
                    <a:pt x="45047" y="4725"/>
                  </a:lnTo>
                  <a:lnTo>
                    <a:pt x="52035" y="2029"/>
                  </a:lnTo>
                  <a:lnTo>
                    <a:pt x="79670" y="0"/>
                  </a:lnTo>
                  <a:lnTo>
                    <a:pt x="85150" y="2046"/>
                  </a:lnTo>
                  <a:lnTo>
                    <a:pt x="90232" y="4807"/>
                  </a:lnTo>
                  <a:lnTo>
                    <a:pt x="95136" y="6035"/>
                  </a:lnTo>
                  <a:lnTo>
                    <a:pt x="96761" y="7156"/>
                  </a:lnTo>
                  <a:lnTo>
                    <a:pt x="97845" y="8697"/>
                  </a:lnTo>
                  <a:lnTo>
                    <a:pt x="99049" y="12526"/>
                  </a:lnTo>
                  <a:lnTo>
                    <a:pt x="99584" y="16874"/>
                  </a:lnTo>
                  <a:lnTo>
                    <a:pt x="97705" y="21452"/>
                  </a:lnTo>
                  <a:lnTo>
                    <a:pt x="96093" y="23784"/>
                  </a:lnTo>
                  <a:lnTo>
                    <a:pt x="85223" y="57213"/>
                  </a:lnTo>
                  <a:lnTo>
                    <a:pt x="81533" y="66633"/>
                  </a:lnTo>
                  <a:lnTo>
                    <a:pt x="78840" y="100834"/>
                  </a:lnTo>
                  <a:lnTo>
                    <a:pt x="79451" y="120804"/>
                  </a:lnTo>
                  <a:lnTo>
                    <a:pt x="88535" y="147130"/>
                  </a:lnTo>
                  <a:lnTo>
                    <a:pt x="108581" y="172260"/>
                  </a:lnTo>
                  <a:lnTo>
                    <a:pt x="123982" y="180420"/>
                  </a:lnTo>
                  <a:lnTo>
                    <a:pt x="134743" y="181187"/>
                  </a:lnTo>
                  <a:lnTo>
                    <a:pt x="154586" y="175212"/>
                  </a:lnTo>
                  <a:lnTo>
                    <a:pt x="169010" y="168683"/>
                  </a:lnTo>
                  <a:lnTo>
                    <a:pt x="176451" y="159831"/>
                  </a:lnTo>
                  <a:lnTo>
                    <a:pt x="192693" y="128706"/>
                  </a:lnTo>
                  <a:lnTo>
                    <a:pt x="203969" y="104680"/>
                  </a:lnTo>
                  <a:lnTo>
                    <a:pt x="207044" y="76493"/>
                  </a:lnTo>
                  <a:lnTo>
                    <a:pt x="206292" y="74765"/>
                  </a:lnTo>
                  <a:lnTo>
                    <a:pt x="204997" y="73614"/>
                  </a:lnTo>
                  <a:lnTo>
                    <a:pt x="203339" y="72846"/>
                  </a:lnTo>
                  <a:lnTo>
                    <a:pt x="201441" y="73128"/>
                  </a:lnTo>
                  <a:lnTo>
                    <a:pt x="194976" y="77317"/>
                  </a:lnTo>
                  <a:lnTo>
                    <a:pt x="176040" y="96173"/>
                  </a:lnTo>
                  <a:lnTo>
                    <a:pt x="158423" y="126659"/>
                  </a:lnTo>
                  <a:lnTo>
                    <a:pt x="144924" y="153151"/>
                  </a:lnTo>
                  <a:lnTo>
                    <a:pt x="130870" y="184900"/>
                  </a:lnTo>
                  <a:lnTo>
                    <a:pt x="116652" y="219443"/>
                  </a:lnTo>
                  <a:lnTo>
                    <a:pt x="106177" y="251021"/>
                  </a:lnTo>
                  <a:lnTo>
                    <a:pt x="92869" y="2927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313"/>
            <p:cNvSpPr/>
            <p:nvPr/>
          </p:nvSpPr>
          <p:spPr>
            <a:xfrm>
              <a:off x="6515100" y="4033981"/>
              <a:ext cx="114301" cy="207830"/>
            </a:xfrm>
            <a:custGeom>
              <a:avLst/>
              <a:gdLst/>
              <a:ahLst/>
              <a:cxnLst/>
              <a:rect l="0" t="0" r="0" b="0"/>
              <a:pathLst>
                <a:path w="114301" h="207830">
                  <a:moveTo>
                    <a:pt x="114300" y="87963"/>
                  </a:moveTo>
                  <a:lnTo>
                    <a:pt x="113506" y="74190"/>
                  </a:lnTo>
                  <a:lnTo>
                    <a:pt x="104412" y="50935"/>
                  </a:lnTo>
                  <a:lnTo>
                    <a:pt x="83995" y="17037"/>
                  </a:lnTo>
                  <a:lnTo>
                    <a:pt x="70925" y="4506"/>
                  </a:lnTo>
                  <a:lnTo>
                    <a:pt x="66333" y="1369"/>
                  </a:lnTo>
                  <a:lnTo>
                    <a:pt x="62478" y="71"/>
                  </a:lnTo>
                  <a:lnTo>
                    <a:pt x="59115" y="0"/>
                  </a:lnTo>
                  <a:lnTo>
                    <a:pt x="53260" y="2037"/>
                  </a:lnTo>
                  <a:lnTo>
                    <a:pt x="48013" y="5588"/>
                  </a:lnTo>
                  <a:lnTo>
                    <a:pt x="40596" y="15842"/>
                  </a:lnTo>
                  <a:lnTo>
                    <a:pt x="40003" y="26541"/>
                  </a:lnTo>
                  <a:lnTo>
                    <a:pt x="46090" y="56603"/>
                  </a:lnTo>
                  <a:lnTo>
                    <a:pt x="56431" y="83787"/>
                  </a:lnTo>
                  <a:lnTo>
                    <a:pt x="69548" y="115741"/>
                  </a:lnTo>
                  <a:lnTo>
                    <a:pt x="87410" y="150688"/>
                  </a:lnTo>
                  <a:lnTo>
                    <a:pt x="101988" y="183976"/>
                  </a:lnTo>
                  <a:lnTo>
                    <a:pt x="106135" y="198621"/>
                  </a:lnTo>
                  <a:lnTo>
                    <a:pt x="106703" y="204084"/>
                  </a:lnTo>
                  <a:lnTo>
                    <a:pt x="106060" y="205858"/>
                  </a:lnTo>
                  <a:lnTo>
                    <a:pt x="104838" y="207041"/>
                  </a:lnTo>
                  <a:lnTo>
                    <a:pt x="103229" y="207829"/>
                  </a:lnTo>
                  <a:lnTo>
                    <a:pt x="101364" y="207561"/>
                  </a:lnTo>
                  <a:lnTo>
                    <a:pt x="67584" y="191426"/>
                  </a:lnTo>
                  <a:lnTo>
                    <a:pt x="35055" y="168752"/>
                  </a:lnTo>
                  <a:lnTo>
                    <a:pt x="0" y="1379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314"/>
            <p:cNvSpPr/>
            <p:nvPr/>
          </p:nvSpPr>
          <p:spPr>
            <a:xfrm>
              <a:off x="5251283" y="3864769"/>
              <a:ext cx="35093" cy="414338"/>
            </a:xfrm>
            <a:custGeom>
              <a:avLst/>
              <a:gdLst/>
              <a:ahLst/>
              <a:cxnLst/>
              <a:rect l="0" t="0" r="0" b="0"/>
              <a:pathLst>
                <a:path w="35093" h="414338">
                  <a:moveTo>
                    <a:pt x="35092" y="0"/>
                  </a:moveTo>
                  <a:lnTo>
                    <a:pt x="35092" y="33792"/>
                  </a:lnTo>
                  <a:lnTo>
                    <a:pt x="34298" y="63883"/>
                  </a:lnTo>
                  <a:lnTo>
                    <a:pt x="29389" y="91865"/>
                  </a:lnTo>
                  <a:lnTo>
                    <a:pt x="22907" y="124939"/>
                  </a:lnTo>
                  <a:lnTo>
                    <a:pt x="15959" y="159873"/>
                  </a:lnTo>
                  <a:lnTo>
                    <a:pt x="11243" y="183503"/>
                  </a:lnTo>
                  <a:lnTo>
                    <a:pt x="6501" y="209351"/>
                  </a:lnTo>
                  <a:lnTo>
                    <a:pt x="2541" y="235919"/>
                  </a:lnTo>
                  <a:lnTo>
                    <a:pt x="781" y="260957"/>
                  </a:lnTo>
                  <a:lnTo>
                    <a:pt x="0" y="285314"/>
                  </a:lnTo>
                  <a:lnTo>
                    <a:pt x="445" y="309368"/>
                  </a:lnTo>
                  <a:lnTo>
                    <a:pt x="5159" y="344430"/>
                  </a:lnTo>
                  <a:lnTo>
                    <a:pt x="11583" y="374486"/>
                  </a:lnTo>
                  <a:lnTo>
                    <a:pt x="20805" y="41433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315"/>
            <p:cNvSpPr/>
            <p:nvPr/>
          </p:nvSpPr>
          <p:spPr>
            <a:xfrm>
              <a:off x="6722269" y="3936293"/>
              <a:ext cx="21130" cy="264233"/>
            </a:xfrm>
            <a:custGeom>
              <a:avLst/>
              <a:gdLst/>
              <a:ahLst/>
              <a:cxnLst/>
              <a:rect l="0" t="0" r="0" b="0"/>
              <a:pathLst>
                <a:path w="21130" h="264233">
                  <a:moveTo>
                    <a:pt x="7144" y="7057"/>
                  </a:moveTo>
                  <a:lnTo>
                    <a:pt x="13993" y="207"/>
                  </a:lnTo>
                  <a:lnTo>
                    <a:pt x="17992" y="0"/>
                  </a:lnTo>
                  <a:lnTo>
                    <a:pt x="19139" y="765"/>
                  </a:lnTo>
                  <a:lnTo>
                    <a:pt x="19902" y="2069"/>
                  </a:lnTo>
                  <a:lnTo>
                    <a:pt x="20751" y="6428"/>
                  </a:lnTo>
                  <a:lnTo>
                    <a:pt x="21129" y="13656"/>
                  </a:lnTo>
                  <a:lnTo>
                    <a:pt x="15253" y="44348"/>
                  </a:lnTo>
                  <a:lnTo>
                    <a:pt x="8774" y="72455"/>
                  </a:lnTo>
                  <a:lnTo>
                    <a:pt x="1969" y="105641"/>
                  </a:lnTo>
                  <a:lnTo>
                    <a:pt x="389" y="139155"/>
                  </a:lnTo>
                  <a:lnTo>
                    <a:pt x="114" y="166935"/>
                  </a:lnTo>
                  <a:lnTo>
                    <a:pt x="22" y="199857"/>
                  </a:lnTo>
                  <a:lnTo>
                    <a:pt x="4" y="231878"/>
                  </a:lnTo>
                  <a:lnTo>
                    <a:pt x="0" y="26423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316"/>
            <p:cNvSpPr/>
            <p:nvPr/>
          </p:nvSpPr>
          <p:spPr>
            <a:xfrm>
              <a:off x="4209607" y="4147336"/>
              <a:ext cx="174261" cy="138899"/>
            </a:xfrm>
            <a:custGeom>
              <a:avLst/>
              <a:gdLst/>
              <a:ahLst/>
              <a:cxnLst/>
              <a:rect l="0" t="0" r="0" b="0"/>
              <a:pathLst>
                <a:path w="174261" h="138899">
                  <a:moveTo>
                    <a:pt x="83787" y="31758"/>
                  </a:moveTo>
                  <a:lnTo>
                    <a:pt x="77290" y="26055"/>
                  </a:lnTo>
                  <a:lnTo>
                    <a:pt x="46766" y="12625"/>
                  </a:lnTo>
                  <a:lnTo>
                    <a:pt x="11588" y="0"/>
                  </a:lnTo>
                  <a:lnTo>
                    <a:pt x="0" y="2607"/>
                  </a:lnTo>
                  <a:lnTo>
                    <a:pt x="148" y="4386"/>
                  </a:lnTo>
                  <a:lnTo>
                    <a:pt x="2428" y="10597"/>
                  </a:lnTo>
                  <a:lnTo>
                    <a:pt x="15760" y="23018"/>
                  </a:lnTo>
                  <a:lnTo>
                    <a:pt x="47301" y="41438"/>
                  </a:lnTo>
                  <a:lnTo>
                    <a:pt x="75534" y="56410"/>
                  </a:lnTo>
                  <a:lnTo>
                    <a:pt x="107888" y="74781"/>
                  </a:lnTo>
                  <a:lnTo>
                    <a:pt x="137142" y="90631"/>
                  </a:lnTo>
                  <a:lnTo>
                    <a:pt x="168571" y="111222"/>
                  </a:lnTo>
                  <a:lnTo>
                    <a:pt x="173062" y="116817"/>
                  </a:lnTo>
                  <a:lnTo>
                    <a:pt x="174260" y="119420"/>
                  </a:lnTo>
                  <a:lnTo>
                    <a:pt x="173471" y="121949"/>
                  </a:lnTo>
                  <a:lnTo>
                    <a:pt x="168361" y="126876"/>
                  </a:lnTo>
                  <a:lnTo>
                    <a:pt x="156559" y="134113"/>
                  </a:lnTo>
                  <a:lnTo>
                    <a:pt x="126942" y="137966"/>
                  </a:lnTo>
                  <a:lnTo>
                    <a:pt x="99043" y="138633"/>
                  </a:lnTo>
                  <a:lnTo>
                    <a:pt x="67582" y="138831"/>
                  </a:lnTo>
                  <a:lnTo>
                    <a:pt x="34813" y="138898"/>
                  </a:lnTo>
                  <a:lnTo>
                    <a:pt x="21539" y="138113"/>
                  </a:lnTo>
                  <a:lnTo>
                    <a:pt x="12994" y="135118"/>
                  </a:lnTo>
                  <a:lnTo>
                    <a:pt x="10398" y="133209"/>
                  </a:lnTo>
                  <a:lnTo>
                    <a:pt x="5206" y="12462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317"/>
            <p:cNvSpPr/>
            <p:nvPr/>
          </p:nvSpPr>
          <p:spPr>
            <a:xfrm>
              <a:off x="4482357" y="4044676"/>
              <a:ext cx="143430" cy="220017"/>
            </a:xfrm>
            <a:custGeom>
              <a:avLst/>
              <a:gdLst/>
              <a:ahLst/>
              <a:cxnLst/>
              <a:rect l="0" t="0" r="0" b="0"/>
              <a:pathLst>
                <a:path w="143430" h="220017">
                  <a:moveTo>
                    <a:pt x="96787" y="20118"/>
                  </a:moveTo>
                  <a:lnTo>
                    <a:pt x="92995" y="16326"/>
                  </a:lnTo>
                  <a:lnTo>
                    <a:pt x="86899" y="14463"/>
                  </a:lnTo>
                  <a:lnTo>
                    <a:pt x="53056" y="5334"/>
                  </a:lnTo>
                  <a:lnTo>
                    <a:pt x="25178" y="0"/>
                  </a:lnTo>
                  <a:lnTo>
                    <a:pt x="7660" y="2868"/>
                  </a:lnTo>
                  <a:lnTo>
                    <a:pt x="4031" y="5443"/>
                  </a:lnTo>
                  <a:lnTo>
                    <a:pt x="1612" y="8747"/>
                  </a:lnTo>
                  <a:lnTo>
                    <a:pt x="0" y="12538"/>
                  </a:lnTo>
                  <a:lnTo>
                    <a:pt x="324" y="20982"/>
                  </a:lnTo>
                  <a:lnTo>
                    <a:pt x="3908" y="30027"/>
                  </a:lnTo>
                  <a:lnTo>
                    <a:pt x="17232" y="45632"/>
                  </a:lnTo>
                  <a:lnTo>
                    <a:pt x="44464" y="68864"/>
                  </a:lnTo>
                  <a:lnTo>
                    <a:pt x="72994" y="91182"/>
                  </a:lnTo>
                  <a:lnTo>
                    <a:pt x="100761" y="112876"/>
                  </a:lnTo>
                  <a:lnTo>
                    <a:pt x="135439" y="144898"/>
                  </a:lnTo>
                  <a:lnTo>
                    <a:pt x="141747" y="155215"/>
                  </a:lnTo>
                  <a:lnTo>
                    <a:pt x="143429" y="160189"/>
                  </a:lnTo>
                  <a:lnTo>
                    <a:pt x="143181" y="169949"/>
                  </a:lnTo>
                  <a:lnTo>
                    <a:pt x="139631" y="179578"/>
                  </a:lnTo>
                  <a:lnTo>
                    <a:pt x="128708" y="193131"/>
                  </a:lnTo>
                  <a:lnTo>
                    <a:pt x="119970" y="199671"/>
                  </a:lnTo>
                  <a:lnTo>
                    <a:pt x="90812" y="210337"/>
                  </a:lnTo>
                  <a:lnTo>
                    <a:pt x="61299" y="217971"/>
                  </a:lnTo>
                  <a:lnTo>
                    <a:pt x="26967" y="219857"/>
                  </a:lnTo>
                  <a:lnTo>
                    <a:pt x="18660" y="220016"/>
                  </a:lnTo>
                  <a:lnTo>
                    <a:pt x="16127" y="219265"/>
                  </a:lnTo>
                  <a:lnTo>
                    <a:pt x="14439" y="217970"/>
                  </a:lnTo>
                  <a:lnTo>
                    <a:pt x="11062" y="21299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318"/>
            <p:cNvSpPr/>
            <p:nvPr/>
          </p:nvSpPr>
          <p:spPr>
            <a:xfrm>
              <a:off x="4680095" y="3957638"/>
              <a:ext cx="377681" cy="306027"/>
            </a:xfrm>
            <a:custGeom>
              <a:avLst/>
              <a:gdLst/>
              <a:ahLst/>
              <a:cxnLst/>
              <a:rect l="0" t="0" r="0" b="0"/>
              <a:pathLst>
                <a:path w="377681" h="306027">
                  <a:moveTo>
                    <a:pt x="41924" y="0"/>
                  </a:moveTo>
                  <a:lnTo>
                    <a:pt x="41130" y="17888"/>
                  </a:lnTo>
                  <a:lnTo>
                    <a:pt x="36269" y="40192"/>
                  </a:lnTo>
                  <a:lnTo>
                    <a:pt x="31282" y="74702"/>
                  </a:lnTo>
                  <a:lnTo>
                    <a:pt x="24924" y="102655"/>
                  </a:lnTo>
                  <a:lnTo>
                    <a:pt x="18013" y="131046"/>
                  </a:lnTo>
                  <a:lnTo>
                    <a:pt x="10938" y="159566"/>
                  </a:lnTo>
                  <a:lnTo>
                    <a:pt x="3815" y="188125"/>
                  </a:lnTo>
                  <a:lnTo>
                    <a:pt x="0" y="220516"/>
                  </a:lnTo>
                  <a:lnTo>
                    <a:pt x="133" y="241815"/>
                  </a:lnTo>
                  <a:lnTo>
                    <a:pt x="4847" y="257739"/>
                  </a:lnTo>
                  <a:lnTo>
                    <a:pt x="15864" y="273291"/>
                  </a:lnTo>
                  <a:lnTo>
                    <a:pt x="20552" y="276243"/>
                  </a:lnTo>
                  <a:lnTo>
                    <a:pt x="30030" y="278139"/>
                  </a:lnTo>
                  <a:lnTo>
                    <a:pt x="32407" y="276707"/>
                  </a:lnTo>
                  <a:lnTo>
                    <a:pt x="61392" y="245009"/>
                  </a:lnTo>
                  <a:lnTo>
                    <a:pt x="96973" y="214929"/>
                  </a:lnTo>
                  <a:lnTo>
                    <a:pt x="102109" y="209824"/>
                  </a:lnTo>
                  <a:lnTo>
                    <a:pt x="104391" y="204909"/>
                  </a:lnTo>
                  <a:lnTo>
                    <a:pt x="105794" y="204075"/>
                  </a:lnTo>
                  <a:lnTo>
                    <a:pt x="107522" y="204312"/>
                  </a:lnTo>
                  <a:lnTo>
                    <a:pt x="112208" y="206604"/>
                  </a:lnTo>
                  <a:lnTo>
                    <a:pt x="112848" y="209034"/>
                  </a:lnTo>
                  <a:lnTo>
                    <a:pt x="113927" y="213554"/>
                  </a:lnTo>
                  <a:lnTo>
                    <a:pt x="118971" y="229391"/>
                  </a:lnTo>
                  <a:lnTo>
                    <a:pt x="122167" y="243121"/>
                  </a:lnTo>
                  <a:lnTo>
                    <a:pt x="126800" y="252516"/>
                  </a:lnTo>
                  <a:lnTo>
                    <a:pt x="152599" y="280996"/>
                  </a:lnTo>
                  <a:lnTo>
                    <a:pt x="181470" y="301008"/>
                  </a:lnTo>
                  <a:lnTo>
                    <a:pt x="200216" y="305352"/>
                  </a:lnTo>
                  <a:lnTo>
                    <a:pt x="227884" y="306026"/>
                  </a:lnTo>
                  <a:lnTo>
                    <a:pt x="258397" y="297222"/>
                  </a:lnTo>
                  <a:lnTo>
                    <a:pt x="290971" y="280431"/>
                  </a:lnTo>
                  <a:lnTo>
                    <a:pt x="309302" y="262742"/>
                  </a:lnTo>
                  <a:lnTo>
                    <a:pt x="320996" y="246212"/>
                  </a:lnTo>
                  <a:lnTo>
                    <a:pt x="325695" y="231261"/>
                  </a:lnTo>
                  <a:lnTo>
                    <a:pt x="327088" y="220569"/>
                  </a:lnTo>
                  <a:lnTo>
                    <a:pt x="326489" y="218483"/>
                  </a:lnTo>
                  <a:lnTo>
                    <a:pt x="325296" y="217093"/>
                  </a:lnTo>
                  <a:lnTo>
                    <a:pt x="323708" y="216166"/>
                  </a:lnTo>
                  <a:lnTo>
                    <a:pt x="300923" y="214475"/>
                  </a:lnTo>
                  <a:lnTo>
                    <a:pt x="287027" y="218152"/>
                  </a:lnTo>
                  <a:lnTo>
                    <a:pt x="279711" y="224221"/>
                  </a:lnTo>
                  <a:lnTo>
                    <a:pt x="268546" y="241052"/>
                  </a:lnTo>
                  <a:lnTo>
                    <a:pt x="264911" y="254955"/>
                  </a:lnTo>
                  <a:lnTo>
                    <a:pt x="263833" y="269128"/>
                  </a:lnTo>
                  <a:lnTo>
                    <a:pt x="265270" y="273081"/>
                  </a:lnTo>
                  <a:lnTo>
                    <a:pt x="283306" y="291509"/>
                  </a:lnTo>
                  <a:lnTo>
                    <a:pt x="294461" y="296247"/>
                  </a:lnTo>
                  <a:lnTo>
                    <a:pt x="324817" y="299289"/>
                  </a:lnTo>
                  <a:lnTo>
                    <a:pt x="354891" y="299096"/>
                  </a:lnTo>
                  <a:lnTo>
                    <a:pt x="377680" y="29289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319"/>
            <p:cNvSpPr/>
            <p:nvPr/>
          </p:nvSpPr>
          <p:spPr>
            <a:xfrm>
              <a:off x="6045141" y="3857625"/>
              <a:ext cx="12760" cy="257176"/>
            </a:xfrm>
            <a:custGeom>
              <a:avLst/>
              <a:gdLst/>
              <a:ahLst/>
              <a:cxnLst/>
              <a:rect l="0" t="0" r="0" b="0"/>
              <a:pathLst>
                <a:path w="12760" h="257176">
                  <a:moveTo>
                    <a:pt x="12759" y="0"/>
                  </a:moveTo>
                  <a:lnTo>
                    <a:pt x="11965" y="30539"/>
                  </a:lnTo>
                  <a:lnTo>
                    <a:pt x="6608" y="64553"/>
                  </a:lnTo>
                  <a:lnTo>
                    <a:pt x="5018" y="93714"/>
                  </a:lnTo>
                  <a:lnTo>
                    <a:pt x="0" y="129225"/>
                  </a:lnTo>
                  <a:lnTo>
                    <a:pt x="1041" y="157351"/>
                  </a:lnTo>
                  <a:lnTo>
                    <a:pt x="4260" y="185793"/>
                  </a:lnTo>
                  <a:lnTo>
                    <a:pt x="5348" y="220056"/>
                  </a:lnTo>
                  <a:lnTo>
                    <a:pt x="12759" y="2571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320"/>
            <p:cNvSpPr/>
            <p:nvPr/>
          </p:nvSpPr>
          <p:spPr>
            <a:xfrm>
              <a:off x="5636419" y="3793331"/>
              <a:ext cx="42863" cy="364333"/>
            </a:xfrm>
            <a:custGeom>
              <a:avLst/>
              <a:gdLst/>
              <a:ahLst/>
              <a:cxnLst/>
              <a:rect l="0" t="0" r="0" b="0"/>
              <a:pathLst>
                <a:path w="42863" h="364333">
                  <a:moveTo>
                    <a:pt x="0" y="0"/>
                  </a:moveTo>
                  <a:lnTo>
                    <a:pt x="0" y="30539"/>
                  </a:lnTo>
                  <a:lnTo>
                    <a:pt x="0" y="59655"/>
                  </a:lnTo>
                  <a:lnTo>
                    <a:pt x="0" y="86467"/>
                  </a:lnTo>
                  <a:lnTo>
                    <a:pt x="0" y="114520"/>
                  </a:lnTo>
                  <a:lnTo>
                    <a:pt x="0" y="142940"/>
                  </a:lnTo>
                  <a:lnTo>
                    <a:pt x="0" y="173586"/>
                  </a:lnTo>
                  <a:lnTo>
                    <a:pt x="0" y="205685"/>
                  </a:lnTo>
                  <a:lnTo>
                    <a:pt x="2117" y="235304"/>
                  </a:lnTo>
                  <a:lnTo>
                    <a:pt x="7771" y="264189"/>
                  </a:lnTo>
                  <a:lnTo>
                    <a:pt x="14473" y="292855"/>
                  </a:lnTo>
                  <a:lnTo>
                    <a:pt x="23849" y="323402"/>
                  </a:lnTo>
                  <a:lnTo>
                    <a:pt x="38103" y="356916"/>
                  </a:lnTo>
                  <a:lnTo>
                    <a:pt x="42862" y="36433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321"/>
            <p:cNvSpPr/>
            <p:nvPr/>
          </p:nvSpPr>
          <p:spPr>
            <a:xfrm>
              <a:off x="5086350" y="4036645"/>
              <a:ext cx="400051" cy="183653"/>
            </a:xfrm>
            <a:custGeom>
              <a:avLst/>
              <a:gdLst/>
              <a:ahLst/>
              <a:cxnLst/>
              <a:rect l="0" t="0" r="0" b="0"/>
              <a:pathLst>
                <a:path w="400051" h="183653">
                  <a:moveTo>
                    <a:pt x="0" y="113874"/>
                  </a:moveTo>
                  <a:lnTo>
                    <a:pt x="0" y="110082"/>
                  </a:lnTo>
                  <a:lnTo>
                    <a:pt x="2117" y="106103"/>
                  </a:lnTo>
                  <a:lnTo>
                    <a:pt x="6497" y="101689"/>
                  </a:lnTo>
                  <a:lnTo>
                    <a:pt x="13735" y="97081"/>
                  </a:lnTo>
                  <a:lnTo>
                    <a:pt x="42724" y="92565"/>
                  </a:lnTo>
                  <a:lnTo>
                    <a:pt x="70514" y="87011"/>
                  </a:lnTo>
                  <a:lnTo>
                    <a:pt x="104325" y="81132"/>
                  </a:lnTo>
                  <a:lnTo>
                    <a:pt x="130504" y="79478"/>
                  </a:lnTo>
                  <a:lnTo>
                    <a:pt x="158014" y="76626"/>
                  </a:lnTo>
                  <a:lnTo>
                    <a:pt x="185322" y="72713"/>
                  </a:lnTo>
                  <a:lnTo>
                    <a:pt x="210688" y="68328"/>
                  </a:lnTo>
                  <a:lnTo>
                    <a:pt x="235191" y="61616"/>
                  </a:lnTo>
                  <a:lnTo>
                    <a:pt x="269182" y="51030"/>
                  </a:lnTo>
                  <a:lnTo>
                    <a:pt x="297245" y="42866"/>
                  </a:lnTo>
                  <a:lnTo>
                    <a:pt x="328061" y="29204"/>
                  </a:lnTo>
                  <a:lnTo>
                    <a:pt x="342295" y="19642"/>
                  </a:lnTo>
                  <a:lnTo>
                    <a:pt x="346601" y="14314"/>
                  </a:lnTo>
                  <a:lnTo>
                    <a:pt x="349024" y="6852"/>
                  </a:lnTo>
                  <a:lnTo>
                    <a:pt x="349364" y="4426"/>
                  </a:lnTo>
                  <a:lnTo>
                    <a:pt x="348797" y="2808"/>
                  </a:lnTo>
                  <a:lnTo>
                    <a:pt x="347625" y="1730"/>
                  </a:lnTo>
                  <a:lnTo>
                    <a:pt x="346050" y="1012"/>
                  </a:lnTo>
                  <a:lnTo>
                    <a:pt x="336248" y="0"/>
                  </a:lnTo>
                  <a:lnTo>
                    <a:pt x="327773" y="3996"/>
                  </a:lnTo>
                  <a:lnTo>
                    <a:pt x="311959" y="13055"/>
                  </a:lnTo>
                  <a:lnTo>
                    <a:pt x="299780" y="19853"/>
                  </a:lnTo>
                  <a:lnTo>
                    <a:pt x="274124" y="50369"/>
                  </a:lnTo>
                  <a:lnTo>
                    <a:pt x="263432" y="71245"/>
                  </a:lnTo>
                  <a:lnTo>
                    <a:pt x="258411" y="99632"/>
                  </a:lnTo>
                  <a:lnTo>
                    <a:pt x="258335" y="121031"/>
                  </a:lnTo>
                  <a:lnTo>
                    <a:pt x="261130" y="135311"/>
                  </a:lnTo>
                  <a:lnTo>
                    <a:pt x="274751" y="156738"/>
                  </a:lnTo>
                  <a:lnTo>
                    <a:pt x="290076" y="170583"/>
                  </a:lnTo>
                  <a:lnTo>
                    <a:pt x="308463" y="179713"/>
                  </a:lnTo>
                  <a:lnTo>
                    <a:pt x="332784" y="183652"/>
                  </a:lnTo>
                  <a:lnTo>
                    <a:pt x="356307" y="181027"/>
                  </a:lnTo>
                  <a:lnTo>
                    <a:pt x="374566" y="175222"/>
                  </a:lnTo>
                  <a:lnTo>
                    <a:pt x="400050" y="15673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0" name="SMARTInkShape-Group107"/>
          <p:cNvGrpSpPr/>
          <p:nvPr/>
        </p:nvGrpSpPr>
        <p:grpSpPr>
          <a:xfrm>
            <a:off x="1835414" y="3109081"/>
            <a:ext cx="1993637" cy="1527078"/>
            <a:chOff x="1835414" y="3109081"/>
            <a:chExt cx="1993637" cy="1527078"/>
          </a:xfrm>
        </p:grpSpPr>
        <p:sp>
          <p:nvSpPr>
            <p:cNvPr id="277" name="SMARTInkShape-322"/>
            <p:cNvSpPr/>
            <p:nvPr/>
          </p:nvSpPr>
          <p:spPr>
            <a:xfrm>
              <a:off x="2457450" y="3109081"/>
              <a:ext cx="1371601" cy="1148595"/>
            </a:xfrm>
            <a:custGeom>
              <a:avLst/>
              <a:gdLst/>
              <a:ahLst/>
              <a:cxnLst/>
              <a:rect l="0" t="0" r="0" b="0"/>
              <a:pathLst>
                <a:path w="1371601" h="1148595">
                  <a:moveTo>
                    <a:pt x="0" y="1148594"/>
                  </a:moveTo>
                  <a:lnTo>
                    <a:pt x="0" y="1144802"/>
                  </a:lnTo>
                  <a:lnTo>
                    <a:pt x="2117" y="1140823"/>
                  </a:lnTo>
                  <a:lnTo>
                    <a:pt x="6497" y="1136409"/>
                  </a:lnTo>
                  <a:lnTo>
                    <a:pt x="40642" y="1113834"/>
                  </a:lnTo>
                  <a:lnTo>
                    <a:pt x="74622" y="1081042"/>
                  </a:lnTo>
                  <a:lnTo>
                    <a:pt x="107576" y="1048152"/>
                  </a:lnTo>
                  <a:lnTo>
                    <a:pt x="140724" y="1013425"/>
                  </a:lnTo>
                  <a:lnTo>
                    <a:pt x="165256" y="980662"/>
                  </a:lnTo>
                  <a:lnTo>
                    <a:pt x="196955" y="945025"/>
                  </a:lnTo>
                  <a:lnTo>
                    <a:pt x="219827" y="918419"/>
                  </a:lnTo>
                  <a:lnTo>
                    <a:pt x="245339" y="890719"/>
                  </a:lnTo>
                  <a:lnTo>
                    <a:pt x="272552" y="861739"/>
                  </a:lnTo>
                  <a:lnTo>
                    <a:pt x="300522" y="830338"/>
                  </a:lnTo>
                  <a:lnTo>
                    <a:pt x="330944" y="797862"/>
                  </a:lnTo>
                  <a:lnTo>
                    <a:pt x="363780" y="764113"/>
                  </a:lnTo>
                  <a:lnTo>
                    <a:pt x="381426" y="746223"/>
                  </a:lnTo>
                  <a:lnTo>
                    <a:pt x="399540" y="727947"/>
                  </a:lnTo>
                  <a:lnTo>
                    <a:pt x="417967" y="708619"/>
                  </a:lnTo>
                  <a:lnTo>
                    <a:pt x="436601" y="688590"/>
                  </a:lnTo>
                  <a:lnTo>
                    <a:pt x="455373" y="668093"/>
                  </a:lnTo>
                  <a:lnTo>
                    <a:pt x="474238" y="648079"/>
                  </a:lnTo>
                  <a:lnTo>
                    <a:pt x="493165" y="628386"/>
                  </a:lnTo>
                  <a:lnTo>
                    <a:pt x="512133" y="608907"/>
                  </a:lnTo>
                  <a:lnTo>
                    <a:pt x="531922" y="589572"/>
                  </a:lnTo>
                  <a:lnTo>
                    <a:pt x="552259" y="570331"/>
                  </a:lnTo>
                  <a:lnTo>
                    <a:pt x="572960" y="551154"/>
                  </a:lnTo>
                  <a:lnTo>
                    <a:pt x="593904" y="532020"/>
                  </a:lnTo>
                  <a:lnTo>
                    <a:pt x="615011" y="512913"/>
                  </a:lnTo>
                  <a:lnTo>
                    <a:pt x="636226" y="493825"/>
                  </a:lnTo>
                  <a:lnTo>
                    <a:pt x="658307" y="474750"/>
                  </a:lnTo>
                  <a:lnTo>
                    <a:pt x="680965" y="455684"/>
                  </a:lnTo>
                  <a:lnTo>
                    <a:pt x="704008" y="436622"/>
                  </a:lnTo>
                  <a:lnTo>
                    <a:pt x="726514" y="417565"/>
                  </a:lnTo>
                  <a:lnTo>
                    <a:pt x="748661" y="398510"/>
                  </a:lnTo>
                  <a:lnTo>
                    <a:pt x="770570" y="379456"/>
                  </a:lnTo>
                  <a:lnTo>
                    <a:pt x="793113" y="361198"/>
                  </a:lnTo>
                  <a:lnTo>
                    <a:pt x="816080" y="343470"/>
                  </a:lnTo>
                  <a:lnTo>
                    <a:pt x="839328" y="326095"/>
                  </a:lnTo>
                  <a:lnTo>
                    <a:pt x="861971" y="308955"/>
                  </a:lnTo>
                  <a:lnTo>
                    <a:pt x="884210" y="291972"/>
                  </a:lnTo>
                  <a:lnTo>
                    <a:pt x="906179" y="275094"/>
                  </a:lnTo>
                  <a:lnTo>
                    <a:pt x="927176" y="259079"/>
                  </a:lnTo>
                  <a:lnTo>
                    <a:pt x="947524" y="243640"/>
                  </a:lnTo>
                  <a:lnTo>
                    <a:pt x="967439" y="228585"/>
                  </a:lnTo>
                  <a:lnTo>
                    <a:pt x="987065" y="213786"/>
                  </a:lnTo>
                  <a:lnTo>
                    <a:pt x="1006500" y="199157"/>
                  </a:lnTo>
                  <a:lnTo>
                    <a:pt x="1025806" y="184642"/>
                  </a:lnTo>
                  <a:lnTo>
                    <a:pt x="1044233" y="170997"/>
                  </a:lnTo>
                  <a:lnTo>
                    <a:pt x="1079524" y="145252"/>
                  </a:lnTo>
                  <a:lnTo>
                    <a:pt x="1111614" y="122698"/>
                  </a:lnTo>
                  <a:lnTo>
                    <a:pt x="1140957" y="102090"/>
                  </a:lnTo>
                  <a:lnTo>
                    <a:pt x="1167227" y="82348"/>
                  </a:lnTo>
                  <a:lnTo>
                    <a:pt x="1200538" y="57175"/>
                  </a:lnTo>
                  <a:lnTo>
                    <a:pt x="1230516" y="38428"/>
                  </a:lnTo>
                  <a:lnTo>
                    <a:pt x="1263863" y="6294"/>
                  </a:lnTo>
                  <a:lnTo>
                    <a:pt x="1270062" y="0"/>
                  </a:lnTo>
                  <a:lnTo>
                    <a:pt x="1270571" y="277"/>
                  </a:lnTo>
                  <a:lnTo>
                    <a:pt x="1271135" y="2702"/>
                  </a:lnTo>
                  <a:lnTo>
                    <a:pt x="1270492" y="3666"/>
                  </a:lnTo>
                  <a:lnTo>
                    <a:pt x="1267661" y="4737"/>
                  </a:lnTo>
                  <a:lnTo>
                    <a:pt x="1266589" y="5816"/>
                  </a:lnTo>
                  <a:lnTo>
                    <a:pt x="1262751" y="13252"/>
                  </a:lnTo>
                  <a:lnTo>
                    <a:pt x="1259722" y="17729"/>
                  </a:lnTo>
                  <a:lnTo>
                    <a:pt x="1245972" y="50329"/>
                  </a:lnTo>
                  <a:lnTo>
                    <a:pt x="1243402" y="60952"/>
                  </a:lnTo>
                  <a:lnTo>
                    <a:pt x="1239335" y="66005"/>
                  </a:lnTo>
                  <a:lnTo>
                    <a:pt x="1235293" y="68162"/>
                  </a:lnTo>
                  <a:lnTo>
                    <a:pt x="1205390" y="74730"/>
                  </a:lnTo>
                  <a:lnTo>
                    <a:pt x="1176226" y="76577"/>
                  </a:lnTo>
                  <a:lnTo>
                    <a:pt x="1145172" y="79014"/>
                  </a:lnTo>
                  <a:lnTo>
                    <a:pt x="1118565" y="82675"/>
                  </a:lnTo>
                  <a:lnTo>
                    <a:pt x="1088219" y="86948"/>
                  </a:lnTo>
                  <a:lnTo>
                    <a:pt x="1056211" y="93610"/>
                  </a:lnTo>
                  <a:lnTo>
                    <a:pt x="1021878" y="101862"/>
                  </a:lnTo>
                  <a:lnTo>
                    <a:pt x="1002720" y="106285"/>
                  </a:lnTo>
                  <a:lnTo>
                    <a:pt x="982805" y="110821"/>
                  </a:lnTo>
                  <a:lnTo>
                    <a:pt x="962385" y="115433"/>
                  </a:lnTo>
                  <a:lnTo>
                    <a:pt x="941627" y="120095"/>
                  </a:lnTo>
                  <a:lnTo>
                    <a:pt x="920645" y="124791"/>
                  </a:lnTo>
                  <a:lnTo>
                    <a:pt x="900307" y="129509"/>
                  </a:lnTo>
                  <a:lnTo>
                    <a:pt x="880399" y="134241"/>
                  </a:lnTo>
                  <a:lnTo>
                    <a:pt x="860776" y="138984"/>
                  </a:lnTo>
                  <a:lnTo>
                    <a:pt x="840551" y="143733"/>
                  </a:lnTo>
                  <a:lnTo>
                    <a:pt x="819924" y="148487"/>
                  </a:lnTo>
                  <a:lnTo>
                    <a:pt x="799028" y="153244"/>
                  </a:lnTo>
                  <a:lnTo>
                    <a:pt x="778748" y="158796"/>
                  </a:lnTo>
                  <a:lnTo>
                    <a:pt x="758878" y="164878"/>
                  </a:lnTo>
                  <a:lnTo>
                    <a:pt x="739281" y="171315"/>
                  </a:lnTo>
                  <a:lnTo>
                    <a:pt x="720660" y="177194"/>
                  </a:lnTo>
                  <a:lnTo>
                    <a:pt x="685154" y="187958"/>
                  </a:lnTo>
                  <a:lnTo>
                    <a:pt x="652969" y="198035"/>
                  </a:lnTo>
                  <a:lnTo>
                    <a:pt x="624377" y="207011"/>
                  </a:lnTo>
                  <a:lnTo>
                    <a:pt x="591224" y="216526"/>
                  </a:lnTo>
                  <a:lnTo>
                    <a:pt x="558369" y="225508"/>
                  </a:lnTo>
                  <a:lnTo>
                    <a:pt x="555603" y="225228"/>
                  </a:lnTo>
                  <a:lnTo>
                    <a:pt x="553758" y="224248"/>
                  </a:lnTo>
                  <a:lnTo>
                    <a:pt x="552528" y="222801"/>
                  </a:lnTo>
                  <a:lnTo>
                    <a:pt x="553296" y="220249"/>
                  </a:lnTo>
                  <a:lnTo>
                    <a:pt x="573963" y="196482"/>
                  </a:lnTo>
                  <a:lnTo>
                    <a:pt x="601246" y="176453"/>
                  </a:lnTo>
                  <a:lnTo>
                    <a:pt x="625202" y="162494"/>
                  </a:lnTo>
                  <a:lnTo>
                    <a:pt x="652518" y="147559"/>
                  </a:lnTo>
                  <a:lnTo>
                    <a:pt x="683179" y="130337"/>
                  </a:lnTo>
                  <a:lnTo>
                    <a:pt x="717443" y="114217"/>
                  </a:lnTo>
                  <a:lnTo>
                    <a:pt x="735471" y="106584"/>
                  </a:lnTo>
                  <a:lnTo>
                    <a:pt x="754632" y="99114"/>
                  </a:lnTo>
                  <a:lnTo>
                    <a:pt x="774551" y="91753"/>
                  </a:lnTo>
                  <a:lnTo>
                    <a:pt x="794974" y="84465"/>
                  </a:lnTo>
                  <a:lnTo>
                    <a:pt x="815732" y="77225"/>
                  </a:lnTo>
                  <a:lnTo>
                    <a:pt x="836715" y="70016"/>
                  </a:lnTo>
                  <a:lnTo>
                    <a:pt x="857848" y="62830"/>
                  </a:lnTo>
                  <a:lnTo>
                    <a:pt x="879080" y="56451"/>
                  </a:lnTo>
                  <a:lnTo>
                    <a:pt x="900378" y="50611"/>
                  </a:lnTo>
                  <a:lnTo>
                    <a:pt x="921721" y="45131"/>
                  </a:lnTo>
                  <a:lnTo>
                    <a:pt x="942299" y="39889"/>
                  </a:lnTo>
                  <a:lnTo>
                    <a:pt x="962368" y="34807"/>
                  </a:lnTo>
                  <a:lnTo>
                    <a:pt x="982097" y="29832"/>
                  </a:lnTo>
                  <a:lnTo>
                    <a:pt x="1001600" y="26515"/>
                  </a:lnTo>
                  <a:lnTo>
                    <a:pt x="1020952" y="24304"/>
                  </a:lnTo>
                  <a:lnTo>
                    <a:pt x="1040204" y="22830"/>
                  </a:lnTo>
                  <a:lnTo>
                    <a:pt x="1059388" y="21847"/>
                  </a:lnTo>
                  <a:lnTo>
                    <a:pt x="1078527" y="21192"/>
                  </a:lnTo>
                  <a:lnTo>
                    <a:pt x="1097637" y="20755"/>
                  </a:lnTo>
                  <a:lnTo>
                    <a:pt x="1131570" y="22386"/>
                  </a:lnTo>
                  <a:lnTo>
                    <a:pt x="1162526" y="26551"/>
                  </a:lnTo>
                  <a:lnTo>
                    <a:pt x="1192159" y="33693"/>
                  </a:lnTo>
                  <a:lnTo>
                    <a:pt x="1219088" y="44277"/>
                  </a:lnTo>
                  <a:lnTo>
                    <a:pt x="1252328" y="63622"/>
                  </a:lnTo>
                  <a:lnTo>
                    <a:pt x="1269378" y="79009"/>
                  </a:lnTo>
                  <a:lnTo>
                    <a:pt x="1291570" y="109985"/>
                  </a:lnTo>
                  <a:lnTo>
                    <a:pt x="1308553" y="145092"/>
                  </a:lnTo>
                  <a:lnTo>
                    <a:pt x="1318708" y="171574"/>
                  </a:lnTo>
                  <a:lnTo>
                    <a:pt x="1324280" y="201336"/>
                  </a:lnTo>
                  <a:lnTo>
                    <a:pt x="1327550" y="233878"/>
                  </a:lnTo>
                  <a:lnTo>
                    <a:pt x="1331650" y="269507"/>
                  </a:lnTo>
                  <a:lnTo>
                    <a:pt x="1333854" y="289486"/>
                  </a:lnTo>
                  <a:lnTo>
                    <a:pt x="1336117" y="310743"/>
                  </a:lnTo>
                  <a:lnTo>
                    <a:pt x="1338420" y="332852"/>
                  </a:lnTo>
                  <a:lnTo>
                    <a:pt x="1341543" y="355528"/>
                  </a:lnTo>
                  <a:lnTo>
                    <a:pt x="1345212" y="378584"/>
                  </a:lnTo>
                  <a:lnTo>
                    <a:pt x="1349245" y="401892"/>
                  </a:lnTo>
                  <a:lnTo>
                    <a:pt x="1352728" y="423780"/>
                  </a:lnTo>
                  <a:lnTo>
                    <a:pt x="1355844" y="444722"/>
                  </a:lnTo>
                  <a:lnTo>
                    <a:pt x="1358714" y="465033"/>
                  </a:lnTo>
                  <a:lnTo>
                    <a:pt x="1364021" y="500302"/>
                  </a:lnTo>
                  <a:lnTo>
                    <a:pt x="1371600" y="5485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323"/>
            <p:cNvSpPr/>
            <p:nvPr/>
          </p:nvSpPr>
          <p:spPr>
            <a:xfrm>
              <a:off x="1835414" y="4040711"/>
              <a:ext cx="764686" cy="595448"/>
            </a:xfrm>
            <a:custGeom>
              <a:avLst/>
              <a:gdLst/>
              <a:ahLst/>
              <a:cxnLst/>
              <a:rect l="0" t="0" r="0" b="0"/>
              <a:pathLst>
                <a:path w="764686" h="595448">
                  <a:moveTo>
                    <a:pt x="93399" y="431277"/>
                  </a:moveTo>
                  <a:lnTo>
                    <a:pt x="93399" y="435069"/>
                  </a:lnTo>
                  <a:lnTo>
                    <a:pt x="95515" y="439047"/>
                  </a:lnTo>
                  <a:lnTo>
                    <a:pt x="103341" y="448069"/>
                  </a:lnTo>
                  <a:lnTo>
                    <a:pt x="133342" y="466036"/>
                  </a:lnTo>
                  <a:lnTo>
                    <a:pt x="159385" y="479323"/>
                  </a:lnTo>
                  <a:lnTo>
                    <a:pt x="188444" y="493314"/>
                  </a:lnTo>
                  <a:lnTo>
                    <a:pt x="211841" y="502769"/>
                  </a:lnTo>
                  <a:lnTo>
                    <a:pt x="238115" y="512264"/>
                  </a:lnTo>
                  <a:lnTo>
                    <a:pt x="265667" y="521775"/>
                  </a:lnTo>
                  <a:lnTo>
                    <a:pt x="295904" y="531294"/>
                  </a:lnTo>
                  <a:lnTo>
                    <a:pt x="327070" y="541610"/>
                  </a:lnTo>
                  <a:lnTo>
                    <a:pt x="356796" y="554133"/>
                  </a:lnTo>
                  <a:lnTo>
                    <a:pt x="388000" y="563402"/>
                  </a:lnTo>
                  <a:lnTo>
                    <a:pt x="420389" y="570962"/>
                  </a:lnTo>
                  <a:lnTo>
                    <a:pt x="453304" y="579613"/>
                  </a:lnTo>
                  <a:lnTo>
                    <a:pt x="486455" y="586633"/>
                  </a:lnTo>
                  <a:lnTo>
                    <a:pt x="518121" y="591605"/>
                  </a:lnTo>
                  <a:lnTo>
                    <a:pt x="545425" y="593815"/>
                  </a:lnTo>
                  <a:lnTo>
                    <a:pt x="570789" y="594797"/>
                  </a:lnTo>
                  <a:lnTo>
                    <a:pt x="605264" y="593233"/>
                  </a:lnTo>
                  <a:lnTo>
                    <a:pt x="635587" y="587743"/>
                  </a:lnTo>
                  <a:lnTo>
                    <a:pt x="662564" y="578973"/>
                  </a:lnTo>
                  <a:lnTo>
                    <a:pt x="689220" y="561786"/>
                  </a:lnTo>
                  <a:lnTo>
                    <a:pt x="714658" y="530601"/>
                  </a:lnTo>
                  <a:lnTo>
                    <a:pt x="730114" y="502578"/>
                  </a:lnTo>
                  <a:lnTo>
                    <a:pt x="741604" y="468409"/>
                  </a:lnTo>
                  <a:lnTo>
                    <a:pt x="753066" y="440515"/>
                  </a:lnTo>
                  <a:lnTo>
                    <a:pt x="761049" y="411348"/>
                  </a:lnTo>
                  <a:lnTo>
                    <a:pt x="763766" y="377923"/>
                  </a:lnTo>
                  <a:lnTo>
                    <a:pt x="764402" y="354647"/>
                  </a:lnTo>
                  <a:lnTo>
                    <a:pt x="764685" y="328957"/>
                  </a:lnTo>
                  <a:lnTo>
                    <a:pt x="764017" y="302457"/>
                  </a:lnTo>
                  <a:lnTo>
                    <a:pt x="761074" y="277450"/>
                  </a:lnTo>
                  <a:lnTo>
                    <a:pt x="757120" y="250991"/>
                  </a:lnTo>
                  <a:lnTo>
                    <a:pt x="751130" y="224149"/>
                  </a:lnTo>
                  <a:lnTo>
                    <a:pt x="740530" y="198991"/>
                  </a:lnTo>
                  <a:lnTo>
                    <a:pt x="727881" y="174580"/>
                  </a:lnTo>
                  <a:lnTo>
                    <a:pt x="713528" y="150502"/>
                  </a:lnTo>
                  <a:lnTo>
                    <a:pt x="687598" y="115427"/>
                  </a:lnTo>
                  <a:lnTo>
                    <a:pt x="658219" y="84574"/>
                  </a:lnTo>
                  <a:lnTo>
                    <a:pt x="633355" y="64990"/>
                  </a:lnTo>
                  <a:lnTo>
                    <a:pt x="606429" y="47820"/>
                  </a:lnTo>
                  <a:lnTo>
                    <a:pt x="577793" y="33045"/>
                  </a:lnTo>
                  <a:lnTo>
                    <a:pt x="546546" y="21187"/>
                  </a:lnTo>
                  <a:lnTo>
                    <a:pt x="514137" y="12742"/>
                  </a:lnTo>
                  <a:lnTo>
                    <a:pt x="481212" y="6342"/>
                  </a:lnTo>
                  <a:lnTo>
                    <a:pt x="448058" y="852"/>
                  </a:lnTo>
                  <a:lnTo>
                    <a:pt x="412685" y="0"/>
                  </a:lnTo>
                  <a:lnTo>
                    <a:pt x="394363" y="883"/>
                  </a:lnTo>
                  <a:lnTo>
                    <a:pt x="359188" y="3982"/>
                  </a:lnTo>
                  <a:lnTo>
                    <a:pt x="324239" y="8799"/>
                  </a:lnTo>
                  <a:lnTo>
                    <a:pt x="306030" y="12306"/>
                  </a:lnTo>
                  <a:lnTo>
                    <a:pt x="287540" y="16232"/>
                  </a:lnTo>
                  <a:lnTo>
                    <a:pt x="252180" y="26943"/>
                  </a:lnTo>
                  <a:lnTo>
                    <a:pt x="217943" y="40436"/>
                  </a:lnTo>
                  <a:lnTo>
                    <a:pt x="184206" y="57015"/>
                  </a:lnTo>
                  <a:lnTo>
                    <a:pt x="152807" y="77084"/>
                  </a:lnTo>
                  <a:lnTo>
                    <a:pt x="123771" y="99232"/>
                  </a:lnTo>
                  <a:lnTo>
                    <a:pt x="97637" y="122305"/>
                  </a:lnTo>
                  <a:lnTo>
                    <a:pt x="64404" y="157608"/>
                  </a:lnTo>
                  <a:lnTo>
                    <a:pt x="38241" y="193203"/>
                  </a:lnTo>
                  <a:lnTo>
                    <a:pt x="24963" y="219104"/>
                  </a:lnTo>
                  <a:lnTo>
                    <a:pt x="13770" y="246490"/>
                  </a:lnTo>
                  <a:lnTo>
                    <a:pt x="3504" y="274536"/>
                  </a:lnTo>
                  <a:lnTo>
                    <a:pt x="0" y="300760"/>
                  </a:lnTo>
                  <a:lnTo>
                    <a:pt x="1088" y="326438"/>
                  </a:lnTo>
                  <a:lnTo>
                    <a:pt x="4217" y="353725"/>
                  </a:lnTo>
                  <a:lnTo>
                    <a:pt x="10371" y="379611"/>
                  </a:lnTo>
                  <a:lnTo>
                    <a:pt x="19985" y="403552"/>
                  </a:lnTo>
                  <a:lnTo>
                    <a:pt x="42454" y="434880"/>
                  </a:lnTo>
                  <a:lnTo>
                    <a:pt x="66133" y="464271"/>
                  </a:lnTo>
                  <a:lnTo>
                    <a:pt x="96785" y="493087"/>
                  </a:lnTo>
                  <a:lnTo>
                    <a:pt x="126328" y="520940"/>
                  </a:lnTo>
                  <a:lnTo>
                    <a:pt x="154397" y="543833"/>
                  </a:lnTo>
                  <a:lnTo>
                    <a:pt x="185616" y="566193"/>
                  </a:lnTo>
                  <a:lnTo>
                    <a:pt x="221107" y="585010"/>
                  </a:lnTo>
                  <a:lnTo>
                    <a:pt x="248605" y="595123"/>
                  </a:lnTo>
                  <a:lnTo>
                    <a:pt x="253774" y="595447"/>
                  </a:lnTo>
                  <a:lnTo>
                    <a:pt x="255084" y="594698"/>
                  </a:lnTo>
                  <a:lnTo>
                    <a:pt x="255958" y="593406"/>
                  </a:lnTo>
                  <a:lnTo>
                    <a:pt x="257187" y="587794"/>
                  </a:lnTo>
                  <a:lnTo>
                    <a:pt x="257705" y="5812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324"/>
            <p:cNvSpPr/>
            <p:nvPr/>
          </p:nvSpPr>
          <p:spPr>
            <a:xfrm>
              <a:off x="2294137" y="3186662"/>
              <a:ext cx="1433364" cy="1006694"/>
            </a:xfrm>
            <a:custGeom>
              <a:avLst/>
              <a:gdLst/>
              <a:ahLst/>
              <a:cxnLst/>
              <a:rect l="0" t="0" r="0" b="0"/>
              <a:pathLst>
                <a:path w="1433364" h="1006694">
                  <a:moveTo>
                    <a:pt x="6151" y="999576"/>
                  </a:moveTo>
                  <a:lnTo>
                    <a:pt x="0" y="999576"/>
                  </a:lnTo>
                  <a:lnTo>
                    <a:pt x="5245" y="1005726"/>
                  </a:lnTo>
                  <a:lnTo>
                    <a:pt x="12222" y="1006632"/>
                  </a:lnTo>
                  <a:lnTo>
                    <a:pt x="16769" y="1006693"/>
                  </a:lnTo>
                  <a:lnTo>
                    <a:pt x="17992" y="1005908"/>
                  </a:lnTo>
                  <a:lnTo>
                    <a:pt x="18807" y="1004591"/>
                  </a:lnTo>
                  <a:lnTo>
                    <a:pt x="19351" y="1002919"/>
                  </a:lnTo>
                  <a:lnTo>
                    <a:pt x="20507" y="1001805"/>
                  </a:lnTo>
                  <a:lnTo>
                    <a:pt x="26493" y="999869"/>
                  </a:lnTo>
                  <a:lnTo>
                    <a:pt x="31052" y="999663"/>
                  </a:lnTo>
                  <a:lnTo>
                    <a:pt x="35209" y="997498"/>
                  </a:lnTo>
                  <a:lnTo>
                    <a:pt x="37429" y="995809"/>
                  </a:lnTo>
                  <a:lnTo>
                    <a:pt x="44129" y="993933"/>
                  </a:lnTo>
                  <a:lnTo>
                    <a:pt x="51605" y="992305"/>
                  </a:lnTo>
                  <a:lnTo>
                    <a:pt x="62872" y="986909"/>
                  </a:lnTo>
                  <a:lnTo>
                    <a:pt x="94519" y="978076"/>
                  </a:lnTo>
                  <a:lnTo>
                    <a:pt x="128558" y="965229"/>
                  </a:lnTo>
                  <a:lnTo>
                    <a:pt x="159648" y="944360"/>
                  </a:lnTo>
                  <a:lnTo>
                    <a:pt x="191135" y="924875"/>
                  </a:lnTo>
                  <a:lnTo>
                    <a:pt x="219358" y="905740"/>
                  </a:lnTo>
                  <a:lnTo>
                    <a:pt x="253297" y="883402"/>
                  </a:lnTo>
                  <a:lnTo>
                    <a:pt x="279506" y="863276"/>
                  </a:lnTo>
                  <a:lnTo>
                    <a:pt x="307029" y="841102"/>
                  </a:lnTo>
                  <a:lnTo>
                    <a:pt x="336725" y="818018"/>
                  </a:lnTo>
                  <a:lnTo>
                    <a:pt x="371089" y="794529"/>
                  </a:lnTo>
                  <a:lnTo>
                    <a:pt x="389937" y="781122"/>
                  </a:lnTo>
                  <a:lnTo>
                    <a:pt x="409645" y="766627"/>
                  </a:lnTo>
                  <a:lnTo>
                    <a:pt x="429929" y="751408"/>
                  </a:lnTo>
                  <a:lnTo>
                    <a:pt x="451388" y="734911"/>
                  </a:lnTo>
                  <a:lnTo>
                    <a:pt x="473632" y="717564"/>
                  </a:lnTo>
                  <a:lnTo>
                    <a:pt x="496398" y="699649"/>
                  </a:lnTo>
                  <a:lnTo>
                    <a:pt x="519514" y="681356"/>
                  </a:lnTo>
                  <a:lnTo>
                    <a:pt x="542861" y="662810"/>
                  </a:lnTo>
                  <a:lnTo>
                    <a:pt x="566364" y="644096"/>
                  </a:lnTo>
                  <a:lnTo>
                    <a:pt x="590764" y="625271"/>
                  </a:lnTo>
                  <a:lnTo>
                    <a:pt x="615761" y="606370"/>
                  </a:lnTo>
                  <a:lnTo>
                    <a:pt x="641158" y="587420"/>
                  </a:lnTo>
                  <a:lnTo>
                    <a:pt x="667614" y="568436"/>
                  </a:lnTo>
                  <a:lnTo>
                    <a:pt x="694776" y="549431"/>
                  </a:lnTo>
                  <a:lnTo>
                    <a:pt x="722409" y="530410"/>
                  </a:lnTo>
                  <a:lnTo>
                    <a:pt x="750356" y="511380"/>
                  </a:lnTo>
                  <a:lnTo>
                    <a:pt x="778513" y="492343"/>
                  </a:lnTo>
                  <a:lnTo>
                    <a:pt x="806809" y="473302"/>
                  </a:lnTo>
                  <a:lnTo>
                    <a:pt x="835198" y="454258"/>
                  </a:lnTo>
                  <a:lnTo>
                    <a:pt x="863649" y="435211"/>
                  </a:lnTo>
                  <a:lnTo>
                    <a:pt x="892141" y="416164"/>
                  </a:lnTo>
                  <a:lnTo>
                    <a:pt x="920661" y="397116"/>
                  </a:lnTo>
                  <a:lnTo>
                    <a:pt x="949199" y="378067"/>
                  </a:lnTo>
                  <a:lnTo>
                    <a:pt x="977749" y="359018"/>
                  </a:lnTo>
                  <a:lnTo>
                    <a:pt x="1005514" y="340762"/>
                  </a:lnTo>
                  <a:lnTo>
                    <a:pt x="1032756" y="323035"/>
                  </a:lnTo>
                  <a:lnTo>
                    <a:pt x="1059648" y="305661"/>
                  </a:lnTo>
                  <a:lnTo>
                    <a:pt x="1086307" y="289316"/>
                  </a:lnTo>
                  <a:lnTo>
                    <a:pt x="1112811" y="273657"/>
                  </a:lnTo>
                  <a:lnTo>
                    <a:pt x="1139212" y="258454"/>
                  </a:lnTo>
                  <a:lnTo>
                    <a:pt x="1163956" y="243557"/>
                  </a:lnTo>
                  <a:lnTo>
                    <a:pt x="1187596" y="228863"/>
                  </a:lnTo>
                  <a:lnTo>
                    <a:pt x="1210499" y="214305"/>
                  </a:lnTo>
                  <a:lnTo>
                    <a:pt x="1231325" y="200630"/>
                  </a:lnTo>
                  <a:lnTo>
                    <a:pt x="1250764" y="187546"/>
                  </a:lnTo>
                  <a:lnTo>
                    <a:pt x="1286387" y="162423"/>
                  </a:lnTo>
                  <a:lnTo>
                    <a:pt x="1318095" y="138029"/>
                  </a:lnTo>
                  <a:lnTo>
                    <a:pt x="1345945" y="113957"/>
                  </a:lnTo>
                  <a:lnTo>
                    <a:pt x="1370759" y="90824"/>
                  </a:lnTo>
                  <a:lnTo>
                    <a:pt x="1400197" y="61537"/>
                  </a:lnTo>
                  <a:lnTo>
                    <a:pt x="1424419" y="26287"/>
                  </a:lnTo>
                  <a:lnTo>
                    <a:pt x="1432595" y="8838"/>
                  </a:lnTo>
                  <a:lnTo>
                    <a:pt x="1433363" y="5709"/>
                  </a:lnTo>
                  <a:lnTo>
                    <a:pt x="1433082" y="3623"/>
                  </a:lnTo>
                  <a:lnTo>
                    <a:pt x="1432101" y="2232"/>
                  </a:lnTo>
                  <a:lnTo>
                    <a:pt x="1430653" y="1305"/>
                  </a:lnTo>
                  <a:lnTo>
                    <a:pt x="1424823" y="0"/>
                  </a:lnTo>
                  <a:lnTo>
                    <a:pt x="1420367" y="1812"/>
                  </a:lnTo>
                  <a:lnTo>
                    <a:pt x="1390195" y="22408"/>
                  </a:lnTo>
                  <a:lnTo>
                    <a:pt x="1349176" y="4945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7" name="SMARTInkShape-Group108"/>
          <p:cNvGrpSpPr/>
          <p:nvPr/>
        </p:nvGrpSpPr>
        <p:grpSpPr>
          <a:xfrm>
            <a:off x="1907038" y="3172826"/>
            <a:ext cx="2037489" cy="2434233"/>
            <a:chOff x="1907038" y="3172826"/>
            <a:chExt cx="2037489" cy="2434233"/>
          </a:xfrm>
        </p:grpSpPr>
        <p:sp>
          <p:nvSpPr>
            <p:cNvPr id="281" name="SMARTInkShape-325"/>
            <p:cNvSpPr/>
            <p:nvPr/>
          </p:nvSpPr>
          <p:spPr>
            <a:xfrm>
              <a:off x="2467622" y="3278981"/>
              <a:ext cx="682773" cy="1635920"/>
            </a:xfrm>
            <a:custGeom>
              <a:avLst/>
              <a:gdLst/>
              <a:ahLst/>
              <a:cxnLst/>
              <a:rect l="0" t="0" r="0" b="0"/>
              <a:pathLst>
                <a:path w="682773" h="1635920">
                  <a:moveTo>
                    <a:pt x="4116" y="1635919"/>
                  </a:moveTo>
                  <a:lnTo>
                    <a:pt x="0" y="1635919"/>
                  </a:lnTo>
                  <a:lnTo>
                    <a:pt x="1757" y="1635919"/>
                  </a:lnTo>
                  <a:lnTo>
                    <a:pt x="2543" y="1635125"/>
                  </a:lnTo>
                  <a:lnTo>
                    <a:pt x="7701" y="1622184"/>
                  </a:lnTo>
                  <a:lnTo>
                    <a:pt x="31987" y="1592188"/>
                  </a:lnTo>
                  <a:lnTo>
                    <a:pt x="55394" y="1556725"/>
                  </a:lnTo>
                  <a:lnTo>
                    <a:pt x="79722" y="1523113"/>
                  </a:lnTo>
                  <a:lnTo>
                    <a:pt x="97779" y="1495560"/>
                  </a:lnTo>
                  <a:lnTo>
                    <a:pt x="116387" y="1464000"/>
                  </a:lnTo>
                  <a:lnTo>
                    <a:pt x="135241" y="1428806"/>
                  </a:lnTo>
                  <a:lnTo>
                    <a:pt x="144714" y="1410531"/>
                  </a:lnTo>
                  <a:lnTo>
                    <a:pt x="154204" y="1391998"/>
                  </a:lnTo>
                  <a:lnTo>
                    <a:pt x="163706" y="1373292"/>
                  </a:lnTo>
                  <a:lnTo>
                    <a:pt x="173215" y="1353678"/>
                  </a:lnTo>
                  <a:lnTo>
                    <a:pt x="182730" y="1333459"/>
                  </a:lnTo>
                  <a:lnTo>
                    <a:pt x="192248" y="1312835"/>
                  </a:lnTo>
                  <a:lnTo>
                    <a:pt x="201769" y="1291149"/>
                  </a:lnTo>
                  <a:lnTo>
                    <a:pt x="211290" y="1268753"/>
                  </a:lnTo>
                  <a:lnTo>
                    <a:pt x="220813" y="1245886"/>
                  </a:lnTo>
                  <a:lnTo>
                    <a:pt x="229543" y="1222703"/>
                  </a:lnTo>
                  <a:lnTo>
                    <a:pt x="237745" y="1199310"/>
                  </a:lnTo>
                  <a:lnTo>
                    <a:pt x="245593" y="1175778"/>
                  </a:lnTo>
                  <a:lnTo>
                    <a:pt x="254001" y="1151358"/>
                  </a:lnTo>
                  <a:lnTo>
                    <a:pt x="262781" y="1126347"/>
                  </a:lnTo>
                  <a:lnTo>
                    <a:pt x="271809" y="1100942"/>
                  </a:lnTo>
                  <a:lnTo>
                    <a:pt x="281003" y="1075274"/>
                  </a:lnTo>
                  <a:lnTo>
                    <a:pt x="290307" y="1049431"/>
                  </a:lnTo>
                  <a:lnTo>
                    <a:pt x="299685" y="1023471"/>
                  </a:lnTo>
                  <a:lnTo>
                    <a:pt x="308318" y="997433"/>
                  </a:lnTo>
                  <a:lnTo>
                    <a:pt x="316455" y="971343"/>
                  </a:lnTo>
                  <a:lnTo>
                    <a:pt x="324260" y="945218"/>
                  </a:lnTo>
                  <a:lnTo>
                    <a:pt x="332639" y="919071"/>
                  </a:lnTo>
                  <a:lnTo>
                    <a:pt x="341400" y="892907"/>
                  </a:lnTo>
                  <a:lnTo>
                    <a:pt x="350416" y="866734"/>
                  </a:lnTo>
                  <a:lnTo>
                    <a:pt x="358807" y="839760"/>
                  </a:lnTo>
                  <a:lnTo>
                    <a:pt x="366783" y="812253"/>
                  </a:lnTo>
                  <a:lnTo>
                    <a:pt x="374481" y="784390"/>
                  </a:lnTo>
                  <a:lnTo>
                    <a:pt x="382789" y="757083"/>
                  </a:lnTo>
                  <a:lnTo>
                    <a:pt x="391502" y="730147"/>
                  </a:lnTo>
                  <a:lnTo>
                    <a:pt x="400485" y="703458"/>
                  </a:lnTo>
                  <a:lnTo>
                    <a:pt x="409650" y="677729"/>
                  </a:lnTo>
                  <a:lnTo>
                    <a:pt x="418934" y="652638"/>
                  </a:lnTo>
                  <a:lnTo>
                    <a:pt x="428299" y="627973"/>
                  </a:lnTo>
                  <a:lnTo>
                    <a:pt x="436923" y="602799"/>
                  </a:lnTo>
                  <a:lnTo>
                    <a:pt x="445054" y="577285"/>
                  </a:lnTo>
                  <a:lnTo>
                    <a:pt x="452856" y="551544"/>
                  </a:lnTo>
                  <a:lnTo>
                    <a:pt x="461232" y="527240"/>
                  </a:lnTo>
                  <a:lnTo>
                    <a:pt x="469991" y="503894"/>
                  </a:lnTo>
                  <a:lnTo>
                    <a:pt x="479006" y="481186"/>
                  </a:lnTo>
                  <a:lnTo>
                    <a:pt x="486603" y="458903"/>
                  </a:lnTo>
                  <a:lnTo>
                    <a:pt x="493255" y="436904"/>
                  </a:lnTo>
                  <a:lnTo>
                    <a:pt x="499277" y="415095"/>
                  </a:lnTo>
                  <a:lnTo>
                    <a:pt x="505673" y="394205"/>
                  </a:lnTo>
                  <a:lnTo>
                    <a:pt x="512319" y="373928"/>
                  </a:lnTo>
                  <a:lnTo>
                    <a:pt x="519130" y="354061"/>
                  </a:lnTo>
                  <a:lnTo>
                    <a:pt x="526052" y="334465"/>
                  </a:lnTo>
                  <a:lnTo>
                    <a:pt x="533048" y="315052"/>
                  </a:lnTo>
                  <a:lnTo>
                    <a:pt x="540094" y="295760"/>
                  </a:lnTo>
                  <a:lnTo>
                    <a:pt x="547172" y="277342"/>
                  </a:lnTo>
                  <a:lnTo>
                    <a:pt x="561387" y="242061"/>
                  </a:lnTo>
                  <a:lnTo>
                    <a:pt x="573525" y="209977"/>
                  </a:lnTo>
                  <a:lnTo>
                    <a:pt x="585005" y="180635"/>
                  </a:lnTo>
                  <a:lnTo>
                    <a:pt x="598045" y="154366"/>
                  </a:lnTo>
                  <a:lnTo>
                    <a:pt x="609661" y="129461"/>
                  </a:lnTo>
                  <a:lnTo>
                    <a:pt x="627243" y="95244"/>
                  </a:lnTo>
                  <a:lnTo>
                    <a:pt x="645417" y="67114"/>
                  </a:lnTo>
                  <a:lnTo>
                    <a:pt x="665780" y="36276"/>
                  </a:lnTo>
                  <a:lnTo>
                    <a:pt x="68277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326"/>
            <p:cNvSpPr/>
            <p:nvPr/>
          </p:nvSpPr>
          <p:spPr>
            <a:xfrm>
              <a:off x="2969013" y="3172826"/>
              <a:ext cx="731451" cy="1427750"/>
            </a:xfrm>
            <a:custGeom>
              <a:avLst/>
              <a:gdLst/>
              <a:ahLst/>
              <a:cxnLst/>
              <a:rect l="0" t="0" r="0" b="0"/>
              <a:pathLst>
                <a:path w="731451" h="1427750">
                  <a:moveTo>
                    <a:pt x="374262" y="1427749"/>
                  </a:moveTo>
                  <a:lnTo>
                    <a:pt x="374262" y="1395617"/>
                  </a:lnTo>
                  <a:lnTo>
                    <a:pt x="376379" y="1365312"/>
                  </a:lnTo>
                  <a:lnTo>
                    <a:pt x="379965" y="1338880"/>
                  </a:lnTo>
                  <a:lnTo>
                    <a:pt x="384205" y="1308612"/>
                  </a:lnTo>
                  <a:lnTo>
                    <a:pt x="386619" y="1276639"/>
                  </a:lnTo>
                  <a:lnTo>
                    <a:pt x="388485" y="1242320"/>
                  </a:lnTo>
                  <a:lnTo>
                    <a:pt x="390094" y="1223167"/>
                  </a:lnTo>
                  <a:lnTo>
                    <a:pt x="391960" y="1203255"/>
                  </a:lnTo>
                  <a:lnTo>
                    <a:pt x="393205" y="1182836"/>
                  </a:lnTo>
                  <a:lnTo>
                    <a:pt x="394034" y="1162080"/>
                  </a:lnTo>
                  <a:lnTo>
                    <a:pt x="394587" y="1141099"/>
                  </a:lnTo>
                  <a:lnTo>
                    <a:pt x="395750" y="1119174"/>
                  </a:lnTo>
                  <a:lnTo>
                    <a:pt x="397318" y="1096620"/>
                  </a:lnTo>
                  <a:lnTo>
                    <a:pt x="399158" y="1073646"/>
                  </a:lnTo>
                  <a:lnTo>
                    <a:pt x="400384" y="1050393"/>
                  </a:lnTo>
                  <a:lnTo>
                    <a:pt x="401202" y="1026953"/>
                  </a:lnTo>
                  <a:lnTo>
                    <a:pt x="401747" y="1003390"/>
                  </a:lnTo>
                  <a:lnTo>
                    <a:pt x="401317" y="978949"/>
                  </a:lnTo>
                  <a:lnTo>
                    <a:pt x="400236" y="953924"/>
                  </a:lnTo>
                  <a:lnTo>
                    <a:pt x="398722" y="928509"/>
                  </a:lnTo>
                  <a:lnTo>
                    <a:pt x="397713" y="903629"/>
                  </a:lnTo>
                  <a:lnTo>
                    <a:pt x="397039" y="879104"/>
                  </a:lnTo>
                  <a:lnTo>
                    <a:pt x="396590" y="854817"/>
                  </a:lnTo>
                  <a:lnTo>
                    <a:pt x="396292" y="829894"/>
                  </a:lnTo>
                  <a:lnTo>
                    <a:pt x="396092" y="804548"/>
                  </a:lnTo>
                  <a:lnTo>
                    <a:pt x="395959" y="778919"/>
                  </a:lnTo>
                  <a:lnTo>
                    <a:pt x="395871" y="753896"/>
                  </a:lnTo>
                  <a:lnTo>
                    <a:pt x="395811" y="729276"/>
                  </a:lnTo>
                  <a:lnTo>
                    <a:pt x="395772" y="704925"/>
                  </a:lnTo>
                  <a:lnTo>
                    <a:pt x="395746" y="679961"/>
                  </a:lnTo>
                  <a:lnTo>
                    <a:pt x="395728" y="654586"/>
                  </a:lnTo>
                  <a:lnTo>
                    <a:pt x="395717" y="628938"/>
                  </a:lnTo>
                  <a:lnTo>
                    <a:pt x="395709" y="604696"/>
                  </a:lnTo>
                  <a:lnTo>
                    <a:pt x="395704" y="581391"/>
                  </a:lnTo>
                  <a:lnTo>
                    <a:pt x="395700" y="558710"/>
                  </a:lnTo>
                  <a:lnTo>
                    <a:pt x="395698" y="535652"/>
                  </a:lnTo>
                  <a:lnTo>
                    <a:pt x="395696" y="512343"/>
                  </a:lnTo>
                  <a:lnTo>
                    <a:pt x="395695" y="488866"/>
                  </a:lnTo>
                  <a:lnTo>
                    <a:pt x="396488" y="466070"/>
                  </a:lnTo>
                  <a:lnTo>
                    <a:pt x="397811" y="443730"/>
                  </a:lnTo>
                  <a:lnTo>
                    <a:pt x="399486" y="421693"/>
                  </a:lnTo>
                  <a:lnTo>
                    <a:pt x="400603" y="400651"/>
                  </a:lnTo>
                  <a:lnTo>
                    <a:pt x="401348" y="380273"/>
                  </a:lnTo>
                  <a:lnTo>
                    <a:pt x="401844" y="360338"/>
                  </a:lnTo>
                  <a:lnTo>
                    <a:pt x="402969" y="340698"/>
                  </a:lnTo>
                  <a:lnTo>
                    <a:pt x="404512" y="321255"/>
                  </a:lnTo>
                  <a:lnTo>
                    <a:pt x="406335" y="301942"/>
                  </a:lnTo>
                  <a:lnTo>
                    <a:pt x="408361" y="267784"/>
                  </a:lnTo>
                  <a:lnTo>
                    <a:pt x="410054" y="235934"/>
                  </a:lnTo>
                  <a:lnTo>
                    <a:pt x="413453" y="203257"/>
                  </a:lnTo>
                  <a:lnTo>
                    <a:pt x="415493" y="172331"/>
                  </a:lnTo>
                  <a:lnTo>
                    <a:pt x="416399" y="143504"/>
                  </a:lnTo>
                  <a:lnTo>
                    <a:pt x="416802" y="117463"/>
                  </a:lnTo>
                  <a:lnTo>
                    <a:pt x="413237" y="84282"/>
                  </a:lnTo>
                  <a:lnTo>
                    <a:pt x="410945" y="54343"/>
                  </a:lnTo>
                  <a:lnTo>
                    <a:pt x="404468" y="22278"/>
                  </a:lnTo>
                  <a:lnTo>
                    <a:pt x="397852" y="6602"/>
                  </a:lnTo>
                  <a:lnTo>
                    <a:pt x="389932" y="0"/>
                  </a:lnTo>
                  <a:lnTo>
                    <a:pt x="388677" y="460"/>
                  </a:lnTo>
                  <a:lnTo>
                    <a:pt x="385167" y="3088"/>
                  </a:lnTo>
                  <a:lnTo>
                    <a:pt x="361850" y="35704"/>
                  </a:lnTo>
                  <a:lnTo>
                    <a:pt x="344126" y="64026"/>
                  </a:lnTo>
                  <a:lnTo>
                    <a:pt x="323793" y="97553"/>
                  </a:lnTo>
                  <a:lnTo>
                    <a:pt x="307646" y="122970"/>
                  </a:lnTo>
                  <a:lnTo>
                    <a:pt x="289092" y="150141"/>
                  </a:lnTo>
                  <a:lnTo>
                    <a:pt x="267617" y="178092"/>
                  </a:lnTo>
                  <a:lnTo>
                    <a:pt x="244844" y="208506"/>
                  </a:lnTo>
                  <a:lnTo>
                    <a:pt x="221493" y="240545"/>
                  </a:lnTo>
                  <a:lnTo>
                    <a:pt x="197885" y="273305"/>
                  </a:lnTo>
                  <a:lnTo>
                    <a:pt x="174164" y="306386"/>
                  </a:lnTo>
                  <a:lnTo>
                    <a:pt x="150392" y="339609"/>
                  </a:lnTo>
                  <a:lnTo>
                    <a:pt x="126597" y="372896"/>
                  </a:lnTo>
                  <a:lnTo>
                    <a:pt x="104909" y="404094"/>
                  </a:lnTo>
                  <a:lnTo>
                    <a:pt x="84687" y="433835"/>
                  </a:lnTo>
                  <a:lnTo>
                    <a:pt x="65116" y="462928"/>
                  </a:lnTo>
                  <a:lnTo>
                    <a:pt x="47951" y="489617"/>
                  </a:lnTo>
                  <a:lnTo>
                    <a:pt x="27017" y="522721"/>
                  </a:lnTo>
                  <a:lnTo>
                    <a:pt x="6477" y="556211"/>
                  </a:lnTo>
                  <a:lnTo>
                    <a:pt x="0" y="565119"/>
                  </a:lnTo>
                  <a:lnTo>
                    <a:pt x="135" y="565325"/>
                  </a:lnTo>
                  <a:lnTo>
                    <a:pt x="1019" y="564668"/>
                  </a:lnTo>
                  <a:lnTo>
                    <a:pt x="22518" y="529849"/>
                  </a:lnTo>
                  <a:lnTo>
                    <a:pt x="36326" y="499276"/>
                  </a:lnTo>
                  <a:lnTo>
                    <a:pt x="54264" y="465082"/>
                  </a:lnTo>
                  <a:lnTo>
                    <a:pt x="69851" y="437393"/>
                  </a:lnTo>
                  <a:lnTo>
                    <a:pt x="87362" y="407359"/>
                  </a:lnTo>
                  <a:lnTo>
                    <a:pt x="105728" y="378136"/>
                  </a:lnTo>
                  <a:lnTo>
                    <a:pt x="124474" y="345040"/>
                  </a:lnTo>
                  <a:lnTo>
                    <a:pt x="144183" y="309958"/>
                  </a:lnTo>
                  <a:lnTo>
                    <a:pt x="166171" y="275844"/>
                  </a:lnTo>
                  <a:lnTo>
                    <a:pt x="187056" y="242162"/>
                  </a:lnTo>
                  <a:lnTo>
                    <a:pt x="206922" y="209465"/>
                  </a:lnTo>
                  <a:lnTo>
                    <a:pt x="226334" y="179059"/>
                  </a:lnTo>
                  <a:lnTo>
                    <a:pt x="245546" y="149669"/>
                  </a:lnTo>
                  <a:lnTo>
                    <a:pt x="264667" y="121526"/>
                  </a:lnTo>
                  <a:lnTo>
                    <a:pt x="283749" y="95789"/>
                  </a:lnTo>
                  <a:lnTo>
                    <a:pt x="312342" y="62779"/>
                  </a:lnTo>
                  <a:lnTo>
                    <a:pt x="344745" y="29677"/>
                  </a:lnTo>
                  <a:lnTo>
                    <a:pt x="366045" y="13822"/>
                  </a:lnTo>
                  <a:lnTo>
                    <a:pt x="382763" y="8418"/>
                  </a:lnTo>
                  <a:lnTo>
                    <a:pt x="392857" y="7154"/>
                  </a:lnTo>
                  <a:lnTo>
                    <a:pt x="397771" y="9198"/>
                  </a:lnTo>
                  <a:lnTo>
                    <a:pt x="413066" y="24246"/>
                  </a:lnTo>
                  <a:lnTo>
                    <a:pt x="439165" y="59490"/>
                  </a:lnTo>
                  <a:lnTo>
                    <a:pt x="462284" y="94974"/>
                  </a:lnTo>
                  <a:lnTo>
                    <a:pt x="480852" y="123411"/>
                  </a:lnTo>
                  <a:lnTo>
                    <a:pt x="502333" y="157216"/>
                  </a:lnTo>
                  <a:lnTo>
                    <a:pt x="513618" y="175915"/>
                  </a:lnTo>
                  <a:lnTo>
                    <a:pt x="525109" y="195524"/>
                  </a:lnTo>
                  <a:lnTo>
                    <a:pt x="536739" y="215740"/>
                  </a:lnTo>
                  <a:lnTo>
                    <a:pt x="550049" y="237156"/>
                  </a:lnTo>
                  <a:lnTo>
                    <a:pt x="564478" y="259370"/>
                  </a:lnTo>
                  <a:lnTo>
                    <a:pt x="579654" y="282117"/>
                  </a:lnTo>
                  <a:lnTo>
                    <a:pt x="596121" y="306807"/>
                  </a:lnTo>
                  <a:lnTo>
                    <a:pt x="613449" y="332792"/>
                  </a:lnTo>
                  <a:lnTo>
                    <a:pt x="631352" y="359640"/>
                  </a:lnTo>
                  <a:lnTo>
                    <a:pt x="647255" y="385476"/>
                  </a:lnTo>
                  <a:lnTo>
                    <a:pt x="661826" y="410638"/>
                  </a:lnTo>
                  <a:lnTo>
                    <a:pt x="675509" y="435350"/>
                  </a:lnTo>
                  <a:lnTo>
                    <a:pt x="687806" y="456587"/>
                  </a:lnTo>
                  <a:lnTo>
                    <a:pt x="731450" y="52763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327"/>
            <p:cNvSpPr/>
            <p:nvPr/>
          </p:nvSpPr>
          <p:spPr>
            <a:xfrm>
              <a:off x="3300413" y="3237168"/>
              <a:ext cx="49615" cy="1356264"/>
            </a:xfrm>
            <a:custGeom>
              <a:avLst/>
              <a:gdLst/>
              <a:ahLst/>
              <a:cxnLst/>
              <a:rect l="0" t="0" r="0" b="0"/>
              <a:pathLst>
                <a:path w="49615" h="1356264">
                  <a:moveTo>
                    <a:pt x="0" y="1356263"/>
                  </a:moveTo>
                  <a:lnTo>
                    <a:pt x="0" y="1325036"/>
                  </a:lnTo>
                  <a:lnTo>
                    <a:pt x="0" y="1292092"/>
                  </a:lnTo>
                  <a:lnTo>
                    <a:pt x="0" y="1258845"/>
                  </a:lnTo>
                  <a:lnTo>
                    <a:pt x="0" y="1232798"/>
                  </a:lnTo>
                  <a:lnTo>
                    <a:pt x="0" y="1203229"/>
                  </a:lnTo>
                  <a:lnTo>
                    <a:pt x="0" y="1169979"/>
                  </a:lnTo>
                  <a:lnTo>
                    <a:pt x="0" y="1151111"/>
                  </a:lnTo>
                  <a:lnTo>
                    <a:pt x="0" y="1131389"/>
                  </a:lnTo>
                  <a:lnTo>
                    <a:pt x="0" y="1111097"/>
                  </a:lnTo>
                  <a:lnTo>
                    <a:pt x="0" y="1090426"/>
                  </a:lnTo>
                  <a:lnTo>
                    <a:pt x="0" y="1069501"/>
                  </a:lnTo>
                  <a:lnTo>
                    <a:pt x="0" y="1046819"/>
                  </a:lnTo>
                  <a:lnTo>
                    <a:pt x="0" y="1022967"/>
                  </a:lnTo>
                  <a:lnTo>
                    <a:pt x="0" y="998335"/>
                  </a:lnTo>
                  <a:lnTo>
                    <a:pt x="0" y="973182"/>
                  </a:lnTo>
                  <a:lnTo>
                    <a:pt x="0" y="947682"/>
                  </a:lnTo>
                  <a:lnTo>
                    <a:pt x="0" y="921951"/>
                  </a:lnTo>
                  <a:lnTo>
                    <a:pt x="0" y="896065"/>
                  </a:lnTo>
                  <a:lnTo>
                    <a:pt x="0" y="870077"/>
                  </a:lnTo>
                  <a:lnTo>
                    <a:pt x="0" y="844020"/>
                  </a:lnTo>
                  <a:lnTo>
                    <a:pt x="0" y="817124"/>
                  </a:lnTo>
                  <a:lnTo>
                    <a:pt x="0" y="789668"/>
                  </a:lnTo>
                  <a:lnTo>
                    <a:pt x="0" y="761840"/>
                  </a:lnTo>
                  <a:lnTo>
                    <a:pt x="0" y="732968"/>
                  </a:lnTo>
                  <a:lnTo>
                    <a:pt x="0" y="703402"/>
                  </a:lnTo>
                  <a:lnTo>
                    <a:pt x="0" y="673372"/>
                  </a:lnTo>
                  <a:lnTo>
                    <a:pt x="0" y="643828"/>
                  </a:lnTo>
                  <a:lnTo>
                    <a:pt x="0" y="614606"/>
                  </a:lnTo>
                  <a:lnTo>
                    <a:pt x="0" y="585600"/>
                  </a:lnTo>
                  <a:lnTo>
                    <a:pt x="0" y="556738"/>
                  </a:lnTo>
                  <a:lnTo>
                    <a:pt x="0" y="527971"/>
                  </a:lnTo>
                  <a:lnTo>
                    <a:pt x="0" y="499268"/>
                  </a:lnTo>
                  <a:lnTo>
                    <a:pt x="793" y="471402"/>
                  </a:lnTo>
                  <a:lnTo>
                    <a:pt x="2116" y="444093"/>
                  </a:lnTo>
                  <a:lnTo>
                    <a:pt x="3792" y="417156"/>
                  </a:lnTo>
                  <a:lnTo>
                    <a:pt x="4909" y="390467"/>
                  </a:lnTo>
                  <a:lnTo>
                    <a:pt x="5654" y="363943"/>
                  </a:lnTo>
                  <a:lnTo>
                    <a:pt x="6150" y="337529"/>
                  </a:lnTo>
                  <a:lnTo>
                    <a:pt x="7275" y="312776"/>
                  </a:lnTo>
                  <a:lnTo>
                    <a:pt x="8819" y="289130"/>
                  </a:lnTo>
                  <a:lnTo>
                    <a:pt x="10641" y="266222"/>
                  </a:lnTo>
                  <a:lnTo>
                    <a:pt x="12651" y="244600"/>
                  </a:lnTo>
                  <a:lnTo>
                    <a:pt x="14783" y="223836"/>
                  </a:lnTo>
                  <a:lnTo>
                    <a:pt x="16999" y="203643"/>
                  </a:lnTo>
                  <a:lnTo>
                    <a:pt x="19270" y="184625"/>
                  </a:lnTo>
                  <a:lnTo>
                    <a:pt x="21578" y="166390"/>
                  </a:lnTo>
                  <a:lnTo>
                    <a:pt x="26259" y="132106"/>
                  </a:lnTo>
                  <a:lnTo>
                    <a:pt x="30985" y="100993"/>
                  </a:lnTo>
                  <a:lnTo>
                    <a:pt x="33615" y="73407"/>
                  </a:lnTo>
                  <a:lnTo>
                    <a:pt x="37212" y="39797"/>
                  </a:lnTo>
                  <a:lnTo>
                    <a:pt x="48020" y="4262"/>
                  </a:lnTo>
                  <a:lnTo>
                    <a:pt x="49614" y="0"/>
                  </a:lnTo>
                  <a:lnTo>
                    <a:pt x="45019" y="10565"/>
                  </a:lnTo>
                  <a:lnTo>
                    <a:pt x="35718" y="418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328"/>
            <p:cNvSpPr/>
            <p:nvPr/>
          </p:nvSpPr>
          <p:spPr>
            <a:xfrm>
              <a:off x="2664619" y="3273737"/>
              <a:ext cx="800101" cy="1534008"/>
            </a:xfrm>
            <a:custGeom>
              <a:avLst/>
              <a:gdLst/>
              <a:ahLst/>
              <a:cxnLst/>
              <a:rect l="0" t="0" r="0" b="0"/>
              <a:pathLst>
                <a:path w="800101" h="1534008">
                  <a:moveTo>
                    <a:pt x="0" y="1534007"/>
                  </a:moveTo>
                  <a:lnTo>
                    <a:pt x="9943" y="1534007"/>
                  </a:lnTo>
                  <a:lnTo>
                    <a:pt x="12185" y="1532419"/>
                  </a:lnTo>
                  <a:lnTo>
                    <a:pt x="16792" y="1526422"/>
                  </a:lnTo>
                  <a:lnTo>
                    <a:pt x="32824" y="1497289"/>
                  </a:lnTo>
                  <a:lnTo>
                    <a:pt x="49148" y="1472328"/>
                  </a:lnTo>
                  <a:lnTo>
                    <a:pt x="66156" y="1439796"/>
                  </a:lnTo>
                  <a:lnTo>
                    <a:pt x="79409" y="1415935"/>
                  </a:lnTo>
                  <a:lnTo>
                    <a:pt x="93237" y="1389456"/>
                  </a:lnTo>
                  <a:lnTo>
                    <a:pt x="109436" y="1357578"/>
                  </a:lnTo>
                  <a:lnTo>
                    <a:pt x="118201" y="1340188"/>
                  </a:lnTo>
                  <a:lnTo>
                    <a:pt x="126426" y="1321450"/>
                  </a:lnTo>
                  <a:lnTo>
                    <a:pt x="134290" y="1301815"/>
                  </a:lnTo>
                  <a:lnTo>
                    <a:pt x="141914" y="1281581"/>
                  </a:lnTo>
                  <a:lnTo>
                    <a:pt x="150172" y="1260948"/>
                  </a:lnTo>
                  <a:lnTo>
                    <a:pt x="158852" y="1240049"/>
                  </a:lnTo>
                  <a:lnTo>
                    <a:pt x="167814" y="1218972"/>
                  </a:lnTo>
                  <a:lnTo>
                    <a:pt x="176170" y="1196984"/>
                  </a:lnTo>
                  <a:lnTo>
                    <a:pt x="184121" y="1174387"/>
                  </a:lnTo>
                  <a:lnTo>
                    <a:pt x="191804" y="1151385"/>
                  </a:lnTo>
                  <a:lnTo>
                    <a:pt x="199307" y="1128113"/>
                  </a:lnTo>
                  <a:lnTo>
                    <a:pt x="206690" y="1104661"/>
                  </a:lnTo>
                  <a:lnTo>
                    <a:pt x="213993" y="1081089"/>
                  </a:lnTo>
                  <a:lnTo>
                    <a:pt x="222037" y="1056643"/>
                  </a:lnTo>
                  <a:lnTo>
                    <a:pt x="230575" y="1031614"/>
                  </a:lnTo>
                  <a:lnTo>
                    <a:pt x="239441" y="1006197"/>
                  </a:lnTo>
                  <a:lnTo>
                    <a:pt x="248528" y="979727"/>
                  </a:lnTo>
                  <a:lnTo>
                    <a:pt x="257760" y="952556"/>
                  </a:lnTo>
                  <a:lnTo>
                    <a:pt x="267090" y="924917"/>
                  </a:lnTo>
                  <a:lnTo>
                    <a:pt x="275691" y="897759"/>
                  </a:lnTo>
                  <a:lnTo>
                    <a:pt x="283806" y="870923"/>
                  </a:lnTo>
                  <a:lnTo>
                    <a:pt x="291598" y="844301"/>
                  </a:lnTo>
                  <a:lnTo>
                    <a:pt x="299174" y="817028"/>
                  </a:lnTo>
                  <a:lnTo>
                    <a:pt x="306605" y="789321"/>
                  </a:lnTo>
                  <a:lnTo>
                    <a:pt x="313941" y="761324"/>
                  </a:lnTo>
                  <a:lnTo>
                    <a:pt x="322006" y="733135"/>
                  </a:lnTo>
                  <a:lnTo>
                    <a:pt x="330558" y="704817"/>
                  </a:lnTo>
                  <a:lnTo>
                    <a:pt x="339434" y="676414"/>
                  </a:lnTo>
                  <a:lnTo>
                    <a:pt x="346940" y="648747"/>
                  </a:lnTo>
                  <a:lnTo>
                    <a:pt x="353530" y="621571"/>
                  </a:lnTo>
                  <a:lnTo>
                    <a:pt x="359512" y="594723"/>
                  </a:lnTo>
                  <a:lnTo>
                    <a:pt x="366674" y="568092"/>
                  </a:lnTo>
                  <a:lnTo>
                    <a:pt x="374625" y="541608"/>
                  </a:lnTo>
                  <a:lnTo>
                    <a:pt x="383100" y="515220"/>
                  </a:lnTo>
                  <a:lnTo>
                    <a:pt x="391131" y="489691"/>
                  </a:lnTo>
                  <a:lnTo>
                    <a:pt x="398866" y="464733"/>
                  </a:lnTo>
                  <a:lnTo>
                    <a:pt x="406405" y="440158"/>
                  </a:lnTo>
                  <a:lnTo>
                    <a:pt x="413018" y="415837"/>
                  </a:lnTo>
                  <a:lnTo>
                    <a:pt x="419014" y="391685"/>
                  </a:lnTo>
                  <a:lnTo>
                    <a:pt x="424599" y="367647"/>
                  </a:lnTo>
                  <a:lnTo>
                    <a:pt x="430703" y="345271"/>
                  </a:lnTo>
                  <a:lnTo>
                    <a:pt x="437154" y="324003"/>
                  </a:lnTo>
                  <a:lnTo>
                    <a:pt x="443836" y="303476"/>
                  </a:lnTo>
                  <a:lnTo>
                    <a:pt x="450672" y="283440"/>
                  </a:lnTo>
                  <a:lnTo>
                    <a:pt x="457611" y="263733"/>
                  </a:lnTo>
                  <a:lnTo>
                    <a:pt x="464617" y="244245"/>
                  </a:lnTo>
                  <a:lnTo>
                    <a:pt x="478753" y="209892"/>
                  </a:lnTo>
                  <a:lnTo>
                    <a:pt x="493767" y="178749"/>
                  </a:lnTo>
                  <a:lnTo>
                    <a:pt x="511022" y="149032"/>
                  </a:lnTo>
                  <a:lnTo>
                    <a:pt x="527159" y="122067"/>
                  </a:lnTo>
                  <a:lnTo>
                    <a:pt x="549631" y="88806"/>
                  </a:lnTo>
                  <a:lnTo>
                    <a:pt x="571370" y="61753"/>
                  </a:lnTo>
                  <a:lnTo>
                    <a:pt x="600704" y="26091"/>
                  </a:lnTo>
                  <a:lnTo>
                    <a:pt x="619934" y="0"/>
                  </a:lnTo>
                  <a:lnTo>
                    <a:pt x="603292" y="19701"/>
                  </a:lnTo>
                  <a:lnTo>
                    <a:pt x="570254" y="42643"/>
                  </a:lnTo>
                  <a:lnTo>
                    <a:pt x="540439" y="65008"/>
                  </a:lnTo>
                  <a:lnTo>
                    <a:pt x="517214" y="82606"/>
                  </a:lnTo>
                  <a:lnTo>
                    <a:pt x="491016" y="101011"/>
                  </a:lnTo>
                  <a:lnTo>
                    <a:pt x="461381" y="121891"/>
                  </a:lnTo>
                  <a:lnTo>
                    <a:pt x="428896" y="145193"/>
                  </a:lnTo>
                  <a:lnTo>
                    <a:pt x="393291" y="171425"/>
                  </a:lnTo>
                  <a:lnTo>
                    <a:pt x="358417" y="196842"/>
                  </a:lnTo>
                  <a:lnTo>
                    <a:pt x="324396" y="222161"/>
                  </a:lnTo>
                  <a:lnTo>
                    <a:pt x="290755" y="249289"/>
                  </a:lnTo>
                  <a:lnTo>
                    <a:pt x="257282" y="277221"/>
                  </a:lnTo>
                  <a:lnTo>
                    <a:pt x="224679" y="304717"/>
                  </a:lnTo>
                  <a:lnTo>
                    <a:pt x="194313" y="330166"/>
                  </a:lnTo>
                  <a:lnTo>
                    <a:pt x="169176" y="352589"/>
                  </a:lnTo>
                  <a:lnTo>
                    <a:pt x="139291" y="380947"/>
                  </a:lnTo>
                  <a:lnTo>
                    <a:pt x="108723" y="416582"/>
                  </a:lnTo>
                  <a:lnTo>
                    <a:pt x="105819" y="419963"/>
                  </a:lnTo>
                  <a:lnTo>
                    <a:pt x="105471" y="421423"/>
                  </a:lnTo>
                  <a:lnTo>
                    <a:pt x="106827" y="421603"/>
                  </a:lnTo>
                  <a:lnTo>
                    <a:pt x="109317" y="420929"/>
                  </a:lnTo>
                  <a:lnTo>
                    <a:pt x="141333" y="396022"/>
                  </a:lnTo>
                  <a:lnTo>
                    <a:pt x="171434" y="372296"/>
                  </a:lnTo>
                  <a:lnTo>
                    <a:pt x="196049" y="352264"/>
                  </a:lnTo>
                  <a:lnTo>
                    <a:pt x="223658" y="330131"/>
                  </a:lnTo>
                  <a:lnTo>
                    <a:pt x="254449" y="307066"/>
                  </a:lnTo>
                  <a:lnTo>
                    <a:pt x="286655" y="283585"/>
                  </a:lnTo>
                  <a:lnTo>
                    <a:pt x="319490" y="259920"/>
                  </a:lnTo>
                  <a:lnTo>
                    <a:pt x="352603" y="236173"/>
                  </a:lnTo>
                  <a:lnTo>
                    <a:pt x="387958" y="212390"/>
                  </a:lnTo>
                  <a:lnTo>
                    <a:pt x="406277" y="200491"/>
                  </a:lnTo>
                  <a:lnTo>
                    <a:pt x="441446" y="176687"/>
                  </a:lnTo>
                  <a:lnTo>
                    <a:pt x="475598" y="153672"/>
                  </a:lnTo>
                  <a:lnTo>
                    <a:pt x="509298" y="132860"/>
                  </a:lnTo>
                  <a:lnTo>
                    <a:pt x="540679" y="115144"/>
                  </a:lnTo>
                  <a:lnTo>
                    <a:pt x="570502" y="99332"/>
                  </a:lnTo>
                  <a:lnTo>
                    <a:pt x="599631" y="84367"/>
                  </a:lnTo>
                  <a:lnTo>
                    <a:pt x="628452" y="71896"/>
                  </a:lnTo>
                  <a:lnTo>
                    <a:pt x="654756" y="62648"/>
                  </a:lnTo>
                  <a:lnTo>
                    <a:pt x="683745" y="57443"/>
                  </a:lnTo>
                  <a:lnTo>
                    <a:pt x="710503" y="56694"/>
                  </a:lnTo>
                  <a:lnTo>
                    <a:pt x="723502" y="59331"/>
                  </a:lnTo>
                  <a:lnTo>
                    <a:pt x="734571" y="69500"/>
                  </a:lnTo>
                  <a:lnTo>
                    <a:pt x="754612" y="101898"/>
                  </a:lnTo>
                  <a:lnTo>
                    <a:pt x="761487" y="137070"/>
                  </a:lnTo>
                  <a:lnTo>
                    <a:pt x="767328" y="168079"/>
                  </a:lnTo>
                  <a:lnTo>
                    <a:pt x="771108" y="185239"/>
                  </a:lnTo>
                  <a:lnTo>
                    <a:pt x="774422" y="205409"/>
                  </a:lnTo>
                  <a:lnTo>
                    <a:pt x="777425" y="227588"/>
                  </a:lnTo>
                  <a:lnTo>
                    <a:pt x="780221" y="251104"/>
                  </a:lnTo>
                  <a:lnTo>
                    <a:pt x="783672" y="279482"/>
                  </a:lnTo>
                  <a:lnTo>
                    <a:pt x="800100" y="4124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329"/>
            <p:cNvSpPr/>
            <p:nvPr/>
          </p:nvSpPr>
          <p:spPr>
            <a:xfrm>
              <a:off x="1907038" y="4709514"/>
              <a:ext cx="1869876" cy="897545"/>
            </a:xfrm>
            <a:custGeom>
              <a:avLst/>
              <a:gdLst/>
              <a:ahLst/>
              <a:cxnLst/>
              <a:rect l="0" t="0" r="0" b="0"/>
              <a:pathLst>
                <a:path w="1869876" h="897545">
                  <a:moveTo>
                    <a:pt x="600418" y="212530"/>
                  </a:moveTo>
                  <a:lnTo>
                    <a:pt x="596626" y="208738"/>
                  </a:lnTo>
                  <a:lnTo>
                    <a:pt x="590531" y="206875"/>
                  </a:lnTo>
                  <a:lnTo>
                    <a:pt x="556900" y="200672"/>
                  </a:lnTo>
                  <a:lnTo>
                    <a:pt x="523407" y="198962"/>
                  </a:lnTo>
                  <a:lnTo>
                    <a:pt x="494489" y="198562"/>
                  </a:lnTo>
                  <a:lnTo>
                    <a:pt x="463116" y="198385"/>
                  </a:lnTo>
                  <a:lnTo>
                    <a:pt x="430651" y="199099"/>
                  </a:lnTo>
                  <a:lnTo>
                    <a:pt x="397702" y="202063"/>
                  </a:lnTo>
                  <a:lnTo>
                    <a:pt x="364537" y="208142"/>
                  </a:lnTo>
                  <a:lnTo>
                    <a:pt x="330482" y="216930"/>
                  </a:lnTo>
                  <a:lnTo>
                    <a:pt x="312511" y="222607"/>
                  </a:lnTo>
                  <a:lnTo>
                    <a:pt x="294180" y="228773"/>
                  </a:lnTo>
                  <a:lnTo>
                    <a:pt x="258996" y="241974"/>
                  </a:lnTo>
                  <a:lnTo>
                    <a:pt x="224837" y="256572"/>
                  </a:lnTo>
                  <a:lnTo>
                    <a:pt x="191135" y="273644"/>
                  </a:lnTo>
                  <a:lnTo>
                    <a:pt x="157635" y="291814"/>
                  </a:lnTo>
                  <a:lnTo>
                    <a:pt x="125020" y="311267"/>
                  </a:lnTo>
                  <a:lnTo>
                    <a:pt x="94649" y="333142"/>
                  </a:lnTo>
                  <a:lnTo>
                    <a:pt x="69509" y="358210"/>
                  </a:lnTo>
                  <a:lnTo>
                    <a:pt x="48546" y="384433"/>
                  </a:lnTo>
                  <a:lnTo>
                    <a:pt x="31292" y="409317"/>
                  </a:lnTo>
                  <a:lnTo>
                    <a:pt x="17802" y="435722"/>
                  </a:lnTo>
                  <a:lnTo>
                    <a:pt x="7309" y="462539"/>
                  </a:lnTo>
                  <a:lnTo>
                    <a:pt x="0" y="487687"/>
                  </a:lnTo>
                  <a:lnTo>
                    <a:pt x="455" y="514209"/>
                  </a:lnTo>
                  <a:lnTo>
                    <a:pt x="6743" y="541078"/>
                  </a:lnTo>
                  <a:lnTo>
                    <a:pt x="17475" y="566249"/>
                  </a:lnTo>
                  <a:lnTo>
                    <a:pt x="34416" y="590666"/>
                  </a:lnTo>
                  <a:lnTo>
                    <a:pt x="56762" y="615540"/>
                  </a:lnTo>
                  <a:lnTo>
                    <a:pt x="85214" y="642470"/>
                  </a:lnTo>
                  <a:lnTo>
                    <a:pt x="118497" y="666081"/>
                  </a:lnTo>
                  <a:lnTo>
                    <a:pt x="136262" y="676822"/>
                  </a:lnTo>
                  <a:lnTo>
                    <a:pt x="155250" y="687952"/>
                  </a:lnTo>
                  <a:lnTo>
                    <a:pt x="175052" y="699340"/>
                  </a:lnTo>
                  <a:lnTo>
                    <a:pt x="195397" y="710902"/>
                  </a:lnTo>
                  <a:lnTo>
                    <a:pt x="216898" y="721784"/>
                  </a:lnTo>
                  <a:lnTo>
                    <a:pt x="239169" y="732214"/>
                  </a:lnTo>
                  <a:lnTo>
                    <a:pt x="261954" y="742342"/>
                  </a:lnTo>
                  <a:lnTo>
                    <a:pt x="285876" y="752269"/>
                  </a:lnTo>
                  <a:lnTo>
                    <a:pt x="310554" y="762062"/>
                  </a:lnTo>
                  <a:lnTo>
                    <a:pt x="335738" y="771766"/>
                  </a:lnTo>
                  <a:lnTo>
                    <a:pt x="362052" y="780617"/>
                  </a:lnTo>
                  <a:lnTo>
                    <a:pt x="389120" y="788898"/>
                  </a:lnTo>
                  <a:lnTo>
                    <a:pt x="416690" y="796800"/>
                  </a:lnTo>
                  <a:lnTo>
                    <a:pt x="444596" y="804449"/>
                  </a:lnTo>
                  <a:lnTo>
                    <a:pt x="472724" y="811930"/>
                  </a:lnTo>
                  <a:lnTo>
                    <a:pt x="501001" y="819299"/>
                  </a:lnTo>
                  <a:lnTo>
                    <a:pt x="530172" y="826592"/>
                  </a:lnTo>
                  <a:lnTo>
                    <a:pt x="559937" y="833836"/>
                  </a:lnTo>
                  <a:lnTo>
                    <a:pt x="590100" y="841046"/>
                  </a:lnTo>
                  <a:lnTo>
                    <a:pt x="619733" y="848234"/>
                  </a:lnTo>
                  <a:lnTo>
                    <a:pt x="649013" y="855408"/>
                  </a:lnTo>
                  <a:lnTo>
                    <a:pt x="678059" y="862571"/>
                  </a:lnTo>
                  <a:lnTo>
                    <a:pt x="707741" y="868141"/>
                  </a:lnTo>
                  <a:lnTo>
                    <a:pt x="737848" y="872648"/>
                  </a:lnTo>
                  <a:lnTo>
                    <a:pt x="768238" y="876446"/>
                  </a:lnTo>
                  <a:lnTo>
                    <a:pt x="798817" y="880566"/>
                  </a:lnTo>
                  <a:lnTo>
                    <a:pt x="829521" y="884900"/>
                  </a:lnTo>
                  <a:lnTo>
                    <a:pt x="860310" y="889376"/>
                  </a:lnTo>
                  <a:lnTo>
                    <a:pt x="891154" y="892361"/>
                  </a:lnTo>
                  <a:lnTo>
                    <a:pt x="922036" y="894350"/>
                  </a:lnTo>
                  <a:lnTo>
                    <a:pt x="952943" y="895677"/>
                  </a:lnTo>
                  <a:lnTo>
                    <a:pt x="983072" y="896561"/>
                  </a:lnTo>
                  <a:lnTo>
                    <a:pt x="1012683" y="897151"/>
                  </a:lnTo>
                  <a:lnTo>
                    <a:pt x="1041949" y="897544"/>
                  </a:lnTo>
                  <a:lnTo>
                    <a:pt x="1070984" y="896218"/>
                  </a:lnTo>
                  <a:lnTo>
                    <a:pt x="1099866" y="893747"/>
                  </a:lnTo>
                  <a:lnTo>
                    <a:pt x="1128646" y="890512"/>
                  </a:lnTo>
                  <a:lnTo>
                    <a:pt x="1156564" y="887562"/>
                  </a:lnTo>
                  <a:lnTo>
                    <a:pt x="1183907" y="884801"/>
                  </a:lnTo>
                  <a:lnTo>
                    <a:pt x="1210867" y="882167"/>
                  </a:lnTo>
                  <a:lnTo>
                    <a:pt x="1237572" y="878029"/>
                  </a:lnTo>
                  <a:lnTo>
                    <a:pt x="1264106" y="872890"/>
                  </a:lnTo>
                  <a:lnTo>
                    <a:pt x="1290527" y="867082"/>
                  </a:lnTo>
                  <a:lnTo>
                    <a:pt x="1316872" y="860036"/>
                  </a:lnTo>
                  <a:lnTo>
                    <a:pt x="1343167" y="852163"/>
                  </a:lnTo>
                  <a:lnTo>
                    <a:pt x="1369428" y="843739"/>
                  </a:lnTo>
                  <a:lnTo>
                    <a:pt x="1394078" y="834949"/>
                  </a:lnTo>
                  <a:lnTo>
                    <a:pt x="1417656" y="825913"/>
                  </a:lnTo>
                  <a:lnTo>
                    <a:pt x="1440519" y="816715"/>
                  </a:lnTo>
                  <a:lnTo>
                    <a:pt x="1462904" y="807407"/>
                  </a:lnTo>
                  <a:lnTo>
                    <a:pt x="1484971" y="798027"/>
                  </a:lnTo>
                  <a:lnTo>
                    <a:pt x="1506826" y="788599"/>
                  </a:lnTo>
                  <a:lnTo>
                    <a:pt x="1528540" y="778345"/>
                  </a:lnTo>
                  <a:lnTo>
                    <a:pt x="1550160" y="767539"/>
                  </a:lnTo>
                  <a:lnTo>
                    <a:pt x="1571717" y="756367"/>
                  </a:lnTo>
                  <a:lnTo>
                    <a:pt x="1592438" y="744157"/>
                  </a:lnTo>
                  <a:lnTo>
                    <a:pt x="1612603" y="731255"/>
                  </a:lnTo>
                  <a:lnTo>
                    <a:pt x="1632396" y="717890"/>
                  </a:lnTo>
                  <a:lnTo>
                    <a:pt x="1651147" y="704218"/>
                  </a:lnTo>
                  <a:lnTo>
                    <a:pt x="1686798" y="676326"/>
                  </a:lnTo>
                  <a:lnTo>
                    <a:pt x="1719048" y="648055"/>
                  </a:lnTo>
                  <a:lnTo>
                    <a:pt x="1748462" y="619615"/>
                  </a:lnTo>
                  <a:lnTo>
                    <a:pt x="1774764" y="591100"/>
                  </a:lnTo>
                  <a:lnTo>
                    <a:pt x="1797566" y="560436"/>
                  </a:lnTo>
                  <a:lnTo>
                    <a:pt x="1817490" y="528286"/>
                  </a:lnTo>
                  <a:lnTo>
                    <a:pt x="1834283" y="495476"/>
                  </a:lnTo>
                  <a:lnTo>
                    <a:pt x="1847567" y="464490"/>
                  </a:lnTo>
                  <a:lnTo>
                    <a:pt x="1857969" y="434050"/>
                  </a:lnTo>
                  <a:lnTo>
                    <a:pt x="1865238" y="402000"/>
                  </a:lnTo>
                  <a:lnTo>
                    <a:pt x="1868998" y="369235"/>
                  </a:lnTo>
                  <a:lnTo>
                    <a:pt x="1869875" y="336945"/>
                  </a:lnTo>
                  <a:lnTo>
                    <a:pt x="1867619" y="306719"/>
                  </a:lnTo>
                  <a:lnTo>
                    <a:pt x="1859738" y="277410"/>
                  </a:lnTo>
                  <a:lnTo>
                    <a:pt x="1848297" y="249303"/>
                  </a:lnTo>
                  <a:lnTo>
                    <a:pt x="1835275" y="223582"/>
                  </a:lnTo>
                  <a:lnTo>
                    <a:pt x="1819433" y="198921"/>
                  </a:lnTo>
                  <a:lnTo>
                    <a:pt x="1800221" y="174731"/>
                  </a:lnTo>
                  <a:lnTo>
                    <a:pt x="1775808" y="150751"/>
                  </a:lnTo>
                  <a:lnTo>
                    <a:pt x="1746966" y="128981"/>
                  </a:lnTo>
                  <a:lnTo>
                    <a:pt x="1714832" y="108722"/>
                  </a:lnTo>
                  <a:lnTo>
                    <a:pt x="1679384" y="89135"/>
                  </a:lnTo>
                  <a:lnTo>
                    <a:pt x="1661041" y="80260"/>
                  </a:lnTo>
                  <a:lnTo>
                    <a:pt x="1642463" y="71962"/>
                  </a:lnTo>
                  <a:lnTo>
                    <a:pt x="1623727" y="64049"/>
                  </a:lnTo>
                  <a:lnTo>
                    <a:pt x="1604093" y="56393"/>
                  </a:lnTo>
                  <a:lnTo>
                    <a:pt x="1583860" y="48907"/>
                  </a:lnTo>
                  <a:lnTo>
                    <a:pt x="1563227" y="41536"/>
                  </a:lnTo>
                  <a:lnTo>
                    <a:pt x="1541534" y="35827"/>
                  </a:lnTo>
                  <a:lnTo>
                    <a:pt x="1519135" y="31228"/>
                  </a:lnTo>
                  <a:lnTo>
                    <a:pt x="1496265" y="27368"/>
                  </a:lnTo>
                  <a:lnTo>
                    <a:pt x="1472287" y="23208"/>
                  </a:lnTo>
                  <a:lnTo>
                    <a:pt x="1447570" y="18846"/>
                  </a:lnTo>
                  <a:lnTo>
                    <a:pt x="1422361" y="14351"/>
                  </a:lnTo>
                  <a:lnTo>
                    <a:pt x="1396031" y="10561"/>
                  </a:lnTo>
                  <a:lnTo>
                    <a:pt x="1368951" y="7240"/>
                  </a:lnTo>
                  <a:lnTo>
                    <a:pt x="1341374" y="4232"/>
                  </a:lnTo>
                  <a:lnTo>
                    <a:pt x="1313463" y="2227"/>
                  </a:lnTo>
                  <a:lnTo>
                    <a:pt x="1285332" y="891"/>
                  </a:lnTo>
                  <a:lnTo>
                    <a:pt x="1257052" y="0"/>
                  </a:lnTo>
                  <a:lnTo>
                    <a:pt x="1227881" y="199"/>
                  </a:lnTo>
                  <a:lnTo>
                    <a:pt x="1198114" y="1126"/>
                  </a:lnTo>
                  <a:lnTo>
                    <a:pt x="1167951" y="2538"/>
                  </a:lnTo>
                  <a:lnTo>
                    <a:pt x="1138317" y="4272"/>
                  </a:lnTo>
                  <a:lnTo>
                    <a:pt x="1109036" y="6223"/>
                  </a:lnTo>
                  <a:lnTo>
                    <a:pt x="1079991" y="8317"/>
                  </a:lnTo>
                  <a:lnTo>
                    <a:pt x="1050308" y="11301"/>
                  </a:lnTo>
                  <a:lnTo>
                    <a:pt x="1020201" y="14877"/>
                  </a:lnTo>
                  <a:lnTo>
                    <a:pt x="989811" y="18849"/>
                  </a:lnTo>
                  <a:lnTo>
                    <a:pt x="959232" y="23878"/>
                  </a:lnTo>
                  <a:lnTo>
                    <a:pt x="928528" y="29612"/>
                  </a:lnTo>
                  <a:lnTo>
                    <a:pt x="897739" y="35816"/>
                  </a:lnTo>
                  <a:lnTo>
                    <a:pt x="866895" y="43127"/>
                  </a:lnTo>
                  <a:lnTo>
                    <a:pt x="836013" y="51176"/>
                  </a:lnTo>
                  <a:lnTo>
                    <a:pt x="805106" y="59717"/>
                  </a:lnTo>
                  <a:lnTo>
                    <a:pt x="774183" y="69379"/>
                  </a:lnTo>
                  <a:lnTo>
                    <a:pt x="743249" y="79790"/>
                  </a:lnTo>
                  <a:lnTo>
                    <a:pt x="712308" y="90699"/>
                  </a:lnTo>
                  <a:lnTo>
                    <a:pt x="682155" y="101940"/>
                  </a:lnTo>
                  <a:lnTo>
                    <a:pt x="652528" y="113404"/>
                  </a:lnTo>
                  <a:lnTo>
                    <a:pt x="623252" y="125015"/>
                  </a:lnTo>
                  <a:lnTo>
                    <a:pt x="595003" y="138311"/>
                  </a:lnTo>
                  <a:lnTo>
                    <a:pt x="567439" y="152732"/>
                  </a:lnTo>
                  <a:lnTo>
                    <a:pt x="540332" y="167902"/>
                  </a:lnTo>
                  <a:lnTo>
                    <a:pt x="515117" y="183572"/>
                  </a:lnTo>
                  <a:lnTo>
                    <a:pt x="491163" y="199574"/>
                  </a:lnTo>
                  <a:lnTo>
                    <a:pt x="468050" y="215799"/>
                  </a:lnTo>
                  <a:lnTo>
                    <a:pt x="445498" y="232966"/>
                  </a:lnTo>
                  <a:lnTo>
                    <a:pt x="423319" y="250760"/>
                  </a:lnTo>
                  <a:lnTo>
                    <a:pt x="401390" y="268973"/>
                  </a:lnTo>
                  <a:lnTo>
                    <a:pt x="366440" y="301909"/>
                  </a:lnTo>
                  <a:lnTo>
                    <a:pt x="338472" y="331629"/>
                  </a:lnTo>
                  <a:lnTo>
                    <a:pt x="308051" y="366705"/>
                  </a:lnTo>
                  <a:lnTo>
                    <a:pt x="293237" y="3839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330"/>
            <p:cNvSpPr/>
            <p:nvPr/>
          </p:nvSpPr>
          <p:spPr>
            <a:xfrm>
              <a:off x="2835879" y="4536865"/>
              <a:ext cx="1108648" cy="598936"/>
            </a:xfrm>
            <a:custGeom>
              <a:avLst/>
              <a:gdLst/>
              <a:ahLst/>
              <a:cxnLst/>
              <a:rect l="0" t="0" r="0" b="0"/>
              <a:pathLst>
                <a:path w="1108648" h="598936">
                  <a:moveTo>
                    <a:pt x="664559" y="20848"/>
                  </a:moveTo>
                  <a:lnTo>
                    <a:pt x="664559" y="17055"/>
                  </a:lnTo>
                  <a:lnTo>
                    <a:pt x="663765" y="15938"/>
                  </a:lnTo>
                  <a:lnTo>
                    <a:pt x="662442" y="15193"/>
                  </a:lnTo>
                  <a:lnTo>
                    <a:pt x="630238" y="3848"/>
                  </a:lnTo>
                  <a:lnTo>
                    <a:pt x="600238" y="729"/>
                  </a:lnTo>
                  <a:lnTo>
                    <a:pt x="575646" y="0"/>
                  </a:lnTo>
                  <a:lnTo>
                    <a:pt x="548842" y="469"/>
                  </a:lnTo>
                  <a:lnTo>
                    <a:pt x="521054" y="3324"/>
                  </a:lnTo>
                  <a:lnTo>
                    <a:pt x="488596" y="7239"/>
                  </a:lnTo>
                  <a:lnTo>
                    <a:pt x="453003" y="12418"/>
                  </a:lnTo>
                  <a:lnTo>
                    <a:pt x="434621" y="16021"/>
                  </a:lnTo>
                  <a:lnTo>
                    <a:pt x="416017" y="20012"/>
                  </a:lnTo>
                  <a:lnTo>
                    <a:pt x="397264" y="25053"/>
                  </a:lnTo>
                  <a:lnTo>
                    <a:pt x="378412" y="30795"/>
                  </a:lnTo>
                  <a:lnTo>
                    <a:pt x="359495" y="37004"/>
                  </a:lnTo>
                  <a:lnTo>
                    <a:pt x="340532" y="43524"/>
                  </a:lnTo>
                  <a:lnTo>
                    <a:pt x="321541" y="50253"/>
                  </a:lnTo>
                  <a:lnTo>
                    <a:pt x="302530" y="57120"/>
                  </a:lnTo>
                  <a:lnTo>
                    <a:pt x="282713" y="64873"/>
                  </a:lnTo>
                  <a:lnTo>
                    <a:pt x="262357" y="73216"/>
                  </a:lnTo>
                  <a:lnTo>
                    <a:pt x="241643" y="81954"/>
                  </a:lnTo>
                  <a:lnTo>
                    <a:pt x="222277" y="90954"/>
                  </a:lnTo>
                  <a:lnTo>
                    <a:pt x="203811" y="100129"/>
                  </a:lnTo>
                  <a:lnTo>
                    <a:pt x="185943" y="109420"/>
                  </a:lnTo>
                  <a:lnTo>
                    <a:pt x="167681" y="119584"/>
                  </a:lnTo>
                  <a:lnTo>
                    <a:pt x="149157" y="130328"/>
                  </a:lnTo>
                  <a:lnTo>
                    <a:pt x="114023" y="152849"/>
                  </a:lnTo>
                  <a:lnTo>
                    <a:pt x="85178" y="176088"/>
                  </a:lnTo>
                  <a:lnTo>
                    <a:pt x="59129" y="199646"/>
                  </a:lnTo>
                  <a:lnTo>
                    <a:pt x="28501" y="235220"/>
                  </a:lnTo>
                  <a:lnTo>
                    <a:pt x="15154" y="259793"/>
                  </a:lnTo>
                  <a:lnTo>
                    <a:pt x="3930" y="286589"/>
                  </a:lnTo>
                  <a:lnTo>
                    <a:pt x="0" y="312257"/>
                  </a:lnTo>
                  <a:lnTo>
                    <a:pt x="2487" y="336894"/>
                  </a:lnTo>
                  <a:lnTo>
                    <a:pt x="11529" y="361073"/>
                  </a:lnTo>
                  <a:lnTo>
                    <a:pt x="25603" y="385049"/>
                  </a:lnTo>
                  <a:lnTo>
                    <a:pt x="44028" y="408933"/>
                  </a:lnTo>
                  <a:lnTo>
                    <a:pt x="68092" y="432778"/>
                  </a:lnTo>
                  <a:lnTo>
                    <a:pt x="96779" y="454488"/>
                  </a:lnTo>
                  <a:lnTo>
                    <a:pt x="128843" y="474721"/>
                  </a:lnTo>
                  <a:lnTo>
                    <a:pt x="164261" y="494296"/>
                  </a:lnTo>
                  <a:lnTo>
                    <a:pt x="183389" y="503961"/>
                  </a:lnTo>
                  <a:lnTo>
                    <a:pt x="203285" y="513579"/>
                  </a:lnTo>
                  <a:lnTo>
                    <a:pt x="223693" y="523167"/>
                  </a:lnTo>
                  <a:lnTo>
                    <a:pt x="244442" y="531940"/>
                  </a:lnTo>
                  <a:lnTo>
                    <a:pt x="265418" y="540169"/>
                  </a:lnTo>
                  <a:lnTo>
                    <a:pt x="286546" y="548037"/>
                  </a:lnTo>
                  <a:lnTo>
                    <a:pt x="308569" y="554870"/>
                  </a:lnTo>
                  <a:lnTo>
                    <a:pt x="331189" y="561012"/>
                  </a:lnTo>
                  <a:lnTo>
                    <a:pt x="354206" y="566695"/>
                  </a:lnTo>
                  <a:lnTo>
                    <a:pt x="376694" y="572071"/>
                  </a:lnTo>
                  <a:lnTo>
                    <a:pt x="398830" y="577242"/>
                  </a:lnTo>
                  <a:lnTo>
                    <a:pt x="420731" y="582277"/>
                  </a:lnTo>
                  <a:lnTo>
                    <a:pt x="443269" y="586428"/>
                  </a:lnTo>
                  <a:lnTo>
                    <a:pt x="466233" y="589988"/>
                  </a:lnTo>
                  <a:lnTo>
                    <a:pt x="489479" y="593156"/>
                  </a:lnTo>
                  <a:lnTo>
                    <a:pt x="512120" y="595267"/>
                  </a:lnTo>
                  <a:lnTo>
                    <a:pt x="534358" y="596676"/>
                  </a:lnTo>
                  <a:lnTo>
                    <a:pt x="556327" y="597614"/>
                  </a:lnTo>
                  <a:lnTo>
                    <a:pt x="578910" y="598239"/>
                  </a:lnTo>
                  <a:lnTo>
                    <a:pt x="601903" y="598657"/>
                  </a:lnTo>
                  <a:lnTo>
                    <a:pt x="625169" y="598935"/>
                  </a:lnTo>
                  <a:lnTo>
                    <a:pt x="647824" y="598327"/>
                  </a:lnTo>
                  <a:lnTo>
                    <a:pt x="670071" y="597127"/>
                  </a:lnTo>
                  <a:lnTo>
                    <a:pt x="692046" y="595534"/>
                  </a:lnTo>
                  <a:lnTo>
                    <a:pt x="713840" y="592885"/>
                  </a:lnTo>
                  <a:lnTo>
                    <a:pt x="735513" y="589531"/>
                  </a:lnTo>
                  <a:lnTo>
                    <a:pt x="757105" y="585707"/>
                  </a:lnTo>
                  <a:lnTo>
                    <a:pt x="777056" y="580777"/>
                  </a:lnTo>
                  <a:lnTo>
                    <a:pt x="795913" y="575108"/>
                  </a:lnTo>
                  <a:lnTo>
                    <a:pt x="814041" y="568949"/>
                  </a:lnTo>
                  <a:lnTo>
                    <a:pt x="832476" y="562461"/>
                  </a:lnTo>
                  <a:lnTo>
                    <a:pt x="851116" y="555754"/>
                  </a:lnTo>
                  <a:lnTo>
                    <a:pt x="869893" y="548902"/>
                  </a:lnTo>
                  <a:lnTo>
                    <a:pt x="905572" y="534939"/>
                  </a:lnTo>
                  <a:lnTo>
                    <a:pt x="939157" y="520002"/>
                  </a:lnTo>
                  <a:lnTo>
                    <a:pt x="969958" y="502779"/>
                  </a:lnTo>
                  <a:lnTo>
                    <a:pt x="997406" y="484541"/>
                  </a:lnTo>
                  <a:lnTo>
                    <a:pt x="1033055" y="456424"/>
                  </a:lnTo>
                  <a:lnTo>
                    <a:pt x="1061609" y="425868"/>
                  </a:lnTo>
                  <a:lnTo>
                    <a:pt x="1085151" y="391678"/>
                  </a:lnTo>
                  <a:lnTo>
                    <a:pt x="1102974" y="356413"/>
                  </a:lnTo>
                  <a:lnTo>
                    <a:pt x="1108647" y="332706"/>
                  </a:lnTo>
                  <a:lnTo>
                    <a:pt x="1106585" y="297047"/>
                  </a:lnTo>
                  <a:lnTo>
                    <a:pt x="1100198" y="273249"/>
                  </a:lnTo>
                  <a:lnTo>
                    <a:pt x="1089951" y="247326"/>
                  </a:lnTo>
                  <a:lnTo>
                    <a:pt x="1076666" y="220723"/>
                  </a:lnTo>
                  <a:lnTo>
                    <a:pt x="1060178" y="195671"/>
                  </a:lnTo>
                  <a:lnTo>
                    <a:pt x="1038033" y="171307"/>
                  </a:lnTo>
                  <a:lnTo>
                    <a:pt x="1010728" y="147250"/>
                  </a:lnTo>
                  <a:lnTo>
                    <a:pt x="977427" y="123328"/>
                  </a:lnTo>
                  <a:lnTo>
                    <a:pt x="959656" y="112187"/>
                  </a:lnTo>
                  <a:lnTo>
                    <a:pt x="941459" y="101584"/>
                  </a:lnTo>
                  <a:lnTo>
                    <a:pt x="922978" y="91340"/>
                  </a:lnTo>
                  <a:lnTo>
                    <a:pt x="902719" y="82131"/>
                  </a:lnTo>
                  <a:lnTo>
                    <a:pt x="881276" y="73609"/>
                  </a:lnTo>
                  <a:lnTo>
                    <a:pt x="859043" y="65547"/>
                  </a:lnTo>
                  <a:lnTo>
                    <a:pt x="836284" y="57791"/>
                  </a:lnTo>
                  <a:lnTo>
                    <a:pt x="813173" y="50239"/>
                  </a:lnTo>
                  <a:lnTo>
                    <a:pt x="789829" y="42823"/>
                  </a:lnTo>
                  <a:lnTo>
                    <a:pt x="765535" y="36292"/>
                  </a:lnTo>
                  <a:lnTo>
                    <a:pt x="740607" y="30350"/>
                  </a:lnTo>
                  <a:lnTo>
                    <a:pt x="715257" y="24801"/>
                  </a:lnTo>
                  <a:lnTo>
                    <a:pt x="689626" y="20308"/>
                  </a:lnTo>
                  <a:lnTo>
                    <a:pt x="663808" y="16519"/>
                  </a:lnTo>
                  <a:lnTo>
                    <a:pt x="637864" y="13200"/>
                  </a:lnTo>
                  <a:lnTo>
                    <a:pt x="611044" y="11780"/>
                  </a:lnTo>
                  <a:lnTo>
                    <a:pt x="583638" y="11628"/>
                  </a:lnTo>
                  <a:lnTo>
                    <a:pt x="555843" y="12319"/>
                  </a:lnTo>
                  <a:lnTo>
                    <a:pt x="528582" y="13575"/>
                  </a:lnTo>
                  <a:lnTo>
                    <a:pt x="501676" y="15205"/>
                  </a:lnTo>
                  <a:lnTo>
                    <a:pt x="475008" y="17086"/>
                  </a:lnTo>
                  <a:lnTo>
                    <a:pt x="448498" y="20721"/>
                  </a:lnTo>
                  <a:lnTo>
                    <a:pt x="422093" y="25526"/>
                  </a:lnTo>
                  <a:lnTo>
                    <a:pt x="395758" y="31110"/>
                  </a:lnTo>
                  <a:lnTo>
                    <a:pt x="370264" y="38008"/>
                  </a:lnTo>
                  <a:lnTo>
                    <a:pt x="345331" y="45782"/>
                  </a:lnTo>
                  <a:lnTo>
                    <a:pt x="320772" y="54139"/>
                  </a:lnTo>
                  <a:lnTo>
                    <a:pt x="296461" y="64473"/>
                  </a:lnTo>
                  <a:lnTo>
                    <a:pt x="272317" y="76125"/>
                  </a:lnTo>
                  <a:lnTo>
                    <a:pt x="248282" y="88656"/>
                  </a:lnTo>
                  <a:lnTo>
                    <a:pt x="226703" y="100978"/>
                  </a:lnTo>
                  <a:lnTo>
                    <a:pt x="206761" y="113162"/>
                  </a:lnTo>
                  <a:lnTo>
                    <a:pt x="172168" y="136489"/>
                  </a:lnTo>
                  <a:lnTo>
                    <a:pt x="121634" y="17801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84717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40335" indent="0">
              <a:buNone/>
            </a:pPr>
            <a:r>
              <a:rPr lang="en-US" dirty="0" smtClean="0">
                <a:solidFill>
                  <a:schemeClr val="tx1"/>
                </a:solidFill>
              </a:rPr>
              <a:t>You worked on it last class and today. </a:t>
            </a:r>
          </a:p>
          <a:p>
            <a:pPr marL="140335" indent="0">
              <a:buNone/>
            </a:pPr>
            <a:r>
              <a:rPr lang="en-US" dirty="0" smtClean="0">
                <a:solidFill>
                  <a:schemeClr val="tx1"/>
                </a:solidFill>
              </a:rPr>
              <a:t>We are moving on. If you aren’t finished, you need to submit your response on Thursday. </a:t>
            </a:r>
            <a:endParaRPr lang="en-US" dirty="0">
              <a:solidFill>
                <a:schemeClr val="tx1"/>
              </a:solidFill>
            </a:endParaRPr>
          </a:p>
        </p:txBody>
      </p:sp>
      <p:sp>
        <p:nvSpPr>
          <p:cNvPr id="3" name="Title 2"/>
          <p:cNvSpPr>
            <a:spLocks noGrp="1"/>
          </p:cNvSpPr>
          <p:nvPr>
            <p:ph type="title"/>
          </p:nvPr>
        </p:nvSpPr>
        <p:spPr/>
        <p:txBody>
          <a:bodyPr/>
          <a:lstStyle/>
          <a:p>
            <a:r>
              <a:rPr lang="en-US" dirty="0" smtClean="0">
                <a:solidFill>
                  <a:schemeClr val="tx1"/>
                </a:solidFill>
              </a:rPr>
              <a:t>Submit your finished response</a:t>
            </a:r>
            <a:endParaRPr lang="en-US" dirty="0">
              <a:solidFill>
                <a:schemeClr val="tx1"/>
              </a:solidFill>
            </a:endParaRPr>
          </a:p>
        </p:txBody>
      </p:sp>
    </p:spTree>
    <p:extLst>
      <p:ext uri="{BB962C8B-B14F-4D97-AF65-F5344CB8AC3E}">
        <p14:creationId xmlns:p14="http://schemas.microsoft.com/office/powerpoint/2010/main" val="3342802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935166" y="1371600"/>
            <a:ext cx="7117200" cy="3405900"/>
          </a:xfrm>
          <a:prstGeom prst="rect">
            <a:avLst/>
          </a:prstGeom>
          <a:noFill/>
          <a:ln>
            <a:noFill/>
          </a:ln>
        </p:spPr>
        <p:txBody>
          <a:bodyPr lIns="91425" tIns="45700" rIns="91425" bIns="45700" anchor="b" anchorCtr="0">
            <a:noAutofit/>
          </a:bodyPr>
          <a:lstStyle/>
          <a:p>
            <a:pPr lvl="0" rtl="0">
              <a:lnSpc>
                <a:spcPct val="115000"/>
              </a:lnSpc>
              <a:spcBef>
                <a:spcPts val="0"/>
              </a:spcBef>
              <a:buClr>
                <a:schemeClr val="dk1"/>
              </a:buClr>
              <a:buSzPct val="27500"/>
              <a:buFont typeface="Arial"/>
              <a:buNone/>
            </a:pPr>
            <a:r>
              <a:rPr lang="en-US" sz="4000" b="0" i="0" u="none" strike="noStrike" cap="none" baseline="0" dirty="0">
                <a:solidFill>
                  <a:srgbClr val="3F3F3F"/>
                </a:solidFill>
                <a:latin typeface="Verdana"/>
                <a:ea typeface="Verdana"/>
                <a:cs typeface="Verdana"/>
                <a:sym typeface="Verdana"/>
              </a:rPr>
              <a:t>LEQ 2</a:t>
            </a:r>
            <a:r>
              <a:rPr lang="en-US" dirty="0"/>
              <a:t>-How does Joanne Hyppolite control structure and literary devices to develop an argument in “Dyaspora”?</a:t>
            </a:r>
          </a:p>
        </p:txBody>
      </p:sp>
      <p:sp>
        <p:nvSpPr>
          <p:cNvPr id="180" name="Shape 180"/>
          <p:cNvSpPr txBox="1">
            <a:spLocks noGrp="1"/>
          </p:cNvSpPr>
          <p:nvPr>
            <p:ph type="subTitle" idx="1"/>
          </p:nvPr>
        </p:nvSpPr>
        <p:spPr>
          <a:xfrm>
            <a:off x="1009441" y="4777380"/>
            <a:ext cx="7117180" cy="861420"/>
          </a:xfrm>
          <a:prstGeom prst="rect">
            <a:avLst/>
          </a:prstGeom>
          <a:noFill/>
          <a:ln>
            <a:noFill/>
          </a:ln>
        </p:spPr>
        <p:txBody>
          <a:bodyPr lIns="91425" tIns="45700" rIns="91425" bIns="45700" anchor="t" anchorCtr="0">
            <a:noAutofit/>
          </a:bodyPr>
          <a:lstStyle/>
          <a:p>
            <a:pPr marL="0" marR="0" lvl="0" indent="0" algn="ctr" rtl="0">
              <a:spcBef>
                <a:spcPts val="0"/>
              </a:spcBef>
              <a:spcAft>
                <a:spcPts val="600"/>
              </a:spcAft>
              <a:buClr>
                <a:srgbClr val="3F3F3F"/>
              </a:buClr>
              <a:buSzPct val="25000"/>
              <a:buFont typeface="Verdana"/>
              <a:buNone/>
            </a:pPr>
            <a:r>
              <a:rPr lang="en-US" sz="2000" b="0" i="0" u="none" strike="noStrike" cap="none" baseline="0">
                <a:solidFill>
                  <a:schemeClr val="lt1"/>
                </a:solidFill>
                <a:latin typeface="Verdana"/>
                <a:ea typeface="Verdana"/>
                <a:cs typeface="Verdana"/>
                <a:sym typeface="Verdana"/>
              </a:rPr>
              <a:t>What is it like to grow up between worlds?</a:t>
            </a:r>
          </a:p>
        </p:txBody>
      </p:sp>
      <p:sp>
        <p:nvSpPr>
          <p:cNvPr id="2" name="TextBox 1"/>
          <p:cNvSpPr txBox="1"/>
          <p:nvPr/>
        </p:nvSpPr>
        <p:spPr>
          <a:xfrm>
            <a:off x="1066800" y="533400"/>
            <a:ext cx="6781800" cy="646331"/>
          </a:xfrm>
          <a:prstGeom prst="rect">
            <a:avLst/>
          </a:prstGeom>
          <a:noFill/>
        </p:spPr>
        <p:txBody>
          <a:bodyPr wrap="square" rtlCol="0">
            <a:spAutoFit/>
          </a:bodyPr>
          <a:lstStyle/>
          <a:p>
            <a:r>
              <a:rPr lang="en-US" dirty="0">
                <a:solidFill>
                  <a:srgbClr val="000000"/>
                </a:solidFill>
              </a:rPr>
              <a:t>Moving on to the next part of Lesson 3!!! </a:t>
            </a:r>
          </a:p>
          <a:p>
            <a:r>
              <a:rPr lang="en-US" dirty="0">
                <a:solidFill>
                  <a:srgbClr val="000000"/>
                </a:solidFill>
              </a:rPr>
              <a:t>This text is “Dyaspora” – you can find in on the </a:t>
            </a:r>
            <a:r>
              <a:rPr lang="en-US">
                <a:solidFill>
                  <a:srgbClr val="000000"/>
                </a:solidFill>
              </a:rPr>
              <a:t>online textbook. </a:t>
            </a:r>
            <a:endParaRPr lang="en-US" dirty="0">
              <a:solidFill>
                <a:srgbClr val="000000"/>
              </a:solidFill>
            </a:endParaRPr>
          </a:p>
        </p:txBody>
      </p:sp>
    </p:spTree>
    <p:extLst>
      <p:ext uri="{BB962C8B-B14F-4D97-AF65-F5344CB8AC3E}">
        <p14:creationId xmlns:p14="http://schemas.microsoft.com/office/powerpoint/2010/main" val="1602029096"/>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009441" y="675724"/>
            <a:ext cx="7125113" cy="924475"/>
          </a:xfrm>
          <a:prstGeom prst="rect">
            <a:avLst/>
          </a:prstGeom>
          <a:noFill/>
          <a:ln>
            <a:noFill/>
          </a:ln>
        </p:spPr>
        <p:txBody>
          <a:bodyPr lIns="91425" tIns="45700" rIns="91425" bIns="45700" anchor="ctr" anchorCtr="0">
            <a:noAutofit/>
          </a:bodyPr>
          <a:lstStyle/>
          <a:p>
            <a:pPr marL="0" marR="0" lvl="0" indent="0" algn="l" rtl="0">
              <a:spcBef>
                <a:spcPts val="0"/>
              </a:spcBef>
              <a:buClr>
                <a:srgbClr val="3F3F3F"/>
              </a:buClr>
              <a:buSzPct val="25000"/>
              <a:buFont typeface="Verdana"/>
              <a:buNone/>
            </a:pPr>
            <a:r>
              <a:rPr lang="en-US" sz="3200" b="0" i="0" u="none" strike="noStrike" cap="none" baseline="0">
                <a:solidFill>
                  <a:srgbClr val="3F3F3F"/>
                </a:solidFill>
                <a:latin typeface="Verdana"/>
                <a:ea typeface="Verdana"/>
                <a:cs typeface="Verdana"/>
                <a:sym typeface="Verdana"/>
              </a:rPr>
              <a:t>Opening Question</a:t>
            </a:r>
          </a:p>
        </p:txBody>
      </p:sp>
      <p:sp>
        <p:nvSpPr>
          <p:cNvPr id="186" name="Shape 186"/>
          <p:cNvSpPr txBox="1">
            <a:spLocks noGrp="1"/>
          </p:cNvSpPr>
          <p:nvPr>
            <p:ph type="body" idx="1"/>
          </p:nvPr>
        </p:nvSpPr>
        <p:spPr>
          <a:xfrm>
            <a:off x="1009442" y="1807360"/>
            <a:ext cx="7125112" cy="4051437"/>
          </a:xfrm>
          <a:prstGeom prst="rect">
            <a:avLst/>
          </a:prstGeom>
          <a:noFill/>
          <a:ln>
            <a:noFill/>
          </a:ln>
        </p:spPr>
        <p:txBody>
          <a:bodyPr lIns="91425" tIns="45700" rIns="91425" bIns="45700" anchor="ctr" anchorCtr="0">
            <a:noAutofit/>
          </a:bodyPr>
          <a:lstStyle/>
          <a:p>
            <a:pPr marL="342900" marR="0" lvl="0" indent="-342900" algn="l" rtl="0">
              <a:spcBef>
                <a:spcPts val="0"/>
              </a:spcBef>
              <a:spcAft>
                <a:spcPts val="600"/>
              </a:spcAft>
              <a:buClr>
                <a:srgbClr val="3F3F3F"/>
              </a:buClr>
              <a:buSzPct val="100000"/>
              <a:buFont typeface="Verdana"/>
              <a:buChar char="○"/>
            </a:pPr>
            <a:r>
              <a:rPr lang="en-US" sz="4400" b="0" i="0" u="none" strike="noStrike" cap="none" baseline="0">
                <a:solidFill>
                  <a:srgbClr val="3F3F3F"/>
                </a:solidFill>
                <a:latin typeface="Verdana"/>
                <a:ea typeface="Verdana"/>
                <a:cs typeface="Verdana"/>
                <a:sym typeface="Verdana"/>
              </a:rPr>
              <a:t>Describe a time when you were being pulled between two worlds.</a:t>
            </a:r>
          </a:p>
        </p:txBody>
      </p:sp>
    </p:spTree>
    <p:extLst>
      <p:ext uri="{BB962C8B-B14F-4D97-AF65-F5344CB8AC3E}">
        <p14:creationId xmlns:p14="http://schemas.microsoft.com/office/powerpoint/2010/main" val="663826668"/>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009441" y="675724"/>
            <a:ext cx="7125000" cy="924600"/>
          </a:xfrm>
          <a:prstGeom prst="rect">
            <a:avLst/>
          </a:prstGeom>
        </p:spPr>
        <p:txBody>
          <a:bodyPr lIns="91425" tIns="91425" rIns="91425" bIns="91425" anchor="ctr" anchorCtr="0">
            <a:noAutofit/>
          </a:bodyPr>
          <a:lstStyle/>
          <a:p>
            <a:pPr>
              <a:spcBef>
                <a:spcPts val="0"/>
              </a:spcBef>
              <a:buNone/>
            </a:pPr>
            <a:r>
              <a:rPr lang="en-US"/>
              <a:t>Listen-Read-Discuss</a:t>
            </a:r>
          </a:p>
        </p:txBody>
      </p:sp>
      <p:sp>
        <p:nvSpPr>
          <p:cNvPr id="192" name="Shape 192"/>
          <p:cNvSpPr txBox="1">
            <a:spLocks noGrp="1"/>
          </p:cNvSpPr>
          <p:nvPr>
            <p:ph type="body" idx="1"/>
          </p:nvPr>
        </p:nvSpPr>
        <p:spPr>
          <a:xfrm>
            <a:off x="1009442" y="1807360"/>
            <a:ext cx="7125000" cy="4051499"/>
          </a:xfrm>
          <a:prstGeom prst="rect">
            <a:avLst/>
          </a:prstGeom>
        </p:spPr>
        <p:txBody>
          <a:bodyPr lIns="91425" tIns="91425" rIns="91425" bIns="91425" anchor="ctr" anchorCtr="0">
            <a:noAutofit/>
          </a:bodyPr>
          <a:lstStyle/>
          <a:p>
            <a:pPr marL="457200" lvl="0" indent="-317500" rtl="0">
              <a:spcBef>
                <a:spcPts val="0"/>
              </a:spcBef>
              <a:buClr>
                <a:srgbClr val="3F3F3F"/>
              </a:buClr>
              <a:buSzPct val="77777"/>
              <a:buFont typeface="Verdana"/>
              <a:buChar char="○"/>
            </a:pPr>
            <a:r>
              <a:rPr lang="en-US"/>
              <a:t>Today we are going to do something called Listen-Read-Discuss(LRD) to read a new piece of narrative-nonfiction.</a:t>
            </a:r>
          </a:p>
          <a:p>
            <a:pPr marL="457200" lvl="0" indent="-317500" rtl="0">
              <a:spcBef>
                <a:spcPts val="0"/>
              </a:spcBef>
              <a:buClr>
                <a:srgbClr val="3F3F3F"/>
              </a:buClr>
              <a:buSzPct val="77777"/>
              <a:buFont typeface="Verdana"/>
              <a:buChar char="○"/>
            </a:pPr>
            <a:r>
              <a:rPr lang="en-US"/>
              <a:t>LRD is a quick way to experience a text in a classroom. </a:t>
            </a:r>
          </a:p>
          <a:p>
            <a:pPr marL="457200" lvl="0" indent="-317500" rtl="0">
              <a:spcBef>
                <a:spcPts val="0"/>
              </a:spcBef>
              <a:buClr>
                <a:srgbClr val="3F3F3F"/>
              </a:buClr>
              <a:buSzPct val="77777"/>
              <a:buFont typeface="Verdana"/>
              <a:buChar char="○"/>
            </a:pPr>
            <a:r>
              <a:rPr lang="en-US"/>
              <a:t>It’s pretty simple. </a:t>
            </a:r>
          </a:p>
          <a:p>
            <a:pPr marL="914400" lvl="1" indent="-317500" rtl="0">
              <a:spcBef>
                <a:spcPts val="0"/>
              </a:spcBef>
              <a:buClr>
                <a:srgbClr val="3F3F3F"/>
              </a:buClr>
              <a:buSzPct val="77777"/>
              <a:buFont typeface="Verdana"/>
              <a:buChar char="○"/>
            </a:pPr>
            <a:r>
              <a:rPr lang="en-US"/>
              <a:t>First, we listen about the text.  </a:t>
            </a:r>
          </a:p>
          <a:p>
            <a:pPr marL="914400" lvl="1" indent="-317500" rtl="0">
              <a:spcBef>
                <a:spcPts val="0"/>
              </a:spcBef>
              <a:buClr>
                <a:srgbClr val="3F3F3F"/>
              </a:buClr>
              <a:buSzPct val="77777"/>
              <a:buFont typeface="Verdana"/>
              <a:buChar char="○"/>
            </a:pPr>
            <a:r>
              <a:rPr lang="en-US"/>
              <a:t>Then, we read the text on our own.</a:t>
            </a:r>
          </a:p>
          <a:p>
            <a:pPr marL="914400" lvl="1" indent="-317500" rtl="0">
              <a:spcBef>
                <a:spcPts val="0"/>
              </a:spcBef>
              <a:buClr>
                <a:srgbClr val="3F3F3F"/>
              </a:buClr>
              <a:buSzPct val="77777"/>
              <a:buFont typeface="Verdana"/>
              <a:buChar char="○"/>
            </a:pPr>
            <a:r>
              <a:rPr lang="en-US"/>
              <a:t>Finally, we have a class discussion about the text.</a:t>
            </a:r>
          </a:p>
          <a:p>
            <a:pPr marL="457200" lvl="0" indent="-317500" rtl="0">
              <a:spcBef>
                <a:spcPts val="0"/>
              </a:spcBef>
              <a:buClr>
                <a:srgbClr val="3F3F3F"/>
              </a:buClr>
              <a:buSzPct val="77777"/>
              <a:buFont typeface="Verdana"/>
              <a:buChar char="○"/>
            </a:pPr>
            <a:r>
              <a:rPr lang="en-US"/>
              <a:t>Of course, we are also going to write at the end.</a:t>
            </a:r>
          </a:p>
        </p:txBody>
      </p:sp>
    </p:spTree>
    <p:extLst>
      <p:ext uri="{BB962C8B-B14F-4D97-AF65-F5344CB8AC3E}">
        <p14:creationId xmlns:p14="http://schemas.microsoft.com/office/powerpoint/2010/main" val="3765576297"/>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009441" y="675724"/>
            <a:ext cx="7125000" cy="924600"/>
          </a:xfrm>
          <a:prstGeom prst="rect">
            <a:avLst/>
          </a:prstGeom>
        </p:spPr>
        <p:txBody>
          <a:bodyPr lIns="91425" tIns="91425" rIns="91425" bIns="91425" anchor="ctr" anchorCtr="0">
            <a:noAutofit/>
          </a:bodyPr>
          <a:lstStyle/>
          <a:p>
            <a:pPr>
              <a:spcBef>
                <a:spcPts val="0"/>
              </a:spcBef>
              <a:buNone/>
            </a:pPr>
            <a:r>
              <a:rPr lang="en-US"/>
              <a:t>Background and Craft</a:t>
            </a:r>
          </a:p>
        </p:txBody>
      </p:sp>
      <p:sp>
        <p:nvSpPr>
          <p:cNvPr id="198" name="Shape 198"/>
          <p:cNvSpPr txBox="1">
            <a:spLocks noGrp="1"/>
          </p:cNvSpPr>
          <p:nvPr>
            <p:ph type="body" idx="1"/>
          </p:nvPr>
        </p:nvSpPr>
        <p:spPr>
          <a:xfrm>
            <a:off x="1009442" y="1807360"/>
            <a:ext cx="7125000" cy="4051499"/>
          </a:xfrm>
          <a:prstGeom prst="rect">
            <a:avLst/>
          </a:prstGeom>
        </p:spPr>
        <p:txBody>
          <a:bodyPr lIns="91425" tIns="91425" rIns="91425" bIns="91425" anchor="ctr" anchorCtr="0">
            <a:noAutofit/>
          </a:bodyPr>
          <a:lstStyle/>
          <a:p>
            <a:pPr algn="ctr">
              <a:spcBef>
                <a:spcPts val="0"/>
              </a:spcBef>
              <a:buNone/>
            </a:pPr>
            <a:r>
              <a:rPr lang="en-US" sz="9600"/>
              <a:t>Listen!</a:t>
            </a:r>
          </a:p>
        </p:txBody>
      </p:sp>
    </p:spTree>
    <p:extLst>
      <p:ext uri="{BB962C8B-B14F-4D97-AF65-F5344CB8AC3E}">
        <p14:creationId xmlns:p14="http://schemas.microsoft.com/office/powerpoint/2010/main" val="367039079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009441" y="675724"/>
            <a:ext cx="7125113" cy="924475"/>
          </a:xfrm>
          <a:prstGeom prst="rect">
            <a:avLst/>
          </a:prstGeom>
          <a:noFill/>
          <a:ln>
            <a:noFill/>
          </a:ln>
        </p:spPr>
        <p:txBody>
          <a:bodyPr lIns="91425" tIns="45700" rIns="91425" bIns="45700" anchor="ctr" anchorCtr="0">
            <a:noAutofit/>
          </a:bodyPr>
          <a:lstStyle/>
          <a:p>
            <a:pPr marL="0" marR="0" lvl="0" indent="0" algn="l" rtl="0">
              <a:spcBef>
                <a:spcPts val="0"/>
              </a:spcBef>
              <a:buClr>
                <a:srgbClr val="3F3F3F"/>
              </a:buClr>
              <a:buSzPct val="25000"/>
              <a:buFont typeface="Verdana"/>
              <a:buNone/>
            </a:pPr>
            <a:r>
              <a:rPr lang="en-US"/>
              <a:t>Background</a:t>
            </a:r>
          </a:p>
        </p:txBody>
      </p:sp>
      <p:sp>
        <p:nvSpPr>
          <p:cNvPr id="204" name="Shape 204"/>
          <p:cNvSpPr txBox="1">
            <a:spLocks noGrp="1"/>
          </p:cNvSpPr>
          <p:nvPr>
            <p:ph type="body" idx="1"/>
          </p:nvPr>
        </p:nvSpPr>
        <p:spPr>
          <a:xfrm>
            <a:off x="1009442" y="1807360"/>
            <a:ext cx="7125112" cy="4051437"/>
          </a:xfrm>
          <a:prstGeom prst="rect">
            <a:avLst/>
          </a:prstGeom>
          <a:noFill/>
          <a:ln>
            <a:noFill/>
          </a:ln>
        </p:spPr>
        <p:txBody>
          <a:bodyPr lIns="91425" tIns="45700" rIns="91425" bIns="45700" anchor="ctr" anchorCtr="0">
            <a:noAutofit/>
          </a:bodyPr>
          <a:lstStyle/>
          <a:p>
            <a:pPr marL="342900" marR="0" lvl="0" indent="-457200" algn="l" rtl="0">
              <a:spcBef>
                <a:spcPts val="0"/>
              </a:spcBef>
              <a:spcAft>
                <a:spcPts val="600"/>
              </a:spcAft>
              <a:buClr>
                <a:srgbClr val="3F3F3F"/>
              </a:buClr>
              <a:buSzPct val="100000"/>
              <a:buFont typeface="Verdana"/>
              <a:buChar char="○"/>
            </a:pPr>
            <a:r>
              <a:rPr lang="en-US" sz="3600" b="0" i="0" u="none" strike="noStrike" cap="none" baseline="0">
                <a:solidFill>
                  <a:srgbClr val="3F3F3F"/>
                </a:solidFill>
                <a:latin typeface="Verdana"/>
                <a:ea typeface="Verdana"/>
                <a:cs typeface="Verdana"/>
                <a:sym typeface="Verdana"/>
              </a:rPr>
              <a:t>A </a:t>
            </a:r>
            <a:r>
              <a:rPr lang="en-US" sz="3600" b="1" i="0" u="none" strike="noStrike" cap="none" baseline="0">
                <a:solidFill>
                  <a:srgbClr val="3F3F3F"/>
                </a:solidFill>
                <a:latin typeface="Verdana"/>
                <a:ea typeface="Verdana"/>
                <a:cs typeface="Verdana"/>
                <a:sym typeface="Verdana"/>
              </a:rPr>
              <a:t>diaspora</a:t>
            </a:r>
            <a:r>
              <a:rPr lang="en-US" sz="3600" b="0" i="0" u="none" strike="noStrike" cap="none" baseline="0">
                <a:solidFill>
                  <a:srgbClr val="3F3F3F"/>
                </a:solidFill>
                <a:latin typeface="Verdana"/>
                <a:ea typeface="Verdana"/>
                <a:cs typeface="Verdana"/>
                <a:sym typeface="Verdana"/>
              </a:rPr>
              <a:t> is a scattered population with a common origin in a smaller geographic area. The word can also refer to the movement of the population from its original homeland.</a:t>
            </a:r>
          </a:p>
        </p:txBody>
      </p:sp>
    </p:spTree>
    <p:extLst>
      <p:ext uri="{BB962C8B-B14F-4D97-AF65-F5344CB8AC3E}">
        <p14:creationId xmlns:p14="http://schemas.microsoft.com/office/powerpoint/2010/main" val="2491438909"/>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
  <a:themeElements>
    <a:clrScheme name="Spring">
      <a:dk1>
        <a:srgbClr val="000000"/>
      </a:dk1>
      <a:lt1>
        <a:srgbClr val="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906</Words>
  <Application>Microsoft Office PowerPoint</Application>
  <PresentationFormat>On-screen Show (4:3)</PresentationFormat>
  <Paragraphs>109</Paragraphs>
  <Slides>21</Slides>
  <Notes>19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Paper</vt:lpstr>
      <vt:lpstr>Spring</vt:lpstr>
      <vt:lpstr>Bellringer Oct. 21</vt:lpstr>
      <vt:lpstr>Assessment</vt:lpstr>
      <vt:lpstr>How does Sandra Cisneros carefully balance the words and details used to explain her family's effect on her development for her audience?</vt:lpstr>
      <vt:lpstr>Submit your finished response</vt:lpstr>
      <vt:lpstr>LEQ 2-How does Joanne Hyppolite control structure and literary devices to develop an argument in “Dyaspora”?</vt:lpstr>
      <vt:lpstr>Opening Question</vt:lpstr>
      <vt:lpstr>Listen-Read-Discuss</vt:lpstr>
      <vt:lpstr>Background and Craft</vt:lpstr>
      <vt:lpstr>Background</vt:lpstr>
      <vt:lpstr>“Dyaspora” is a story of a Haitian girl growing up in the US</vt:lpstr>
      <vt:lpstr>Haiti</vt:lpstr>
      <vt:lpstr>Dyaspora</vt:lpstr>
      <vt:lpstr>Brief Summary</vt:lpstr>
      <vt:lpstr>Read!</vt:lpstr>
      <vt:lpstr>Discuss!</vt:lpstr>
      <vt:lpstr>Discuss AND record!</vt:lpstr>
      <vt:lpstr>Part 1: Organization</vt:lpstr>
      <vt:lpstr>Organization</vt:lpstr>
      <vt:lpstr>Organization</vt:lpstr>
      <vt:lpstr>Topic Sentences</vt:lpstr>
      <vt:lpstr>Let’s look back at the text!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Bellringer Oct. 21</dc:title>
  <dc:creator>Windows User</dc:creator>
  <cp:lastModifiedBy>Windows User</cp:lastModifiedBy>
  <cp:revision>8</cp:revision>
  <dcterms:created xsi:type="dcterms:W3CDTF">2014-10-21T10:46:34Z</dcterms:created>
  <dcterms:modified xsi:type="dcterms:W3CDTF">2014-10-21T16:41:15Z</dcterms:modified>
</cp:coreProperties>
</file>