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3" r:id="rId2"/>
    <p:sldId id="257" r:id="rId3"/>
    <p:sldId id="258" r:id="rId4"/>
    <p:sldId id="259" r:id="rId5"/>
    <p:sldId id="274" r:id="rId6"/>
    <p:sldId id="260" r:id="rId7"/>
    <p:sldId id="261" r:id="rId8"/>
    <p:sldId id="262" r:id="rId9"/>
    <p:sldId id="275"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C86D4-D85A-44D1-96CD-D5E633D04599}" type="datetimeFigureOut">
              <a:rPr lang="en-US" smtClean="0"/>
              <a:t>10/23/2014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DE17D-4DB9-4AB9-8C78-A8963E5ED696}" type="slidenum">
              <a:rPr lang="en-US" smtClean="0"/>
              <a:t>‹#›</a:t>
            </a:fld>
            <a:endParaRPr lang="en-US"/>
          </a:p>
        </p:txBody>
      </p:sp>
    </p:spTree>
    <p:extLst>
      <p:ext uri="{BB962C8B-B14F-4D97-AF65-F5344CB8AC3E}">
        <p14:creationId xmlns:p14="http://schemas.microsoft.com/office/powerpoint/2010/main" val="560779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35" name="Shape 3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1009441" y="3307355"/>
            <a:ext cx="7117180" cy="1470024"/>
          </a:xfrm>
          <a:prstGeom prst="rect">
            <a:avLst/>
          </a:prstGeom>
          <a:noFill/>
          <a:ln>
            <a:noFill/>
          </a:ln>
        </p:spPr>
        <p:txBody>
          <a:bodyPr lIns="91425" tIns="91425" rIns="91425" bIns="91425" anchor="b" anchorCtr="0"/>
          <a:lstStyle>
            <a:lvl1pPr marL="0" marR="0" indent="0" algn="l" rtl="0">
              <a:spcBef>
                <a:spcPts val="0"/>
              </a:spcBef>
              <a:buClr>
                <a:srgbClr val="3F3F3F"/>
              </a:buClr>
              <a:buFont typeface="Verdana"/>
              <a:buNone/>
              <a:defRPr sz="40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102" name="Shape 102"/>
          <p:cNvSpPr txBox="1">
            <a:spLocks noGrp="1"/>
          </p:cNvSpPr>
          <p:nvPr>
            <p:ph type="subTitle" idx="1"/>
          </p:nvPr>
        </p:nvSpPr>
        <p:spPr>
          <a:xfrm>
            <a:off x="1009441" y="4777380"/>
            <a:ext cx="7117180" cy="861420"/>
          </a:xfrm>
          <a:prstGeom prst="rect">
            <a:avLst/>
          </a:prstGeom>
          <a:noFill/>
          <a:ln>
            <a:noFill/>
          </a:ln>
        </p:spPr>
        <p:txBody>
          <a:bodyPr lIns="91425" tIns="91425" rIns="91425" bIns="91425" anchor="t" anchorCtr="0"/>
          <a:lstStyle>
            <a:lvl1pPr marL="0" marR="0" indent="0" algn="l" rtl="0">
              <a:spcBef>
                <a:spcPts val="400"/>
              </a:spcBef>
              <a:spcAft>
                <a:spcPts val="600"/>
              </a:spcAft>
              <a:buClr>
                <a:srgbClr val="3F3F3F"/>
              </a:buClr>
              <a:buFont typeface="Verdana"/>
              <a:buNone/>
              <a:defRPr sz="2000" b="0" i="0" u="none" strike="noStrike" cap="none" baseline="0">
                <a:solidFill>
                  <a:srgbClr val="3F3F3F"/>
                </a:solidFill>
                <a:latin typeface="Verdana"/>
                <a:ea typeface="Verdana"/>
                <a:cs typeface="Verdana"/>
                <a:sym typeface="Verdana"/>
              </a:defRPr>
            </a:lvl1pPr>
            <a:lvl2pPr marL="457200" marR="0" indent="0" algn="ctr" rtl="0">
              <a:spcBef>
                <a:spcPts val="320"/>
              </a:spcBef>
              <a:spcAft>
                <a:spcPts val="600"/>
              </a:spcAft>
              <a:buClr>
                <a:srgbClr val="3F3F3F"/>
              </a:buClr>
              <a:buFont typeface="Verdana"/>
              <a:buNone/>
              <a:defRPr sz="1600" b="0" i="0" u="none" strike="noStrike" cap="none" baseline="0">
                <a:solidFill>
                  <a:srgbClr val="888888"/>
                </a:solidFill>
                <a:latin typeface="Verdana"/>
                <a:ea typeface="Verdana"/>
                <a:cs typeface="Verdana"/>
                <a:sym typeface="Verdana"/>
              </a:defRPr>
            </a:lvl2pPr>
            <a:lvl3pPr marL="914400" marR="0" indent="0" algn="ctr" rtl="0">
              <a:spcBef>
                <a:spcPts val="280"/>
              </a:spcBef>
              <a:spcAft>
                <a:spcPts val="600"/>
              </a:spcAft>
              <a:buClr>
                <a:srgbClr val="3F3F3F"/>
              </a:buClr>
              <a:buFont typeface="Verdana"/>
              <a:buNone/>
              <a:defRPr sz="1400" b="0" i="0" u="none" strike="noStrike" cap="none" baseline="0">
                <a:solidFill>
                  <a:srgbClr val="888888"/>
                </a:solidFill>
                <a:latin typeface="Verdana"/>
                <a:ea typeface="Verdana"/>
                <a:cs typeface="Verdana"/>
                <a:sym typeface="Verdana"/>
              </a:defRPr>
            </a:lvl3pPr>
            <a:lvl4pPr marL="13716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4pPr>
            <a:lvl5pPr marL="18288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5pPr>
            <a:lvl6pPr marL="22860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6pPr>
            <a:lvl7pPr marL="27432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7pPr>
            <a:lvl8pPr marL="32004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8pPr>
            <a:lvl9pPr marL="36576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9pPr>
          </a:lstStyle>
          <a:p>
            <a:endParaRPr/>
          </a:p>
        </p:txBody>
      </p:sp>
      <p:sp>
        <p:nvSpPr>
          <p:cNvPr id="103" name="Shape 10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4" name="Shape 10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5" name="Shape 10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870185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68" name="Shape 168"/>
          <p:cNvSpPr txBox="1">
            <a:spLocks noGrp="1"/>
          </p:cNvSpPr>
          <p:nvPr>
            <p:ph type="body" idx="1"/>
          </p:nvPr>
        </p:nvSpPr>
        <p:spPr>
          <a:xfrm rot="5400000">
            <a:off x="2545264" y="271539"/>
            <a:ext cx="4051437" cy="7123080"/>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69" name="Shape 16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0" name="Shape 17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1" name="Shape 17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0483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rot="5400000">
            <a:off x="4803377" y="2531906"/>
            <a:ext cx="5185328" cy="1472961"/>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74" name="Shape 174"/>
          <p:cNvSpPr txBox="1">
            <a:spLocks noGrp="1"/>
          </p:cNvSpPr>
          <p:nvPr>
            <p:ph type="body" idx="1"/>
          </p:nvPr>
        </p:nvSpPr>
        <p:spPr>
          <a:xfrm rot="5400000">
            <a:off x="1150556" y="534608"/>
            <a:ext cx="5185326" cy="5467556"/>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75" name="Shape 17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6" name="Shape 17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7" name="Shape 17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137772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08" name="Shape 108"/>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09" name="Shape 10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0" name="Shape 11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1" name="Shape 11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0011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009442" y="3308580"/>
            <a:ext cx="7117177" cy="1468800"/>
          </a:xfrm>
          <a:prstGeom prst="rect">
            <a:avLst/>
          </a:prstGeom>
          <a:noFill/>
          <a:ln>
            <a:noFill/>
          </a:ln>
        </p:spPr>
        <p:txBody>
          <a:bodyPr lIns="91425" tIns="91425" rIns="91425" bIns="91425" anchor="b" anchorCtr="0"/>
          <a:lstStyle>
            <a:lvl1pPr algn="r" rtl="0">
              <a:spcBef>
                <a:spcPts val="0"/>
              </a:spcBef>
              <a:defRPr sz="3200" b="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txBox="1">
            <a:spLocks noGrp="1"/>
          </p:cNvSpPr>
          <p:nvPr>
            <p:ph type="body" idx="1"/>
          </p:nvPr>
        </p:nvSpPr>
        <p:spPr>
          <a:xfrm>
            <a:off x="1009442" y="4777380"/>
            <a:ext cx="7117177" cy="860399"/>
          </a:xfrm>
          <a:prstGeom prst="rect">
            <a:avLst/>
          </a:prstGeom>
          <a:noFill/>
          <a:ln>
            <a:noFill/>
          </a:ln>
        </p:spPr>
        <p:txBody>
          <a:bodyPr lIns="91425" tIns="91425" rIns="91425" bIns="91425" anchor="t" anchorCtr="0"/>
          <a:lstStyle>
            <a:lvl1pPr marL="0" indent="0" algn="r" rtl="0">
              <a:spcBef>
                <a:spcPts val="0"/>
              </a:spcBef>
              <a:buClr>
                <a:srgbClr val="3F3F3F"/>
              </a:buClr>
              <a:buFont typeface="Verdana"/>
              <a:buNone/>
              <a:defRPr sz="1800">
                <a:solidFill>
                  <a:srgbClr val="3F3F3F"/>
                </a:solidFill>
              </a:defRPr>
            </a:lvl1pPr>
            <a:lvl2pPr marL="457200" indent="0" rtl="0">
              <a:spcBef>
                <a:spcPts val="0"/>
              </a:spcBef>
              <a:buClr>
                <a:srgbClr val="888888"/>
              </a:buClr>
              <a:buFont typeface="Verdana"/>
              <a:buNone/>
              <a:defRPr sz="1800">
                <a:solidFill>
                  <a:srgbClr val="888888"/>
                </a:solidFill>
              </a:defRPr>
            </a:lvl2pPr>
            <a:lvl3pPr marL="914400" indent="0" rtl="0">
              <a:spcBef>
                <a:spcPts val="0"/>
              </a:spcBef>
              <a:buClr>
                <a:srgbClr val="888888"/>
              </a:buClr>
              <a:buFont typeface="Verdana"/>
              <a:buNone/>
              <a:defRPr sz="1600">
                <a:solidFill>
                  <a:srgbClr val="888888"/>
                </a:solidFill>
              </a:defRPr>
            </a:lvl3pPr>
            <a:lvl4pPr marL="1371600" indent="0" rtl="0">
              <a:spcBef>
                <a:spcPts val="0"/>
              </a:spcBef>
              <a:buClr>
                <a:srgbClr val="888888"/>
              </a:buClr>
              <a:buFont typeface="Verdana"/>
              <a:buNone/>
              <a:defRPr sz="1400">
                <a:solidFill>
                  <a:srgbClr val="888888"/>
                </a:solidFill>
              </a:defRPr>
            </a:lvl4pPr>
            <a:lvl5pPr marL="1828800" indent="0" rtl="0">
              <a:spcBef>
                <a:spcPts val="0"/>
              </a:spcBef>
              <a:buClr>
                <a:srgbClr val="888888"/>
              </a:buClr>
              <a:buFont typeface="Verdana"/>
              <a:buNone/>
              <a:defRPr sz="1400">
                <a:solidFill>
                  <a:srgbClr val="888888"/>
                </a:solidFill>
              </a:defRPr>
            </a:lvl5pPr>
            <a:lvl6pPr marL="2286000" indent="0" rtl="0">
              <a:spcBef>
                <a:spcPts val="0"/>
              </a:spcBef>
              <a:buClr>
                <a:srgbClr val="888888"/>
              </a:buClr>
              <a:buFont typeface="Verdana"/>
              <a:buNone/>
              <a:defRPr sz="1400">
                <a:solidFill>
                  <a:srgbClr val="888888"/>
                </a:solidFill>
              </a:defRPr>
            </a:lvl6pPr>
            <a:lvl7pPr marL="2743200" indent="0" rtl="0">
              <a:spcBef>
                <a:spcPts val="0"/>
              </a:spcBef>
              <a:buClr>
                <a:srgbClr val="888888"/>
              </a:buClr>
              <a:buFont typeface="Verdana"/>
              <a:buNone/>
              <a:defRPr sz="1400">
                <a:solidFill>
                  <a:srgbClr val="888888"/>
                </a:solidFill>
              </a:defRPr>
            </a:lvl7pPr>
            <a:lvl8pPr marL="3200400" indent="0" rtl="0">
              <a:spcBef>
                <a:spcPts val="0"/>
              </a:spcBef>
              <a:buClr>
                <a:srgbClr val="888888"/>
              </a:buClr>
              <a:buFont typeface="Verdana"/>
              <a:buNone/>
              <a:defRPr sz="1400">
                <a:solidFill>
                  <a:srgbClr val="888888"/>
                </a:solidFill>
              </a:defRPr>
            </a:lvl8pPr>
            <a:lvl9pPr marL="3657600" indent="0" rtl="0">
              <a:spcBef>
                <a:spcPts val="0"/>
              </a:spcBef>
              <a:buClr>
                <a:srgbClr val="888888"/>
              </a:buClr>
              <a:buFont typeface="Verdana"/>
              <a:buNone/>
              <a:defRPr sz="1400">
                <a:solidFill>
                  <a:srgbClr val="888888"/>
                </a:solidFill>
              </a:defRPr>
            </a:lvl9pPr>
          </a:lstStyle>
          <a:p>
            <a:endParaRPr/>
          </a:p>
        </p:txBody>
      </p:sp>
      <p:sp>
        <p:nvSpPr>
          <p:cNvPr id="115" name="Shape 11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6" name="Shape 11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7" name="Shape 11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46046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009442" y="675724"/>
            <a:ext cx="7123080"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20" name="Shape 120"/>
          <p:cNvSpPr txBox="1">
            <a:spLocks noGrp="1"/>
          </p:cNvSpPr>
          <p:nvPr>
            <p:ph type="body" idx="1"/>
          </p:nvPr>
        </p:nvSpPr>
        <p:spPr>
          <a:xfrm>
            <a:off x="1009441" y="1809749"/>
            <a:ext cx="3471276"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1" name="Shape 121"/>
          <p:cNvSpPr txBox="1">
            <a:spLocks noGrp="1"/>
          </p:cNvSpPr>
          <p:nvPr>
            <p:ph type="body" idx="2"/>
          </p:nvPr>
        </p:nvSpPr>
        <p:spPr>
          <a:xfrm>
            <a:off x="4663280" y="1809749"/>
            <a:ext cx="3469242"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2" name="Shape 122"/>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3" name="Shape 123"/>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4" name="Shape 124"/>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81652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1332894" y="1812926"/>
            <a:ext cx="3147824"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28" name="Shape 128"/>
          <p:cNvSpPr txBox="1">
            <a:spLocks noGrp="1"/>
          </p:cNvSpPr>
          <p:nvPr>
            <p:ph type="body" idx="2"/>
          </p:nvPr>
        </p:nvSpPr>
        <p:spPr>
          <a:xfrm>
            <a:off x="1009441" y="2389189"/>
            <a:ext cx="3471276"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9" name="Shape 129"/>
          <p:cNvSpPr txBox="1">
            <a:spLocks noGrp="1"/>
          </p:cNvSpPr>
          <p:nvPr>
            <p:ph type="body" idx="3"/>
          </p:nvPr>
        </p:nvSpPr>
        <p:spPr>
          <a:xfrm>
            <a:off x="4992066" y="1812926"/>
            <a:ext cx="3142487"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30" name="Shape 130"/>
          <p:cNvSpPr txBox="1">
            <a:spLocks noGrp="1"/>
          </p:cNvSpPr>
          <p:nvPr>
            <p:ph type="body" idx="4"/>
          </p:nvPr>
        </p:nvSpPr>
        <p:spPr>
          <a:xfrm>
            <a:off x="4663280" y="2389189"/>
            <a:ext cx="3471274"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31" name="Shape 131"/>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2" name="Shape 132"/>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3" name="Shape 133"/>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56664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36" name="Shape 136"/>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7" name="Shape 137"/>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8" name="Shape 138"/>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174417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9"/>
        <p:cNvGrpSpPr/>
        <p:nvPr/>
      </p:nvGrpSpPr>
      <p:grpSpPr>
        <a:xfrm>
          <a:off x="0" y="0"/>
          <a:ext cx="0" cy="0"/>
          <a:chOff x="0" y="0"/>
          <a:chExt cx="0" cy="0"/>
        </a:xfrm>
      </p:grpSpPr>
      <p:sp>
        <p:nvSpPr>
          <p:cNvPr id="140" name="Shape 140"/>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1" name="Shape 141"/>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2" name="Shape 142"/>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04459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009441" y="446087"/>
            <a:ext cx="2660649" cy="1185861"/>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5" name="Shape 145"/>
          <p:cNvSpPr txBox="1">
            <a:spLocks noGrp="1"/>
          </p:cNvSpPr>
          <p:nvPr>
            <p:ph type="body" idx="1"/>
          </p:nvPr>
        </p:nvSpPr>
        <p:spPr>
          <a:xfrm>
            <a:off x="3852653" y="446087"/>
            <a:ext cx="4279868" cy="5414963"/>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46" name="Shape 146"/>
          <p:cNvSpPr txBox="1">
            <a:spLocks noGrp="1"/>
          </p:cNvSpPr>
          <p:nvPr>
            <p:ph type="body" idx="2"/>
          </p:nvPr>
        </p:nvSpPr>
        <p:spPr>
          <a:xfrm>
            <a:off x="1009441" y="1631949"/>
            <a:ext cx="2660649" cy="4229099"/>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47" name="Shape 14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8" name="Shape 14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9" name="Shape 14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66049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009441" y="1387058"/>
            <a:ext cx="3481387" cy="1113253"/>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2" name="Shape 152"/>
          <p:cNvSpPr txBox="1">
            <a:spLocks noGrp="1"/>
          </p:cNvSpPr>
          <p:nvPr>
            <p:ph type="body" idx="1"/>
          </p:nvPr>
        </p:nvSpPr>
        <p:spPr>
          <a:xfrm>
            <a:off x="1009441" y="2500311"/>
            <a:ext cx="3481387" cy="2530200"/>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53" name="Shape 15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4" name="Shape 15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5" name="Shape 15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grpSp>
        <p:nvGrpSpPr>
          <p:cNvPr id="156" name="Shape 156"/>
          <p:cNvGrpSpPr/>
          <p:nvPr/>
        </p:nvGrpSpPr>
        <p:grpSpPr>
          <a:xfrm>
            <a:off x="4718762" y="993075"/>
            <a:ext cx="1847137" cy="1530439"/>
            <a:chOff x="4718762" y="993075"/>
            <a:chExt cx="1847137" cy="1530439"/>
          </a:xfrm>
        </p:grpSpPr>
        <p:sp>
          <p:nvSpPr>
            <p:cNvPr id="157" name="Shape 157"/>
            <p:cNvSpPr/>
            <p:nvPr/>
          </p:nvSpPr>
          <p:spPr>
            <a:xfrm>
              <a:off x="5479246" y="1436861"/>
              <a:ext cx="1086652" cy="1086652"/>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8" name="Shape 158"/>
            <p:cNvSpPr/>
            <p:nvPr/>
          </p:nvSpPr>
          <p:spPr>
            <a:xfrm>
              <a:off x="5650541" y="1411791"/>
              <a:ext cx="830364" cy="830364"/>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9" name="Shape 159"/>
            <p:cNvSpPr/>
            <p:nvPr/>
          </p:nvSpPr>
          <p:spPr>
            <a:xfrm>
              <a:off x="5256183" y="1894453"/>
              <a:ext cx="602364" cy="602364"/>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0" name="Shape 160"/>
            <p:cNvSpPr/>
            <p:nvPr/>
          </p:nvSpPr>
          <p:spPr>
            <a:xfrm>
              <a:off x="5424144" y="1811313"/>
              <a:ext cx="489587" cy="489587"/>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1" name="Shape 161"/>
            <p:cNvSpPr/>
            <p:nvPr/>
          </p:nvSpPr>
          <p:spPr>
            <a:xfrm>
              <a:off x="4718762" y="208342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2" name="Shape 162"/>
            <p:cNvSpPr/>
            <p:nvPr/>
          </p:nvSpPr>
          <p:spPr>
            <a:xfrm>
              <a:off x="6132091" y="99307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3" name="Shape 163"/>
            <p:cNvSpPr/>
            <p:nvPr/>
          </p:nvSpPr>
          <p:spPr>
            <a:xfrm>
              <a:off x="5059596" y="1894453"/>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4" name="Shape 164"/>
            <p:cNvSpPr/>
            <p:nvPr/>
          </p:nvSpPr>
          <p:spPr>
            <a:xfrm>
              <a:off x="6148801" y="1060592"/>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65" name="Shape 165"/>
          <p:cNvSpPr>
            <a:spLocks noGrp="1"/>
          </p:cNvSpPr>
          <p:nvPr>
            <p:ph type="pic" idx="2"/>
          </p:nvPr>
        </p:nvSpPr>
        <p:spPr>
          <a:xfrm>
            <a:off x="4876800" y="1600200"/>
            <a:ext cx="3429000" cy="3429000"/>
          </a:xfrm>
          <a:prstGeom prst="ellipse">
            <a:avLst/>
          </a:prstGeom>
          <a:noFill/>
          <a:ln w="76200" cap="flat">
            <a:solidFill>
              <a:srgbClr val="9ADE27"/>
            </a:solidFill>
            <a:prstDash val="solid"/>
            <a:round/>
            <a:headEnd type="none" w="med" len="med"/>
            <a:tailEnd type="none" w="med" len="med"/>
          </a:ln>
        </p:spPr>
        <p:txBody>
          <a:bodyPr lIns="91425" tIns="91425" rIns="91425" bIns="91425" anchor="b" anchorCtr="0"/>
          <a:lstStyle>
            <a:lvl1pPr marL="0" marR="0" indent="0" algn="ctr" rtl="0">
              <a:spcBef>
                <a:spcPts val="0"/>
              </a:spcBef>
              <a:buClr>
                <a:srgbClr val="3F3F3F"/>
              </a:buClr>
              <a:buFont typeface="Verdana"/>
              <a:buNone/>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809597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BFED6F"/>
            </a:gs>
            <a:gs pos="88000">
              <a:srgbClr val="8BB447"/>
            </a:gs>
            <a:gs pos="100000">
              <a:srgbClr val="8BB447"/>
            </a:gs>
          </a:gsLst>
          <a:lin ang="5400000" scaled="0"/>
        </a:gradFill>
        <a:effectLst/>
      </p:bgPr>
    </p:bg>
    <p:spTree>
      <p:nvGrpSpPr>
        <p:cNvPr id="1" name="Shape 4"/>
        <p:cNvGrpSpPr/>
        <p:nvPr/>
      </p:nvGrpSpPr>
      <p:grpSpPr>
        <a:xfrm>
          <a:off x="0" y="0"/>
          <a:ext cx="0" cy="0"/>
          <a:chOff x="0" y="0"/>
          <a:chExt cx="0" cy="0"/>
        </a:xfrm>
      </p:grpSpPr>
      <p:sp>
        <p:nvSpPr>
          <p:cNvPr id="5" name="Shape 5"/>
          <p:cNvSpPr/>
          <p:nvPr/>
        </p:nvSpPr>
        <p:spPr>
          <a:xfrm rot="592975">
            <a:off x="6917133" y="5941393"/>
            <a:ext cx="986817" cy="809286"/>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ABCC67">
              <a:alpha val="9803"/>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nvGrpSpPr>
          <p:cNvPr id="6" name="Shape 6"/>
          <p:cNvGrpSpPr/>
          <p:nvPr/>
        </p:nvGrpSpPr>
        <p:grpSpPr>
          <a:xfrm>
            <a:off x="-152027" y="-215179"/>
            <a:ext cx="10059775" cy="7073201"/>
            <a:chOff x="-152027" y="-215179"/>
            <a:chExt cx="10059775" cy="7073201"/>
          </a:xfrm>
        </p:grpSpPr>
        <p:grpSp>
          <p:nvGrpSpPr>
            <p:cNvPr id="7" name="Shape 7"/>
            <p:cNvGrpSpPr/>
            <p:nvPr/>
          </p:nvGrpSpPr>
          <p:grpSpPr>
            <a:xfrm>
              <a:off x="-140746" y="146151"/>
              <a:ext cx="9427756" cy="6440089"/>
              <a:chOff x="-140746" y="146151"/>
              <a:chExt cx="9427756" cy="6440089"/>
            </a:xfrm>
          </p:grpSpPr>
          <p:grpSp>
            <p:nvGrpSpPr>
              <p:cNvPr id="8" name="Shape 8"/>
              <p:cNvGrpSpPr/>
              <p:nvPr/>
            </p:nvGrpSpPr>
            <p:grpSpPr>
              <a:xfrm rot="2429338">
                <a:off x="8527" y="447135"/>
                <a:ext cx="1128259" cy="875914"/>
                <a:chOff x="-162267" y="4120976"/>
                <a:chExt cx="3435350" cy="2667000"/>
              </a:xfrm>
            </p:grpSpPr>
            <p:sp>
              <p:nvSpPr>
                <p:cNvPr id="9" name="Shape 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0" name="Shape 10"/>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1" name="Shape 11"/>
                <p:cNvSpPr/>
                <p:nvPr/>
              </p:nvSpPr>
              <p:spPr>
                <a:xfrm>
                  <a:off x="-162267" y="4120976"/>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2" name="Shape 12"/>
              <p:cNvGrpSpPr/>
              <p:nvPr/>
            </p:nvGrpSpPr>
            <p:grpSpPr>
              <a:xfrm rot="-2106335">
                <a:off x="353923" y="1671596"/>
                <a:ext cx="992739" cy="814143"/>
                <a:chOff x="381000" y="304800"/>
                <a:chExt cx="3317875" cy="2720975"/>
              </a:xfrm>
            </p:grpSpPr>
            <p:sp>
              <p:nvSpPr>
                <p:cNvPr id="13" name="Shape 13"/>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4" name="Shape 14"/>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5" name="Shape 15"/>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6" name="Shape 16"/>
              <p:cNvGrpSpPr/>
              <p:nvPr/>
            </p:nvGrpSpPr>
            <p:grpSpPr>
              <a:xfrm rot="-1888931">
                <a:off x="391816" y="4560621"/>
                <a:ext cx="1094992" cy="933829"/>
                <a:chOff x="5181600" y="457200"/>
                <a:chExt cx="3235325" cy="2759075"/>
              </a:xfrm>
            </p:grpSpPr>
            <p:sp>
              <p:nvSpPr>
                <p:cNvPr id="17" name="Shape 1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8" name="Shape 1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9" name="Shape 1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0" name="Shape 20"/>
              <p:cNvGrpSpPr/>
              <p:nvPr/>
            </p:nvGrpSpPr>
            <p:grpSpPr>
              <a:xfrm rot="-1888931">
                <a:off x="7705128" y="419212"/>
                <a:ext cx="1376651" cy="1173997"/>
                <a:chOff x="5181600" y="457200"/>
                <a:chExt cx="3235325" cy="2759075"/>
              </a:xfrm>
            </p:grpSpPr>
            <p:sp>
              <p:nvSpPr>
                <p:cNvPr id="21" name="Shape 21"/>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2" name="Shape 22"/>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3" name="Shape 23"/>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4" name="Shape 24"/>
              <p:cNvGrpSpPr/>
              <p:nvPr/>
            </p:nvGrpSpPr>
            <p:grpSpPr>
              <a:xfrm rot="2429339">
                <a:off x="7324516" y="3846322"/>
                <a:ext cx="1472287" cy="1142999"/>
                <a:chOff x="381000" y="3581400"/>
                <a:chExt cx="3435350" cy="2667000"/>
              </a:xfrm>
            </p:grpSpPr>
            <p:sp>
              <p:nvSpPr>
                <p:cNvPr id="25" name="Shape 25"/>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6" name="Shape 26"/>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7" name="Shape 27"/>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8" name="Shape 28"/>
              <p:cNvGrpSpPr/>
              <p:nvPr/>
            </p:nvGrpSpPr>
            <p:grpSpPr>
              <a:xfrm rot="-2106335">
                <a:off x="7783359" y="5358488"/>
                <a:ext cx="1188480" cy="974662"/>
                <a:chOff x="381000" y="304800"/>
                <a:chExt cx="3317875" cy="2720975"/>
              </a:xfrm>
            </p:grpSpPr>
            <p:sp>
              <p:nvSpPr>
                <p:cNvPr id="29" name="Shape 29"/>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0" name="Shape 30"/>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1" name="Shape 31"/>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32" name="Shape 32"/>
            <p:cNvGrpSpPr/>
            <p:nvPr/>
          </p:nvGrpSpPr>
          <p:grpSpPr>
            <a:xfrm>
              <a:off x="-152027" y="-215179"/>
              <a:ext cx="9630525" cy="7073201"/>
              <a:chOff x="-152027" y="-215179"/>
              <a:chExt cx="9630525" cy="7073201"/>
            </a:xfrm>
          </p:grpSpPr>
          <p:grpSp>
            <p:nvGrpSpPr>
              <p:cNvPr id="33" name="Shape 33"/>
              <p:cNvGrpSpPr/>
              <p:nvPr/>
            </p:nvGrpSpPr>
            <p:grpSpPr>
              <a:xfrm rot="-1540235">
                <a:off x="104360" y="102414"/>
                <a:ext cx="1831034" cy="1600891"/>
                <a:chOff x="289963" y="-152265"/>
                <a:chExt cx="3372959" cy="2949011"/>
              </a:xfrm>
            </p:grpSpPr>
            <p:sp>
              <p:nvSpPr>
                <p:cNvPr id="34" name="Shape 3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5" name="Shape 35"/>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6" name="Shape 36"/>
                <p:cNvSpPr/>
                <p:nvPr/>
              </p:nvSpPr>
              <p:spPr>
                <a:xfrm rot="650724">
                  <a:off x="492450" y="105223"/>
                  <a:ext cx="2967985" cy="2434031"/>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37" name="Shape 37"/>
              <p:cNvGrpSpPr/>
              <p:nvPr/>
            </p:nvGrpSpPr>
            <p:grpSpPr>
              <a:xfrm rot="1419986">
                <a:off x="7374136" y="629719"/>
                <a:ext cx="1046469" cy="892408"/>
                <a:chOff x="5181600" y="457200"/>
                <a:chExt cx="3235325" cy="2759075"/>
              </a:xfrm>
            </p:grpSpPr>
            <p:sp>
              <p:nvSpPr>
                <p:cNvPr id="38" name="Shape 38"/>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9" name="Shape 39"/>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0" name="Shape 40"/>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1" name="Shape 41"/>
              <p:cNvGrpSpPr/>
              <p:nvPr/>
            </p:nvGrpSpPr>
            <p:grpSpPr>
              <a:xfrm rot="1645451">
                <a:off x="7790482" y="4107476"/>
                <a:ext cx="1436831" cy="1441322"/>
                <a:chOff x="-263585" y="-1723426"/>
                <a:chExt cx="4262921" cy="4276239"/>
              </a:xfrm>
            </p:grpSpPr>
            <p:sp>
              <p:nvSpPr>
                <p:cNvPr id="42" name="Shape 42"/>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3" name="Shape 43"/>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4" name="Shape 44"/>
                <p:cNvSpPr/>
                <p:nvPr/>
              </p:nvSpPr>
              <p:spPr>
                <a:xfrm rot="-2754240">
                  <a:off x="208939" y="-945796"/>
                  <a:ext cx="3317870" cy="2720978"/>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5" name="Shape 45"/>
              <p:cNvGrpSpPr/>
              <p:nvPr/>
            </p:nvGrpSpPr>
            <p:grpSpPr>
              <a:xfrm>
                <a:off x="-8" y="5334004"/>
                <a:ext cx="1188232" cy="1524016"/>
                <a:chOff x="2743200" y="306387"/>
                <a:chExt cx="1876425" cy="2406650"/>
              </a:xfrm>
            </p:grpSpPr>
            <p:sp>
              <p:nvSpPr>
                <p:cNvPr id="46" name="Shape 46"/>
                <p:cNvSpPr/>
                <p:nvPr/>
              </p:nvSpPr>
              <p:spPr>
                <a:xfrm>
                  <a:off x="3333750" y="890587"/>
                  <a:ext cx="34925" cy="482600"/>
                </a:xfrm>
                <a:custGeom>
                  <a:avLst/>
                  <a:gdLst/>
                  <a:ahLst/>
                  <a:cxnLst/>
                  <a:rect l="0" t="0" r="0" b="0"/>
                  <a:pathLst>
                    <a:path w="22" h="304" extrusionOk="0">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7" name="Shape 47"/>
                <p:cNvSpPr/>
                <p:nvPr/>
              </p:nvSpPr>
              <p:spPr>
                <a:xfrm>
                  <a:off x="3384550" y="1173162"/>
                  <a:ext cx="438150" cy="212725"/>
                </a:xfrm>
                <a:custGeom>
                  <a:avLst/>
                  <a:gdLst/>
                  <a:ahLst/>
                  <a:cxnLst/>
                  <a:rect l="0" t="0" r="0" b="0"/>
                  <a:pathLst>
                    <a:path w="276" h="134" extrusionOk="0">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8" name="Shape 48"/>
                <p:cNvSpPr/>
                <p:nvPr/>
              </p:nvSpPr>
              <p:spPr>
                <a:xfrm>
                  <a:off x="2743200" y="306387"/>
                  <a:ext cx="1876425" cy="2406650"/>
                </a:xfrm>
                <a:custGeom>
                  <a:avLst/>
                  <a:gdLst/>
                  <a:ahLst/>
                  <a:cxnLst/>
                  <a:rect l="0" t="0" r="0" b="0"/>
                  <a:pathLst>
                    <a:path w="1182" h="1516" extrusionOk="0">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rgbClr val="D7F2AA">
                    <a:alpha val="5882"/>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9" name="Shape 49"/>
              <p:cNvGrpSpPr/>
              <p:nvPr/>
            </p:nvGrpSpPr>
            <p:grpSpPr>
              <a:xfrm>
                <a:off x="3" y="2846361"/>
                <a:ext cx="930493" cy="1301751"/>
                <a:chOff x="5073650" y="2381608"/>
                <a:chExt cx="1257300" cy="1758950"/>
              </a:xfrm>
            </p:grpSpPr>
            <p:sp>
              <p:nvSpPr>
                <p:cNvPr id="50" name="Shape 50"/>
                <p:cNvSpPr/>
                <p:nvPr/>
              </p:nvSpPr>
              <p:spPr>
                <a:xfrm>
                  <a:off x="5073650" y="3192463"/>
                  <a:ext cx="114300" cy="177800"/>
                </a:xfrm>
                <a:custGeom>
                  <a:avLst/>
                  <a:gdLst/>
                  <a:ahLst/>
                  <a:cxnLst/>
                  <a:rect l="0" t="0" r="0" b="0"/>
                  <a:pathLst>
                    <a:path w="72" h="112" extrusionOk="0">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1" name="Shape 51"/>
                <p:cNvSpPr/>
                <p:nvPr/>
              </p:nvSpPr>
              <p:spPr>
                <a:xfrm>
                  <a:off x="5210175" y="2935288"/>
                  <a:ext cx="292100" cy="434975"/>
                </a:xfrm>
                <a:custGeom>
                  <a:avLst/>
                  <a:gdLst/>
                  <a:ahLst/>
                  <a:cxnLst/>
                  <a:rect l="0" t="0" r="0" b="0"/>
                  <a:pathLst>
                    <a:path w="184" h="274" extrusionOk="0">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2" name="Shape 52"/>
                <p:cNvSpPr/>
                <p:nvPr/>
              </p:nvSpPr>
              <p:spPr>
                <a:xfrm>
                  <a:off x="5073650" y="2381608"/>
                  <a:ext cx="1257300" cy="1758950"/>
                </a:xfrm>
                <a:custGeom>
                  <a:avLst/>
                  <a:gdLst/>
                  <a:ahLst/>
                  <a:cxnLst/>
                  <a:rect l="0" t="0" r="0" b="0"/>
                  <a:pathLst>
                    <a:path w="792" h="1108" extrusionOk="0">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rgbClr val="D7F2AA">
                    <a:alpha val="13725"/>
                  </a:srgbClr>
                </a:solidFill>
                <a:ln w="9525" cap="flat">
                  <a:solidFill>
                    <a:srgbClr val="ABCC67">
                      <a:alpha val="15686"/>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3" name="Shape 53"/>
              <p:cNvGrpSpPr/>
              <p:nvPr/>
            </p:nvGrpSpPr>
            <p:grpSpPr>
              <a:xfrm>
                <a:off x="4876749" y="5704502"/>
                <a:ext cx="1752574" cy="1153496"/>
                <a:chOff x="4978400" y="152400"/>
                <a:chExt cx="2489200" cy="1638300"/>
              </a:xfrm>
            </p:grpSpPr>
            <p:sp>
              <p:nvSpPr>
                <p:cNvPr id="54" name="Shape 54"/>
                <p:cNvSpPr/>
                <p:nvPr/>
              </p:nvSpPr>
              <p:spPr>
                <a:xfrm>
                  <a:off x="6003925" y="923925"/>
                  <a:ext cx="22225" cy="546100"/>
                </a:xfrm>
                <a:custGeom>
                  <a:avLst/>
                  <a:gdLst/>
                  <a:ahLst/>
                  <a:cxnLst/>
                  <a:rect l="0" t="0" r="0" b="0"/>
                  <a:pathLst>
                    <a:path w="14" h="344" extrusionOk="0">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5" name="Shape 55"/>
                <p:cNvSpPr/>
                <p:nvPr/>
              </p:nvSpPr>
              <p:spPr>
                <a:xfrm>
                  <a:off x="6045200" y="1257300"/>
                  <a:ext cx="501650" cy="228600"/>
                </a:xfrm>
                <a:custGeom>
                  <a:avLst/>
                  <a:gdLst/>
                  <a:ahLst/>
                  <a:cxnLst/>
                  <a:rect l="0" t="0" r="0" b="0"/>
                  <a:pathLst>
                    <a:path w="316" h="144" extrusionOk="0">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6" name="Shape 56"/>
                <p:cNvSpPr/>
                <p:nvPr/>
              </p:nvSpPr>
              <p:spPr>
                <a:xfrm>
                  <a:off x="4978400" y="152400"/>
                  <a:ext cx="2489200" cy="1638300"/>
                </a:xfrm>
                <a:custGeom>
                  <a:avLst/>
                  <a:gdLst/>
                  <a:ahLst/>
                  <a:cxnLst/>
                  <a:rect l="0" t="0" r="0" b="0"/>
                  <a:pathLst>
                    <a:path w="1568" h="1032" extrusionOk="0">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rgbClr val="D7F2AA">
                    <a:alpha val="8627"/>
                  </a:srgbClr>
                </a:solidFill>
                <a:ln w="9525" cap="flat">
                  <a:solidFill>
                    <a:srgbClr val="FEFFFF">
                      <a:alpha val="11764"/>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7" name="Shape 57"/>
              <p:cNvGrpSpPr/>
              <p:nvPr/>
            </p:nvGrpSpPr>
            <p:grpSpPr>
              <a:xfrm>
                <a:off x="7848593" y="1524003"/>
                <a:ext cx="1295399" cy="1685579"/>
                <a:chOff x="7315200" y="5334000"/>
                <a:chExt cx="1054100" cy="1371600"/>
              </a:xfrm>
            </p:grpSpPr>
            <p:sp>
              <p:nvSpPr>
                <p:cNvPr id="58" name="Shape 58"/>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9" name="Shape 59"/>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0" name="Shape 60"/>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61" name="Shape 61"/>
              <p:cNvGrpSpPr/>
              <p:nvPr/>
            </p:nvGrpSpPr>
            <p:grpSpPr>
              <a:xfrm>
                <a:off x="7679515" y="5943603"/>
                <a:ext cx="1331670" cy="914402"/>
                <a:chOff x="7953375" y="152400"/>
                <a:chExt cx="1775564" cy="1219200"/>
              </a:xfrm>
            </p:grpSpPr>
            <p:sp>
              <p:nvSpPr>
                <p:cNvPr id="62" name="Shape 62"/>
                <p:cNvSpPr/>
                <p:nvPr/>
              </p:nvSpPr>
              <p:spPr>
                <a:xfrm>
                  <a:off x="7953375" y="688975"/>
                  <a:ext cx="269875" cy="127000"/>
                </a:xfrm>
                <a:custGeom>
                  <a:avLst/>
                  <a:gdLst/>
                  <a:ahLst/>
                  <a:cxnLst/>
                  <a:rect l="0" t="0" r="0" b="0"/>
                  <a:pathLst>
                    <a:path w="170" h="80" extrusionOk="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3" name="Shape 63"/>
                <p:cNvSpPr/>
                <p:nvPr/>
              </p:nvSpPr>
              <p:spPr>
                <a:xfrm>
                  <a:off x="8232775" y="514350"/>
                  <a:ext cx="19050" cy="295275"/>
                </a:xfrm>
                <a:custGeom>
                  <a:avLst/>
                  <a:gdLst/>
                  <a:ahLst/>
                  <a:cxnLst/>
                  <a:rect l="0" t="0" r="0" b="0"/>
                  <a:pathLst>
                    <a:path w="12" h="186" extrusionOk="0">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4" name="Shape 64"/>
                <p:cNvSpPr/>
                <p:nvPr/>
              </p:nvSpPr>
              <p:spPr>
                <a:xfrm>
                  <a:off x="8274789" y="152400"/>
                  <a:ext cx="1454150" cy="1219200"/>
                </a:xfrm>
                <a:custGeom>
                  <a:avLst/>
                  <a:gdLst/>
                  <a:ahLst/>
                  <a:cxnLst/>
                  <a:rect l="0" t="0" r="0" b="0"/>
                  <a:pathLst>
                    <a:path w="916" h="768" extrusionOk="0">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65" name="Shape 65"/>
            <p:cNvGrpSpPr/>
            <p:nvPr/>
          </p:nvGrpSpPr>
          <p:grpSpPr>
            <a:xfrm>
              <a:off x="2" y="-16"/>
              <a:ext cx="9907745" cy="6642040"/>
              <a:chOff x="2" y="-16"/>
              <a:chExt cx="9907745" cy="6642040"/>
            </a:xfrm>
          </p:grpSpPr>
          <p:grpSp>
            <p:nvGrpSpPr>
              <p:cNvPr id="66" name="Shape 66"/>
              <p:cNvGrpSpPr/>
              <p:nvPr/>
            </p:nvGrpSpPr>
            <p:grpSpPr>
              <a:xfrm rot="-1480761">
                <a:off x="7332648" y="3081431"/>
                <a:ext cx="1976739" cy="3298557"/>
                <a:chOff x="1451204" y="457200"/>
                <a:chExt cx="6965720" cy="11623707"/>
              </a:xfrm>
            </p:grpSpPr>
            <p:sp>
              <p:nvSpPr>
                <p:cNvPr id="67" name="Shape 6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8" name="Shape 6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9" name="Shape 6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20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0" name="Shape 70"/>
                <p:cNvSpPr/>
                <p:nvPr/>
              </p:nvSpPr>
              <p:spPr>
                <a:xfrm rot="2303668">
                  <a:off x="2048563" y="7997672"/>
                  <a:ext cx="3812097" cy="325094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1" name="Shape 71"/>
              <p:cNvGrpSpPr/>
              <p:nvPr/>
            </p:nvGrpSpPr>
            <p:grpSpPr>
              <a:xfrm rot="2047758">
                <a:off x="6509444" y="1366517"/>
                <a:ext cx="1457110" cy="1131216"/>
                <a:chOff x="381000" y="3581400"/>
                <a:chExt cx="3435350" cy="2667000"/>
              </a:xfrm>
            </p:grpSpPr>
            <p:sp>
              <p:nvSpPr>
                <p:cNvPr id="72" name="Shape 72"/>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3" name="Shape 73"/>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4" name="Shape 74"/>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17647"/>
                  </a:srgbClr>
                </a:solidFill>
                <a:ln w="9525" cap="flat">
                  <a:solidFill>
                    <a:srgbClr val="D7F2AA">
                      <a:alpha val="18823"/>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5" name="Shape 75"/>
              <p:cNvGrpSpPr/>
              <p:nvPr/>
            </p:nvGrpSpPr>
            <p:grpSpPr>
              <a:xfrm rot="-1479960">
                <a:off x="8114952" y="3721797"/>
                <a:ext cx="1107979" cy="949571"/>
                <a:chOff x="116304" y="3215963"/>
                <a:chExt cx="3964740" cy="3397873"/>
              </a:xfrm>
            </p:grpSpPr>
            <p:sp>
              <p:nvSpPr>
                <p:cNvPr id="76" name="Shape 76"/>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7" name="Shape 77"/>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8" name="Shape 78"/>
                <p:cNvSpPr/>
                <p:nvPr/>
              </p:nvSpPr>
              <p:spPr>
                <a:xfrm rot="813285">
                  <a:off x="381000" y="3581399"/>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9" name="Shape 79"/>
              <p:cNvGrpSpPr/>
              <p:nvPr/>
            </p:nvGrpSpPr>
            <p:grpSpPr>
              <a:xfrm>
                <a:off x="2" y="685789"/>
                <a:ext cx="1312804" cy="1509325"/>
                <a:chOff x="1447800" y="3114675"/>
                <a:chExt cx="1836488" cy="2111412"/>
              </a:xfrm>
            </p:grpSpPr>
            <p:sp>
              <p:nvSpPr>
                <p:cNvPr id="80" name="Shape 80"/>
                <p:cNvSpPr/>
                <p:nvPr/>
              </p:nvSpPr>
              <p:spPr>
                <a:xfrm>
                  <a:off x="1990725" y="4175125"/>
                  <a:ext cx="498475" cy="269875"/>
                </a:xfrm>
                <a:custGeom>
                  <a:avLst/>
                  <a:gdLst/>
                  <a:ahLst/>
                  <a:cxnLst/>
                  <a:rect l="0" t="0" r="0" b="0"/>
                  <a:pathLst>
                    <a:path w="314" h="170" extrusionOk="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1" name="Shape 81"/>
                <p:cNvSpPr/>
                <p:nvPr/>
              </p:nvSpPr>
              <p:spPr>
                <a:xfrm>
                  <a:off x="2511425" y="3870325"/>
                  <a:ext cx="60325" cy="561975"/>
                </a:xfrm>
                <a:custGeom>
                  <a:avLst/>
                  <a:gdLst/>
                  <a:ahLst/>
                  <a:cxnLst/>
                  <a:rect l="0" t="0" r="0" b="0"/>
                  <a:pathLst>
                    <a:path w="38" h="354" extrusionOk="0">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2" name="Shape 82"/>
                <p:cNvSpPr/>
                <p:nvPr/>
              </p:nvSpPr>
              <p:spPr>
                <a:xfrm>
                  <a:off x="1447800" y="3114675"/>
                  <a:ext cx="1836488" cy="2111412"/>
                </a:xfrm>
                <a:custGeom>
                  <a:avLst/>
                  <a:gdLst/>
                  <a:ahLst/>
                  <a:cxnLst/>
                  <a:rect l="0" t="0" r="0" b="0"/>
                  <a:pathLst>
                    <a:path w="1336" h="1536" extrusionOk="0">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3" name="Shape 83"/>
              <p:cNvGrpSpPr/>
              <p:nvPr/>
            </p:nvGrpSpPr>
            <p:grpSpPr>
              <a:xfrm>
                <a:off x="68" y="4273551"/>
                <a:ext cx="1192645" cy="1365249"/>
                <a:chOff x="6991350" y="2448533"/>
                <a:chExt cx="1646964" cy="1885342"/>
              </a:xfrm>
            </p:grpSpPr>
            <p:sp>
              <p:nvSpPr>
                <p:cNvPr id="84" name="Shape 84"/>
                <p:cNvSpPr/>
                <p:nvPr/>
              </p:nvSpPr>
              <p:spPr>
                <a:xfrm>
                  <a:off x="7543642" y="2953066"/>
                  <a:ext cx="19050" cy="498475"/>
                </a:xfrm>
                <a:custGeom>
                  <a:avLst/>
                  <a:gdLst/>
                  <a:ahLst/>
                  <a:cxnLst/>
                  <a:rect l="0" t="0" r="0" b="0"/>
                  <a:pathLst>
                    <a:path w="12" h="314" extrusionOk="0">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5" name="Shape 85"/>
                <p:cNvSpPr/>
                <p:nvPr/>
              </p:nvSpPr>
              <p:spPr>
                <a:xfrm>
                  <a:off x="7565868" y="3273741"/>
                  <a:ext cx="463550" cy="193675"/>
                </a:xfrm>
                <a:custGeom>
                  <a:avLst/>
                  <a:gdLst/>
                  <a:ahLst/>
                  <a:cxnLst/>
                  <a:rect l="0" t="0" r="0" b="0"/>
                  <a:pathLst>
                    <a:path w="292" h="122" extrusionOk="0">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6" name="Shape 86"/>
                <p:cNvSpPr/>
                <p:nvPr/>
              </p:nvSpPr>
              <p:spPr>
                <a:xfrm>
                  <a:off x="6991350" y="2448533"/>
                  <a:ext cx="1646964" cy="1885342"/>
                </a:xfrm>
                <a:custGeom>
                  <a:avLst/>
                  <a:gdLst/>
                  <a:ahLst/>
                  <a:cxnLst/>
                  <a:rect l="0" t="0" r="0" b="0"/>
                  <a:pathLst>
                    <a:path w="1216" h="1392" extrusionOk="0">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7" name="Shape 87"/>
              <p:cNvGrpSpPr/>
              <p:nvPr/>
            </p:nvGrpSpPr>
            <p:grpSpPr>
              <a:xfrm>
                <a:off x="7366653" y="-16"/>
                <a:ext cx="1266631" cy="990597"/>
                <a:chOff x="5410248" y="5114925"/>
                <a:chExt cx="1558925" cy="1219200"/>
              </a:xfrm>
            </p:grpSpPr>
            <p:sp>
              <p:nvSpPr>
                <p:cNvPr id="88" name="Shape 88"/>
                <p:cNvSpPr/>
                <p:nvPr/>
              </p:nvSpPr>
              <p:spPr>
                <a:xfrm>
                  <a:off x="5819775" y="5114925"/>
                  <a:ext cx="228600" cy="231775"/>
                </a:xfrm>
                <a:custGeom>
                  <a:avLst/>
                  <a:gdLst/>
                  <a:ahLst/>
                  <a:cxnLst/>
                  <a:rect l="0" t="0" r="0" b="0"/>
                  <a:pathLst>
                    <a:path w="144" h="146" extrusionOk="0">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9" name="Shape 89"/>
                <p:cNvSpPr/>
                <p:nvPr/>
              </p:nvSpPr>
              <p:spPr>
                <a:xfrm>
                  <a:off x="6061075" y="5114925"/>
                  <a:ext cx="104775" cy="228600"/>
                </a:xfrm>
                <a:custGeom>
                  <a:avLst/>
                  <a:gdLst/>
                  <a:ahLst/>
                  <a:cxnLst/>
                  <a:rect l="0" t="0" r="0" b="0"/>
                  <a:pathLst>
                    <a:path w="66" h="144" extrusionOk="0">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0" name="Shape 90"/>
                <p:cNvSpPr/>
                <p:nvPr/>
              </p:nvSpPr>
              <p:spPr>
                <a:xfrm>
                  <a:off x="5410248" y="5114925"/>
                  <a:ext cx="1558925" cy="1219200"/>
                </a:xfrm>
                <a:custGeom>
                  <a:avLst/>
                  <a:gdLst/>
                  <a:ahLst/>
                  <a:cxnLst/>
                  <a:rect l="0" t="0" r="0" b="0"/>
                  <a:pathLst>
                    <a:path w="982" h="768" extrusionOk="0">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91" name="Shape 91"/>
              <p:cNvGrpSpPr/>
              <p:nvPr/>
            </p:nvGrpSpPr>
            <p:grpSpPr>
              <a:xfrm>
                <a:off x="8324136" y="990587"/>
                <a:ext cx="819855" cy="1066797"/>
                <a:chOff x="7315200" y="5334000"/>
                <a:chExt cx="1054100" cy="1371600"/>
              </a:xfrm>
            </p:grpSpPr>
            <p:sp>
              <p:nvSpPr>
                <p:cNvPr id="92" name="Shape 92"/>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3" name="Shape 93"/>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4" name="Shape 94"/>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sp>
        <p:nvSpPr>
          <p:cNvPr id="95" name="Shape 9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marL="0" marR="0" indent="0" algn="l" rtl="0">
              <a:spcBef>
                <a:spcPts val="0"/>
              </a:spcBef>
              <a:buClr>
                <a:srgbClr val="3F3F3F"/>
              </a:buClr>
              <a:buFont typeface="Verdana"/>
              <a:buNone/>
              <a:defRPr sz="32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96" name="Shape 96"/>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marL="342900" marR="0" indent="-228600" algn="l" rtl="0">
              <a:spcBef>
                <a:spcPts val="360"/>
              </a:spcBef>
              <a:spcAft>
                <a:spcPts val="600"/>
              </a:spcAft>
              <a:buClr>
                <a:srgbClr val="3F3F3F"/>
              </a:buClr>
              <a:buFont typeface="Verdana"/>
              <a:buChar char="○"/>
              <a:defRPr sz="1800" b="0" i="0" u="none" strike="noStrike" cap="none" baseline="0">
                <a:solidFill>
                  <a:srgbClr val="3F3F3F"/>
                </a:solidFill>
                <a:latin typeface="Verdana"/>
                <a:ea typeface="Verdana"/>
                <a:cs typeface="Verdana"/>
                <a:sym typeface="Verdana"/>
              </a:defRPr>
            </a:lvl1pPr>
            <a:lvl2pPr marL="742950" marR="0" indent="-184150" algn="l" rtl="0">
              <a:spcBef>
                <a:spcPts val="320"/>
              </a:spcBef>
              <a:spcAft>
                <a:spcPts val="600"/>
              </a:spcAft>
              <a:buClr>
                <a:srgbClr val="3F3F3F"/>
              </a:buClr>
              <a:buFont typeface="Verdana"/>
              <a:buChar char="○"/>
              <a:defRPr sz="1600" b="0" i="0" u="none" strike="noStrike" cap="none" baseline="0">
                <a:solidFill>
                  <a:srgbClr val="3F3F3F"/>
                </a:solidFill>
                <a:latin typeface="Verdana"/>
                <a:ea typeface="Verdana"/>
                <a:cs typeface="Verdana"/>
                <a:sym typeface="Verdana"/>
              </a:defRPr>
            </a:lvl2pPr>
            <a:lvl3pPr marL="1143000" marR="0" indent="-139700" algn="l" rtl="0">
              <a:spcBef>
                <a:spcPts val="280"/>
              </a:spcBef>
              <a:spcAft>
                <a:spcPts val="600"/>
              </a:spcAft>
              <a:buClr>
                <a:srgbClr val="3F3F3F"/>
              </a:buClr>
              <a:buFont typeface="Verdana"/>
              <a:buChar char="○"/>
              <a:defRPr sz="1400" b="0" i="0" u="none" strike="noStrike" cap="none" baseline="0">
                <a:solidFill>
                  <a:srgbClr val="3F3F3F"/>
                </a:solidFill>
                <a:latin typeface="Verdana"/>
                <a:ea typeface="Verdana"/>
                <a:cs typeface="Verdana"/>
                <a:sym typeface="Verdana"/>
              </a:defRPr>
            </a:lvl3pPr>
            <a:lvl4pPr marL="16002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4pPr>
            <a:lvl5pPr marL="20574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5pPr>
            <a:lvl6pPr marL="25146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6pPr>
            <a:lvl7pPr marL="29718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7pPr>
            <a:lvl8pPr marL="34290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8pPr>
            <a:lvl9pPr marL="38862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9pPr>
          </a:lstStyle>
          <a:p>
            <a:endParaRPr/>
          </a:p>
        </p:txBody>
      </p:sp>
      <p:sp>
        <p:nvSpPr>
          <p:cNvPr id="97" name="Shape 9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8" name="Shape 9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9" name="Shape 9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Tree>
    <p:extLst>
      <p:ext uri="{BB962C8B-B14F-4D97-AF65-F5344CB8AC3E}">
        <p14:creationId xmlns:p14="http://schemas.microsoft.com/office/powerpoint/2010/main" val="290031935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125113" cy="924475"/>
          </a:xfrm>
        </p:spPr>
        <p:txBody>
          <a:bodyPr/>
          <a:lstStyle/>
          <a:p>
            <a:r>
              <a:rPr lang="en-US" dirty="0" smtClean="0"/>
              <a:t>Bellringer Period 3</a:t>
            </a:r>
            <a:endParaRPr lang="en-US" dirty="0"/>
          </a:p>
        </p:txBody>
      </p:sp>
      <p:sp>
        <p:nvSpPr>
          <p:cNvPr id="3" name="Text Placeholder 2"/>
          <p:cNvSpPr>
            <a:spLocks noGrp="1"/>
          </p:cNvSpPr>
          <p:nvPr>
            <p:ph type="body" idx="1"/>
          </p:nvPr>
        </p:nvSpPr>
        <p:spPr>
          <a:xfrm>
            <a:off x="838200" y="1219200"/>
            <a:ext cx="7125112" cy="4356237"/>
          </a:xfrm>
        </p:spPr>
        <p:txBody>
          <a:bodyPr anchor="t"/>
          <a:lstStyle/>
          <a:p>
            <a:r>
              <a:rPr lang="en-US" dirty="0" smtClean="0"/>
              <a:t>Please read and then write your response to the text on your desk. You have 8 minutes from the beginning of class to accomplish this task. </a:t>
            </a:r>
          </a:p>
          <a:p>
            <a:endParaRPr lang="en-US" dirty="0"/>
          </a:p>
          <a:p>
            <a:r>
              <a:rPr lang="en-US" dirty="0" smtClean="0"/>
              <a:t>Start time: 10:42.</a:t>
            </a:r>
          </a:p>
          <a:p>
            <a:r>
              <a:rPr lang="en-US" dirty="0" smtClean="0"/>
              <a:t>End time: 10:50</a:t>
            </a:r>
          </a:p>
          <a:p>
            <a:endParaRPr lang="en-US" dirty="0"/>
          </a:p>
          <a:p>
            <a:endParaRPr lang="en-US" dirty="0" smtClean="0"/>
          </a:p>
          <a:p>
            <a:r>
              <a:rPr lang="en-US" dirty="0" smtClean="0"/>
              <a:t>Once completed, we will be working on “Dyaspora” – please have the text and your notes out on your desk by 10:50. </a:t>
            </a:r>
            <a:endParaRPr lang="en-US" dirty="0"/>
          </a:p>
        </p:txBody>
      </p:sp>
    </p:spTree>
    <p:extLst>
      <p:ext uri="{BB962C8B-B14F-4D97-AF65-F5344CB8AC3E}">
        <p14:creationId xmlns:p14="http://schemas.microsoft.com/office/powerpoint/2010/main" val="4119481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dirty="0">
                <a:solidFill>
                  <a:srgbClr val="3F3F3F"/>
                </a:solidFill>
                <a:latin typeface="Verdana"/>
                <a:ea typeface="Verdana"/>
                <a:cs typeface="Verdana"/>
                <a:sym typeface="Verdana"/>
              </a:rPr>
              <a:t>Topic Sentences</a:t>
            </a:r>
          </a:p>
        </p:txBody>
      </p:sp>
      <p:grpSp>
        <p:nvGrpSpPr>
          <p:cNvPr id="496" name="SMARTInkShape-Group47"/>
          <p:cNvGrpSpPr/>
          <p:nvPr/>
        </p:nvGrpSpPr>
        <p:grpSpPr>
          <a:xfrm>
            <a:off x="886759" y="4764426"/>
            <a:ext cx="3538497" cy="1621062"/>
            <a:chOff x="886759" y="4764426"/>
            <a:chExt cx="3538497" cy="1621062"/>
          </a:xfrm>
        </p:grpSpPr>
        <p:sp>
          <p:nvSpPr>
            <p:cNvPr id="493" name="SMARTInkShape-272"/>
            <p:cNvSpPr/>
            <p:nvPr/>
          </p:nvSpPr>
          <p:spPr>
            <a:xfrm>
              <a:off x="886759" y="5884288"/>
              <a:ext cx="1710235" cy="487178"/>
            </a:xfrm>
            <a:custGeom>
              <a:avLst/>
              <a:gdLst/>
              <a:ahLst/>
              <a:cxnLst/>
              <a:rect l="0" t="0" r="0" b="0"/>
              <a:pathLst>
                <a:path w="1710235" h="487178">
                  <a:moveTo>
                    <a:pt x="677722" y="166467"/>
                  </a:moveTo>
                  <a:lnTo>
                    <a:pt x="648089" y="160118"/>
                  </a:lnTo>
                  <a:lnTo>
                    <a:pt x="624629" y="155091"/>
                  </a:lnTo>
                  <a:lnTo>
                    <a:pt x="598671" y="149358"/>
                  </a:lnTo>
                  <a:lnTo>
                    <a:pt x="571046" y="143155"/>
                  </a:lnTo>
                  <a:lnTo>
                    <a:pt x="542311" y="136639"/>
                  </a:lnTo>
                  <a:lnTo>
                    <a:pt x="509661" y="129119"/>
                  </a:lnTo>
                  <a:lnTo>
                    <a:pt x="474400" y="120931"/>
                  </a:lnTo>
                  <a:lnTo>
                    <a:pt x="437399" y="112298"/>
                  </a:lnTo>
                  <a:lnTo>
                    <a:pt x="400825" y="104955"/>
                  </a:lnTo>
                  <a:lnTo>
                    <a:pt x="364537" y="98472"/>
                  </a:lnTo>
                  <a:lnTo>
                    <a:pt x="328438" y="92562"/>
                  </a:lnTo>
                  <a:lnTo>
                    <a:pt x="294848" y="87035"/>
                  </a:lnTo>
                  <a:lnTo>
                    <a:pt x="262929" y="81763"/>
                  </a:lnTo>
                  <a:lnTo>
                    <a:pt x="232124" y="76661"/>
                  </a:lnTo>
                  <a:lnTo>
                    <a:pt x="202857" y="73259"/>
                  </a:lnTo>
                  <a:lnTo>
                    <a:pt x="174614" y="70991"/>
                  </a:lnTo>
                  <a:lnTo>
                    <a:pt x="147054" y="69480"/>
                  </a:lnTo>
                  <a:lnTo>
                    <a:pt x="122331" y="68471"/>
                  </a:lnTo>
                  <a:lnTo>
                    <a:pt x="99499" y="67799"/>
                  </a:lnTo>
                  <a:lnTo>
                    <a:pt x="77928" y="67352"/>
                  </a:lnTo>
                  <a:lnTo>
                    <a:pt x="45493" y="66854"/>
                  </a:lnTo>
                  <a:lnTo>
                    <a:pt x="13616" y="66574"/>
                  </a:lnTo>
                  <a:lnTo>
                    <a:pt x="6385" y="66534"/>
                  </a:lnTo>
                  <a:lnTo>
                    <a:pt x="2358" y="64920"/>
                  </a:lnTo>
                  <a:lnTo>
                    <a:pt x="467" y="62257"/>
                  </a:lnTo>
                  <a:lnTo>
                    <a:pt x="0" y="58894"/>
                  </a:lnTo>
                  <a:lnTo>
                    <a:pt x="2864" y="55065"/>
                  </a:lnTo>
                  <a:lnTo>
                    <a:pt x="34506" y="35396"/>
                  </a:lnTo>
                  <a:lnTo>
                    <a:pt x="61648" y="23282"/>
                  </a:lnTo>
                  <a:lnTo>
                    <a:pt x="78888" y="17830"/>
                  </a:lnTo>
                  <a:lnTo>
                    <a:pt x="97524" y="12607"/>
                  </a:lnTo>
                  <a:lnTo>
                    <a:pt x="117886" y="8331"/>
                  </a:lnTo>
                  <a:lnTo>
                    <a:pt x="139398" y="4687"/>
                  </a:lnTo>
                  <a:lnTo>
                    <a:pt x="161677" y="1464"/>
                  </a:lnTo>
                  <a:lnTo>
                    <a:pt x="186055" y="109"/>
                  </a:lnTo>
                  <a:lnTo>
                    <a:pt x="211831" y="0"/>
                  </a:lnTo>
                  <a:lnTo>
                    <a:pt x="238541" y="719"/>
                  </a:lnTo>
                  <a:lnTo>
                    <a:pt x="266666" y="3582"/>
                  </a:lnTo>
                  <a:lnTo>
                    <a:pt x="295735" y="7872"/>
                  </a:lnTo>
                  <a:lnTo>
                    <a:pt x="325433" y="13112"/>
                  </a:lnTo>
                  <a:lnTo>
                    <a:pt x="356344" y="18987"/>
                  </a:lnTo>
                  <a:lnTo>
                    <a:pt x="388064" y="25285"/>
                  </a:lnTo>
                  <a:lnTo>
                    <a:pt x="420323" y="31865"/>
                  </a:lnTo>
                  <a:lnTo>
                    <a:pt x="454529" y="40220"/>
                  </a:lnTo>
                  <a:lnTo>
                    <a:pt x="490033" y="49759"/>
                  </a:lnTo>
                  <a:lnTo>
                    <a:pt x="526402" y="60087"/>
                  </a:lnTo>
                  <a:lnTo>
                    <a:pt x="563349" y="70942"/>
                  </a:lnTo>
                  <a:lnTo>
                    <a:pt x="600679" y="82146"/>
                  </a:lnTo>
                  <a:lnTo>
                    <a:pt x="638267" y="93585"/>
                  </a:lnTo>
                  <a:lnTo>
                    <a:pt x="676819" y="105180"/>
                  </a:lnTo>
                  <a:lnTo>
                    <a:pt x="716014" y="116877"/>
                  </a:lnTo>
                  <a:lnTo>
                    <a:pt x="755637" y="128646"/>
                  </a:lnTo>
                  <a:lnTo>
                    <a:pt x="796341" y="142047"/>
                  </a:lnTo>
                  <a:lnTo>
                    <a:pt x="837764" y="156537"/>
                  </a:lnTo>
                  <a:lnTo>
                    <a:pt x="879667" y="171754"/>
                  </a:lnTo>
                  <a:lnTo>
                    <a:pt x="921889" y="186661"/>
                  </a:lnTo>
                  <a:lnTo>
                    <a:pt x="964325" y="201361"/>
                  </a:lnTo>
                  <a:lnTo>
                    <a:pt x="1006904" y="215924"/>
                  </a:lnTo>
                  <a:lnTo>
                    <a:pt x="1048783" y="231189"/>
                  </a:lnTo>
                  <a:lnTo>
                    <a:pt x="1090196" y="246921"/>
                  </a:lnTo>
                  <a:lnTo>
                    <a:pt x="1131298" y="262966"/>
                  </a:lnTo>
                  <a:lnTo>
                    <a:pt x="1172194" y="279219"/>
                  </a:lnTo>
                  <a:lnTo>
                    <a:pt x="1212951" y="295610"/>
                  </a:lnTo>
                  <a:lnTo>
                    <a:pt x="1253617" y="312093"/>
                  </a:lnTo>
                  <a:lnTo>
                    <a:pt x="1293427" y="327846"/>
                  </a:lnTo>
                  <a:lnTo>
                    <a:pt x="1332667" y="343110"/>
                  </a:lnTo>
                  <a:lnTo>
                    <a:pt x="1371527" y="358048"/>
                  </a:lnTo>
                  <a:lnTo>
                    <a:pt x="1407752" y="371975"/>
                  </a:lnTo>
                  <a:lnTo>
                    <a:pt x="1442222" y="385229"/>
                  </a:lnTo>
                  <a:lnTo>
                    <a:pt x="1475520" y="398034"/>
                  </a:lnTo>
                  <a:lnTo>
                    <a:pt x="1506450" y="409745"/>
                  </a:lnTo>
                  <a:lnTo>
                    <a:pt x="1535801" y="420728"/>
                  </a:lnTo>
                  <a:lnTo>
                    <a:pt x="1564100" y="431225"/>
                  </a:lnTo>
                  <a:lnTo>
                    <a:pt x="1589315" y="440604"/>
                  </a:lnTo>
                  <a:lnTo>
                    <a:pt x="1612476" y="449238"/>
                  </a:lnTo>
                  <a:lnTo>
                    <a:pt x="1634267" y="457375"/>
                  </a:lnTo>
                  <a:lnTo>
                    <a:pt x="1669061" y="468533"/>
                  </a:lnTo>
                  <a:lnTo>
                    <a:pt x="1702496" y="479277"/>
                  </a:lnTo>
                  <a:lnTo>
                    <a:pt x="1708567" y="482164"/>
                  </a:lnTo>
                  <a:lnTo>
                    <a:pt x="1710234" y="484088"/>
                  </a:lnTo>
                  <a:lnTo>
                    <a:pt x="1708963" y="485371"/>
                  </a:lnTo>
                  <a:lnTo>
                    <a:pt x="1691565" y="487177"/>
                  </a:lnTo>
                  <a:lnTo>
                    <a:pt x="1669656" y="486805"/>
                  </a:lnTo>
                  <a:lnTo>
                    <a:pt x="1638753" y="483995"/>
                  </a:lnTo>
                  <a:lnTo>
                    <a:pt x="1620034" y="480546"/>
                  </a:lnTo>
                  <a:lnTo>
                    <a:pt x="1599618" y="475866"/>
                  </a:lnTo>
                  <a:lnTo>
                    <a:pt x="1578069" y="470365"/>
                  </a:lnTo>
                  <a:lnTo>
                    <a:pt x="1554179" y="464316"/>
                  </a:lnTo>
                  <a:lnTo>
                    <a:pt x="1528727" y="457902"/>
                  </a:lnTo>
                  <a:lnTo>
                    <a:pt x="1502233" y="451245"/>
                  </a:lnTo>
                  <a:lnTo>
                    <a:pt x="1474253" y="442838"/>
                  </a:lnTo>
                  <a:lnTo>
                    <a:pt x="1445280" y="433265"/>
                  </a:lnTo>
                  <a:lnTo>
                    <a:pt x="1415646" y="422914"/>
                  </a:lnTo>
                  <a:lnTo>
                    <a:pt x="1384778" y="412838"/>
                  </a:lnTo>
                  <a:lnTo>
                    <a:pt x="1353086" y="402946"/>
                  </a:lnTo>
                  <a:lnTo>
                    <a:pt x="1320846" y="393177"/>
                  </a:lnTo>
                  <a:lnTo>
                    <a:pt x="1287447" y="381901"/>
                  </a:lnTo>
                  <a:lnTo>
                    <a:pt x="1253274" y="369622"/>
                  </a:lnTo>
                  <a:lnTo>
                    <a:pt x="1218586" y="356672"/>
                  </a:lnTo>
                  <a:lnTo>
                    <a:pt x="1183554" y="344071"/>
                  </a:lnTo>
                  <a:lnTo>
                    <a:pt x="1148294" y="331701"/>
                  </a:lnTo>
                  <a:lnTo>
                    <a:pt x="1112880" y="319486"/>
                  </a:lnTo>
                  <a:lnTo>
                    <a:pt x="1077365" y="307374"/>
                  </a:lnTo>
                  <a:lnTo>
                    <a:pt x="1041782" y="295330"/>
                  </a:lnTo>
                  <a:lnTo>
                    <a:pt x="1006154" y="283332"/>
                  </a:lnTo>
                  <a:lnTo>
                    <a:pt x="971289" y="271365"/>
                  </a:lnTo>
                  <a:lnTo>
                    <a:pt x="936934" y="259418"/>
                  </a:lnTo>
                  <a:lnTo>
                    <a:pt x="902917" y="247485"/>
                  </a:lnTo>
                  <a:lnTo>
                    <a:pt x="869127" y="237148"/>
                  </a:lnTo>
                  <a:lnTo>
                    <a:pt x="835488" y="227875"/>
                  </a:lnTo>
                  <a:lnTo>
                    <a:pt x="801949" y="219313"/>
                  </a:lnTo>
                  <a:lnTo>
                    <a:pt x="769272" y="212017"/>
                  </a:lnTo>
                  <a:lnTo>
                    <a:pt x="737168" y="205565"/>
                  </a:lnTo>
                  <a:lnTo>
                    <a:pt x="705446" y="199677"/>
                  </a:lnTo>
                  <a:lnTo>
                    <a:pt x="677155" y="194956"/>
                  </a:lnTo>
                  <a:lnTo>
                    <a:pt x="651150" y="191017"/>
                  </a:lnTo>
                  <a:lnTo>
                    <a:pt x="626670" y="187596"/>
                  </a:lnTo>
                  <a:lnTo>
                    <a:pt x="606381" y="184522"/>
                  </a:lnTo>
                  <a:lnTo>
                    <a:pt x="573255" y="178990"/>
                  </a:lnTo>
                  <a:lnTo>
                    <a:pt x="541991" y="1736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4" name="SMARTInkShape-273"/>
            <p:cNvSpPr/>
            <p:nvPr/>
          </p:nvSpPr>
          <p:spPr>
            <a:xfrm>
              <a:off x="973281" y="5689737"/>
              <a:ext cx="2312845" cy="695751"/>
            </a:xfrm>
            <a:custGeom>
              <a:avLst/>
              <a:gdLst/>
              <a:ahLst/>
              <a:cxnLst/>
              <a:rect l="0" t="0" r="0" b="0"/>
              <a:pathLst>
                <a:path w="2312845" h="695751">
                  <a:moveTo>
                    <a:pt x="2312844" y="68126"/>
                  </a:moveTo>
                  <a:lnTo>
                    <a:pt x="2281581" y="68126"/>
                  </a:lnTo>
                  <a:lnTo>
                    <a:pt x="2256351" y="68126"/>
                  </a:lnTo>
                  <a:lnTo>
                    <a:pt x="2225030" y="68919"/>
                  </a:lnTo>
                  <a:lnTo>
                    <a:pt x="2206676" y="70242"/>
                  </a:lnTo>
                  <a:lnTo>
                    <a:pt x="2187297" y="71918"/>
                  </a:lnTo>
                  <a:lnTo>
                    <a:pt x="2166440" y="73035"/>
                  </a:lnTo>
                  <a:lnTo>
                    <a:pt x="2144597" y="73780"/>
                  </a:lnTo>
                  <a:lnTo>
                    <a:pt x="2122098" y="74276"/>
                  </a:lnTo>
                  <a:lnTo>
                    <a:pt x="2098368" y="74607"/>
                  </a:lnTo>
                  <a:lnTo>
                    <a:pt x="2073816" y="74828"/>
                  </a:lnTo>
                  <a:lnTo>
                    <a:pt x="2048717" y="74975"/>
                  </a:lnTo>
                  <a:lnTo>
                    <a:pt x="2022459" y="75073"/>
                  </a:lnTo>
                  <a:lnTo>
                    <a:pt x="1995429" y="75138"/>
                  </a:lnTo>
                  <a:lnTo>
                    <a:pt x="1967884" y="75182"/>
                  </a:lnTo>
                  <a:lnTo>
                    <a:pt x="1939202" y="75211"/>
                  </a:lnTo>
                  <a:lnTo>
                    <a:pt x="1909762" y="75230"/>
                  </a:lnTo>
                  <a:lnTo>
                    <a:pt x="1879816" y="75244"/>
                  </a:lnTo>
                  <a:lnTo>
                    <a:pt x="1849534" y="75252"/>
                  </a:lnTo>
                  <a:lnTo>
                    <a:pt x="1819027" y="75258"/>
                  </a:lnTo>
                  <a:lnTo>
                    <a:pt x="1788370" y="75261"/>
                  </a:lnTo>
                  <a:lnTo>
                    <a:pt x="1756026" y="74470"/>
                  </a:lnTo>
                  <a:lnTo>
                    <a:pt x="1722557" y="73149"/>
                  </a:lnTo>
                  <a:lnTo>
                    <a:pt x="1688338" y="71475"/>
                  </a:lnTo>
                  <a:lnTo>
                    <a:pt x="1653619" y="69564"/>
                  </a:lnTo>
                  <a:lnTo>
                    <a:pt x="1618567" y="67497"/>
                  </a:lnTo>
                  <a:lnTo>
                    <a:pt x="1583293" y="65326"/>
                  </a:lnTo>
                  <a:lnTo>
                    <a:pt x="1547870" y="63084"/>
                  </a:lnTo>
                  <a:lnTo>
                    <a:pt x="1512349" y="60796"/>
                  </a:lnTo>
                  <a:lnTo>
                    <a:pt x="1476762" y="58476"/>
                  </a:lnTo>
                  <a:lnTo>
                    <a:pt x="1440337" y="56137"/>
                  </a:lnTo>
                  <a:lnTo>
                    <a:pt x="1403354" y="53783"/>
                  </a:lnTo>
                  <a:lnTo>
                    <a:pt x="1365999" y="51420"/>
                  </a:lnTo>
                  <a:lnTo>
                    <a:pt x="1328395" y="49844"/>
                  </a:lnTo>
                  <a:lnTo>
                    <a:pt x="1290626" y="48795"/>
                  </a:lnTo>
                  <a:lnTo>
                    <a:pt x="1252746" y="48094"/>
                  </a:lnTo>
                  <a:lnTo>
                    <a:pt x="1214000" y="47628"/>
                  </a:lnTo>
                  <a:lnTo>
                    <a:pt x="1174675" y="47317"/>
                  </a:lnTo>
                  <a:lnTo>
                    <a:pt x="1134965" y="47109"/>
                  </a:lnTo>
                  <a:lnTo>
                    <a:pt x="1094997" y="47765"/>
                  </a:lnTo>
                  <a:lnTo>
                    <a:pt x="1054859" y="48995"/>
                  </a:lnTo>
                  <a:lnTo>
                    <a:pt x="1014606" y="50610"/>
                  </a:lnTo>
                  <a:lnTo>
                    <a:pt x="973483" y="52479"/>
                  </a:lnTo>
                  <a:lnTo>
                    <a:pt x="931781" y="54520"/>
                  </a:lnTo>
                  <a:lnTo>
                    <a:pt x="889691" y="56674"/>
                  </a:lnTo>
                  <a:lnTo>
                    <a:pt x="848138" y="58904"/>
                  </a:lnTo>
                  <a:lnTo>
                    <a:pt x="806942" y="61183"/>
                  </a:lnTo>
                  <a:lnTo>
                    <a:pt x="765984" y="63498"/>
                  </a:lnTo>
                  <a:lnTo>
                    <a:pt x="725185" y="66628"/>
                  </a:lnTo>
                  <a:lnTo>
                    <a:pt x="684492" y="70302"/>
                  </a:lnTo>
                  <a:lnTo>
                    <a:pt x="643870" y="74339"/>
                  </a:lnTo>
                  <a:lnTo>
                    <a:pt x="604088" y="77824"/>
                  </a:lnTo>
                  <a:lnTo>
                    <a:pt x="564867" y="80942"/>
                  </a:lnTo>
                  <a:lnTo>
                    <a:pt x="526020" y="83813"/>
                  </a:lnTo>
                  <a:lnTo>
                    <a:pt x="487422" y="86521"/>
                  </a:lnTo>
                  <a:lnTo>
                    <a:pt x="448990" y="89121"/>
                  </a:lnTo>
                  <a:lnTo>
                    <a:pt x="410668" y="91647"/>
                  </a:lnTo>
                  <a:lnTo>
                    <a:pt x="374008" y="93332"/>
                  </a:lnTo>
                  <a:lnTo>
                    <a:pt x="338455" y="94455"/>
                  </a:lnTo>
                  <a:lnTo>
                    <a:pt x="303641" y="95203"/>
                  </a:lnTo>
                  <a:lnTo>
                    <a:pt x="270907" y="96496"/>
                  </a:lnTo>
                  <a:lnTo>
                    <a:pt x="239559" y="98152"/>
                  </a:lnTo>
                  <a:lnTo>
                    <a:pt x="209135" y="100049"/>
                  </a:lnTo>
                  <a:lnTo>
                    <a:pt x="181709" y="101314"/>
                  </a:lnTo>
                  <a:lnTo>
                    <a:pt x="156281" y="102158"/>
                  </a:lnTo>
                  <a:lnTo>
                    <a:pt x="132185" y="102720"/>
                  </a:lnTo>
                  <a:lnTo>
                    <a:pt x="109772" y="102301"/>
                  </a:lnTo>
                  <a:lnTo>
                    <a:pt x="88479" y="101227"/>
                  </a:lnTo>
                  <a:lnTo>
                    <a:pt x="67934" y="99719"/>
                  </a:lnTo>
                  <a:lnTo>
                    <a:pt x="36640" y="93808"/>
                  </a:lnTo>
                  <a:lnTo>
                    <a:pt x="14529" y="85097"/>
                  </a:lnTo>
                  <a:lnTo>
                    <a:pt x="2056" y="73287"/>
                  </a:lnTo>
                  <a:lnTo>
                    <a:pt x="0" y="66010"/>
                  </a:lnTo>
                  <a:lnTo>
                    <a:pt x="1949" y="49458"/>
                  </a:lnTo>
                  <a:lnTo>
                    <a:pt x="12340" y="33635"/>
                  </a:lnTo>
                  <a:lnTo>
                    <a:pt x="19556" y="26082"/>
                  </a:lnTo>
                  <a:lnTo>
                    <a:pt x="42390" y="13456"/>
                  </a:lnTo>
                  <a:lnTo>
                    <a:pt x="72647" y="4140"/>
                  </a:lnTo>
                  <a:lnTo>
                    <a:pt x="90717" y="1656"/>
                  </a:lnTo>
                  <a:lnTo>
                    <a:pt x="109907" y="0"/>
                  </a:lnTo>
                  <a:lnTo>
                    <a:pt x="131432" y="1277"/>
                  </a:lnTo>
                  <a:lnTo>
                    <a:pt x="154513" y="4510"/>
                  </a:lnTo>
                  <a:lnTo>
                    <a:pt x="178632" y="9047"/>
                  </a:lnTo>
                  <a:lnTo>
                    <a:pt x="205030" y="14452"/>
                  </a:lnTo>
                  <a:lnTo>
                    <a:pt x="232947" y="20437"/>
                  </a:lnTo>
                  <a:lnTo>
                    <a:pt x="261877" y="26808"/>
                  </a:lnTo>
                  <a:lnTo>
                    <a:pt x="292276" y="35024"/>
                  </a:lnTo>
                  <a:lnTo>
                    <a:pt x="323655" y="44470"/>
                  </a:lnTo>
                  <a:lnTo>
                    <a:pt x="355687" y="54737"/>
                  </a:lnTo>
                  <a:lnTo>
                    <a:pt x="389741" y="66343"/>
                  </a:lnTo>
                  <a:lnTo>
                    <a:pt x="425144" y="78844"/>
                  </a:lnTo>
                  <a:lnTo>
                    <a:pt x="461446" y="91940"/>
                  </a:lnTo>
                  <a:lnTo>
                    <a:pt x="499141" y="105433"/>
                  </a:lnTo>
                  <a:lnTo>
                    <a:pt x="537765" y="119191"/>
                  </a:lnTo>
                  <a:lnTo>
                    <a:pt x="577008" y="133125"/>
                  </a:lnTo>
                  <a:lnTo>
                    <a:pt x="617458" y="148766"/>
                  </a:lnTo>
                  <a:lnTo>
                    <a:pt x="658711" y="165541"/>
                  </a:lnTo>
                  <a:lnTo>
                    <a:pt x="700501" y="183075"/>
                  </a:lnTo>
                  <a:lnTo>
                    <a:pt x="743443" y="201115"/>
                  </a:lnTo>
                  <a:lnTo>
                    <a:pt x="787151" y="219491"/>
                  </a:lnTo>
                  <a:lnTo>
                    <a:pt x="831372" y="238093"/>
                  </a:lnTo>
                  <a:lnTo>
                    <a:pt x="875933" y="257636"/>
                  </a:lnTo>
                  <a:lnTo>
                    <a:pt x="920722" y="277810"/>
                  </a:lnTo>
                  <a:lnTo>
                    <a:pt x="965663" y="298403"/>
                  </a:lnTo>
                  <a:lnTo>
                    <a:pt x="1009911" y="319275"/>
                  </a:lnTo>
                  <a:lnTo>
                    <a:pt x="1053697" y="340333"/>
                  </a:lnTo>
                  <a:lnTo>
                    <a:pt x="1097175" y="361516"/>
                  </a:lnTo>
                  <a:lnTo>
                    <a:pt x="1141242" y="383575"/>
                  </a:lnTo>
                  <a:lnTo>
                    <a:pt x="1185701" y="406220"/>
                  </a:lnTo>
                  <a:lnTo>
                    <a:pt x="1230421" y="429252"/>
                  </a:lnTo>
                  <a:lnTo>
                    <a:pt x="1274523" y="450958"/>
                  </a:lnTo>
                  <a:lnTo>
                    <a:pt x="1318211" y="471778"/>
                  </a:lnTo>
                  <a:lnTo>
                    <a:pt x="1361624" y="492009"/>
                  </a:lnTo>
                  <a:lnTo>
                    <a:pt x="1404060" y="511846"/>
                  </a:lnTo>
                  <a:lnTo>
                    <a:pt x="1445844" y="531420"/>
                  </a:lnTo>
                  <a:lnTo>
                    <a:pt x="1487194" y="550820"/>
                  </a:lnTo>
                  <a:lnTo>
                    <a:pt x="1526667" y="568515"/>
                  </a:lnTo>
                  <a:lnTo>
                    <a:pt x="1564888" y="585075"/>
                  </a:lnTo>
                  <a:lnTo>
                    <a:pt x="1602276" y="600877"/>
                  </a:lnTo>
                  <a:lnTo>
                    <a:pt x="1637519" y="614587"/>
                  </a:lnTo>
                  <a:lnTo>
                    <a:pt x="1671334" y="626902"/>
                  </a:lnTo>
                  <a:lnTo>
                    <a:pt x="1704195" y="638287"/>
                  </a:lnTo>
                  <a:lnTo>
                    <a:pt x="1733247" y="648258"/>
                  </a:lnTo>
                  <a:lnTo>
                    <a:pt x="1759759" y="657286"/>
                  </a:lnTo>
                  <a:lnTo>
                    <a:pt x="1784577" y="665687"/>
                  </a:lnTo>
                  <a:lnTo>
                    <a:pt x="1805091" y="672875"/>
                  </a:lnTo>
                  <a:lnTo>
                    <a:pt x="1838468" y="685095"/>
                  </a:lnTo>
                  <a:lnTo>
                    <a:pt x="1871948" y="694468"/>
                  </a:lnTo>
                  <a:lnTo>
                    <a:pt x="1872863" y="695238"/>
                  </a:lnTo>
                  <a:lnTo>
                    <a:pt x="1871886" y="695750"/>
                  </a:lnTo>
                  <a:lnTo>
                    <a:pt x="1844330" y="690076"/>
                  </a:lnTo>
                  <a:lnTo>
                    <a:pt x="1815161" y="682950"/>
                  </a:lnTo>
                  <a:lnTo>
                    <a:pt x="1796905" y="678034"/>
                  </a:lnTo>
                  <a:lnTo>
                    <a:pt x="1776797" y="672375"/>
                  </a:lnTo>
                  <a:lnTo>
                    <a:pt x="1755455" y="666221"/>
                  </a:lnTo>
                  <a:lnTo>
                    <a:pt x="1731701" y="658943"/>
                  </a:lnTo>
                  <a:lnTo>
                    <a:pt x="1706340" y="650916"/>
                  </a:lnTo>
                  <a:lnTo>
                    <a:pt x="1679908" y="642390"/>
                  </a:lnTo>
                  <a:lnTo>
                    <a:pt x="1651174" y="632738"/>
                  </a:lnTo>
                  <a:lnTo>
                    <a:pt x="1620906" y="622334"/>
                  </a:lnTo>
                  <a:lnTo>
                    <a:pt x="1589614" y="611429"/>
                  </a:lnTo>
                  <a:lnTo>
                    <a:pt x="1556847" y="600984"/>
                  </a:lnTo>
                  <a:lnTo>
                    <a:pt x="1523096" y="590846"/>
                  </a:lnTo>
                  <a:lnTo>
                    <a:pt x="1488689" y="580912"/>
                  </a:lnTo>
                  <a:lnTo>
                    <a:pt x="1453845" y="569527"/>
                  </a:lnTo>
                  <a:lnTo>
                    <a:pt x="1418709" y="557174"/>
                  </a:lnTo>
                  <a:lnTo>
                    <a:pt x="1383379" y="544177"/>
                  </a:lnTo>
                  <a:lnTo>
                    <a:pt x="1350301" y="532337"/>
                  </a:lnTo>
                  <a:lnTo>
                    <a:pt x="1318723" y="521268"/>
                  </a:lnTo>
                  <a:lnTo>
                    <a:pt x="1288147" y="510716"/>
                  </a:lnTo>
                  <a:lnTo>
                    <a:pt x="1261413" y="502091"/>
                  </a:lnTo>
                  <a:lnTo>
                    <a:pt x="1169844" y="4753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5" name="SMARTInkShape-274"/>
            <p:cNvSpPr/>
            <p:nvPr/>
          </p:nvSpPr>
          <p:spPr>
            <a:xfrm>
              <a:off x="3274297" y="4764426"/>
              <a:ext cx="1150959" cy="1483865"/>
            </a:xfrm>
            <a:custGeom>
              <a:avLst/>
              <a:gdLst/>
              <a:ahLst/>
              <a:cxnLst/>
              <a:rect l="0" t="0" r="0" b="0"/>
              <a:pathLst>
                <a:path w="1150959" h="1483865">
                  <a:moveTo>
                    <a:pt x="919084" y="107612"/>
                  </a:moveTo>
                  <a:lnTo>
                    <a:pt x="919084" y="111404"/>
                  </a:lnTo>
                  <a:lnTo>
                    <a:pt x="916968" y="115382"/>
                  </a:lnTo>
                  <a:lnTo>
                    <a:pt x="913381" y="121384"/>
                  </a:lnTo>
                  <a:lnTo>
                    <a:pt x="898499" y="155140"/>
                  </a:lnTo>
                  <a:lnTo>
                    <a:pt x="877707" y="185901"/>
                  </a:lnTo>
                  <a:lnTo>
                    <a:pt x="858361" y="210669"/>
                  </a:lnTo>
                  <a:lnTo>
                    <a:pt x="836534" y="238346"/>
                  </a:lnTo>
                  <a:lnTo>
                    <a:pt x="813603" y="269168"/>
                  </a:lnTo>
                  <a:lnTo>
                    <a:pt x="785950" y="303503"/>
                  </a:lnTo>
                  <a:lnTo>
                    <a:pt x="770797" y="321550"/>
                  </a:lnTo>
                  <a:lnTo>
                    <a:pt x="755932" y="340724"/>
                  </a:lnTo>
                  <a:lnTo>
                    <a:pt x="741260" y="360651"/>
                  </a:lnTo>
                  <a:lnTo>
                    <a:pt x="726716" y="381080"/>
                  </a:lnTo>
                  <a:lnTo>
                    <a:pt x="711464" y="401842"/>
                  </a:lnTo>
                  <a:lnTo>
                    <a:pt x="695739" y="422828"/>
                  </a:lnTo>
                  <a:lnTo>
                    <a:pt x="679700" y="443962"/>
                  </a:lnTo>
                  <a:lnTo>
                    <a:pt x="662657" y="465195"/>
                  </a:lnTo>
                  <a:lnTo>
                    <a:pt x="644946" y="486494"/>
                  </a:lnTo>
                  <a:lnTo>
                    <a:pt x="626787" y="507837"/>
                  </a:lnTo>
                  <a:lnTo>
                    <a:pt x="609126" y="529210"/>
                  </a:lnTo>
                  <a:lnTo>
                    <a:pt x="591795" y="550602"/>
                  </a:lnTo>
                  <a:lnTo>
                    <a:pt x="574686" y="572008"/>
                  </a:lnTo>
                  <a:lnTo>
                    <a:pt x="557723" y="593421"/>
                  </a:lnTo>
                  <a:lnTo>
                    <a:pt x="540858" y="614841"/>
                  </a:lnTo>
                  <a:lnTo>
                    <a:pt x="524058" y="636265"/>
                  </a:lnTo>
                  <a:lnTo>
                    <a:pt x="508096" y="657691"/>
                  </a:lnTo>
                  <a:lnTo>
                    <a:pt x="492692" y="679118"/>
                  </a:lnTo>
                  <a:lnTo>
                    <a:pt x="477660" y="700547"/>
                  </a:lnTo>
                  <a:lnTo>
                    <a:pt x="462876" y="721977"/>
                  </a:lnTo>
                  <a:lnTo>
                    <a:pt x="448258" y="743407"/>
                  </a:lnTo>
                  <a:lnTo>
                    <a:pt x="433750" y="764838"/>
                  </a:lnTo>
                  <a:lnTo>
                    <a:pt x="419316" y="785476"/>
                  </a:lnTo>
                  <a:lnTo>
                    <a:pt x="404930" y="805583"/>
                  </a:lnTo>
                  <a:lnTo>
                    <a:pt x="390578" y="825338"/>
                  </a:lnTo>
                  <a:lnTo>
                    <a:pt x="377040" y="844065"/>
                  </a:lnTo>
                  <a:lnTo>
                    <a:pt x="351415" y="879689"/>
                  </a:lnTo>
                  <a:lnTo>
                    <a:pt x="331031" y="911926"/>
                  </a:lnTo>
                  <a:lnTo>
                    <a:pt x="314827" y="941334"/>
                  </a:lnTo>
                  <a:lnTo>
                    <a:pt x="302334" y="967634"/>
                  </a:lnTo>
                  <a:lnTo>
                    <a:pt x="290168" y="997169"/>
                  </a:lnTo>
                  <a:lnTo>
                    <a:pt x="285328" y="1017208"/>
                  </a:lnTo>
                  <a:lnTo>
                    <a:pt x="286236" y="1022778"/>
                  </a:lnTo>
                  <a:lnTo>
                    <a:pt x="291479" y="1033200"/>
                  </a:lnTo>
                  <a:lnTo>
                    <a:pt x="301217" y="1041007"/>
                  </a:lnTo>
                  <a:lnTo>
                    <a:pt x="314277" y="1046329"/>
                  </a:lnTo>
                  <a:lnTo>
                    <a:pt x="340273" y="1050119"/>
                  </a:lnTo>
                  <a:lnTo>
                    <a:pt x="372758" y="1056710"/>
                  </a:lnTo>
                  <a:lnTo>
                    <a:pt x="408313" y="1069158"/>
                  </a:lnTo>
                  <a:lnTo>
                    <a:pt x="434899" y="1081065"/>
                  </a:lnTo>
                  <a:lnTo>
                    <a:pt x="462591" y="1096412"/>
                  </a:lnTo>
                  <a:lnTo>
                    <a:pt x="489979" y="1116197"/>
                  </a:lnTo>
                  <a:lnTo>
                    <a:pt x="515382" y="1143511"/>
                  </a:lnTo>
                  <a:lnTo>
                    <a:pt x="539900" y="1174172"/>
                  </a:lnTo>
                  <a:lnTo>
                    <a:pt x="564027" y="1207907"/>
                  </a:lnTo>
                  <a:lnTo>
                    <a:pt x="576017" y="1226904"/>
                  </a:lnTo>
                  <a:lnTo>
                    <a:pt x="587979" y="1246713"/>
                  </a:lnTo>
                  <a:lnTo>
                    <a:pt x="598335" y="1266269"/>
                  </a:lnTo>
                  <a:lnTo>
                    <a:pt x="607620" y="1285656"/>
                  </a:lnTo>
                  <a:lnTo>
                    <a:pt x="616191" y="1304931"/>
                  </a:lnTo>
                  <a:lnTo>
                    <a:pt x="625080" y="1324129"/>
                  </a:lnTo>
                  <a:lnTo>
                    <a:pt x="634182" y="1343279"/>
                  </a:lnTo>
                  <a:lnTo>
                    <a:pt x="643424" y="1362397"/>
                  </a:lnTo>
                  <a:lnTo>
                    <a:pt x="657927" y="1394221"/>
                  </a:lnTo>
                  <a:lnTo>
                    <a:pt x="668870" y="1420007"/>
                  </a:lnTo>
                  <a:lnTo>
                    <a:pt x="682364" y="1451730"/>
                  </a:lnTo>
                  <a:lnTo>
                    <a:pt x="686081" y="1457473"/>
                  </a:lnTo>
                  <a:lnTo>
                    <a:pt x="685962" y="1456781"/>
                  </a:lnTo>
                  <a:lnTo>
                    <a:pt x="672279" y="1427045"/>
                  </a:lnTo>
                  <a:lnTo>
                    <a:pt x="663608" y="1403639"/>
                  </a:lnTo>
                  <a:lnTo>
                    <a:pt x="650229" y="1368894"/>
                  </a:lnTo>
                  <a:lnTo>
                    <a:pt x="642216" y="1348517"/>
                  </a:lnTo>
                  <a:lnTo>
                    <a:pt x="634493" y="1325407"/>
                  </a:lnTo>
                  <a:lnTo>
                    <a:pt x="626963" y="1300475"/>
                  </a:lnTo>
                  <a:lnTo>
                    <a:pt x="619562" y="1274329"/>
                  </a:lnTo>
                  <a:lnTo>
                    <a:pt x="611453" y="1244198"/>
                  </a:lnTo>
                  <a:lnTo>
                    <a:pt x="602871" y="1211411"/>
                  </a:lnTo>
                  <a:lnTo>
                    <a:pt x="593975" y="1176852"/>
                  </a:lnTo>
                  <a:lnTo>
                    <a:pt x="584870" y="1140320"/>
                  </a:lnTo>
                  <a:lnTo>
                    <a:pt x="575625" y="1102471"/>
                  </a:lnTo>
                  <a:lnTo>
                    <a:pt x="566286" y="1063745"/>
                  </a:lnTo>
                  <a:lnTo>
                    <a:pt x="557680" y="1024434"/>
                  </a:lnTo>
                  <a:lnTo>
                    <a:pt x="549560" y="984733"/>
                  </a:lnTo>
                  <a:lnTo>
                    <a:pt x="541766" y="944771"/>
                  </a:lnTo>
                  <a:lnTo>
                    <a:pt x="534983" y="903843"/>
                  </a:lnTo>
                  <a:lnTo>
                    <a:pt x="528873" y="862270"/>
                  </a:lnTo>
                  <a:lnTo>
                    <a:pt x="523212" y="820267"/>
                  </a:lnTo>
                  <a:lnTo>
                    <a:pt x="518644" y="778772"/>
                  </a:lnTo>
                  <a:lnTo>
                    <a:pt x="514805" y="737614"/>
                  </a:lnTo>
                  <a:lnTo>
                    <a:pt x="511453" y="696682"/>
                  </a:lnTo>
                  <a:lnTo>
                    <a:pt x="508424" y="656693"/>
                  </a:lnTo>
                  <a:lnTo>
                    <a:pt x="505610" y="617335"/>
                  </a:lnTo>
                  <a:lnTo>
                    <a:pt x="502941" y="578396"/>
                  </a:lnTo>
                  <a:lnTo>
                    <a:pt x="501955" y="541324"/>
                  </a:lnTo>
                  <a:lnTo>
                    <a:pt x="502092" y="505497"/>
                  </a:lnTo>
                  <a:lnTo>
                    <a:pt x="502977" y="470500"/>
                  </a:lnTo>
                  <a:lnTo>
                    <a:pt x="504361" y="437643"/>
                  </a:lnTo>
                  <a:lnTo>
                    <a:pt x="506077" y="406213"/>
                  </a:lnTo>
                  <a:lnTo>
                    <a:pt x="508015" y="375736"/>
                  </a:lnTo>
                  <a:lnTo>
                    <a:pt x="510101" y="347480"/>
                  </a:lnTo>
                  <a:lnTo>
                    <a:pt x="512285" y="320705"/>
                  </a:lnTo>
                  <a:lnTo>
                    <a:pt x="514535" y="294918"/>
                  </a:lnTo>
                  <a:lnTo>
                    <a:pt x="517622" y="272170"/>
                  </a:lnTo>
                  <a:lnTo>
                    <a:pt x="521268" y="251448"/>
                  </a:lnTo>
                  <a:lnTo>
                    <a:pt x="525286" y="232078"/>
                  </a:lnTo>
                  <a:lnTo>
                    <a:pt x="533984" y="199972"/>
                  </a:lnTo>
                  <a:lnTo>
                    <a:pt x="543572" y="165934"/>
                  </a:lnTo>
                  <a:lnTo>
                    <a:pt x="546609" y="154170"/>
                  </a:lnTo>
                  <a:lnTo>
                    <a:pt x="548530" y="152144"/>
                  </a:lnTo>
                  <a:lnTo>
                    <a:pt x="550604" y="151587"/>
                  </a:lnTo>
                  <a:lnTo>
                    <a:pt x="551987" y="154391"/>
                  </a:lnTo>
                  <a:lnTo>
                    <a:pt x="553140" y="175888"/>
                  </a:lnTo>
                  <a:lnTo>
                    <a:pt x="550596" y="201721"/>
                  </a:lnTo>
                  <a:lnTo>
                    <a:pt x="548807" y="219564"/>
                  </a:lnTo>
                  <a:lnTo>
                    <a:pt x="546820" y="240190"/>
                  </a:lnTo>
                  <a:lnTo>
                    <a:pt x="544702" y="262673"/>
                  </a:lnTo>
                  <a:lnTo>
                    <a:pt x="540908" y="287185"/>
                  </a:lnTo>
                  <a:lnTo>
                    <a:pt x="535998" y="313052"/>
                  </a:lnTo>
                  <a:lnTo>
                    <a:pt x="530344" y="339822"/>
                  </a:lnTo>
                  <a:lnTo>
                    <a:pt x="524986" y="369575"/>
                  </a:lnTo>
                  <a:lnTo>
                    <a:pt x="519827" y="401316"/>
                  </a:lnTo>
                  <a:lnTo>
                    <a:pt x="514800" y="434383"/>
                  </a:lnTo>
                  <a:lnTo>
                    <a:pt x="508274" y="469128"/>
                  </a:lnTo>
                  <a:lnTo>
                    <a:pt x="500749" y="504991"/>
                  </a:lnTo>
                  <a:lnTo>
                    <a:pt x="492556" y="541600"/>
                  </a:lnTo>
                  <a:lnTo>
                    <a:pt x="485507" y="579500"/>
                  </a:lnTo>
                  <a:lnTo>
                    <a:pt x="479220" y="618260"/>
                  </a:lnTo>
                  <a:lnTo>
                    <a:pt x="473442" y="657593"/>
                  </a:lnTo>
                  <a:lnTo>
                    <a:pt x="467208" y="698104"/>
                  </a:lnTo>
                  <a:lnTo>
                    <a:pt x="460671" y="739398"/>
                  </a:lnTo>
                  <a:lnTo>
                    <a:pt x="453932" y="781215"/>
                  </a:lnTo>
                  <a:lnTo>
                    <a:pt x="447851" y="823381"/>
                  </a:lnTo>
                  <a:lnTo>
                    <a:pt x="442210" y="865778"/>
                  </a:lnTo>
                  <a:lnTo>
                    <a:pt x="436862" y="908331"/>
                  </a:lnTo>
                  <a:lnTo>
                    <a:pt x="431709" y="950193"/>
                  </a:lnTo>
                  <a:lnTo>
                    <a:pt x="426686" y="991596"/>
                  </a:lnTo>
                  <a:lnTo>
                    <a:pt x="421750" y="1032690"/>
                  </a:lnTo>
                  <a:lnTo>
                    <a:pt x="417666" y="1072787"/>
                  </a:lnTo>
                  <a:lnTo>
                    <a:pt x="414149" y="1112218"/>
                  </a:lnTo>
                  <a:lnTo>
                    <a:pt x="411011" y="1151205"/>
                  </a:lnTo>
                  <a:lnTo>
                    <a:pt x="408125" y="1188309"/>
                  </a:lnTo>
                  <a:lnTo>
                    <a:pt x="405407" y="1224158"/>
                  </a:lnTo>
                  <a:lnTo>
                    <a:pt x="402801" y="1259170"/>
                  </a:lnTo>
                  <a:lnTo>
                    <a:pt x="401064" y="1291242"/>
                  </a:lnTo>
                  <a:lnTo>
                    <a:pt x="399907" y="1321355"/>
                  </a:lnTo>
                  <a:lnTo>
                    <a:pt x="399135" y="1350160"/>
                  </a:lnTo>
                  <a:lnTo>
                    <a:pt x="399414" y="1374922"/>
                  </a:lnTo>
                  <a:lnTo>
                    <a:pt x="400393" y="1396985"/>
                  </a:lnTo>
                  <a:lnTo>
                    <a:pt x="401840" y="1417250"/>
                  </a:lnTo>
                  <a:lnTo>
                    <a:pt x="405565" y="1448234"/>
                  </a:lnTo>
                  <a:lnTo>
                    <a:pt x="412124" y="1477178"/>
                  </a:lnTo>
                  <a:lnTo>
                    <a:pt x="414423" y="1482617"/>
                  </a:lnTo>
                  <a:lnTo>
                    <a:pt x="416750" y="1483864"/>
                  </a:lnTo>
                  <a:lnTo>
                    <a:pt x="419095" y="1482313"/>
                  </a:lnTo>
                  <a:lnTo>
                    <a:pt x="424611" y="1471858"/>
                  </a:lnTo>
                  <a:lnTo>
                    <a:pt x="436641" y="1436816"/>
                  </a:lnTo>
                  <a:lnTo>
                    <a:pt x="445638" y="1401632"/>
                  </a:lnTo>
                  <a:lnTo>
                    <a:pt x="450260" y="1380661"/>
                  </a:lnTo>
                  <a:lnTo>
                    <a:pt x="454928" y="1357948"/>
                  </a:lnTo>
                  <a:lnTo>
                    <a:pt x="459628" y="1334075"/>
                  </a:lnTo>
                  <a:lnTo>
                    <a:pt x="464349" y="1308635"/>
                  </a:lnTo>
                  <a:lnTo>
                    <a:pt x="469083" y="1282150"/>
                  </a:lnTo>
                  <a:lnTo>
                    <a:pt x="473827" y="1254969"/>
                  </a:lnTo>
                  <a:lnTo>
                    <a:pt x="480165" y="1225735"/>
                  </a:lnTo>
                  <a:lnTo>
                    <a:pt x="487565" y="1195133"/>
                  </a:lnTo>
                  <a:lnTo>
                    <a:pt x="495674" y="1163620"/>
                  </a:lnTo>
                  <a:lnTo>
                    <a:pt x="504255" y="1131499"/>
                  </a:lnTo>
                  <a:lnTo>
                    <a:pt x="513150" y="1098971"/>
                  </a:lnTo>
                  <a:lnTo>
                    <a:pt x="522255" y="1066175"/>
                  </a:lnTo>
                  <a:lnTo>
                    <a:pt x="532294" y="1033198"/>
                  </a:lnTo>
                  <a:lnTo>
                    <a:pt x="542955" y="1000100"/>
                  </a:lnTo>
                  <a:lnTo>
                    <a:pt x="554031" y="966923"/>
                  </a:lnTo>
                  <a:lnTo>
                    <a:pt x="566178" y="932898"/>
                  </a:lnTo>
                  <a:lnTo>
                    <a:pt x="579039" y="898309"/>
                  </a:lnTo>
                  <a:lnTo>
                    <a:pt x="592375" y="863343"/>
                  </a:lnTo>
                  <a:lnTo>
                    <a:pt x="606822" y="828920"/>
                  </a:lnTo>
                  <a:lnTo>
                    <a:pt x="622009" y="794859"/>
                  </a:lnTo>
                  <a:lnTo>
                    <a:pt x="637691" y="761039"/>
                  </a:lnTo>
                  <a:lnTo>
                    <a:pt x="653701" y="726586"/>
                  </a:lnTo>
                  <a:lnTo>
                    <a:pt x="669931" y="691712"/>
                  </a:lnTo>
                  <a:lnTo>
                    <a:pt x="686307" y="656556"/>
                  </a:lnTo>
                  <a:lnTo>
                    <a:pt x="704368" y="622005"/>
                  </a:lnTo>
                  <a:lnTo>
                    <a:pt x="723553" y="587860"/>
                  </a:lnTo>
                  <a:lnTo>
                    <a:pt x="743486" y="553983"/>
                  </a:lnTo>
                  <a:lnTo>
                    <a:pt x="763125" y="520286"/>
                  </a:lnTo>
                  <a:lnTo>
                    <a:pt x="782568" y="486709"/>
                  </a:lnTo>
                  <a:lnTo>
                    <a:pt x="801879" y="453212"/>
                  </a:lnTo>
                  <a:lnTo>
                    <a:pt x="821898" y="421356"/>
                  </a:lnTo>
                  <a:lnTo>
                    <a:pt x="842387" y="390593"/>
                  </a:lnTo>
                  <a:lnTo>
                    <a:pt x="863190" y="360560"/>
                  </a:lnTo>
                  <a:lnTo>
                    <a:pt x="884203" y="331806"/>
                  </a:lnTo>
                  <a:lnTo>
                    <a:pt x="905355" y="303906"/>
                  </a:lnTo>
                  <a:lnTo>
                    <a:pt x="926600" y="276574"/>
                  </a:lnTo>
                  <a:lnTo>
                    <a:pt x="947114" y="250416"/>
                  </a:lnTo>
                  <a:lnTo>
                    <a:pt x="967139" y="225040"/>
                  </a:lnTo>
                  <a:lnTo>
                    <a:pt x="986839" y="200184"/>
                  </a:lnTo>
                  <a:lnTo>
                    <a:pt x="1005529" y="177264"/>
                  </a:lnTo>
                  <a:lnTo>
                    <a:pt x="1023546" y="155634"/>
                  </a:lnTo>
                  <a:lnTo>
                    <a:pt x="1041113" y="134864"/>
                  </a:lnTo>
                  <a:lnTo>
                    <a:pt x="1056793" y="116255"/>
                  </a:lnTo>
                  <a:lnTo>
                    <a:pt x="1084799" y="82878"/>
                  </a:lnTo>
                  <a:lnTo>
                    <a:pt x="1108358" y="54286"/>
                  </a:lnTo>
                  <a:lnTo>
                    <a:pt x="1135238" y="22226"/>
                  </a:lnTo>
                  <a:lnTo>
                    <a:pt x="1149024" y="4789"/>
                  </a:lnTo>
                  <a:lnTo>
                    <a:pt x="1150958" y="963"/>
                  </a:lnTo>
                  <a:lnTo>
                    <a:pt x="1150661" y="0"/>
                  </a:lnTo>
                  <a:lnTo>
                    <a:pt x="1123225" y="21454"/>
                  </a:lnTo>
                  <a:lnTo>
                    <a:pt x="1098184" y="42332"/>
                  </a:lnTo>
                  <a:lnTo>
                    <a:pt x="1066947" y="69867"/>
                  </a:lnTo>
                  <a:lnTo>
                    <a:pt x="1048615" y="87211"/>
                  </a:lnTo>
                  <a:lnTo>
                    <a:pt x="1029251" y="105917"/>
                  </a:lnTo>
                  <a:lnTo>
                    <a:pt x="1007610" y="126326"/>
                  </a:lnTo>
                  <a:lnTo>
                    <a:pt x="984451" y="147869"/>
                  </a:lnTo>
                  <a:lnTo>
                    <a:pt x="960281" y="170169"/>
                  </a:lnTo>
                  <a:lnTo>
                    <a:pt x="935436" y="193766"/>
                  </a:lnTo>
                  <a:lnTo>
                    <a:pt x="910142" y="218229"/>
                  </a:lnTo>
                  <a:lnTo>
                    <a:pt x="884548" y="243269"/>
                  </a:lnTo>
                  <a:lnTo>
                    <a:pt x="857960" y="269488"/>
                  </a:lnTo>
                  <a:lnTo>
                    <a:pt x="830710" y="296491"/>
                  </a:lnTo>
                  <a:lnTo>
                    <a:pt x="803018" y="324018"/>
                  </a:lnTo>
                  <a:lnTo>
                    <a:pt x="775032" y="352690"/>
                  </a:lnTo>
                  <a:lnTo>
                    <a:pt x="746849" y="382122"/>
                  </a:lnTo>
                  <a:lnTo>
                    <a:pt x="718536" y="412062"/>
                  </a:lnTo>
                  <a:lnTo>
                    <a:pt x="690135" y="442341"/>
                  </a:lnTo>
                  <a:lnTo>
                    <a:pt x="661677" y="472846"/>
                  </a:lnTo>
                  <a:lnTo>
                    <a:pt x="633179" y="503501"/>
                  </a:lnTo>
                  <a:lnTo>
                    <a:pt x="605450" y="535051"/>
                  </a:lnTo>
                  <a:lnTo>
                    <a:pt x="578232" y="567196"/>
                  </a:lnTo>
                  <a:lnTo>
                    <a:pt x="551356" y="599738"/>
                  </a:lnTo>
                  <a:lnTo>
                    <a:pt x="523913" y="631752"/>
                  </a:lnTo>
                  <a:lnTo>
                    <a:pt x="496093" y="663414"/>
                  </a:lnTo>
                  <a:lnTo>
                    <a:pt x="468021" y="694840"/>
                  </a:lnTo>
                  <a:lnTo>
                    <a:pt x="441370" y="726110"/>
                  </a:lnTo>
                  <a:lnTo>
                    <a:pt x="415664" y="757275"/>
                  </a:lnTo>
                  <a:lnTo>
                    <a:pt x="390589" y="788371"/>
                  </a:lnTo>
                  <a:lnTo>
                    <a:pt x="365935" y="820213"/>
                  </a:lnTo>
                  <a:lnTo>
                    <a:pt x="341562" y="852554"/>
                  </a:lnTo>
                  <a:lnTo>
                    <a:pt x="317376" y="885228"/>
                  </a:lnTo>
                  <a:lnTo>
                    <a:pt x="294108" y="916535"/>
                  </a:lnTo>
                  <a:lnTo>
                    <a:pt x="271452" y="946931"/>
                  </a:lnTo>
                  <a:lnTo>
                    <a:pt x="249205" y="976720"/>
                  </a:lnTo>
                  <a:lnTo>
                    <a:pt x="228023" y="1006105"/>
                  </a:lnTo>
                  <a:lnTo>
                    <a:pt x="207552" y="1035219"/>
                  </a:lnTo>
                  <a:lnTo>
                    <a:pt x="187554" y="1064154"/>
                  </a:lnTo>
                  <a:lnTo>
                    <a:pt x="168666" y="1092175"/>
                  </a:lnTo>
                  <a:lnTo>
                    <a:pt x="150518" y="1119588"/>
                  </a:lnTo>
                  <a:lnTo>
                    <a:pt x="132863" y="1146593"/>
                  </a:lnTo>
                  <a:lnTo>
                    <a:pt x="116331" y="1170947"/>
                  </a:lnTo>
                  <a:lnTo>
                    <a:pt x="100546" y="1193533"/>
                  </a:lnTo>
                  <a:lnTo>
                    <a:pt x="85261" y="1214940"/>
                  </a:lnTo>
                  <a:lnTo>
                    <a:pt x="59811" y="1249310"/>
                  </a:lnTo>
                  <a:lnTo>
                    <a:pt x="29749" y="1284622"/>
                  </a:lnTo>
                  <a:lnTo>
                    <a:pt x="15031" y="1296683"/>
                  </a:lnTo>
                  <a:lnTo>
                    <a:pt x="9994" y="1298788"/>
                  </a:lnTo>
                  <a:lnTo>
                    <a:pt x="5843" y="1299398"/>
                  </a:lnTo>
                  <a:lnTo>
                    <a:pt x="3076" y="1295836"/>
                  </a:lnTo>
                  <a:lnTo>
                    <a:pt x="0" y="1281295"/>
                  </a:lnTo>
                  <a:lnTo>
                    <a:pt x="5854" y="1247002"/>
                  </a:lnTo>
                  <a:lnTo>
                    <a:pt x="13406" y="1214083"/>
                  </a:lnTo>
                  <a:lnTo>
                    <a:pt x="17643" y="1195302"/>
                  </a:lnTo>
                  <a:lnTo>
                    <a:pt x="24436" y="1175639"/>
                  </a:lnTo>
                  <a:lnTo>
                    <a:pt x="32933" y="1155386"/>
                  </a:lnTo>
                  <a:lnTo>
                    <a:pt x="42567" y="1134740"/>
                  </a:lnTo>
                  <a:lnTo>
                    <a:pt x="52958" y="1113833"/>
                  </a:lnTo>
                  <a:lnTo>
                    <a:pt x="63854" y="1092751"/>
                  </a:lnTo>
                  <a:lnTo>
                    <a:pt x="75087" y="1071552"/>
                  </a:lnTo>
                  <a:lnTo>
                    <a:pt x="88132" y="1051069"/>
                  </a:lnTo>
                  <a:lnTo>
                    <a:pt x="102385" y="1031065"/>
                  </a:lnTo>
                  <a:lnTo>
                    <a:pt x="117443" y="1011378"/>
                  </a:lnTo>
                  <a:lnTo>
                    <a:pt x="133832" y="991904"/>
                  </a:lnTo>
                  <a:lnTo>
                    <a:pt x="151107" y="972571"/>
                  </a:lnTo>
                  <a:lnTo>
                    <a:pt x="168975" y="953333"/>
                  </a:lnTo>
                  <a:lnTo>
                    <a:pt x="187236" y="934951"/>
                  </a:lnTo>
                  <a:lnTo>
                    <a:pt x="205761" y="917140"/>
                  </a:lnTo>
                  <a:lnTo>
                    <a:pt x="224460" y="899710"/>
                  </a:lnTo>
                  <a:lnTo>
                    <a:pt x="244864" y="882533"/>
                  </a:lnTo>
                  <a:lnTo>
                    <a:pt x="266404" y="865526"/>
                  </a:lnTo>
                  <a:lnTo>
                    <a:pt x="288702" y="848631"/>
                  </a:lnTo>
                  <a:lnTo>
                    <a:pt x="311504" y="833401"/>
                  </a:lnTo>
                  <a:lnTo>
                    <a:pt x="334644" y="819277"/>
                  </a:lnTo>
                  <a:lnTo>
                    <a:pt x="358007" y="805892"/>
                  </a:lnTo>
                  <a:lnTo>
                    <a:pt x="382314" y="793001"/>
                  </a:lnTo>
                  <a:lnTo>
                    <a:pt x="407250" y="780438"/>
                  </a:lnTo>
                  <a:lnTo>
                    <a:pt x="432605" y="768094"/>
                  </a:lnTo>
                  <a:lnTo>
                    <a:pt x="457446" y="756689"/>
                  </a:lnTo>
                  <a:lnTo>
                    <a:pt x="481944" y="745911"/>
                  </a:lnTo>
                  <a:lnTo>
                    <a:pt x="506214" y="735551"/>
                  </a:lnTo>
                  <a:lnTo>
                    <a:pt x="530331" y="726263"/>
                  </a:lnTo>
                  <a:lnTo>
                    <a:pt x="554347" y="717689"/>
                  </a:lnTo>
                  <a:lnTo>
                    <a:pt x="578295" y="709593"/>
                  </a:lnTo>
                  <a:lnTo>
                    <a:pt x="601404" y="702607"/>
                  </a:lnTo>
                  <a:lnTo>
                    <a:pt x="623953" y="696363"/>
                  </a:lnTo>
                  <a:lnTo>
                    <a:pt x="646130" y="690612"/>
                  </a:lnTo>
                  <a:lnTo>
                    <a:pt x="667265" y="685191"/>
                  </a:lnTo>
                  <a:lnTo>
                    <a:pt x="687705" y="679990"/>
                  </a:lnTo>
                  <a:lnTo>
                    <a:pt x="707681" y="674934"/>
                  </a:lnTo>
                  <a:lnTo>
                    <a:pt x="742577" y="669318"/>
                  </a:lnTo>
                  <a:lnTo>
                    <a:pt x="773168" y="668409"/>
                  </a:lnTo>
                  <a:lnTo>
                    <a:pt x="799993" y="673296"/>
                  </a:lnTo>
                  <a:lnTo>
                    <a:pt x="826031" y="684973"/>
                  </a:lnTo>
                  <a:lnTo>
                    <a:pt x="828474" y="694926"/>
                  </a:lnTo>
                  <a:lnTo>
                    <a:pt x="824838" y="725034"/>
                  </a:lnTo>
                  <a:lnTo>
                    <a:pt x="811051" y="757994"/>
                  </a:lnTo>
                  <a:lnTo>
                    <a:pt x="790901" y="791958"/>
                  </a:lnTo>
                  <a:lnTo>
                    <a:pt x="778860" y="809905"/>
                  </a:lnTo>
                  <a:lnTo>
                    <a:pt x="766070" y="828220"/>
                  </a:lnTo>
                  <a:lnTo>
                    <a:pt x="751194" y="848367"/>
                  </a:lnTo>
                  <a:lnTo>
                    <a:pt x="734926" y="869736"/>
                  </a:lnTo>
                  <a:lnTo>
                    <a:pt x="717731" y="891919"/>
                  </a:lnTo>
                  <a:lnTo>
                    <a:pt x="699124" y="914646"/>
                  </a:lnTo>
                  <a:lnTo>
                    <a:pt x="679575" y="937734"/>
                  </a:lnTo>
                  <a:lnTo>
                    <a:pt x="659399" y="961064"/>
                  </a:lnTo>
                  <a:lnTo>
                    <a:pt x="639598" y="985349"/>
                  </a:lnTo>
                  <a:lnTo>
                    <a:pt x="620048" y="1010270"/>
                  </a:lnTo>
                  <a:lnTo>
                    <a:pt x="600664" y="1035615"/>
                  </a:lnTo>
                  <a:lnTo>
                    <a:pt x="580598" y="1061243"/>
                  </a:lnTo>
                  <a:lnTo>
                    <a:pt x="560077" y="1087059"/>
                  </a:lnTo>
                  <a:lnTo>
                    <a:pt x="539252" y="1113002"/>
                  </a:lnTo>
                  <a:lnTo>
                    <a:pt x="519813" y="1139028"/>
                  </a:lnTo>
                  <a:lnTo>
                    <a:pt x="501297" y="1165111"/>
                  </a:lnTo>
                  <a:lnTo>
                    <a:pt x="483397" y="1191229"/>
                  </a:lnTo>
                  <a:lnTo>
                    <a:pt x="466701" y="1215786"/>
                  </a:lnTo>
                  <a:lnTo>
                    <a:pt x="450808" y="1239301"/>
                  </a:lnTo>
                  <a:lnTo>
                    <a:pt x="435450" y="1262121"/>
                  </a:lnTo>
                  <a:lnTo>
                    <a:pt x="421243" y="1282891"/>
                  </a:lnTo>
                  <a:lnTo>
                    <a:pt x="407802" y="1302294"/>
                  </a:lnTo>
                  <a:lnTo>
                    <a:pt x="383873" y="1336288"/>
                  </a:lnTo>
                  <a:lnTo>
                    <a:pt x="359395" y="1370894"/>
                  </a:lnTo>
                  <a:lnTo>
                    <a:pt x="351084" y="1384852"/>
                  </a:lnTo>
                  <a:lnTo>
                    <a:pt x="349917" y="1384555"/>
                  </a:lnTo>
                  <a:lnTo>
                    <a:pt x="349139" y="1382770"/>
                  </a:lnTo>
                  <a:lnTo>
                    <a:pt x="359422" y="1357503"/>
                  </a:lnTo>
                  <a:lnTo>
                    <a:pt x="371102" y="1328811"/>
                  </a:lnTo>
                  <a:lnTo>
                    <a:pt x="385818" y="1294098"/>
                  </a:lnTo>
                  <a:lnTo>
                    <a:pt x="395298" y="1274839"/>
                  </a:lnTo>
                  <a:lnTo>
                    <a:pt x="405587" y="1254859"/>
                  </a:lnTo>
                  <a:lnTo>
                    <a:pt x="418003" y="1232804"/>
                  </a:lnTo>
                  <a:lnTo>
                    <a:pt x="431836" y="1209371"/>
                  </a:lnTo>
                  <a:lnTo>
                    <a:pt x="446615" y="1185018"/>
                  </a:lnTo>
                  <a:lnTo>
                    <a:pt x="460436" y="1161639"/>
                  </a:lnTo>
                  <a:lnTo>
                    <a:pt x="473619" y="1138909"/>
                  </a:lnTo>
                  <a:lnTo>
                    <a:pt x="486376" y="1116612"/>
                  </a:lnTo>
                  <a:lnTo>
                    <a:pt x="509017" y="1081254"/>
                  </a:lnTo>
                  <a:lnTo>
                    <a:pt x="540466" y="10362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2" name="SMARTInkShape-Group48"/>
          <p:cNvGrpSpPr/>
          <p:nvPr/>
        </p:nvGrpSpPr>
        <p:grpSpPr>
          <a:xfrm>
            <a:off x="2964656" y="5100638"/>
            <a:ext cx="635795" cy="535783"/>
            <a:chOff x="2964656" y="5100638"/>
            <a:chExt cx="635795" cy="535783"/>
          </a:xfrm>
        </p:grpSpPr>
        <p:sp>
          <p:nvSpPr>
            <p:cNvPr id="497" name="SMARTInkShape-275"/>
            <p:cNvSpPr/>
            <p:nvPr/>
          </p:nvSpPr>
          <p:spPr>
            <a:xfrm>
              <a:off x="3493294" y="5355333"/>
              <a:ext cx="107157" cy="281088"/>
            </a:xfrm>
            <a:custGeom>
              <a:avLst/>
              <a:gdLst/>
              <a:ahLst/>
              <a:cxnLst/>
              <a:rect l="0" t="0" r="0" b="0"/>
              <a:pathLst>
                <a:path w="107157" h="281088">
                  <a:moveTo>
                    <a:pt x="107156" y="38197"/>
                  </a:moveTo>
                  <a:lnTo>
                    <a:pt x="103364" y="38197"/>
                  </a:lnTo>
                  <a:lnTo>
                    <a:pt x="74251" y="18738"/>
                  </a:lnTo>
                  <a:lnTo>
                    <a:pt x="43653" y="4045"/>
                  </a:lnTo>
                  <a:lnTo>
                    <a:pt x="30514" y="0"/>
                  </a:lnTo>
                  <a:lnTo>
                    <a:pt x="22028" y="848"/>
                  </a:lnTo>
                  <a:lnTo>
                    <a:pt x="15611" y="5988"/>
                  </a:lnTo>
                  <a:lnTo>
                    <a:pt x="12789" y="9581"/>
                  </a:lnTo>
                  <a:lnTo>
                    <a:pt x="9652" y="17806"/>
                  </a:lnTo>
                  <a:lnTo>
                    <a:pt x="7639" y="39814"/>
                  </a:lnTo>
                  <a:lnTo>
                    <a:pt x="14875" y="63901"/>
                  </a:lnTo>
                  <a:lnTo>
                    <a:pt x="30866" y="91145"/>
                  </a:lnTo>
                  <a:lnTo>
                    <a:pt x="46893" y="123119"/>
                  </a:lnTo>
                  <a:lnTo>
                    <a:pt x="61695" y="157728"/>
                  </a:lnTo>
                  <a:lnTo>
                    <a:pt x="72343" y="189325"/>
                  </a:lnTo>
                  <a:lnTo>
                    <a:pt x="77349" y="221950"/>
                  </a:lnTo>
                  <a:lnTo>
                    <a:pt x="77422" y="239310"/>
                  </a:lnTo>
                  <a:lnTo>
                    <a:pt x="74627" y="249554"/>
                  </a:lnTo>
                  <a:lnTo>
                    <a:pt x="68622" y="257282"/>
                  </a:lnTo>
                  <a:lnTo>
                    <a:pt x="51831" y="268711"/>
                  </a:lnTo>
                  <a:lnTo>
                    <a:pt x="0" y="2810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8" name="SMARTInkShape-276"/>
            <p:cNvSpPr/>
            <p:nvPr/>
          </p:nvSpPr>
          <p:spPr>
            <a:xfrm>
              <a:off x="3372173" y="5172075"/>
              <a:ext cx="163699" cy="342901"/>
            </a:xfrm>
            <a:custGeom>
              <a:avLst/>
              <a:gdLst/>
              <a:ahLst/>
              <a:cxnLst/>
              <a:rect l="0" t="0" r="0" b="0"/>
              <a:pathLst>
                <a:path w="163699" h="342901">
                  <a:moveTo>
                    <a:pt x="35396" y="0"/>
                  </a:moveTo>
                  <a:lnTo>
                    <a:pt x="35396" y="31374"/>
                  </a:lnTo>
                  <a:lnTo>
                    <a:pt x="34602" y="65456"/>
                  </a:lnTo>
                  <a:lnTo>
                    <a:pt x="29741" y="100712"/>
                  </a:lnTo>
                  <a:lnTo>
                    <a:pt x="28693" y="128795"/>
                  </a:lnTo>
                  <a:lnTo>
                    <a:pt x="28383" y="157224"/>
                  </a:lnTo>
                  <a:lnTo>
                    <a:pt x="26174" y="185755"/>
                  </a:lnTo>
                  <a:lnTo>
                    <a:pt x="20493" y="214318"/>
                  </a:lnTo>
                  <a:lnTo>
                    <a:pt x="15254" y="248621"/>
                  </a:lnTo>
                  <a:lnTo>
                    <a:pt x="6764" y="282067"/>
                  </a:lnTo>
                  <a:lnTo>
                    <a:pt x="0" y="292425"/>
                  </a:lnTo>
                  <a:lnTo>
                    <a:pt x="3565" y="288963"/>
                  </a:lnTo>
                  <a:lnTo>
                    <a:pt x="5374" y="282944"/>
                  </a:lnTo>
                  <a:lnTo>
                    <a:pt x="5856" y="279117"/>
                  </a:lnTo>
                  <a:lnTo>
                    <a:pt x="10626" y="270631"/>
                  </a:lnTo>
                  <a:lnTo>
                    <a:pt x="31928" y="247541"/>
                  </a:lnTo>
                  <a:lnTo>
                    <a:pt x="59670" y="228578"/>
                  </a:lnTo>
                  <a:lnTo>
                    <a:pt x="91696" y="213338"/>
                  </a:lnTo>
                  <a:lnTo>
                    <a:pt x="120953" y="202684"/>
                  </a:lnTo>
                  <a:lnTo>
                    <a:pt x="153025" y="194329"/>
                  </a:lnTo>
                  <a:lnTo>
                    <a:pt x="156678" y="193053"/>
                  </a:lnTo>
                  <a:lnTo>
                    <a:pt x="159113" y="191408"/>
                  </a:lnTo>
                  <a:lnTo>
                    <a:pt x="163698" y="186069"/>
                  </a:lnTo>
                  <a:lnTo>
                    <a:pt x="157430" y="191506"/>
                  </a:lnTo>
                  <a:lnTo>
                    <a:pt x="126957" y="204876"/>
                  </a:lnTo>
                  <a:lnTo>
                    <a:pt x="106446" y="213545"/>
                  </a:lnTo>
                  <a:lnTo>
                    <a:pt x="71064" y="239935"/>
                  </a:lnTo>
                  <a:lnTo>
                    <a:pt x="53461" y="258418"/>
                  </a:lnTo>
                  <a:lnTo>
                    <a:pt x="41983" y="278974"/>
                  </a:lnTo>
                  <a:lnTo>
                    <a:pt x="40440" y="293057"/>
                  </a:lnTo>
                  <a:lnTo>
                    <a:pt x="44034" y="312257"/>
                  </a:lnTo>
                  <a:lnTo>
                    <a:pt x="45917" y="317709"/>
                  </a:lnTo>
                  <a:lnTo>
                    <a:pt x="54359" y="328000"/>
                  </a:lnTo>
                  <a:lnTo>
                    <a:pt x="71115" y="3429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SMARTInkShape-277"/>
            <p:cNvSpPr/>
            <p:nvPr/>
          </p:nvSpPr>
          <p:spPr>
            <a:xfrm>
              <a:off x="3259367" y="5357813"/>
              <a:ext cx="133915" cy="113159"/>
            </a:xfrm>
            <a:custGeom>
              <a:avLst/>
              <a:gdLst/>
              <a:ahLst/>
              <a:cxnLst/>
              <a:rect l="0" t="0" r="0" b="0"/>
              <a:pathLst>
                <a:path w="133915" h="113159">
                  <a:moveTo>
                    <a:pt x="62477" y="0"/>
                  </a:moveTo>
                  <a:lnTo>
                    <a:pt x="62477" y="14434"/>
                  </a:lnTo>
                  <a:lnTo>
                    <a:pt x="60360" y="20439"/>
                  </a:lnTo>
                  <a:lnTo>
                    <a:pt x="52534" y="30760"/>
                  </a:lnTo>
                  <a:lnTo>
                    <a:pt x="19412" y="55653"/>
                  </a:lnTo>
                  <a:lnTo>
                    <a:pt x="14717" y="58532"/>
                  </a:lnTo>
                  <a:lnTo>
                    <a:pt x="7384" y="68083"/>
                  </a:lnTo>
                  <a:lnTo>
                    <a:pt x="0" y="86032"/>
                  </a:lnTo>
                  <a:lnTo>
                    <a:pt x="1107" y="94064"/>
                  </a:lnTo>
                  <a:lnTo>
                    <a:pt x="4245" y="102130"/>
                  </a:lnTo>
                  <a:lnTo>
                    <a:pt x="8286" y="108362"/>
                  </a:lnTo>
                  <a:lnTo>
                    <a:pt x="11268" y="110341"/>
                  </a:lnTo>
                  <a:lnTo>
                    <a:pt x="18815" y="112540"/>
                  </a:lnTo>
                  <a:lnTo>
                    <a:pt x="42299" y="113158"/>
                  </a:lnTo>
                  <a:lnTo>
                    <a:pt x="62848" y="107699"/>
                  </a:lnTo>
                  <a:lnTo>
                    <a:pt x="89008" y="92035"/>
                  </a:lnTo>
                  <a:lnTo>
                    <a:pt x="109698" y="69862"/>
                  </a:lnTo>
                  <a:lnTo>
                    <a:pt x="130437" y="35111"/>
                  </a:lnTo>
                  <a:lnTo>
                    <a:pt x="133914"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SMARTInkShape-278"/>
            <p:cNvSpPr/>
            <p:nvPr/>
          </p:nvSpPr>
          <p:spPr>
            <a:xfrm>
              <a:off x="3088737" y="5322095"/>
              <a:ext cx="178481" cy="183901"/>
            </a:xfrm>
            <a:custGeom>
              <a:avLst/>
              <a:gdLst/>
              <a:ahLst/>
              <a:cxnLst/>
              <a:rect l="0" t="0" r="0" b="0"/>
              <a:pathLst>
                <a:path w="178481" h="183901">
                  <a:moveTo>
                    <a:pt x="90232" y="0"/>
                  </a:moveTo>
                  <a:lnTo>
                    <a:pt x="90232" y="6150"/>
                  </a:lnTo>
                  <a:lnTo>
                    <a:pt x="80289" y="16998"/>
                  </a:lnTo>
                  <a:lnTo>
                    <a:pt x="46126" y="39059"/>
                  </a:lnTo>
                  <a:lnTo>
                    <a:pt x="27157" y="53464"/>
                  </a:lnTo>
                  <a:lnTo>
                    <a:pt x="6264" y="86180"/>
                  </a:lnTo>
                  <a:lnTo>
                    <a:pt x="0" y="107290"/>
                  </a:lnTo>
                  <a:lnTo>
                    <a:pt x="652" y="119386"/>
                  </a:lnTo>
                  <a:lnTo>
                    <a:pt x="4381" y="130847"/>
                  </a:lnTo>
                  <a:lnTo>
                    <a:pt x="16199" y="149893"/>
                  </a:lnTo>
                  <a:lnTo>
                    <a:pt x="27960" y="160811"/>
                  </a:lnTo>
                  <a:lnTo>
                    <a:pt x="60616" y="175051"/>
                  </a:lnTo>
                  <a:lnTo>
                    <a:pt x="88248" y="182217"/>
                  </a:lnTo>
                  <a:lnTo>
                    <a:pt x="115749" y="183900"/>
                  </a:lnTo>
                  <a:lnTo>
                    <a:pt x="146778" y="177759"/>
                  </a:lnTo>
                  <a:lnTo>
                    <a:pt x="154123" y="175655"/>
                  </a:lnTo>
                  <a:lnTo>
                    <a:pt x="159813" y="171872"/>
                  </a:lnTo>
                  <a:lnTo>
                    <a:pt x="174649" y="150807"/>
                  </a:lnTo>
                  <a:lnTo>
                    <a:pt x="177467" y="145781"/>
                  </a:lnTo>
                  <a:lnTo>
                    <a:pt x="178480" y="133847"/>
                  </a:lnTo>
                  <a:lnTo>
                    <a:pt x="170586" y="99764"/>
                  </a:lnTo>
                  <a:lnTo>
                    <a:pt x="163077" y="79300"/>
                  </a:lnTo>
                  <a:lnTo>
                    <a:pt x="138385" y="49002"/>
                  </a:lnTo>
                  <a:lnTo>
                    <a:pt x="103102" y="17829"/>
                  </a:lnTo>
                  <a:lnTo>
                    <a:pt x="93604" y="10662"/>
                  </a:lnTo>
                  <a:lnTo>
                    <a:pt x="83088"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SMARTInkShape-279"/>
            <p:cNvSpPr/>
            <p:nvPr/>
          </p:nvSpPr>
          <p:spPr>
            <a:xfrm>
              <a:off x="2964656" y="5100638"/>
              <a:ext cx="149292" cy="377293"/>
            </a:xfrm>
            <a:custGeom>
              <a:avLst/>
              <a:gdLst/>
              <a:ahLst/>
              <a:cxnLst/>
              <a:rect l="0" t="0" r="0" b="0"/>
              <a:pathLst>
                <a:path w="149292" h="377293">
                  <a:moveTo>
                    <a:pt x="57150" y="0"/>
                  </a:moveTo>
                  <a:lnTo>
                    <a:pt x="57150" y="6150"/>
                  </a:lnTo>
                  <a:lnTo>
                    <a:pt x="52241" y="19147"/>
                  </a:lnTo>
                  <a:lnTo>
                    <a:pt x="46508" y="50646"/>
                  </a:lnTo>
                  <a:lnTo>
                    <a:pt x="37880" y="79501"/>
                  </a:lnTo>
                  <a:lnTo>
                    <a:pt x="31685" y="106546"/>
                  </a:lnTo>
                  <a:lnTo>
                    <a:pt x="28703" y="138548"/>
                  </a:lnTo>
                  <a:lnTo>
                    <a:pt x="23145" y="168492"/>
                  </a:lnTo>
                  <a:lnTo>
                    <a:pt x="17265" y="198266"/>
                  </a:lnTo>
                  <a:lnTo>
                    <a:pt x="14376" y="231077"/>
                  </a:lnTo>
                  <a:lnTo>
                    <a:pt x="10433" y="261260"/>
                  </a:lnTo>
                  <a:lnTo>
                    <a:pt x="12793" y="290311"/>
                  </a:lnTo>
                  <a:lnTo>
                    <a:pt x="14639" y="318234"/>
                  </a:lnTo>
                  <a:lnTo>
                    <a:pt x="20654" y="341147"/>
                  </a:lnTo>
                  <a:lnTo>
                    <a:pt x="27965" y="352969"/>
                  </a:lnTo>
                  <a:lnTo>
                    <a:pt x="44799" y="368549"/>
                  </a:lnTo>
                  <a:lnTo>
                    <a:pt x="55894" y="374143"/>
                  </a:lnTo>
                  <a:lnTo>
                    <a:pt x="75299" y="377292"/>
                  </a:lnTo>
                  <a:lnTo>
                    <a:pt x="90616" y="377235"/>
                  </a:lnTo>
                  <a:lnTo>
                    <a:pt x="108958" y="371947"/>
                  </a:lnTo>
                  <a:lnTo>
                    <a:pt x="127534" y="360678"/>
                  </a:lnTo>
                  <a:lnTo>
                    <a:pt x="141726" y="342648"/>
                  </a:lnTo>
                  <a:lnTo>
                    <a:pt x="146334" y="332469"/>
                  </a:lnTo>
                  <a:lnTo>
                    <a:pt x="149291" y="304415"/>
                  </a:lnTo>
                  <a:lnTo>
                    <a:pt x="147687" y="282019"/>
                  </a:lnTo>
                  <a:lnTo>
                    <a:pt x="140068" y="263213"/>
                  </a:lnTo>
                  <a:lnTo>
                    <a:pt x="131309" y="250333"/>
                  </a:lnTo>
                  <a:lnTo>
                    <a:pt x="99430" y="224190"/>
                  </a:lnTo>
                  <a:lnTo>
                    <a:pt x="85466" y="218702"/>
                  </a:lnTo>
                  <a:lnTo>
                    <a:pt x="50766" y="209981"/>
                  </a:lnTo>
                  <a:lnTo>
                    <a:pt x="20434" y="207539"/>
                  </a:lnTo>
                  <a:lnTo>
                    <a:pt x="10934" y="209450"/>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2" name="SMARTInkShape-Group49"/>
          <p:cNvGrpSpPr/>
          <p:nvPr/>
        </p:nvGrpSpPr>
        <p:grpSpPr>
          <a:xfrm>
            <a:off x="1450181" y="5233859"/>
            <a:ext cx="1443039" cy="414186"/>
            <a:chOff x="1450181" y="5233859"/>
            <a:chExt cx="1443039" cy="414186"/>
          </a:xfrm>
        </p:grpSpPr>
        <p:sp>
          <p:nvSpPr>
            <p:cNvPr id="503" name="SMARTInkShape-280"/>
            <p:cNvSpPr/>
            <p:nvPr/>
          </p:nvSpPr>
          <p:spPr>
            <a:xfrm>
              <a:off x="1450181" y="5300663"/>
              <a:ext cx="157021" cy="347382"/>
            </a:xfrm>
            <a:custGeom>
              <a:avLst/>
              <a:gdLst/>
              <a:ahLst/>
              <a:cxnLst/>
              <a:rect l="0" t="0" r="0" b="0"/>
              <a:pathLst>
                <a:path w="157021" h="347382">
                  <a:moveTo>
                    <a:pt x="150019" y="0"/>
                  </a:moveTo>
                  <a:lnTo>
                    <a:pt x="150019" y="9942"/>
                  </a:lnTo>
                  <a:lnTo>
                    <a:pt x="143537" y="44106"/>
                  </a:lnTo>
                  <a:lnTo>
                    <a:pt x="140889" y="73799"/>
                  </a:lnTo>
                  <a:lnTo>
                    <a:pt x="138818" y="92330"/>
                  </a:lnTo>
                  <a:lnTo>
                    <a:pt x="141320" y="124283"/>
                  </a:lnTo>
                  <a:lnTo>
                    <a:pt x="143208" y="155005"/>
                  </a:lnTo>
                  <a:lnTo>
                    <a:pt x="147648" y="188096"/>
                  </a:lnTo>
                  <a:lnTo>
                    <a:pt x="150110" y="218362"/>
                  </a:lnTo>
                  <a:lnTo>
                    <a:pt x="154720" y="247439"/>
                  </a:lnTo>
                  <a:lnTo>
                    <a:pt x="156439" y="275368"/>
                  </a:lnTo>
                  <a:lnTo>
                    <a:pt x="157020" y="306540"/>
                  </a:lnTo>
                  <a:lnTo>
                    <a:pt x="156306" y="319595"/>
                  </a:lnTo>
                  <a:lnTo>
                    <a:pt x="147211" y="341055"/>
                  </a:lnTo>
                  <a:lnTo>
                    <a:pt x="144178" y="344052"/>
                  </a:lnTo>
                  <a:lnTo>
                    <a:pt x="136575" y="347381"/>
                  </a:lnTo>
                  <a:lnTo>
                    <a:pt x="127904" y="346743"/>
                  </a:lnTo>
                  <a:lnTo>
                    <a:pt x="97836" y="341120"/>
                  </a:lnTo>
                  <a:lnTo>
                    <a:pt x="64801" y="330759"/>
                  </a:lnTo>
                  <a:lnTo>
                    <a:pt x="29476" y="311776"/>
                  </a:lnTo>
                  <a:lnTo>
                    <a:pt x="5907" y="295469"/>
                  </a:lnTo>
                  <a:lnTo>
                    <a:pt x="0"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4" name="SMARTInkShape-281"/>
            <p:cNvSpPr/>
            <p:nvPr/>
          </p:nvSpPr>
          <p:spPr>
            <a:xfrm>
              <a:off x="1647347" y="5336380"/>
              <a:ext cx="156408" cy="169890"/>
            </a:xfrm>
            <a:custGeom>
              <a:avLst/>
              <a:gdLst/>
              <a:ahLst/>
              <a:cxnLst/>
              <a:rect l="0" t="0" r="0" b="0"/>
              <a:pathLst>
                <a:path w="156408" h="169890">
                  <a:moveTo>
                    <a:pt x="74297" y="35720"/>
                  </a:moveTo>
                  <a:lnTo>
                    <a:pt x="68146" y="29568"/>
                  </a:lnTo>
                  <a:lnTo>
                    <a:pt x="59862" y="32663"/>
                  </a:lnTo>
                  <a:lnTo>
                    <a:pt x="47751" y="41613"/>
                  </a:lnTo>
                  <a:lnTo>
                    <a:pt x="19103" y="71644"/>
                  </a:lnTo>
                  <a:lnTo>
                    <a:pt x="3031" y="105686"/>
                  </a:lnTo>
                  <a:lnTo>
                    <a:pt x="593" y="110939"/>
                  </a:lnTo>
                  <a:lnTo>
                    <a:pt x="0" y="123126"/>
                  </a:lnTo>
                  <a:lnTo>
                    <a:pt x="6087" y="146561"/>
                  </a:lnTo>
                  <a:lnTo>
                    <a:pt x="14612" y="154567"/>
                  </a:lnTo>
                  <a:lnTo>
                    <a:pt x="39489" y="166176"/>
                  </a:lnTo>
                  <a:lnTo>
                    <a:pt x="60279" y="169889"/>
                  </a:lnTo>
                  <a:lnTo>
                    <a:pt x="93547" y="165439"/>
                  </a:lnTo>
                  <a:lnTo>
                    <a:pt x="115719" y="158381"/>
                  </a:lnTo>
                  <a:lnTo>
                    <a:pt x="142850" y="137647"/>
                  </a:lnTo>
                  <a:lnTo>
                    <a:pt x="148421" y="126264"/>
                  </a:lnTo>
                  <a:lnTo>
                    <a:pt x="156407" y="92564"/>
                  </a:lnTo>
                  <a:lnTo>
                    <a:pt x="149707" y="57111"/>
                  </a:lnTo>
                  <a:lnTo>
                    <a:pt x="140022" y="34270"/>
                  </a:lnTo>
                  <a:lnTo>
                    <a:pt x="11715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SMARTInkShape-282"/>
            <p:cNvSpPr/>
            <p:nvPr/>
          </p:nvSpPr>
          <p:spPr>
            <a:xfrm>
              <a:off x="1807369" y="5372100"/>
              <a:ext cx="114301" cy="149562"/>
            </a:xfrm>
            <a:custGeom>
              <a:avLst/>
              <a:gdLst/>
              <a:ahLst/>
              <a:cxnLst/>
              <a:rect l="0" t="0" r="0" b="0"/>
              <a:pathLst>
                <a:path w="114301" h="149562">
                  <a:moveTo>
                    <a:pt x="0" y="0"/>
                  </a:moveTo>
                  <a:lnTo>
                    <a:pt x="794" y="25630"/>
                  </a:lnTo>
                  <a:lnTo>
                    <a:pt x="6151" y="57703"/>
                  </a:lnTo>
                  <a:lnTo>
                    <a:pt x="7013" y="87287"/>
                  </a:lnTo>
                  <a:lnTo>
                    <a:pt x="7879" y="99913"/>
                  </a:lnTo>
                  <a:lnTo>
                    <a:pt x="15208" y="129957"/>
                  </a:lnTo>
                  <a:lnTo>
                    <a:pt x="21576" y="136604"/>
                  </a:lnTo>
                  <a:lnTo>
                    <a:pt x="34086" y="144811"/>
                  </a:lnTo>
                  <a:lnTo>
                    <a:pt x="47846" y="148475"/>
                  </a:lnTo>
                  <a:lnTo>
                    <a:pt x="61978" y="149561"/>
                  </a:lnTo>
                  <a:lnTo>
                    <a:pt x="83804" y="138506"/>
                  </a:lnTo>
                  <a:lnTo>
                    <a:pt x="11430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6" name="SMARTInkShape-283"/>
            <p:cNvSpPr/>
            <p:nvPr/>
          </p:nvSpPr>
          <p:spPr>
            <a:xfrm>
              <a:off x="1928813" y="5233859"/>
              <a:ext cx="471242" cy="372291"/>
            </a:xfrm>
            <a:custGeom>
              <a:avLst/>
              <a:gdLst/>
              <a:ahLst/>
              <a:cxnLst/>
              <a:rect l="0" t="0" r="0" b="0"/>
              <a:pathLst>
                <a:path w="471242" h="372291">
                  <a:moveTo>
                    <a:pt x="0" y="238254"/>
                  </a:moveTo>
                  <a:lnTo>
                    <a:pt x="0" y="255046"/>
                  </a:lnTo>
                  <a:lnTo>
                    <a:pt x="7012" y="289179"/>
                  </a:lnTo>
                  <a:lnTo>
                    <a:pt x="7085" y="291842"/>
                  </a:lnTo>
                  <a:lnTo>
                    <a:pt x="7117" y="290382"/>
                  </a:lnTo>
                  <a:lnTo>
                    <a:pt x="7920" y="289674"/>
                  </a:lnTo>
                  <a:lnTo>
                    <a:pt x="10928" y="288888"/>
                  </a:lnTo>
                  <a:lnTo>
                    <a:pt x="12048" y="287885"/>
                  </a:lnTo>
                  <a:lnTo>
                    <a:pt x="13292" y="284654"/>
                  </a:lnTo>
                  <a:lnTo>
                    <a:pt x="16365" y="252307"/>
                  </a:lnTo>
                  <a:lnTo>
                    <a:pt x="31077" y="219190"/>
                  </a:lnTo>
                  <a:lnTo>
                    <a:pt x="41928" y="204912"/>
                  </a:lnTo>
                  <a:lnTo>
                    <a:pt x="55197" y="194420"/>
                  </a:lnTo>
                  <a:lnTo>
                    <a:pt x="84516" y="184558"/>
                  </a:lnTo>
                  <a:lnTo>
                    <a:pt x="116177" y="181786"/>
                  </a:lnTo>
                  <a:lnTo>
                    <a:pt x="143431" y="181305"/>
                  </a:lnTo>
                  <a:lnTo>
                    <a:pt x="171614" y="181163"/>
                  </a:lnTo>
                  <a:lnTo>
                    <a:pt x="195840" y="183237"/>
                  </a:lnTo>
                  <a:lnTo>
                    <a:pt x="229325" y="187953"/>
                  </a:lnTo>
                  <a:lnTo>
                    <a:pt x="231464" y="187258"/>
                  </a:lnTo>
                  <a:lnTo>
                    <a:pt x="232891" y="186000"/>
                  </a:lnTo>
                  <a:lnTo>
                    <a:pt x="233841" y="184368"/>
                  </a:lnTo>
                  <a:lnTo>
                    <a:pt x="233682" y="183279"/>
                  </a:lnTo>
                  <a:lnTo>
                    <a:pt x="232781" y="182554"/>
                  </a:lnTo>
                  <a:lnTo>
                    <a:pt x="228871" y="181748"/>
                  </a:lnTo>
                  <a:lnTo>
                    <a:pt x="208958" y="181188"/>
                  </a:lnTo>
                  <a:lnTo>
                    <a:pt x="187502" y="188714"/>
                  </a:lnTo>
                  <a:lnTo>
                    <a:pt x="168621" y="200997"/>
                  </a:lnTo>
                  <a:lnTo>
                    <a:pt x="160138" y="212170"/>
                  </a:lnTo>
                  <a:lnTo>
                    <a:pt x="156765" y="218483"/>
                  </a:lnTo>
                  <a:lnTo>
                    <a:pt x="155133" y="231848"/>
                  </a:lnTo>
                  <a:lnTo>
                    <a:pt x="160554" y="263623"/>
                  </a:lnTo>
                  <a:lnTo>
                    <a:pt x="170779" y="291102"/>
                  </a:lnTo>
                  <a:lnTo>
                    <a:pt x="180070" y="319352"/>
                  </a:lnTo>
                  <a:lnTo>
                    <a:pt x="198416" y="354855"/>
                  </a:lnTo>
                  <a:lnTo>
                    <a:pt x="203278" y="362308"/>
                  </a:lnTo>
                  <a:lnTo>
                    <a:pt x="205439" y="368266"/>
                  </a:lnTo>
                  <a:lnTo>
                    <a:pt x="205222" y="370172"/>
                  </a:lnTo>
                  <a:lnTo>
                    <a:pt x="204283" y="371443"/>
                  </a:lnTo>
                  <a:lnTo>
                    <a:pt x="202863" y="372290"/>
                  </a:lnTo>
                  <a:lnTo>
                    <a:pt x="197053" y="371115"/>
                  </a:lnTo>
                  <a:lnTo>
                    <a:pt x="189179" y="367153"/>
                  </a:lnTo>
                  <a:lnTo>
                    <a:pt x="158929" y="347205"/>
                  </a:lnTo>
                  <a:lnTo>
                    <a:pt x="127330" y="323901"/>
                  </a:lnTo>
                  <a:lnTo>
                    <a:pt x="111017" y="309669"/>
                  </a:lnTo>
                  <a:lnTo>
                    <a:pt x="107348" y="304913"/>
                  </a:lnTo>
                  <a:lnTo>
                    <a:pt x="106490" y="300156"/>
                  </a:lnTo>
                  <a:lnTo>
                    <a:pt x="107506" y="295397"/>
                  </a:lnTo>
                  <a:lnTo>
                    <a:pt x="109770" y="290636"/>
                  </a:lnTo>
                  <a:lnTo>
                    <a:pt x="113661" y="287463"/>
                  </a:lnTo>
                  <a:lnTo>
                    <a:pt x="124335" y="283938"/>
                  </a:lnTo>
                  <a:lnTo>
                    <a:pt x="143731" y="285744"/>
                  </a:lnTo>
                  <a:lnTo>
                    <a:pt x="177322" y="293466"/>
                  </a:lnTo>
                  <a:lnTo>
                    <a:pt x="212415" y="300518"/>
                  </a:lnTo>
                  <a:lnTo>
                    <a:pt x="242512" y="302146"/>
                  </a:lnTo>
                  <a:lnTo>
                    <a:pt x="275504" y="296765"/>
                  </a:lnTo>
                  <a:lnTo>
                    <a:pt x="307870" y="285744"/>
                  </a:lnTo>
                  <a:lnTo>
                    <a:pt x="325024" y="274902"/>
                  </a:lnTo>
                  <a:lnTo>
                    <a:pt x="333103" y="264067"/>
                  </a:lnTo>
                  <a:lnTo>
                    <a:pt x="349810" y="229378"/>
                  </a:lnTo>
                  <a:lnTo>
                    <a:pt x="355001" y="209165"/>
                  </a:lnTo>
                  <a:lnTo>
                    <a:pt x="355730" y="202193"/>
                  </a:lnTo>
                  <a:lnTo>
                    <a:pt x="352306" y="190211"/>
                  </a:lnTo>
                  <a:lnTo>
                    <a:pt x="337641" y="165487"/>
                  </a:lnTo>
                  <a:lnTo>
                    <a:pt x="329715" y="158817"/>
                  </a:lnTo>
                  <a:lnTo>
                    <a:pt x="318783" y="155323"/>
                  </a:lnTo>
                  <a:lnTo>
                    <a:pt x="292363" y="153081"/>
                  </a:lnTo>
                  <a:lnTo>
                    <a:pt x="280487" y="157007"/>
                  </a:lnTo>
                  <a:lnTo>
                    <a:pt x="259927" y="172463"/>
                  </a:lnTo>
                  <a:lnTo>
                    <a:pt x="249171" y="189920"/>
                  </a:lnTo>
                  <a:lnTo>
                    <a:pt x="244128" y="222856"/>
                  </a:lnTo>
                  <a:lnTo>
                    <a:pt x="245249" y="257819"/>
                  </a:lnTo>
                  <a:lnTo>
                    <a:pt x="250287" y="273937"/>
                  </a:lnTo>
                  <a:lnTo>
                    <a:pt x="270807" y="308038"/>
                  </a:lnTo>
                  <a:lnTo>
                    <a:pt x="275788" y="315732"/>
                  </a:lnTo>
                  <a:lnTo>
                    <a:pt x="289789" y="326399"/>
                  </a:lnTo>
                  <a:lnTo>
                    <a:pt x="306595" y="332992"/>
                  </a:lnTo>
                  <a:lnTo>
                    <a:pt x="333906" y="335910"/>
                  </a:lnTo>
                  <a:lnTo>
                    <a:pt x="361313" y="331306"/>
                  </a:lnTo>
                  <a:lnTo>
                    <a:pt x="377277" y="324325"/>
                  </a:lnTo>
                  <a:lnTo>
                    <a:pt x="399652" y="303884"/>
                  </a:lnTo>
                  <a:lnTo>
                    <a:pt x="421363" y="273927"/>
                  </a:lnTo>
                  <a:lnTo>
                    <a:pt x="433599" y="249347"/>
                  </a:lnTo>
                  <a:lnTo>
                    <a:pt x="444329" y="222546"/>
                  </a:lnTo>
                  <a:lnTo>
                    <a:pt x="454390" y="194760"/>
                  </a:lnTo>
                  <a:lnTo>
                    <a:pt x="462036" y="168652"/>
                  </a:lnTo>
                  <a:lnTo>
                    <a:pt x="467287" y="143821"/>
                  </a:lnTo>
                  <a:lnTo>
                    <a:pt x="469620" y="119555"/>
                  </a:lnTo>
                  <a:lnTo>
                    <a:pt x="470657" y="95540"/>
                  </a:lnTo>
                  <a:lnTo>
                    <a:pt x="471241" y="61824"/>
                  </a:lnTo>
                  <a:lnTo>
                    <a:pt x="469298" y="33843"/>
                  </a:lnTo>
                  <a:lnTo>
                    <a:pt x="464202" y="7136"/>
                  </a:lnTo>
                  <a:lnTo>
                    <a:pt x="460841" y="1126"/>
                  </a:lnTo>
                  <a:lnTo>
                    <a:pt x="459627" y="0"/>
                  </a:lnTo>
                  <a:lnTo>
                    <a:pt x="458818" y="43"/>
                  </a:lnTo>
                  <a:lnTo>
                    <a:pt x="447351" y="19893"/>
                  </a:lnTo>
                  <a:lnTo>
                    <a:pt x="435726" y="55040"/>
                  </a:lnTo>
                  <a:lnTo>
                    <a:pt x="430728" y="81839"/>
                  </a:lnTo>
                  <a:lnTo>
                    <a:pt x="429248" y="112004"/>
                  </a:lnTo>
                  <a:lnTo>
                    <a:pt x="430926" y="146079"/>
                  </a:lnTo>
                  <a:lnTo>
                    <a:pt x="436450" y="181309"/>
                  </a:lnTo>
                  <a:lnTo>
                    <a:pt x="443114" y="216883"/>
                  </a:lnTo>
                  <a:lnTo>
                    <a:pt x="450116" y="248326"/>
                  </a:lnTo>
                  <a:lnTo>
                    <a:pt x="464343" y="2954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SMARTInkShape-284"/>
            <p:cNvSpPr/>
            <p:nvPr/>
          </p:nvSpPr>
          <p:spPr>
            <a:xfrm>
              <a:off x="2457450" y="5259473"/>
              <a:ext cx="185739" cy="362658"/>
            </a:xfrm>
            <a:custGeom>
              <a:avLst/>
              <a:gdLst/>
              <a:ahLst/>
              <a:cxnLst/>
              <a:rect l="0" t="0" r="0" b="0"/>
              <a:pathLst>
                <a:path w="185739" h="362658">
                  <a:moveTo>
                    <a:pt x="0" y="362657"/>
                  </a:moveTo>
                  <a:lnTo>
                    <a:pt x="0" y="358866"/>
                  </a:lnTo>
                  <a:lnTo>
                    <a:pt x="794" y="357748"/>
                  </a:lnTo>
                  <a:lnTo>
                    <a:pt x="2117" y="357004"/>
                  </a:lnTo>
                  <a:lnTo>
                    <a:pt x="3792" y="356507"/>
                  </a:lnTo>
                  <a:lnTo>
                    <a:pt x="4910" y="354589"/>
                  </a:lnTo>
                  <a:lnTo>
                    <a:pt x="6702" y="337987"/>
                  </a:lnTo>
                  <a:lnTo>
                    <a:pt x="12789" y="303494"/>
                  </a:lnTo>
                  <a:lnTo>
                    <a:pt x="18518" y="273337"/>
                  </a:lnTo>
                  <a:lnTo>
                    <a:pt x="21362" y="242354"/>
                  </a:lnTo>
                  <a:lnTo>
                    <a:pt x="24840" y="217115"/>
                  </a:lnTo>
                  <a:lnTo>
                    <a:pt x="26915" y="192139"/>
                  </a:lnTo>
                  <a:lnTo>
                    <a:pt x="27837" y="167809"/>
                  </a:lnTo>
                  <a:lnTo>
                    <a:pt x="28247" y="143767"/>
                  </a:lnTo>
                  <a:lnTo>
                    <a:pt x="28429" y="119853"/>
                  </a:lnTo>
                  <a:lnTo>
                    <a:pt x="28532" y="86193"/>
                  </a:lnTo>
                  <a:lnTo>
                    <a:pt x="30679" y="58228"/>
                  </a:lnTo>
                  <a:lnTo>
                    <a:pt x="38516" y="27445"/>
                  </a:lnTo>
                  <a:lnTo>
                    <a:pt x="45164" y="17089"/>
                  </a:lnTo>
                  <a:lnTo>
                    <a:pt x="54204" y="9841"/>
                  </a:lnTo>
                  <a:lnTo>
                    <a:pt x="71887" y="2091"/>
                  </a:lnTo>
                  <a:lnTo>
                    <a:pt x="82485" y="0"/>
                  </a:lnTo>
                  <a:lnTo>
                    <a:pt x="94604" y="3304"/>
                  </a:lnTo>
                  <a:lnTo>
                    <a:pt x="125579" y="14568"/>
                  </a:lnTo>
                  <a:lnTo>
                    <a:pt x="156568" y="30933"/>
                  </a:lnTo>
                  <a:lnTo>
                    <a:pt x="185738" y="554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SMARTInkShape-285"/>
            <p:cNvSpPr/>
            <p:nvPr/>
          </p:nvSpPr>
          <p:spPr>
            <a:xfrm>
              <a:off x="2415580" y="5279230"/>
              <a:ext cx="191890" cy="114301"/>
            </a:xfrm>
            <a:custGeom>
              <a:avLst/>
              <a:gdLst/>
              <a:ahLst/>
              <a:cxnLst/>
              <a:rect l="0" t="0" r="0" b="0"/>
              <a:pathLst>
                <a:path w="191890" h="114301">
                  <a:moveTo>
                    <a:pt x="6151" y="0"/>
                  </a:moveTo>
                  <a:lnTo>
                    <a:pt x="2359" y="0"/>
                  </a:lnTo>
                  <a:lnTo>
                    <a:pt x="1242" y="795"/>
                  </a:lnTo>
                  <a:lnTo>
                    <a:pt x="497" y="2118"/>
                  </a:lnTo>
                  <a:lnTo>
                    <a:pt x="0" y="3793"/>
                  </a:lnTo>
                  <a:lnTo>
                    <a:pt x="3682" y="9888"/>
                  </a:lnTo>
                  <a:lnTo>
                    <a:pt x="18981" y="26737"/>
                  </a:lnTo>
                  <a:lnTo>
                    <a:pt x="50284" y="46146"/>
                  </a:lnTo>
                  <a:lnTo>
                    <a:pt x="74184" y="58610"/>
                  </a:lnTo>
                  <a:lnTo>
                    <a:pt x="98565" y="72087"/>
                  </a:lnTo>
                  <a:lnTo>
                    <a:pt x="122631" y="85220"/>
                  </a:lnTo>
                  <a:lnTo>
                    <a:pt x="156904" y="100745"/>
                  </a:lnTo>
                  <a:lnTo>
                    <a:pt x="191889"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SMARTInkShape-286"/>
            <p:cNvSpPr/>
            <p:nvPr/>
          </p:nvSpPr>
          <p:spPr>
            <a:xfrm>
              <a:off x="2736056" y="5386388"/>
              <a:ext cx="21433" cy="121443"/>
            </a:xfrm>
            <a:custGeom>
              <a:avLst/>
              <a:gdLst/>
              <a:ahLst/>
              <a:cxnLst/>
              <a:rect l="0" t="0" r="0" b="0"/>
              <a:pathLst>
                <a:path w="21433" h="121443">
                  <a:moveTo>
                    <a:pt x="21432" y="0"/>
                  </a:moveTo>
                  <a:lnTo>
                    <a:pt x="16522" y="34982"/>
                  </a:lnTo>
                  <a:lnTo>
                    <a:pt x="12613" y="64148"/>
                  </a:lnTo>
                  <a:lnTo>
                    <a:pt x="1970" y="99372"/>
                  </a:lnTo>
                  <a:lnTo>
                    <a:pt x="0" y="1214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0" name="SMARTInkShape-287"/>
            <p:cNvSpPr/>
            <p:nvPr/>
          </p:nvSpPr>
          <p:spPr>
            <a:xfrm>
              <a:off x="2778919" y="5257800"/>
              <a:ext cx="1" cy="35721"/>
            </a:xfrm>
            <a:custGeom>
              <a:avLst/>
              <a:gdLst/>
              <a:ahLst/>
              <a:cxnLst/>
              <a:rect l="0" t="0" r="0" b="0"/>
              <a:pathLst>
                <a:path w="1" h="35721">
                  <a:moveTo>
                    <a:pt x="0" y="3572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1" name="SMARTInkShape-288"/>
            <p:cNvSpPr/>
            <p:nvPr/>
          </p:nvSpPr>
          <p:spPr>
            <a:xfrm>
              <a:off x="2807494" y="5355835"/>
              <a:ext cx="85726" cy="130566"/>
            </a:xfrm>
            <a:custGeom>
              <a:avLst/>
              <a:gdLst/>
              <a:ahLst/>
              <a:cxnLst/>
              <a:rect l="0" t="0" r="0" b="0"/>
              <a:pathLst>
                <a:path w="85726" h="130566">
                  <a:moveTo>
                    <a:pt x="0" y="44840"/>
                  </a:moveTo>
                  <a:lnTo>
                    <a:pt x="0" y="73200"/>
                  </a:lnTo>
                  <a:lnTo>
                    <a:pt x="7771" y="42303"/>
                  </a:lnTo>
                  <a:lnTo>
                    <a:pt x="13000" y="13823"/>
                  </a:lnTo>
                  <a:lnTo>
                    <a:pt x="15810" y="9081"/>
                  </a:lnTo>
                  <a:lnTo>
                    <a:pt x="25283" y="1695"/>
                  </a:lnTo>
                  <a:lnTo>
                    <a:pt x="29555" y="202"/>
                  </a:lnTo>
                  <a:lnTo>
                    <a:pt x="33197" y="0"/>
                  </a:lnTo>
                  <a:lnTo>
                    <a:pt x="39361" y="1892"/>
                  </a:lnTo>
                  <a:lnTo>
                    <a:pt x="51901" y="11692"/>
                  </a:lnTo>
                  <a:lnTo>
                    <a:pt x="62738" y="24170"/>
                  </a:lnTo>
                  <a:lnTo>
                    <a:pt x="73511" y="46402"/>
                  </a:lnTo>
                  <a:lnTo>
                    <a:pt x="81928" y="81689"/>
                  </a:lnTo>
                  <a:lnTo>
                    <a:pt x="85725" y="1305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8" name="SMARTInkShape-Group50"/>
          <p:cNvGrpSpPr/>
          <p:nvPr/>
        </p:nvGrpSpPr>
        <p:grpSpPr>
          <a:xfrm>
            <a:off x="885825" y="5172075"/>
            <a:ext cx="728664" cy="353641"/>
            <a:chOff x="885825" y="5172075"/>
            <a:chExt cx="728664" cy="353641"/>
          </a:xfrm>
        </p:grpSpPr>
        <p:sp>
          <p:nvSpPr>
            <p:cNvPr id="513" name="SMARTInkShape-289"/>
            <p:cNvSpPr/>
            <p:nvPr/>
          </p:nvSpPr>
          <p:spPr>
            <a:xfrm>
              <a:off x="885825" y="5172075"/>
              <a:ext cx="7145" cy="342901"/>
            </a:xfrm>
            <a:custGeom>
              <a:avLst/>
              <a:gdLst/>
              <a:ahLst/>
              <a:cxnLst/>
              <a:rect l="0" t="0" r="0" b="0"/>
              <a:pathLst>
                <a:path w="7145" h="342901">
                  <a:moveTo>
                    <a:pt x="0" y="0"/>
                  </a:moveTo>
                  <a:lnTo>
                    <a:pt x="0" y="32111"/>
                  </a:lnTo>
                  <a:lnTo>
                    <a:pt x="0" y="64760"/>
                  </a:lnTo>
                  <a:lnTo>
                    <a:pt x="0" y="100074"/>
                  </a:lnTo>
                  <a:lnTo>
                    <a:pt x="0" y="128600"/>
                  </a:lnTo>
                  <a:lnTo>
                    <a:pt x="0" y="162075"/>
                  </a:lnTo>
                  <a:lnTo>
                    <a:pt x="0" y="192441"/>
                  </a:lnTo>
                  <a:lnTo>
                    <a:pt x="0" y="221369"/>
                  </a:lnTo>
                  <a:lnTo>
                    <a:pt x="4116" y="250014"/>
                  </a:lnTo>
                  <a:lnTo>
                    <a:pt x="699" y="281956"/>
                  </a:lnTo>
                  <a:lnTo>
                    <a:pt x="92" y="312650"/>
                  </a:lnTo>
                  <a:lnTo>
                    <a:pt x="5" y="337620"/>
                  </a:lnTo>
                  <a:lnTo>
                    <a:pt x="797" y="339381"/>
                  </a:lnTo>
                  <a:lnTo>
                    <a:pt x="2119" y="340554"/>
                  </a:lnTo>
                  <a:lnTo>
                    <a:pt x="7144" y="3429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4" name="SMARTInkShape-290"/>
            <p:cNvSpPr/>
            <p:nvPr/>
          </p:nvSpPr>
          <p:spPr>
            <a:xfrm>
              <a:off x="982685" y="5350763"/>
              <a:ext cx="159432" cy="174953"/>
            </a:xfrm>
            <a:custGeom>
              <a:avLst/>
              <a:gdLst/>
              <a:ahLst/>
              <a:cxnLst/>
              <a:rect l="0" t="0" r="0" b="0"/>
              <a:pathLst>
                <a:path w="159432" h="174953">
                  <a:moveTo>
                    <a:pt x="81734" y="14192"/>
                  </a:moveTo>
                  <a:lnTo>
                    <a:pt x="81734" y="8042"/>
                  </a:lnTo>
                  <a:lnTo>
                    <a:pt x="75583" y="986"/>
                  </a:lnTo>
                  <a:lnTo>
                    <a:pt x="71092" y="226"/>
                  </a:lnTo>
                  <a:lnTo>
                    <a:pt x="64734" y="0"/>
                  </a:lnTo>
                  <a:lnTo>
                    <a:pt x="60155" y="2065"/>
                  </a:lnTo>
                  <a:lnTo>
                    <a:pt x="33682" y="26644"/>
                  </a:lnTo>
                  <a:lnTo>
                    <a:pt x="15439" y="60873"/>
                  </a:lnTo>
                  <a:lnTo>
                    <a:pt x="3203" y="93278"/>
                  </a:lnTo>
                  <a:lnTo>
                    <a:pt x="0" y="106491"/>
                  </a:lnTo>
                  <a:lnTo>
                    <a:pt x="3565" y="141875"/>
                  </a:lnTo>
                  <a:lnTo>
                    <a:pt x="6775" y="149787"/>
                  </a:lnTo>
                  <a:lnTo>
                    <a:pt x="16838" y="162495"/>
                  </a:lnTo>
                  <a:lnTo>
                    <a:pt x="25374" y="167418"/>
                  </a:lnTo>
                  <a:lnTo>
                    <a:pt x="49294" y="174952"/>
                  </a:lnTo>
                  <a:lnTo>
                    <a:pt x="82166" y="171986"/>
                  </a:lnTo>
                  <a:lnTo>
                    <a:pt x="115393" y="158014"/>
                  </a:lnTo>
                  <a:lnTo>
                    <a:pt x="131130" y="148088"/>
                  </a:lnTo>
                  <a:lnTo>
                    <a:pt x="143730" y="135093"/>
                  </a:lnTo>
                  <a:lnTo>
                    <a:pt x="155099" y="112686"/>
                  </a:lnTo>
                  <a:lnTo>
                    <a:pt x="159285" y="90241"/>
                  </a:lnTo>
                  <a:lnTo>
                    <a:pt x="159431" y="55393"/>
                  </a:lnTo>
                  <a:lnTo>
                    <a:pt x="156482" y="45469"/>
                  </a:lnTo>
                  <a:lnTo>
                    <a:pt x="150409" y="37883"/>
                  </a:lnTo>
                  <a:lnTo>
                    <a:pt x="120667" y="10975"/>
                  </a:lnTo>
                  <a:lnTo>
                    <a:pt x="110309" y="70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5" name="SMARTInkShape-291"/>
            <p:cNvSpPr/>
            <p:nvPr/>
          </p:nvSpPr>
          <p:spPr>
            <a:xfrm>
              <a:off x="1221581" y="5336380"/>
              <a:ext cx="92623" cy="185634"/>
            </a:xfrm>
            <a:custGeom>
              <a:avLst/>
              <a:gdLst/>
              <a:ahLst/>
              <a:cxnLst/>
              <a:rect l="0" t="0" r="0" b="0"/>
              <a:pathLst>
                <a:path w="92623" h="185634">
                  <a:moveTo>
                    <a:pt x="42863" y="0"/>
                  </a:moveTo>
                  <a:lnTo>
                    <a:pt x="25103" y="0"/>
                  </a:lnTo>
                  <a:lnTo>
                    <a:pt x="20946" y="2118"/>
                  </a:lnTo>
                  <a:lnTo>
                    <a:pt x="18727" y="3793"/>
                  </a:lnTo>
                  <a:lnTo>
                    <a:pt x="16261" y="9888"/>
                  </a:lnTo>
                  <a:lnTo>
                    <a:pt x="14677" y="26737"/>
                  </a:lnTo>
                  <a:lnTo>
                    <a:pt x="18196" y="40643"/>
                  </a:lnTo>
                  <a:lnTo>
                    <a:pt x="41034" y="72863"/>
                  </a:lnTo>
                  <a:lnTo>
                    <a:pt x="69105" y="108275"/>
                  </a:lnTo>
                  <a:lnTo>
                    <a:pt x="86528" y="135160"/>
                  </a:lnTo>
                  <a:lnTo>
                    <a:pt x="91617" y="154463"/>
                  </a:lnTo>
                  <a:lnTo>
                    <a:pt x="92622" y="169948"/>
                  </a:lnTo>
                  <a:lnTo>
                    <a:pt x="91910" y="172829"/>
                  </a:lnTo>
                  <a:lnTo>
                    <a:pt x="90642" y="174752"/>
                  </a:lnTo>
                  <a:lnTo>
                    <a:pt x="82904" y="181628"/>
                  </a:lnTo>
                  <a:lnTo>
                    <a:pt x="76269" y="183912"/>
                  </a:lnTo>
                  <a:lnTo>
                    <a:pt x="45109" y="185633"/>
                  </a:lnTo>
                  <a:lnTo>
                    <a:pt x="26167" y="180014"/>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6" name="SMARTInkShape-292"/>
            <p:cNvSpPr/>
            <p:nvPr/>
          </p:nvSpPr>
          <p:spPr>
            <a:xfrm>
              <a:off x="1330255" y="5373834"/>
              <a:ext cx="126936" cy="133997"/>
            </a:xfrm>
            <a:custGeom>
              <a:avLst/>
              <a:gdLst/>
              <a:ahLst/>
              <a:cxnLst/>
              <a:rect l="0" t="0" r="0" b="0"/>
              <a:pathLst>
                <a:path w="126936" h="133997">
                  <a:moveTo>
                    <a:pt x="27058" y="55416"/>
                  </a:moveTo>
                  <a:lnTo>
                    <a:pt x="59169" y="54622"/>
                  </a:lnTo>
                  <a:lnTo>
                    <a:pt x="93102" y="48140"/>
                  </a:lnTo>
                  <a:lnTo>
                    <a:pt x="107040" y="42765"/>
                  </a:lnTo>
                  <a:lnTo>
                    <a:pt x="121865" y="31505"/>
                  </a:lnTo>
                  <a:lnTo>
                    <a:pt x="124757" y="26798"/>
                  </a:lnTo>
                  <a:lnTo>
                    <a:pt x="126613" y="17307"/>
                  </a:lnTo>
                  <a:lnTo>
                    <a:pt x="126935" y="10170"/>
                  </a:lnTo>
                  <a:lnTo>
                    <a:pt x="124893" y="5409"/>
                  </a:lnTo>
                  <a:lnTo>
                    <a:pt x="123237" y="3028"/>
                  </a:lnTo>
                  <a:lnTo>
                    <a:pt x="112931" y="382"/>
                  </a:lnTo>
                  <a:lnTo>
                    <a:pt x="98561" y="0"/>
                  </a:lnTo>
                  <a:lnTo>
                    <a:pt x="72050" y="6222"/>
                  </a:lnTo>
                  <a:lnTo>
                    <a:pt x="37994" y="19769"/>
                  </a:lnTo>
                  <a:lnTo>
                    <a:pt x="21633" y="33029"/>
                  </a:lnTo>
                  <a:lnTo>
                    <a:pt x="11604" y="46313"/>
                  </a:lnTo>
                  <a:lnTo>
                    <a:pt x="1898" y="69934"/>
                  </a:lnTo>
                  <a:lnTo>
                    <a:pt x="0" y="80654"/>
                  </a:lnTo>
                  <a:lnTo>
                    <a:pt x="1274" y="90710"/>
                  </a:lnTo>
                  <a:lnTo>
                    <a:pt x="2724" y="95614"/>
                  </a:lnTo>
                  <a:lnTo>
                    <a:pt x="8570" y="103180"/>
                  </a:lnTo>
                  <a:lnTo>
                    <a:pt x="39136" y="128110"/>
                  </a:lnTo>
                  <a:lnTo>
                    <a:pt x="55633" y="1339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7" name="SMARTInkShape-293"/>
            <p:cNvSpPr/>
            <p:nvPr/>
          </p:nvSpPr>
          <p:spPr>
            <a:xfrm>
              <a:off x="1558063" y="5307805"/>
              <a:ext cx="56426" cy="171414"/>
            </a:xfrm>
            <a:custGeom>
              <a:avLst/>
              <a:gdLst/>
              <a:ahLst/>
              <a:cxnLst/>
              <a:rect l="0" t="0" r="0" b="0"/>
              <a:pathLst>
                <a:path w="56426" h="171414">
                  <a:moveTo>
                    <a:pt x="27850" y="0"/>
                  </a:moveTo>
                  <a:lnTo>
                    <a:pt x="21699" y="0"/>
                  </a:lnTo>
                  <a:lnTo>
                    <a:pt x="21368" y="795"/>
                  </a:lnTo>
                  <a:lnTo>
                    <a:pt x="21000" y="3793"/>
                  </a:lnTo>
                  <a:lnTo>
                    <a:pt x="18720" y="7772"/>
                  </a:lnTo>
                  <a:lnTo>
                    <a:pt x="15854" y="12186"/>
                  </a:lnTo>
                  <a:lnTo>
                    <a:pt x="6346" y="46325"/>
                  </a:lnTo>
                  <a:lnTo>
                    <a:pt x="0" y="81121"/>
                  </a:lnTo>
                  <a:lnTo>
                    <a:pt x="132" y="115965"/>
                  </a:lnTo>
                  <a:lnTo>
                    <a:pt x="12277" y="150963"/>
                  </a:lnTo>
                  <a:lnTo>
                    <a:pt x="16974" y="159119"/>
                  </a:lnTo>
                  <a:lnTo>
                    <a:pt x="32680" y="170003"/>
                  </a:lnTo>
                  <a:lnTo>
                    <a:pt x="38100" y="171022"/>
                  </a:lnTo>
                  <a:lnTo>
                    <a:pt x="47933" y="171413"/>
                  </a:lnTo>
                  <a:lnTo>
                    <a:pt x="48383" y="170632"/>
                  </a:lnTo>
                  <a:lnTo>
                    <a:pt x="49270" y="164394"/>
                  </a:lnTo>
                  <a:lnTo>
                    <a:pt x="56425" y="1643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1" name="SMARTInkShape-Group51"/>
          <p:cNvGrpSpPr/>
          <p:nvPr/>
        </p:nvGrpSpPr>
        <p:grpSpPr>
          <a:xfrm>
            <a:off x="536143" y="5022055"/>
            <a:ext cx="256814" cy="500066"/>
            <a:chOff x="536143" y="5022055"/>
            <a:chExt cx="256814" cy="500066"/>
          </a:xfrm>
        </p:grpSpPr>
        <p:sp>
          <p:nvSpPr>
            <p:cNvPr id="519" name="SMARTInkShape-294"/>
            <p:cNvSpPr/>
            <p:nvPr/>
          </p:nvSpPr>
          <p:spPr>
            <a:xfrm>
              <a:off x="536143" y="5022055"/>
              <a:ext cx="178069" cy="426786"/>
            </a:xfrm>
            <a:custGeom>
              <a:avLst/>
              <a:gdLst/>
              <a:ahLst/>
              <a:cxnLst/>
              <a:rect l="0" t="0" r="0" b="0"/>
              <a:pathLst>
                <a:path w="178069" h="426786">
                  <a:moveTo>
                    <a:pt x="135370" y="0"/>
                  </a:moveTo>
                  <a:lnTo>
                    <a:pt x="135370" y="10643"/>
                  </a:lnTo>
                  <a:lnTo>
                    <a:pt x="120896" y="43093"/>
                  </a:lnTo>
                  <a:lnTo>
                    <a:pt x="104661" y="73575"/>
                  </a:lnTo>
                  <a:lnTo>
                    <a:pt x="82701" y="108233"/>
                  </a:lnTo>
                  <a:lnTo>
                    <a:pt x="63877" y="141442"/>
                  </a:lnTo>
                  <a:lnTo>
                    <a:pt x="44871" y="174960"/>
                  </a:lnTo>
                  <a:lnTo>
                    <a:pt x="30591" y="202742"/>
                  </a:lnTo>
                  <a:lnTo>
                    <a:pt x="16306" y="234874"/>
                  </a:lnTo>
                  <a:lnTo>
                    <a:pt x="5812" y="265737"/>
                  </a:lnTo>
                  <a:lnTo>
                    <a:pt x="1467" y="294991"/>
                  </a:lnTo>
                  <a:lnTo>
                    <a:pt x="0" y="327617"/>
                  </a:lnTo>
                  <a:lnTo>
                    <a:pt x="1826" y="356992"/>
                  </a:lnTo>
                  <a:lnTo>
                    <a:pt x="9547" y="378561"/>
                  </a:lnTo>
                  <a:lnTo>
                    <a:pt x="26378" y="403391"/>
                  </a:lnTo>
                  <a:lnTo>
                    <a:pt x="44074" y="414888"/>
                  </a:lnTo>
                  <a:lnTo>
                    <a:pt x="71386" y="425088"/>
                  </a:lnTo>
                  <a:lnTo>
                    <a:pt x="92599" y="426785"/>
                  </a:lnTo>
                  <a:lnTo>
                    <a:pt x="128238" y="422337"/>
                  </a:lnTo>
                  <a:lnTo>
                    <a:pt x="145868" y="417943"/>
                  </a:lnTo>
                  <a:lnTo>
                    <a:pt x="168786" y="401388"/>
                  </a:lnTo>
                  <a:lnTo>
                    <a:pt x="171935" y="398561"/>
                  </a:lnTo>
                  <a:lnTo>
                    <a:pt x="175433" y="391187"/>
                  </a:lnTo>
                  <a:lnTo>
                    <a:pt x="178068" y="363262"/>
                  </a:lnTo>
                  <a:lnTo>
                    <a:pt x="174391" y="351403"/>
                  </a:lnTo>
                  <a:lnTo>
                    <a:pt x="168274" y="341628"/>
                  </a:lnTo>
                  <a:lnTo>
                    <a:pt x="163752" y="338367"/>
                  </a:lnTo>
                  <a:lnTo>
                    <a:pt x="141114" y="329759"/>
                  </a:lnTo>
                  <a:lnTo>
                    <a:pt x="133689" y="331240"/>
                  </a:lnTo>
                  <a:lnTo>
                    <a:pt x="120584" y="334419"/>
                  </a:lnTo>
                  <a:lnTo>
                    <a:pt x="112129" y="335956"/>
                  </a:lnTo>
                  <a:lnTo>
                    <a:pt x="76430" y="354875"/>
                  </a:lnTo>
                  <a:lnTo>
                    <a:pt x="70016" y="359599"/>
                  </a:lnTo>
                  <a:lnTo>
                    <a:pt x="66636" y="364346"/>
                  </a:lnTo>
                  <a:lnTo>
                    <a:pt x="63932" y="3714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0" name="SMARTInkShape-295"/>
            <p:cNvSpPr/>
            <p:nvPr/>
          </p:nvSpPr>
          <p:spPr>
            <a:xfrm>
              <a:off x="792956" y="5500688"/>
              <a:ext cx="1" cy="21433"/>
            </a:xfrm>
            <a:custGeom>
              <a:avLst/>
              <a:gdLst/>
              <a:ahLst/>
              <a:cxnLst/>
              <a:rect l="0" t="0" r="0" b="0"/>
              <a:pathLst>
                <a:path w="1" h="21433">
                  <a:moveTo>
                    <a:pt x="0" y="0"/>
                  </a:moveTo>
                  <a:lnTo>
                    <a:pt x="0"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8" name="SMARTInkShape-Group52"/>
          <p:cNvGrpSpPr/>
          <p:nvPr/>
        </p:nvGrpSpPr>
        <p:grpSpPr>
          <a:xfrm>
            <a:off x="7600950" y="5314950"/>
            <a:ext cx="707232" cy="585789"/>
            <a:chOff x="7600950" y="5314950"/>
            <a:chExt cx="707232" cy="585789"/>
          </a:xfrm>
        </p:grpSpPr>
        <p:sp>
          <p:nvSpPr>
            <p:cNvPr id="522" name="SMARTInkShape-296"/>
            <p:cNvSpPr/>
            <p:nvPr/>
          </p:nvSpPr>
          <p:spPr>
            <a:xfrm>
              <a:off x="7600950" y="5443538"/>
              <a:ext cx="128589" cy="457201"/>
            </a:xfrm>
            <a:custGeom>
              <a:avLst/>
              <a:gdLst/>
              <a:ahLst/>
              <a:cxnLst/>
              <a:rect l="0" t="0" r="0" b="0"/>
              <a:pathLst>
                <a:path w="128589" h="457201">
                  <a:moveTo>
                    <a:pt x="0" y="0"/>
                  </a:moveTo>
                  <a:lnTo>
                    <a:pt x="794" y="13772"/>
                  </a:lnTo>
                  <a:lnTo>
                    <a:pt x="6151" y="47528"/>
                  </a:lnTo>
                  <a:lnTo>
                    <a:pt x="14434" y="82080"/>
                  </a:lnTo>
                  <a:lnTo>
                    <a:pt x="22554" y="108711"/>
                  </a:lnTo>
                  <a:lnTo>
                    <a:pt x="30662" y="138009"/>
                  </a:lnTo>
                  <a:lnTo>
                    <a:pt x="36911" y="172198"/>
                  </a:lnTo>
                  <a:lnTo>
                    <a:pt x="46568" y="206442"/>
                  </a:lnTo>
                  <a:lnTo>
                    <a:pt x="58003" y="240977"/>
                  </a:lnTo>
                  <a:lnTo>
                    <a:pt x="63275" y="259076"/>
                  </a:lnTo>
                  <a:lnTo>
                    <a:pt x="68377" y="277492"/>
                  </a:lnTo>
                  <a:lnTo>
                    <a:pt x="78280" y="312771"/>
                  </a:lnTo>
                  <a:lnTo>
                    <a:pt x="88766" y="346971"/>
                  </a:lnTo>
                  <a:lnTo>
                    <a:pt x="101364" y="380693"/>
                  </a:lnTo>
                  <a:lnTo>
                    <a:pt x="110667" y="407851"/>
                  </a:lnTo>
                  <a:lnTo>
                    <a:pt x="120367" y="436757"/>
                  </a:lnTo>
                  <a:lnTo>
                    <a:pt x="128588" y="457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3" name="SMARTInkShape-297"/>
            <p:cNvSpPr/>
            <p:nvPr/>
          </p:nvSpPr>
          <p:spPr>
            <a:xfrm>
              <a:off x="7679531" y="5664995"/>
              <a:ext cx="114301" cy="92869"/>
            </a:xfrm>
            <a:custGeom>
              <a:avLst/>
              <a:gdLst/>
              <a:ahLst/>
              <a:cxnLst/>
              <a:rect l="0" t="0" r="0" b="0"/>
              <a:pathLst>
                <a:path w="114301" h="92869">
                  <a:moveTo>
                    <a:pt x="0" y="92868"/>
                  </a:moveTo>
                  <a:lnTo>
                    <a:pt x="3793" y="92868"/>
                  </a:lnTo>
                  <a:lnTo>
                    <a:pt x="7771" y="90751"/>
                  </a:lnTo>
                  <a:lnTo>
                    <a:pt x="9943" y="89075"/>
                  </a:lnTo>
                  <a:lnTo>
                    <a:pt x="16590" y="87213"/>
                  </a:lnTo>
                  <a:lnTo>
                    <a:pt x="20585" y="86717"/>
                  </a:lnTo>
                  <a:lnTo>
                    <a:pt x="29257" y="81932"/>
                  </a:lnTo>
                  <a:lnTo>
                    <a:pt x="45181" y="72428"/>
                  </a:lnTo>
                  <a:lnTo>
                    <a:pt x="57387" y="65527"/>
                  </a:lnTo>
                  <a:lnTo>
                    <a:pt x="92828" y="32170"/>
                  </a:lnTo>
                  <a:lnTo>
                    <a:pt x="1143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SMARTInkShape-298"/>
            <p:cNvSpPr/>
            <p:nvPr/>
          </p:nvSpPr>
          <p:spPr>
            <a:xfrm>
              <a:off x="7788218" y="5393530"/>
              <a:ext cx="69908" cy="492921"/>
            </a:xfrm>
            <a:custGeom>
              <a:avLst/>
              <a:gdLst/>
              <a:ahLst/>
              <a:cxnLst/>
              <a:rect l="0" t="0" r="0" b="0"/>
              <a:pathLst>
                <a:path w="69908" h="492921">
                  <a:moveTo>
                    <a:pt x="19901" y="0"/>
                  </a:moveTo>
                  <a:lnTo>
                    <a:pt x="9958" y="9944"/>
                  </a:lnTo>
                  <a:lnTo>
                    <a:pt x="7544" y="18708"/>
                  </a:lnTo>
                  <a:lnTo>
                    <a:pt x="958" y="52177"/>
                  </a:lnTo>
                  <a:lnTo>
                    <a:pt x="0" y="83018"/>
                  </a:lnTo>
                  <a:lnTo>
                    <a:pt x="3598" y="118086"/>
                  </a:lnTo>
                  <a:lnTo>
                    <a:pt x="4717" y="144558"/>
                  </a:lnTo>
                  <a:lnTo>
                    <a:pt x="7332" y="174315"/>
                  </a:lnTo>
                  <a:lnTo>
                    <a:pt x="11140" y="206062"/>
                  </a:lnTo>
                  <a:lnTo>
                    <a:pt x="15478" y="238692"/>
                  </a:lnTo>
                  <a:lnTo>
                    <a:pt x="20052" y="271716"/>
                  </a:lnTo>
                  <a:lnTo>
                    <a:pt x="24731" y="304913"/>
                  </a:lnTo>
                  <a:lnTo>
                    <a:pt x="29456" y="338188"/>
                  </a:lnTo>
                  <a:lnTo>
                    <a:pt x="36318" y="371498"/>
                  </a:lnTo>
                  <a:lnTo>
                    <a:pt x="43866" y="403236"/>
                  </a:lnTo>
                  <a:lnTo>
                    <a:pt x="49867" y="430571"/>
                  </a:lnTo>
                  <a:lnTo>
                    <a:pt x="57707" y="460688"/>
                  </a:lnTo>
                  <a:lnTo>
                    <a:pt x="69907" y="4929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SMARTInkShape-299"/>
            <p:cNvSpPr/>
            <p:nvPr/>
          </p:nvSpPr>
          <p:spPr>
            <a:xfrm>
              <a:off x="7929857" y="5815013"/>
              <a:ext cx="6850" cy="35718"/>
            </a:xfrm>
            <a:custGeom>
              <a:avLst/>
              <a:gdLst/>
              <a:ahLst/>
              <a:cxnLst/>
              <a:rect l="0" t="0" r="0" b="0"/>
              <a:pathLst>
                <a:path w="6850" h="35718">
                  <a:moveTo>
                    <a:pt x="6849" y="0"/>
                  </a:moveTo>
                  <a:lnTo>
                    <a:pt x="3056" y="3792"/>
                  </a:lnTo>
                  <a:lnTo>
                    <a:pt x="1195" y="9886"/>
                  </a:lnTo>
                  <a:lnTo>
                    <a:pt x="0" y="22943"/>
                  </a:lnTo>
                  <a:lnTo>
                    <a:pt x="1953" y="28188"/>
                  </a:lnTo>
                  <a:lnTo>
                    <a:pt x="6849" y="357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6" name="SMARTInkShape-300"/>
            <p:cNvSpPr/>
            <p:nvPr/>
          </p:nvSpPr>
          <p:spPr>
            <a:xfrm>
              <a:off x="8009704" y="5314950"/>
              <a:ext cx="204451" cy="450056"/>
            </a:xfrm>
            <a:custGeom>
              <a:avLst/>
              <a:gdLst/>
              <a:ahLst/>
              <a:cxnLst/>
              <a:rect l="0" t="0" r="0" b="0"/>
              <a:pathLst>
                <a:path w="204451" h="450056">
                  <a:moveTo>
                    <a:pt x="134171" y="0"/>
                  </a:moveTo>
                  <a:lnTo>
                    <a:pt x="123529" y="0"/>
                  </a:lnTo>
                  <a:lnTo>
                    <a:pt x="113379" y="3792"/>
                  </a:lnTo>
                  <a:lnTo>
                    <a:pt x="100317" y="13735"/>
                  </a:lnTo>
                  <a:lnTo>
                    <a:pt x="81682" y="42724"/>
                  </a:lnTo>
                  <a:lnTo>
                    <a:pt x="67466" y="70514"/>
                  </a:lnTo>
                  <a:lnTo>
                    <a:pt x="52405" y="102737"/>
                  </a:lnTo>
                  <a:lnTo>
                    <a:pt x="34009" y="132746"/>
                  </a:lnTo>
                  <a:lnTo>
                    <a:pt x="18945" y="161746"/>
                  </a:lnTo>
                  <a:lnTo>
                    <a:pt x="6341" y="195756"/>
                  </a:lnTo>
                  <a:lnTo>
                    <a:pt x="0" y="214439"/>
                  </a:lnTo>
                  <a:lnTo>
                    <a:pt x="274" y="217572"/>
                  </a:lnTo>
                  <a:lnTo>
                    <a:pt x="2694" y="223169"/>
                  </a:lnTo>
                  <a:lnTo>
                    <a:pt x="4451" y="224980"/>
                  </a:lnTo>
                  <a:lnTo>
                    <a:pt x="8520" y="226992"/>
                  </a:lnTo>
                  <a:lnTo>
                    <a:pt x="10716" y="226734"/>
                  </a:lnTo>
                  <a:lnTo>
                    <a:pt x="42578" y="214064"/>
                  </a:lnTo>
                  <a:lnTo>
                    <a:pt x="77189" y="203167"/>
                  </a:lnTo>
                  <a:lnTo>
                    <a:pt x="112761" y="196646"/>
                  </a:lnTo>
                  <a:lnTo>
                    <a:pt x="137969" y="197789"/>
                  </a:lnTo>
                  <a:lnTo>
                    <a:pt x="157963" y="203155"/>
                  </a:lnTo>
                  <a:lnTo>
                    <a:pt x="178940" y="217783"/>
                  </a:lnTo>
                  <a:lnTo>
                    <a:pt x="188729" y="226702"/>
                  </a:lnTo>
                  <a:lnTo>
                    <a:pt x="199372" y="248234"/>
                  </a:lnTo>
                  <a:lnTo>
                    <a:pt x="204377" y="279045"/>
                  </a:lnTo>
                  <a:lnTo>
                    <a:pt x="204450" y="306429"/>
                  </a:lnTo>
                  <a:lnTo>
                    <a:pt x="199003" y="337738"/>
                  </a:lnTo>
                  <a:lnTo>
                    <a:pt x="183343" y="372572"/>
                  </a:lnTo>
                  <a:lnTo>
                    <a:pt x="164962" y="405999"/>
                  </a:lnTo>
                  <a:lnTo>
                    <a:pt x="146045" y="429036"/>
                  </a:lnTo>
                  <a:lnTo>
                    <a:pt x="130987" y="439242"/>
                  </a:lnTo>
                  <a:lnTo>
                    <a:pt x="98452" y="4500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7" name="SMARTInkShape-301"/>
            <p:cNvSpPr/>
            <p:nvPr/>
          </p:nvSpPr>
          <p:spPr>
            <a:xfrm>
              <a:off x="8301038" y="5500688"/>
              <a:ext cx="7144" cy="57151"/>
            </a:xfrm>
            <a:custGeom>
              <a:avLst/>
              <a:gdLst/>
              <a:ahLst/>
              <a:cxnLst/>
              <a:rect l="0" t="0" r="0" b="0"/>
              <a:pathLst>
                <a:path w="7144" h="57151">
                  <a:moveTo>
                    <a:pt x="0" y="0"/>
                  </a:moveTo>
                  <a:lnTo>
                    <a:pt x="793" y="24835"/>
                  </a:lnTo>
                  <a:lnTo>
                    <a:pt x="7143"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29" name="SMARTInkShape-302"/>
          <p:cNvSpPr/>
          <p:nvPr/>
        </p:nvSpPr>
        <p:spPr>
          <a:xfrm>
            <a:off x="6457950" y="5491566"/>
            <a:ext cx="1350170" cy="435286"/>
          </a:xfrm>
          <a:custGeom>
            <a:avLst/>
            <a:gdLst/>
            <a:ahLst/>
            <a:cxnLst/>
            <a:rect l="0" t="0" r="0" b="0"/>
            <a:pathLst>
              <a:path w="1350170" h="435286">
                <a:moveTo>
                  <a:pt x="0" y="159139"/>
                </a:moveTo>
                <a:lnTo>
                  <a:pt x="794" y="171341"/>
                </a:lnTo>
                <a:lnTo>
                  <a:pt x="9943" y="206461"/>
                </a:lnTo>
                <a:lnTo>
                  <a:pt x="24378" y="237367"/>
                </a:lnTo>
                <a:lnTo>
                  <a:pt x="39943" y="271660"/>
                </a:lnTo>
                <a:lnTo>
                  <a:pt x="51884" y="297255"/>
                </a:lnTo>
                <a:lnTo>
                  <a:pt x="65128" y="323712"/>
                </a:lnTo>
                <a:lnTo>
                  <a:pt x="78952" y="348700"/>
                </a:lnTo>
                <a:lnTo>
                  <a:pt x="95150" y="373035"/>
                </a:lnTo>
                <a:lnTo>
                  <a:pt x="122120" y="404814"/>
                </a:lnTo>
                <a:lnTo>
                  <a:pt x="148103" y="425078"/>
                </a:lnTo>
                <a:lnTo>
                  <a:pt x="164248" y="432116"/>
                </a:lnTo>
                <a:lnTo>
                  <a:pt x="191188" y="435285"/>
                </a:lnTo>
                <a:lnTo>
                  <a:pt x="209855" y="433213"/>
                </a:lnTo>
                <a:lnTo>
                  <a:pt x="238216" y="420000"/>
                </a:lnTo>
                <a:lnTo>
                  <a:pt x="266726" y="401001"/>
                </a:lnTo>
                <a:lnTo>
                  <a:pt x="291491" y="372708"/>
                </a:lnTo>
                <a:lnTo>
                  <a:pt x="313910" y="339189"/>
                </a:lnTo>
                <a:lnTo>
                  <a:pt x="330544" y="313774"/>
                </a:lnTo>
                <a:lnTo>
                  <a:pt x="347727" y="286604"/>
                </a:lnTo>
                <a:lnTo>
                  <a:pt x="363302" y="258654"/>
                </a:lnTo>
                <a:lnTo>
                  <a:pt x="378161" y="230356"/>
                </a:lnTo>
                <a:lnTo>
                  <a:pt x="393497" y="202698"/>
                </a:lnTo>
                <a:lnTo>
                  <a:pt x="410896" y="177176"/>
                </a:lnTo>
                <a:lnTo>
                  <a:pt x="434749" y="148080"/>
                </a:lnTo>
                <a:lnTo>
                  <a:pt x="456898" y="128170"/>
                </a:lnTo>
                <a:lnTo>
                  <a:pt x="471353" y="121563"/>
                </a:lnTo>
                <a:lnTo>
                  <a:pt x="484922" y="119421"/>
                </a:lnTo>
                <a:lnTo>
                  <a:pt x="496243" y="121114"/>
                </a:lnTo>
                <a:lnTo>
                  <a:pt x="515334" y="130323"/>
                </a:lnTo>
                <a:lnTo>
                  <a:pt x="538211" y="159063"/>
                </a:lnTo>
                <a:lnTo>
                  <a:pt x="557139" y="186017"/>
                </a:lnTo>
                <a:lnTo>
                  <a:pt x="578159" y="221452"/>
                </a:lnTo>
                <a:lnTo>
                  <a:pt x="588747" y="236047"/>
                </a:lnTo>
                <a:lnTo>
                  <a:pt x="607302" y="251601"/>
                </a:lnTo>
                <a:lnTo>
                  <a:pt x="618103" y="255796"/>
                </a:lnTo>
                <a:lnTo>
                  <a:pt x="628196" y="255544"/>
                </a:lnTo>
                <a:lnTo>
                  <a:pt x="633109" y="254366"/>
                </a:lnTo>
                <a:lnTo>
                  <a:pt x="651403" y="241331"/>
                </a:lnTo>
                <a:lnTo>
                  <a:pt x="674008" y="208301"/>
                </a:lnTo>
                <a:lnTo>
                  <a:pt x="686909" y="184164"/>
                </a:lnTo>
                <a:lnTo>
                  <a:pt x="700580" y="157562"/>
                </a:lnTo>
                <a:lnTo>
                  <a:pt x="713801" y="130657"/>
                </a:lnTo>
                <a:lnTo>
                  <a:pt x="724967" y="105471"/>
                </a:lnTo>
                <a:lnTo>
                  <a:pt x="743972" y="76563"/>
                </a:lnTo>
                <a:lnTo>
                  <a:pt x="764684" y="52917"/>
                </a:lnTo>
                <a:lnTo>
                  <a:pt x="778804" y="44460"/>
                </a:lnTo>
                <a:lnTo>
                  <a:pt x="785902" y="42206"/>
                </a:lnTo>
                <a:lnTo>
                  <a:pt x="792223" y="42290"/>
                </a:lnTo>
                <a:lnTo>
                  <a:pt x="803478" y="46618"/>
                </a:lnTo>
                <a:lnTo>
                  <a:pt x="822533" y="61771"/>
                </a:lnTo>
                <a:lnTo>
                  <a:pt x="839467" y="88927"/>
                </a:lnTo>
                <a:lnTo>
                  <a:pt x="858331" y="118316"/>
                </a:lnTo>
                <a:lnTo>
                  <a:pt x="875209" y="150924"/>
                </a:lnTo>
                <a:lnTo>
                  <a:pt x="894056" y="181930"/>
                </a:lnTo>
                <a:lnTo>
                  <a:pt x="910930" y="203640"/>
                </a:lnTo>
                <a:lnTo>
                  <a:pt x="921060" y="210668"/>
                </a:lnTo>
                <a:lnTo>
                  <a:pt x="925984" y="212542"/>
                </a:lnTo>
                <a:lnTo>
                  <a:pt x="931648" y="212204"/>
                </a:lnTo>
                <a:lnTo>
                  <a:pt x="944290" y="207595"/>
                </a:lnTo>
                <a:lnTo>
                  <a:pt x="961004" y="192282"/>
                </a:lnTo>
                <a:lnTo>
                  <a:pt x="980873" y="159278"/>
                </a:lnTo>
                <a:lnTo>
                  <a:pt x="995303" y="126020"/>
                </a:lnTo>
                <a:lnTo>
                  <a:pt x="1004861" y="99970"/>
                </a:lnTo>
                <a:lnTo>
                  <a:pt x="1016518" y="74635"/>
                </a:lnTo>
                <a:lnTo>
                  <a:pt x="1036468" y="42291"/>
                </a:lnTo>
                <a:lnTo>
                  <a:pt x="1060750" y="13820"/>
                </a:lnTo>
                <a:lnTo>
                  <a:pt x="1079736" y="1695"/>
                </a:lnTo>
                <a:lnTo>
                  <a:pt x="1093451" y="0"/>
                </a:lnTo>
                <a:lnTo>
                  <a:pt x="1100442" y="658"/>
                </a:lnTo>
                <a:lnTo>
                  <a:pt x="1114561" y="7742"/>
                </a:lnTo>
                <a:lnTo>
                  <a:pt x="1143026" y="31691"/>
                </a:lnTo>
                <a:lnTo>
                  <a:pt x="1176489" y="65849"/>
                </a:lnTo>
                <a:lnTo>
                  <a:pt x="1200283" y="98514"/>
                </a:lnTo>
                <a:lnTo>
                  <a:pt x="1227089" y="134122"/>
                </a:lnTo>
                <a:lnTo>
                  <a:pt x="1245726" y="160721"/>
                </a:lnTo>
                <a:lnTo>
                  <a:pt x="1266708" y="190534"/>
                </a:lnTo>
                <a:lnTo>
                  <a:pt x="1290850" y="223100"/>
                </a:lnTo>
                <a:lnTo>
                  <a:pt x="1320101" y="258740"/>
                </a:lnTo>
                <a:lnTo>
                  <a:pt x="1350169" y="2948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36" name="SMARTInkShape-Group54"/>
          <p:cNvGrpSpPr/>
          <p:nvPr/>
        </p:nvGrpSpPr>
        <p:grpSpPr>
          <a:xfrm>
            <a:off x="7022306" y="4680123"/>
            <a:ext cx="1107459" cy="1077721"/>
            <a:chOff x="7022306" y="4680123"/>
            <a:chExt cx="1107459" cy="1077721"/>
          </a:xfrm>
        </p:grpSpPr>
        <p:sp>
          <p:nvSpPr>
            <p:cNvPr id="530" name="SMARTInkShape-303"/>
            <p:cNvSpPr/>
            <p:nvPr/>
          </p:nvSpPr>
          <p:spPr>
            <a:xfrm>
              <a:off x="7436779" y="4755860"/>
              <a:ext cx="278472" cy="649268"/>
            </a:xfrm>
            <a:custGeom>
              <a:avLst/>
              <a:gdLst/>
              <a:ahLst/>
              <a:cxnLst/>
              <a:rect l="0" t="0" r="0" b="0"/>
              <a:pathLst>
                <a:path w="278472" h="649268">
                  <a:moveTo>
                    <a:pt x="135596" y="73315"/>
                  </a:moveTo>
                  <a:lnTo>
                    <a:pt x="131803" y="77107"/>
                  </a:lnTo>
                  <a:lnTo>
                    <a:pt x="129941" y="81086"/>
                  </a:lnTo>
                  <a:lnTo>
                    <a:pt x="122389" y="110900"/>
                  </a:lnTo>
                  <a:lnTo>
                    <a:pt x="110909" y="138771"/>
                  </a:lnTo>
                  <a:lnTo>
                    <a:pt x="102705" y="165646"/>
                  </a:lnTo>
                  <a:lnTo>
                    <a:pt x="95247" y="198392"/>
                  </a:lnTo>
                  <a:lnTo>
                    <a:pt x="88011" y="233230"/>
                  </a:lnTo>
                  <a:lnTo>
                    <a:pt x="83226" y="256836"/>
                  </a:lnTo>
                  <a:lnTo>
                    <a:pt x="78454" y="282674"/>
                  </a:lnTo>
                  <a:lnTo>
                    <a:pt x="73687" y="309239"/>
                  </a:lnTo>
                  <a:lnTo>
                    <a:pt x="68923" y="334274"/>
                  </a:lnTo>
                  <a:lnTo>
                    <a:pt x="64159" y="360747"/>
                  </a:lnTo>
                  <a:lnTo>
                    <a:pt x="59397" y="387593"/>
                  </a:lnTo>
                  <a:lnTo>
                    <a:pt x="54634" y="412756"/>
                  </a:lnTo>
                  <a:lnTo>
                    <a:pt x="49871" y="439283"/>
                  </a:lnTo>
                  <a:lnTo>
                    <a:pt x="45902" y="466155"/>
                  </a:lnTo>
                  <a:lnTo>
                    <a:pt x="44139" y="491327"/>
                  </a:lnTo>
                  <a:lnTo>
                    <a:pt x="41238" y="515745"/>
                  </a:lnTo>
                  <a:lnTo>
                    <a:pt x="35142" y="549687"/>
                  </a:lnTo>
                  <a:lnTo>
                    <a:pt x="30426" y="579852"/>
                  </a:lnTo>
                  <a:lnTo>
                    <a:pt x="25039" y="614697"/>
                  </a:lnTo>
                  <a:lnTo>
                    <a:pt x="14240" y="645902"/>
                  </a:lnTo>
                  <a:lnTo>
                    <a:pt x="12623" y="647921"/>
                  </a:lnTo>
                  <a:lnTo>
                    <a:pt x="10751" y="649267"/>
                  </a:lnTo>
                  <a:lnTo>
                    <a:pt x="9504" y="648576"/>
                  </a:lnTo>
                  <a:lnTo>
                    <a:pt x="8118" y="643576"/>
                  </a:lnTo>
                  <a:lnTo>
                    <a:pt x="2164" y="608722"/>
                  </a:lnTo>
                  <a:lnTo>
                    <a:pt x="546" y="580499"/>
                  </a:lnTo>
                  <a:lnTo>
                    <a:pt x="168" y="555905"/>
                  </a:lnTo>
                  <a:lnTo>
                    <a:pt x="0" y="529100"/>
                  </a:lnTo>
                  <a:lnTo>
                    <a:pt x="718" y="499723"/>
                  </a:lnTo>
                  <a:lnTo>
                    <a:pt x="3684" y="465500"/>
                  </a:lnTo>
                  <a:lnTo>
                    <a:pt x="5586" y="447484"/>
                  </a:lnTo>
                  <a:lnTo>
                    <a:pt x="7647" y="429124"/>
                  </a:lnTo>
                  <a:lnTo>
                    <a:pt x="9815" y="410533"/>
                  </a:lnTo>
                  <a:lnTo>
                    <a:pt x="12848" y="391790"/>
                  </a:lnTo>
                  <a:lnTo>
                    <a:pt x="16458" y="372944"/>
                  </a:lnTo>
                  <a:lnTo>
                    <a:pt x="20452" y="354030"/>
                  </a:lnTo>
                  <a:lnTo>
                    <a:pt x="23114" y="335865"/>
                  </a:lnTo>
                  <a:lnTo>
                    <a:pt x="26073" y="300864"/>
                  </a:lnTo>
                  <a:lnTo>
                    <a:pt x="28450" y="282958"/>
                  </a:lnTo>
                  <a:lnTo>
                    <a:pt x="31621" y="264672"/>
                  </a:lnTo>
                  <a:lnTo>
                    <a:pt x="35323" y="246129"/>
                  </a:lnTo>
                  <a:lnTo>
                    <a:pt x="43670" y="210710"/>
                  </a:lnTo>
                  <a:lnTo>
                    <a:pt x="51877" y="177242"/>
                  </a:lnTo>
                  <a:lnTo>
                    <a:pt x="58171" y="146493"/>
                  </a:lnTo>
                  <a:lnTo>
                    <a:pt x="65730" y="116951"/>
                  </a:lnTo>
                  <a:lnTo>
                    <a:pt x="74383" y="89534"/>
                  </a:lnTo>
                  <a:lnTo>
                    <a:pt x="87384" y="56248"/>
                  </a:lnTo>
                  <a:lnTo>
                    <a:pt x="101407" y="20790"/>
                  </a:lnTo>
                  <a:lnTo>
                    <a:pt x="115437" y="1821"/>
                  </a:lnTo>
                  <a:lnTo>
                    <a:pt x="118188" y="252"/>
                  </a:lnTo>
                  <a:lnTo>
                    <a:pt x="120816" y="0"/>
                  </a:lnTo>
                  <a:lnTo>
                    <a:pt x="123361" y="626"/>
                  </a:lnTo>
                  <a:lnTo>
                    <a:pt x="128307" y="5554"/>
                  </a:lnTo>
                  <a:lnTo>
                    <a:pt x="130737" y="9091"/>
                  </a:lnTo>
                  <a:lnTo>
                    <a:pt x="135430" y="38374"/>
                  </a:lnTo>
                  <a:lnTo>
                    <a:pt x="141015" y="70988"/>
                  </a:lnTo>
                  <a:lnTo>
                    <a:pt x="145412" y="96887"/>
                  </a:lnTo>
                  <a:lnTo>
                    <a:pt x="147896" y="126389"/>
                  </a:lnTo>
                  <a:lnTo>
                    <a:pt x="149794" y="158816"/>
                  </a:lnTo>
                  <a:lnTo>
                    <a:pt x="153283" y="194395"/>
                  </a:lnTo>
                  <a:lnTo>
                    <a:pt x="154531" y="213566"/>
                  </a:lnTo>
                  <a:lnTo>
                    <a:pt x="155363" y="233490"/>
                  </a:lnTo>
                  <a:lnTo>
                    <a:pt x="155918" y="253918"/>
                  </a:lnTo>
                  <a:lnTo>
                    <a:pt x="157082" y="273885"/>
                  </a:lnTo>
                  <a:lnTo>
                    <a:pt x="158651" y="293547"/>
                  </a:lnTo>
                  <a:lnTo>
                    <a:pt x="160491" y="313005"/>
                  </a:lnTo>
                  <a:lnTo>
                    <a:pt x="162511" y="332327"/>
                  </a:lnTo>
                  <a:lnTo>
                    <a:pt x="164652" y="351558"/>
                  </a:lnTo>
                  <a:lnTo>
                    <a:pt x="166873" y="370729"/>
                  </a:lnTo>
                  <a:lnTo>
                    <a:pt x="169147" y="389066"/>
                  </a:lnTo>
                  <a:lnTo>
                    <a:pt x="173791" y="424257"/>
                  </a:lnTo>
                  <a:lnTo>
                    <a:pt x="178501" y="456302"/>
                  </a:lnTo>
                  <a:lnTo>
                    <a:pt x="184033" y="485625"/>
                  </a:lnTo>
                  <a:lnTo>
                    <a:pt x="191785" y="511887"/>
                  </a:lnTo>
                  <a:lnTo>
                    <a:pt x="205073" y="545192"/>
                  </a:lnTo>
                  <a:lnTo>
                    <a:pt x="219064" y="567584"/>
                  </a:lnTo>
                  <a:lnTo>
                    <a:pt x="233264" y="580480"/>
                  </a:lnTo>
                  <a:lnTo>
                    <a:pt x="251490" y="591155"/>
                  </a:lnTo>
                  <a:lnTo>
                    <a:pt x="263558" y="594087"/>
                  </a:lnTo>
                  <a:lnTo>
                    <a:pt x="266148" y="594327"/>
                  </a:lnTo>
                  <a:lnTo>
                    <a:pt x="267874" y="593694"/>
                  </a:lnTo>
                  <a:lnTo>
                    <a:pt x="269025" y="592478"/>
                  </a:lnTo>
                  <a:lnTo>
                    <a:pt x="276780" y="574662"/>
                  </a:lnTo>
                  <a:lnTo>
                    <a:pt x="278471" y="5519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1" name="SMARTInkShape-304"/>
            <p:cNvSpPr/>
            <p:nvPr/>
          </p:nvSpPr>
          <p:spPr>
            <a:xfrm>
              <a:off x="7479506" y="5150645"/>
              <a:ext cx="142876" cy="28576"/>
            </a:xfrm>
            <a:custGeom>
              <a:avLst/>
              <a:gdLst/>
              <a:ahLst/>
              <a:cxnLst/>
              <a:rect l="0" t="0" r="0" b="0"/>
              <a:pathLst>
                <a:path w="142876" h="28576">
                  <a:moveTo>
                    <a:pt x="0" y="28575"/>
                  </a:moveTo>
                  <a:lnTo>
                    <a:pt x="3793" y="28575"/>
                  </a:lnTo>
                  <a:lnTo>
                    <a:pt x="38076" y="16217"/>
                  </a:lnTo>
                  <a:lnTo>
                    <a:pt x="71748" y="8837"/>
                  </a:lnTo>
                  <a:lnTo>
                    <a:pt x="107197" y="1320"/>
                  </a:lnTo>
                  <a:lnTo>
                    <a:pt x="1428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2" name="SMARTInkShape-305"/>
            <p:cNvSpPr/>
            <p:nvPr/>
          </p:nvSpPr>
          <p:spPr>
            <a:xfrm>
              <a:off x="7459450" y="4786313"/>
              <a:ext cx="310188" cy="709956"/>
            </a:xfrm>
            <a:custGeom>
              <a:avLst/>
              <a:gdLst/>
              <a:ahLst/>
              <a:cxnLst/>
              <a:rect l="0" t="0" r="0" b="0"/>
              <a:pathLst>
                <a:path w="310188" h="709956">
                  <a:moveTo>
                    <a:pt x="105781" y="0"/>
                  </a:moveTo>
                  <a:lnTo>
                    <a:pt x="105781" y="27471"/>
                  </a:lnTo>
                  <a:lnTo>
                    <a:pt x="105781" y="61055"/>
                  </a:lnTo>
                  <a:lnTo>
                    <a:pt x="105781" y="91694"/>
                  </a:lnTo>
                  <a:lnTo>
                    <a:pt x="105781" y="108754"/>
                  </a:lnTo>
                  <a:lnTo>
                    <a:pt x="104988" y="128065"/>
                  </a:lnTo>
                  <a:lnTo>
                    <a:pt x="103664" y="148876"/>
                  </a:lnTo>
                  <a:lnTo>
                    <a:pt x="101988" y="170688"/>
                  </a:lnTo>
                  <a:lnTo>
                    <a:pt x="100078" y="193961"/>
                  </a:lnTo>
                  <a:lnTo>
                    <a:pt x="98010" y="218207"/>
                  </a:lnTo>
                  <a:lnTo>
                    <a:pt x="95838" y="243102"/>
                  </a:lnTo>
                  <a:lnTo>
                    <a:pt x="94390" y="269224"/>
                  </a:lnTo>
                  <a:lnTo>
                    <a:pt x="93425" y="296164"/>
                  </a:lnTo>
                  <a:lnTo>
                    <a:pt x="92780" y="323649"/>
                  </a:lnTo>
                  <a:lnTo>
                    <a:pt x="91558" y="350703"/>
                  </a:lnTo>
                  <a:lnTo>
                    <a:pt x="89949" y="377471"/>
                  </a:lnTo>
                  <a:lnTo>
                    <a:pt x="88082" y="404047"/>
                  </a:lnTo>
                  <a:lnTo>
                    <a:pt x="86838" y="430496"/>
                  </a:lnTo>
                  <a:lnTo>
                    <a:pt x="86009" y="456859"/>
                  </a:lnTo>
                  <a:lnTo>
                    <a:pt x="85455" y="483167"/>
                  </a:lnTo>
                  <a:lnTo>
                    <a:pt x="85087" y="508642"/>
                  </a:lnTo>
                  <a:lnTo>
                    <a:pt x="84841" y="533563"/>
                  </a:lnTo>
                  <a:lnTo>
                    <a:pt x="84678" y="558115"/>
                  </a:lnTo>
                  <a:lnTo>
                    <a:pt x="84569" y="580039"/>
                  </a:lnTo>
                  <a:lnTo>
                    <a:pt x="84496" y="600211"/>
                  </a:lnTo>
                  <a:lnTo>
                    <a:pt x="85209" y="635060"/>
                  </a:lnTo>
                  <a:lnTo>
                    <a:pt x="88171" y="661132"/>
                  </a:lnTo>
                  <a:lnTo>
                    <a:pt x="91057" y="691743"/>
                  </a:lnTo>
                  <a:lnTo>
                    <a:pt x="91202" y="692143"/>
                  </a:lnTo>
                  <a:lnTo>
                    <a:pt x="89339" y="663175"/>
                  </a:lnTo>
                  <a:lnTo>
                    <a:pt x="85774" y="637644"/>
                  </a:lnTo>
                  <a:lnTo>
                    <a:pt x="81543" y="605131"/>
                  </a:lnTo>
                  <a:lnTo>
                    <a:pt x="80098" y="586776"/>
                  </a:lnTo>
                  <a:lnTo>
                    <a:pt x="79134" y="567397"/>
                  </a:lnTo>
                  <a:lnTo>
                    <a:pt x="78491" y="547333"/>
                  </a:lnTo>
                  <a:lnTo>
                    <a:pt x="77269" y="526020"/>
                  </a:lnTo>
                  <a:lnTo>
                    <a:pt x="75661" y="503873"/>
                  </a:lnTo>
                  <a:lnTo>
                    <a:pt x="73795" y="481172"/>
                  </a:lnTo>
                  <a:lnTo>
                    <a:pt x="71757" y="457306"/>
                  </a:lnTo>
                  <a:lnTo>
                    <a:pt x="69604" y="432665"/>
                  </a:lnTo>
                  <a:lnTo>
                    <a:pt x="67376" y="407505"/>
                  </a:lnTo>
                  <a:lnTo>
                    <a:pt x="65890" y="382796"/>
                  </a:lnTo>
                  <a:lnTo>
                    <a:pt x="64900" y="358384"/>
                  </a:lnTo>
                  <a:lnTo>
                    <a:pt x="64240" y="334172"/>
                  </a:lnTo>
                  <a:lnTo>
                    <a:pt x="63799" y="309300"/>
                  </a:lnTo>
                  <a:lnTo>
                    <a:pt x="63506" y="283988"/>
                  </a:lnTo>
                  <a:lnTo>
                    <a:pt x="63310" y="258381"/>
                  </a:lnTo>
                  <a:lnTo>
                    <a:pt x="63180" y="234960"/>
                  </a:lnTo>
                  <a:lnTo>
                    <a:pt x="63092" y="212997"/>
                  </a:lnTo>
                  <a:lnTo>
                    <a:pt x="63034" y="192003"/>
                  </a:lnTo>
                  <a:lnTo>
                    <a:pt x="62996" y="171658"/>
                  </a:lnTo>
                  <a:lnTo>
                    <a:pt x="62970" y="151745"/>
                  </a:lnTo>
                  <a:lnTo>
                    <a:pt x="62953" y="132119"/>
                  </a:lnTo>
                  <a:lnTo>
                    <a:pt x="65050" y="101846"/>
                  </a:lnTo>
                  <a:lnTo>
                    <a:pt x="68577" y="69070"/>
                  </a:lnTo>
                  <a:lnTo>
                    <a:pt x="69769" y="48039"/>
                  </a:lnTo>
                  <a:lnTo>
                    <a:pt x="70037" y="76938"/>
                  </a:lnTo>
                  <a:lnTo>
                    <a:pt x="70055" y="110902"/>
                  </a:lnTo>
                  <a:lnTo>
                    <a:pt x="67942" y="141629"/>
                  </a:lnTo>
                  <a:lnTo>
                    <a:pt x="65152" y="177246"/>
                  </a:lnTo>
                  <a:lnTo>
                    <a:pt x="64407" y="196745"/>
                  </a:lnTo>
                  <a:lnTo>
                    <a:pt x="63911" y="216889"/>
                  </a:lnTo>
                  <a:lnTo>
                    <a:pt x="62786" y="238255"/>
                  </a:lnTo>
                  <a:lnTo>
                    <a:pt x="61243" y="260436"/>
                  </a:lnTo>
                  <a:lnTo>
                    <a:pt x="59420" y="283161"/>
                  </a:lnTo>
                  <a:lnTo>
                    <a:pt x="58999" y="305454"/>
                  </a:lnTo>
                  <a:lnTo>
                    <a:pt x="59512" y="327462"/>
                  </a:lnTo>
                  <a:lnTo>
                    <a:pt x="60648" y="349277"/>
                  </a:lnTo>
                  <a:lnTo>
                    <a:pt x="61405" y="370169"/>
                  </a:lnTo>
                  <a:lnTo>
                    <a:pt x="61910" y="390449"/>
                  </a:lnTo>
                  <a:lnTo>
                    <a:pt x="62246" y="410317"/>
                  </a:lnTo>
                  <a:lnTo>
                    <a:pt x="64736" y="445094"/>
                  </a:lnTo>
                  <a:lnTo>
                    <a:pt x="68489" y="475632"/>
                  </a:lnTo>
                  <a:lnTo>
                    <a:pt x="72803" y="502433"/>
                  </a:lnTo>
                  <a:lnTo>
                    <a:pt x="77130" y="533280"/>
                  </a:lnTo>
                  <a:lnTo>
                    <a:pt x="78743" y="536495"/>
                  </a:lnTo>
                  <a:lnTo>
                    <a:pt x="80612" y="538638"/>
                  </a:lnTo>
                  <a:lnTo>
                    <a:pt x="81859" y="537685"/>
                  </a:lnTo>
                  <a:lnTo>
                    <a:pt x="83242" y="530277"/>
                  </a:lnTo>
                  <a:lnTo>
                    <a:pt x="80229" y="505135"/>
                  </a:lnTo>
                  <a:lnTo>
                    <a:pt x="78550" y="479562"/>
                  </a:lnTo>
                  <a:lnTo>
                    <a:pt x="77009" y="448088"/>
                  </a:lnTo>
                  <a:lnTo>
                    <a:pt x="75488" y="429693"/>
                  </a:lnTo>
                  <a:lnTo>
                    <a:pt x="73679" y="410288"/>
                  </a:lnTo>
                  <a:lnTo>
                    <a:pt x="72474" y="389412"/>
                  </a:lnTo>
                  <a:lnTo>
                    <a:pt x="71670" y="367558"/>
                  </a:lnTo>
                  <a:lnTo>
                    <a:pt x="71135" y="345051"/>
                  </a:lnTo>
                  <a:lnTo>
                    <a:pt x="69983" y="322109"/>
                  </a:lnTo>
                  <a:lnTo>
                    <a:pt x="68422" y="298877"/>
                  </a:lnTo>
                  <a:lnTo>
                    <a:pt x="66588" y="275451"/>
                  </a:lnTo>
                  <a:lnTo>
                    <a:pt x="66159" y="252690"/>
                  </a:lnTo>
                  <a:lnTo>
                    <a:pt x="66666" y="230372"/>
                  </a:lnTo>
                  <a:lnTo>
                    <a:pt x="67798" y="208350"/>
                  </a:lnTo>
                  <a:lnTo>
                    <a:pt x="68553" y="187319"/>
                  </a:lnTo>
                  <a:lnTo>
                    <a:pt x="69056" y="166948"/>
                  </a:lnTo>
                  <a:lnTo>
                    <a:pt x="69391" y="147017"/>
                  </a:lnTo>
                  <a:lnTo>
                    <a:pt x="71881" y="114289"/>
                  </a:lnTo>
                  <a:lnTo>
                    <a:pt x="75633" y="88101"/>
                  </a:lnTo>
                  <a:lnTo>
                    <a:pt x="82393" y="56120"/>
                  </a:lnTo>
                  <a:lnTo>
                    <a:pt x="83480" y="50342"/>
                  </a:lnTo>
                  <a:lnTo>
                    <a:pt x="83770" y="51024"/>
                  </a:lnTo>
                  <a:lnTo>
                    <a:pt x="83480" y="81537"/>
                  </a:lnTo>
                  <a:lnTo>
                    <a:pt x="80524" y="107941"/>
                  </a:lnTo>
                  <a:lnTo>
                    <a:pt x="78624" y="125141"/>
                  </a:lnTo>
                  <a:lnTo>
                    <a:pt x="76564" y="144546"/>
                  </a:lnTo>
                  <a:lnTo>
                    <a:pt x="74397" y="165420"/>
                  </a:lnTo>
                  <a:lnTo>
                    <a:pt x="71365" y="188068"/>
                  </a:lnTo>
                  <a:lnTo>
                    <a:pt x="67756" y="211897"/>
                  </a:lnTo>
                  <a:lnTo>
                    <a:pt x="63762" y="236515"/>
                  </a:lnTo>
                  <a:lnTo>
                    <a:pt x="59512" y="263245"/>
                  </a:lnTo>
                  <a:lnTo>
                    <a:pt x="55091" y="291384"/>
                  </a:lnTo>
                  <a:lnTo>
                    <a:pt x="50557" y="320462"/>
                  </a:lnTo>
                  <a:lnTo>
                    <a:pt x="46740" y="348579"/>
                  </a:lnTo>
                  <a:lnTo>
                    <a:pt x="43401" y="376054"/>
                  </a:lnTo>
                  <a:lnTo>
                    <a:pt x="40382" y="403104"/>
                  </a:lnTo>
                  <a:lnTo>
                    <a:pt x="37575" y="429866"/>
                  </a:lnTo>
                  <a:lnTo>
                    <a:pt x="34911" y="456440"/>
                  </a:lnTo>
                  <a:lnTo>
                    <a:pt x="32341" y="482887"/>
                  </a:lnTo>
                  <a:lnTo>
                    <a:pt x="29834" y="506868"/>
                  </a:lnTo>
                  <a:lnTo>
                    <a:pt x="27368" y="529206"/>
                  </a:lnTo>
                  <a:lnTo>
                    <a:pt x="24931" y="550447"/>
                  </a:lnTo>
                  <a:lnTo>
                    <a:pt x="22223" y="584632"/>
                  </a:lnTo>
                  <a:lnTo>
                    <a:pt x="20698" y="619842"/>
                  </a:lnTo>
                  <a:lnTo>
                    <a:pt x="20342" y="630290"/>
                  </a:lnTo>
                  <a:lnTo>
                    <a:pt x="16301" y="600379"/>
                  </a:lnTo>
                  <a:lnTo>
                    <a:pt x="12302" y="571370"/>
                  </a:lnTo>
                  <a:lnTo>
                    <a:pt x="10124" y="554745"/>
                  </a:lnTo>
                  <a:lnTo>
                    <a:pt x="7879" y="534930"/>
                  </a:lnTo>
                  <a:lnTo>
                    <a:pt x="5588" y="512988"/>
                  </a:lnTo>
                  <a:lnTo>
                    <a:pt x="3267" y="489629"/>
                  </a:lnTo>
                  <a:lnTo>
                    <a:pt x="1719" y="466119"/>
                  </a:lnTo>
                  <a:lnTo>
                    <a:pt x="688" y="442509"/>
                  </a:lnTo>
                  <a:lnTo>
                    <a:pt x="0" y="418831"/>
                  </a:lnTo>
                  <a:lnTo>
                    <a:pt x="336" y="393520"/>
                  </a:lnTo>
                  <a:lnTo>
                    <a:pt x="1353" y="367122"/>
                  </a:lnTo>
                  <a:lnTo>
                    <a:pt x="2825" y="339997"/>
                  </a:lnTo>
                  <a:lnTo>
                    <a:pt x="3806" y="313977"/>
                  </a:lnTo>
                  <a:lnTo>
                    <a:pt x="4460" y="288693"/>
                  </a:lnTo>
                  <a:lnTo>
                    <a:pt x="4897" y="263900"/>
                  </a:lnTo>
                  <a:lnTo>
                    <a:pt x="6775" y="241020"/>
                  </a:lnTo>
                  <a:lnTo>
                    <a:pt x="9614" y="219418"/>
                  </a:lnTo>
                  <a:lnTo>
                    <a:pt x="13095" y="198666"/>
                  </a:lnTo>
                  <a:lnTo>
                    <a:pt x="17003" y="180069"/>
                  </a:lnTo>
                  <a:lnTo>
                    <a:pt x="25578" y="146705"/>
                  </a:lnTo>
                  <a:lnTo>
                    <a:pt x="32565" y="120236"/>
                  </a:lnTo>
                  <a:lnTo>
                    <a:pt x="39109" y="100269"/>
                  </a:lnTo>
                  <a:lnTo>
                    <a:pt x="47310" y="88749"/>
                  </a:lnTo>
                  <a:lnTo>
                    <a:pt x="50926" y="86947"/>
                  </a:lnTo>
                  <a:lnTo>
                    <a:pt x="54129" y="87333"/>
                  </a:lnTo>
                  <a:lnTo>
                    <a:pt x="57059" y="89179"/>
                  </a:lnTo>
                  <a:lnTo>
                    <a:pt x="64975" y="106944"/>
                  </a:lnTo>
                  <a:lnTo>
                    <a:pt x="67801" y="129816"/>
                  </a:lnTo>
                  <a:lnTo>
                    <a:pt x="69852" y="160091"/>
                  </a:lnTo>
                  <a:lnTo>
                    <a:pt x="71509" y="178164"/>
                  </a:lnTo>
                  <a:lnTo>
                    <a:pt x="73408" y="197356"/>
                  </a:lnTo>
                  <a:lnTo>
                    <a:pt x="75468" y="218884"/>
                  </a:lnTo>
                  <a:lnTo>
                    <a:pt x="77635" y="241966"/>
                  </a:lnTo>
                  <a:lnTo>
                    <a:pt x="79874" y="266086"/>
                  </a:lnTo>
                  <a:lnTo>
                    <a:pt x="82159" y="290896"/>
                  </a:lnTo>
                  <a:lnTo>
                    <a:pt x="84477" y="316168"/>
                  </a:lnTo>
                  <a:lnTo>
                    <a:pt x="86817" y="341747"/>
                  </a:lnTo>
                  <a:lnTo>
                    <a:pt x="90757" y="367531"/>
                  </a:lnTo>
                  <a:lnTo>
                    <a:pt x="95765" y="393451"/>
                  </a:lnTo>
                  <a:lnTo>
                    <a:pt x="101485" y="419463"/>
                  </a:lnTo>
                  <a:lnTo>
                    <a:pt x="107680" y="445536"/>
                  </a:lnTo>
                  <a:lnTo>
                    <a:pt x="114191" y="471649"/>
                  </a:lnTo>
                  <a:lnTo>
                    <a:pt x="120913" y="497788"/>
                  </a:lnTo>
                  <a:lnTo>
                    <a:pt x="127775" y="522359"/>
                  </a:lnTo>
                  <a:lnTo>
                    <a:pt x="134731" y="545883"/>
                  </a:lnTo>
                  <a:lnTo>
                    <a:pt x="141750" y="568709"/>
                  </a:lnTo>
                  <a:lnTo>
                    <a:pt x="149604" y="589483"/>
                  </a:lnTo>
                  <a:lnTo>
                    <a:pt x="158015" y="608889"/>
                  </a:lnTo>
                  <a:lnTo>
                    <a:pt x="175034" y="643680"/>
                  </a:lnTo>
                  <a:lnTo>
                    <a:pt x="190536" y="672371"/>
                  </a:lnTo>
                  <a:lnTo>
                    <a:pt x="212650" y="699460"/>
                  </a:lnTo>
                  <a:lnTo>
                    <a:pt x="224980" y="707746"/>
                  </a:lnTo>
                  <a:lnTo>
                    <a:pt x="230491" y="709955"/>
                  </a:lnTo>
                  <a:lnTo>
                    <a:pt x="234165" y="709047"/>
                  </a:lnTo>
                  <a:lnTo>
                    <a:pt x="236614" y="706060"/>
                  </a:lnTo>
                  <a:lnTo>
                    <a:pt x="239335" y="695598"/>
                  </a:lnTo>
                  <a:lnTo>
                    <a:pt x="240074" y="670269"/>
                  </a:lnTo>
                  <a:lnTo>
                    <a:pt x="237434" y="646354"/>
                  </a:lnTo>
                  <a:lnTo>
                    <a:pt x="231498" y="617733"/>
                  </a:lnTo>
                  <a:lnTo>
                    <a:pt x="222774" y="585697"/>
                  </a:lnTo>
                  <a:lnTo>
                    <a:pt x="210959" y="550293"/>
                  </a:lnTo>
                  <a:lnTo>
                    <a:pt x="204475" y="531168"/>
                  </a:lnTo>
                  <a:lnTo>
                    <a:pt x="197771" y="511274"/>
                  </a:lnTo>
                  <a:lnTo>
                    <a:pt x="190920" y="490868"/>
                  </a:lnTo>
                  <a:lnTo>
                    <a:pt x="183972" y="470914"/>
                  </a:lnTo>
                  <a:lnTo>
                    <a:pt x="176958" y="451261"/>
                  </a:lnTo>
                  <a:lnTo>
                    <a:pt x="169901" y="431810"/>
                  </a:lnTo>
                  <a:lnTo>
                    <a:pt x="162816" y="412492"/>
                  </a:lnTo>
                  <a:lnTo>
                    <a:pt x="155710" y="393263"/>
                  </a:lnTo>
                  <a:lnTo>
                    <a:pt x="148592" y="374094"/>
                  </a:lnTo>
                  <a:lnTo>
                    <a:pt x="136450" y="340095"/>
                  </a:lnTo>
                  <a:lnTo>
                    <a:pt x="126555" y="309903"/>
                  </a:lnTo>
                  <a:lnTo>
                    <a:pt x="119512" y="283255"/>
                  </a:lnTo>
                  <a:lnTo>
                    <a:pt x="111085" y="249733"/>
                  </a:lnTo>
                  <a:lnTo>
                    <a:pt x="106247" y="224304"/>
                  </a:lnTo>
                  <a:lnTo>
                    <a:pt x="106885" y="224149"/>
                  </a:lnTo>
                  <a:lnTo>
                    <a:pt x="109712" y="226092"/>
                  </a:lnTo>
                  <a:lnTo>
                    <a:pt x="115765" y="235441"/>
                  </a:lnTo>
                  <a:lnTo>
                    <a:pt x="126509" y="265023"/>
                  </a:lnTo>
                  <a:lnTo>
                    <a:pt x="142615" y="297688"/>
                  </a:lnTo>
                  <a:lnTo>
                    <a:pt x="152843" y="323600"/>
                  </a:lnTo>
                  <a:lnTo>
                    <a:pt x="166915" y="350990"/>
                  </a:lnTo>
                  <a:lnTo>
                    <a:pt x="182958" y="380627"/>
                  </a:lnTo>
                  <a:lnTo>
                    <a:pt x="198025" y="414965"/>
                  </a:lnTo>
                  <a:lnTo>
                    <a:pt x="214777" y="449278"/>
                  </a:lnTo>
                  <a:lnTo>
                    <a:pt x="232012" y="482253"/>
                  </a:lnTo>
                  <a:lnTo>
                    <a:pt x="247608" y="512784"/>
                  </a:lnTo>
                  <a:lnTo>
                    <a:pt x="262478" y="540112"/>
                  </a:lnTo>
                  <a:lnTo>
                    <a:pt x="282120" y="575693"/>
                  </a:lnTo>
                  <a:lnTo>
                    <a:pt x="302980" y="608576"/>
                  </a:lnTo>
                  <a:lnTo>
                    <a:pt x="309995" y="621467"/>
                  </a:lnTo>
                  <a:lnTo>
                    <a:pt x="310187" y="622274"/>
                  </a:lnTo>
                  <a:lnTo>
                    <a:pt x="288474" y="587418"/>
                  </a:lnTo>
                  <a:lnTo>
                    <a:pt x="275084" y="565081"/>
                  </a:lnTo>
                  <a:lnTo>
                    <a:pt x="258550" y="536632"/>
                  </a:lnTo>
                  <a:lnTo>
                    <a:pt x="240618" y="505467"/>
                  </a:lnTo>
                  <a:lnTo>
                    <a:pt x="222065" y="473095"/>
                  </a:lnTo>
                  <a:lnTo>
                    <a:pt x="203236" y="440187"/>
                  </a:lnTo>
                  <a:lnTo>
                    <a:pt x="186400" y="411274"/>
                  </a:lnTo>
                  <a:lnTo>
                    <a:pt x="171774" y="385988"/>
                  </a:lnTo>
                  <a:lnTo>
                    <a:pt x="155409" y="354696"/>
                  </a:lnTo>
                  <a:lnTo>
                    <a:pt x="142366" y="324504"/>
                  </a:lnTo>
                  <a:lnTo>
                    <a:pt x="135939" y="306810"/>
                  </a:lnTo>
                  <a:lnTo>
                    <a:pt x="136205" y="304552"/>
                  </a:lnTo>
                  <a:lnTo>
                    <a:pt x="137176" y="303047"/>
                  </a:lnTo>
                  <a:lnTo>
                    <a:pt x="138618" y="302044"/>
                  </a:lnTo>
                  <a:lnTo>
                    <a:pt x="140372" y="302169"/>
                  </a:lnTo>
                  <a:lnTo>
                    <a:pt x="144438" y="304424"/>
                  </a:lnTo>
                  <a:lnTo>
                    <a:pt x="178495" y="338136"/>
                  </a:lnTo>
                  <a:lnTo>
                    <a:pt x="213106" y="371788"/>
                  </a:lnTo>
                  <a:lnTo>
                    <a:pt x="248678" y="403442"/>
                  </a:lnTo>
                  <a:lnTo>
                    <a:pt x="271532" y="417094"/>
                  </a:lnTo>
                  <a:lnTo>
                    <a:pt x="281577" y="419531"/>
                  </a:lnTo>
                  <a:lnTo>
                    <a:pt x="284891" y="419387"/>
                  </a:lnTo>
                  <a:lnTo>
                    <a:pt x="287100" y="418498"/>
                  </a:lnTo>
                  <a:lnTo>
                    <a:pt x="288573" y="417110"/>
                  </a:lnTo>
                  <a:lnTo>
                    <a:pt x="290210" y="411336"/>
                  </a:lnTo>
                  <a:lnTo>
                    <a:pt x="290144" y="402685"/>
                  </a:lnTo>
                  <a:lnTo>
                    <a:pt x="277707" y="367089"/>
                  </a:lnTo>
                  <a:lnTo>
                    <a:pt x="264760" y="332340"/>
                  </a:lnTo>
                  <a:lnTo>
                    <a:pt x="253432" y="305661"/>
                  </a:lnTo>
                  <a:lnTo>
                    <a:pt x="241254" y="277931"/>
                  </a:lnTo>
                  <a:lnTo>
                    <a:pt x="230549" y="249732"/>
                  </a:lnTo>
                  <a:lnTo>
                    <a:pt x="222617" y="221322"/>
                  </a:lnTo>
                  <a:lnTo>
                    <a:pt x="215652" y="193615"/>
                  </a:lnTo>
                  <a:lnTo>
                    <a:pt x="198650" y="1285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SMARTInkShape-306"/>
            <p:cNvSpPr/>
            <p:nvPr/>
          </p:nvSpPr>
          <p:spPr>
            <a:xfrm>
              <a:off x="7718689" y="4680123"/>
              <a:ext cx="411076" cy="734841"/>
            </a:xfrm>
            <a:custGeom>
              <a:avLst/>
              <a:gdLst/>
              <a:ahLst/>
              <a:cxnLst/>
              <a:rect l="0" t="0" r="0" b="0"/>
              <a:pathLst>
                <a:path w="411076" h="734841">
                  <a:moveTo>
                    <a:pt x="10849" y="649115"/>
                  </a:moveTo>
                  <a:lnTo>
                    <a:pt x="7056" y="645322"/>
                  </a:lnTo>
                  <a:lnTo>
                    <a:pt x="5194" y="639228"/>
                  </a:lnTo>
                  <a:lnTo>
                    <a:pt x="3107" y="604802"/>
                  </a:lnTo>
                  <a:lnTo>
                    <a:pt x="0" y="581002"/>
                  </a:lnTo>
                  <a:lnTo>
                    <a:pt x="206" y="550315"/>
                  </a:lnTo>
                  <a:lnTo>
                    <a:pt x="2944" y="515510"/>
                  </a:lnTo>
                  <a:lnTo>
                    <a:pt x="4785" y="497338"/>
                  </a:lnTo>
                  <a:lnTo>
                    <a:pt x="6805" y="478875"/>
                  </a:lnTo>
                  <a:lnTo>
                    <a:pt x="8947" y="459421"/>
                  </a:lnTo>
                  <a:lnTo>
                    <a:pt x="11169" y="439308"/>
                  </a:lnTo>
                  <a:lnTo>
                    <a:pt x="13443" y="418756"/>
                  </a:lnTo>
                  <a:lnTo>
                    <a:pt x="17340" y="397910"/>
                  </a:lnTo>
                  <a:lnTo>
                    <a:pt x="22321" y="376871"/>
                  </a:lnTo>
                  <a:lnTo>
                    <a:pt x="28022" y="355700"/>
                  </a:lnTo>
                  <a:lnTo>
                    <a:pt x="34204" y="334442"/>
                  </a:lnTo>
                  <a:lnTo>
                    <a:pt x="40706" y="313127"/>
                  </a:lnTo>
                  <a:lnTo>
                    <a:pt x="47422" y="291773"/>
                  </a:lnTo>
                  <a:lnTo>
                    <a:pt x="54282" y="270393"/>
                  </a:lnTo>
                  <a:lnTo>
                    <a:pt x="61235" y="248996"/>
                  </a:lnTo>
                  <a:lnTo>
                    <a:pt x="68252" y="227588"/>
                  </a:lnTo>
                  <a:lnTo>
                    <a:pt x="76105" y="207759"/>
                  </a:lnTo>
                  <a:lnTo>
                    <a:pt x="84515" y="188984"/>
                  </a:lnTo>
                  <a:lnTo>
                    <a:pt x="103120" y="154893"/>
                  </a:lnTo>
                  <a:lnTo>
                    <a:pt x="124619" y="126513"/>
                  </a:lnTo>
                  <a:lnTo>
                    <a:pt x="151450" y="95807"/>
                  </a:lnTo>
                  <a:lnTo>
                    <a:pt x="174481" y="79213"/>
                  </a:lnTo>
                  <a:lnTo>
                    <a:pt x="180262" y="78680"/>
                  </a:lnTo>
                  <a:lnTo>
                    <a:pt x="184909" y="80706"/>
                  </a:lnTo>
                  <a:lnTo>
                    <a:pt x="188802" y="84438"/>
                  </a:lnTo>
                  <a:lnTo>
                    <a:pt x="193127" y="97051"/>
                  </a:lnTo>
                  <a:lnTo>
                    <a:pt x="193444" y="130469"/>
                  </a:lnTo>
                  <a:lnTo>
                    <a:pt x="189634" y="163812"/>
                  </a:lnTo>
                  <a:lnTo>
                    <a:pt x="186394" y="182704"/>
                  </a:lnTo>
                  <a:lnTo>
                    <a:pt x="182648" y="202443"/>
                  </a:lnTo>
                  <a:lnTo>
                    <a:pt x="177769" y="222746"/>
                  </a:lnTo>
                  <a:lnTo>
                    <a:pt x="172135" y="243425"/>
                  </a:lnTo>
                  <a:lnTo>
                    <a:pt x="165998" y="264355"/>
                  </a:lnTo>
                  <a:lnTo>
                    <a:pt x="158731" y="285452"/>
                  </a:lnTo>
                  <a:lnTo>
                    <a:pt x="150712" y="306660"/>
                  </a:lnTo>
                  <a:lnTo>
                    <a:pt x="142191" y="327943"/>
                  </a:lnTo>
                  <a:lnTo>
                    <a:pt x="134129" y="347688"/>
                  </a:lnTo>
                  <a:lnTo>
                    <a:pt x="126373" y="366407"/>
                  </a:lnTo>
                  <a:lnTo>
                    <a:pt x="112199" y="399642"/>
                  </a:lnTo>
                  <a:lnTo>
                    <a:pt x="96088" y="433821"/>
                  </a:lnTo>
                  <a:lnTo>
                    <a:pt x="88949" y="445743"/>
                  </a:lnTo>
                  <a:lnTo>
                    <a:pt x="86728" y="447652"/>
                  </a:lnTo>
                  <a:lnTo>
                    <a:pt x="85248" y="447338"/>
                  </a:lnTo>
                  <a:lnTo>
                    <a:pt x="84260" y="445540"/>
                  </a:lnTo>
                  <a:lnTo>
                    <a:pt x="89173" y="412551"/>
                  </a:lnTo>
                  <a:lnTo>
                    <a:pt x="96194" y="384961"/>
                  </a:lnTo>
                  <a:lnTo>
                    <a:pt x="100290" y="367443"/>
                  </a:lnTo>
                  <a:lnTo>
                    <a:pt x="104607" y="347827"/>
                  </a:lnTo>
                  <a:lnTo>
                    <a:pt x="109073" y="326812"/>
                  </a:lnTo>
                  <a:lnTo>
                    <a:pt x="115225" y="305659"/>
                  </a:lnTo>
                  <a:lnTo>
                    <a:pt x="122501" y="284413"/>
                  </a:lnTo>
                  <a:lnTo>
                    <a:pt x="130527" y="263106"/>
                  </a:lnTo>
                  <a:lnTo>
                    <a:pt x="139053" y="240963"/>
                  </a:lnTo>
                  <a:lnTo>
                    <a:pt x="147912" y="218263"/>
                  </a:lnTo>
                  <a:lnTo>
                    <a:pt x="156993" y="195193"/>
                  </a:lnTo>
                  <a:lnTo>
                    <a:pt x="167016" y="172669"/>
                  </a:lnTo>
                  <a:lnTo>
                    <a:pt x="177666" y="150509"/>
                  </a:lnTo>
                  <a:lnTo>
                    <a:pt x="188735" y="128592"/>
                  </a:lnTo>
                  <a:lnTo>
                    <a:pt x="199290" y="109218"/>
                  </a:lnTo>
                  <a:lnTo>
                    <a:pt x="219484" y="74992"/>
                  </a:lnTo>
                  <a:lnTo>
                    <a:pt x="239042" y="46022"/>
                  </a:lnTo>
                  <a:lnTo>
                    <a:pt x="263670" y="13749"/>
                  </a:lnTo>
                  <a:lnTo>
                    <a:pt x="274820" y="2399"/>
                  </a:lnTo>
                  <a:lnTo>
                    <a:pt x="278904" y="483"/>
                  </a:lnTo>
                  <a:lnTo>
                    <a:pt x="282421" y="0"/>
                  </a:lnTo>
                  <a:lnTo>
                    <a:pt x="283972" y="2059"/>
                  </a:lnTo>
                  <a:lnTo>
                    <a:pt x="283578" y="10696"/>
                  </a:lnTo>
                  <a:lnTo>
                    <a:pt x="271309" y="44117"/>
                  </a:lnTo>
                  <a:lnTo>
                    <a:pt x="257048" y="77808"/>
                  </a:lnTo>
                  <a:lnTo>
                    <a:pt x="248800" y="96794"/>
                  </a:lnTo>
                  <a:lnTo>
                    <a:pt x="238539" y="118182"/>
                  </a:lnTo>
                  <a:lnTo>
                    <a:pt x="226936" y="141172"/>
                  </a:lnTo>
                  <a:lnTo>
                    <a:pt x="214438" y="165230"/>
                  </a:lnTo>
                  <a:lnTo>
                    <a:pt x="201344" y="190793"/>
                  </a:lnTo>
                  <a:lnTo>
                    <a:pt x="187852" y="217361"/>
                  </a:lnTo>
                  <a:lnTo>
                    <a:pt x="174094" y="244597"/>
                  </a:lnTo>
                  <a:lnTo>
                    <a:pt x="160160" y="270693"/>
                  </a:lnTo>
                  <a:lnTo>
                    <a:pt x="146108" y="296028"/>
                  </a:lnTo>
                  <a:lnTo>
                    <a:pt x="131978" y="320854"/>
                  </a:lnTo>
                  <a:lnTo>
                    <a:pt x="119383" y="344549"/>
                  </a:lnTo>
                  <a:lnTo>
                    <a:pt x="107811" y="367490"/>
                  </a:lnTo>
                  <a:lnTo>
                    <a:pt x="96921" y="389927"/>
                  </a:lnTo>
                  <a:lnTo>
                    <a:pt x="78472" y="423324"/>
                  </a:lnTo>
                  <a:lnTo>
                    <a:pt x="56814" y="453626"/>
                  </a:lnTo>
                  <a:lnTo>
                    <a:pt x="51017" y="459257"/>
                  </a:lnTo>
                  <a:lnTo>
                    <a:pt x="47152" y="459837"/>
                  </a:lnTo>
                  <a:lnTo>
                    <a:pt x="44576" y="457048"/>
                  </a:lnTo>
                  <a:lnTo>
                    <a:pt x="42858" y="452014"/>
                  </a:lnTo>
                  <a:lnTo>
                    <a:pt x="44234" y="418382"/>
                  </a:lnTo>
                  <a:lnTo>
                    <a:pt x="49763" y="386758"/>
                  </a:lnTo>
                  <a:lnTo>
                    <a:pt x="53461" y="369435"/>
                  </a:lnTo>
                  <a:lnTo>
                    <a:pt x="58307" y="349949"/>
                  </a:lnTo>
                  <a:lnTo>
                    <a:pt x="63918" y="329021"/>
                  </a:lnTo>
                  <a:lnTo>
                    <a:pt x="70041" y="307131"/>
                  </a:lnTo>
                  <a:lnTo>
                    <a:pt x="77297" y="283807"/>
                  </a:lnTo>
                  <a:lnTo>
                    <a:pt x="85311" y="259526"/>
                  </a:lnTo>
                  <a:lnTo>
                    <a:pt x="93827" y="234608"/>
                  </a:lnTo>
                  <a:lnTo>
                    <a:pt x="103474" y="210852"/>
                  </a:lnTo>
                  <a:lnTo>
                    <a:pt x="113874" y="187871"/>
                  </a:lnTo>
                  <a:lnTo>
                    <a:pt x="124776" y="165406"/>
                  </a:lnTo>
                  <a:lnTo>
                    <a:pt x="136012" y="144874"/>
                  </a:lnTo>
                  <a:lnTo>
                    <a:pt x="147473" y="125629"/>
                  </a:lnTo>
                  <a:lnTo>
                    <a:pt x="169995" y="91017"/>
                  </a:lnTo>
                  <a:lnTo>
                    <a:pt x="190589" y="62405"/>
                  </a:lnTo>
                  <a:lnTo>
                    <a:pt x="212448" y="35360"/>
                  </a:lnTo>
                  <a:lnTo>
                    <a:pt x="217479" y="31983"/>
                  </a:lnTo>
                  <a:lnTo>
                    <a:pt x="221627" y="31318"/>
                  </a:lnTo>
                  <a:lnTo>
                    <a:pt x="225187" y="32463"/>
                  </a:lnTo>
                  <a:lnTo>
                    <a:pt x="225972" y="36401"/>
                  </a:lnTo>
                  <a:lnTo>
                    <a:pt x="215825" y="71884"/>
                  </a:lnTo>
                  <a:lnTo>
                    <a:pt x="205930" y="102849"/>
                  </a:lnTo>
                  <a:lnTo>
                    <a:pt x="198847" y="122219"/>
                  </a:lnTo>
                  <a:lnTo>
                    <a:pt x="190950" y="143069"/>
                  </a:lnTo>
                  <a:lnTo>
                    <a:pt x="181716" y="165701"/>
                  </a:lnTo>
                  <a:lnTo>
                    <a:pt x="171591" y="189520"/>
                  </a:lnTo>
                  <a:lnTo>
                    <a:pt x="160873" y="214131"/>
                  </a:lnTo>
                  <a:lnTo>
                    <a:pt x="149759" y="239269"/>
                  </a:lnTo>
                  <a:lnTo>
                    <a:pt x="138380" y="264760"/>
                  </a:lnTo>
                  <a:lnTo>
                    <a:pt x="126826" y="290484"/>
                  </a:lnTo>
                  <a:lnTo>
                    <a:pt x="115948" y="315571"/>
                  </a:lnTo>
                  <a:lnTo>
                    <a:pt x="105521" y="340234"/>
                  </a:lnTo>
                  <a:lnTo>
                    <a:pt x="95395" y="364612"/>
                  </a:lnTo>
                  <a:lnTo>
                    <a:pt x="87056" y="385627"/>
                  </a:lnTo>
                  <a:lnTo>
                    <a:pt x="79910" y="404400"/>
                  </a:lnTo>
                  <a:lnTo>
                    <a:pt x="67737" y="436372"/>
                  </a:lnTo>
                  <a:lnTo>
                    <a:pt x="53545" y="468252"/>
                  </a:lnTo>
                  <a:lnTo>
                    <a:pt x="49668" y="474010"/>
                  </a:lnTo>
                  <a:lnTo>
                    <a:pt x="48635" y="472052"/>
                  </a:lnTo>
                  <a:lnTo>
                    <a:pt x="46976" y="441866"/>
                  </a:lnTo>
                  <a:lnTo>
                    <a:pt x="48336" y="414923"/>
                  </a:lnTo>
                  <a:lnTo>
                    <a:pt x="50921" y="397737"/>
                  </a:lnTo>
                  <a:lnTo>
                    <a:pt x="54233" y="379136"/>
                  </a:lnTo>
                  <a:lnTo>
                    <a:pt x="58028" y="359591"/>
                  </a:lnTo>
                  <a:lnTo>
                    <a:pt x="62145" y="339418"/>
                  </a:lnTo>
                  <a:lnTo>
                    <a:pt x="66477" y="318825"/>
                  </a:lnTo>
                  <a:lnTo>
                    <a:pt x="71746" y="297953"/>
                  </a:lnTo>
                  <a:lnTo>
                    <a:pt x="77641" y="276894"/>
                  </a:lnTo>
                  <a:lnTo>
                    <a:pt x="83953" y="255711"/>
                  </a:lnTo>
                  <a:lnTo>
                    <a:pt x="91334" y="235241"/>
                  </a:lnTo>
                  <a:lnTo>
                    <a:pt x="99431" y="215242"/>
                  </a:lnTo>
                  <a:lnTo>
                    <a:pt x="108003" y="195560"/>
                  </a:lnTo>
                  <a:lnTo>
                    <a:pt x="125995" y="160991"/>
                  </a:lnTo>
                  <a:lnTo>
                    <a:pt x="143781" y="132927"/>
                  </a:lnTo>
                  <a:lnTo>
                    <a:pt x="159623" y="115162"/>
                  </a:lnTo>
                  <a:lnTo>
                    <a:pt x="165594" y="111378"/>
                  </a:lnTo>
                  <a:lnTo>
                    <a:pt x="170368" y="110442"/>
                  </a:lnTo>
                  <a:lnTo>
                    <a:pt x="174345" y="111406"/>
                  </a:lnTo>
                  <a:lnTo>
                    <a:pt x="176996" y="116017"/>
                  </a:lnTo>
                  <a:lnTo>
                    <a:pt x="179942" y="131724"/>
                  </a:lnTo>
                  <a:lnTo>
                    <a:pt x="174901" y="158284"/>
                  </a:lnTo>
                  <a:lnTo>
                    <a:pt x="164724" y="193636"/>
                  </a:lnTo>
                  <a:lnTo>
                    <a:pt x="158675" y="215287"/>
                  </a:lnTo>
                  <a:lnTo>
                    <a:pt x="152262" y="238453"/>
                  </a:lnTo>
                  <a:lnTo>
                    <a:pt x="144812" y="263421"/>
                  </a:lnTo>
                  <a:lnTo>
                    <a:pt x="136670" y="289591"/>
                  </a:lnTo>
                  <a:lnTo>
                    <a:pt x="128067" y="316564"/>
                  </a:lnTo>
                  <a:lnTo>
                    <a:pt x="119950" y="345658"/>
                  </a:lnTo>
                  <a:lnTo>
                    <a:pt x="112158" y="376167"/>
                  </a:lnTo>
                  <a:lnTo>
                    <a:pt x="104582" y="407618"/>
                  </a:lnTo>
                  <a:lnTo>
                    <a:pt x="97149" y="438110"/>
                  </a:lnTo>
                  <a:lnTo>
                    <a:pt x="89814" y="467964"/>
                  </a:lnTo>
                  <a:lnTo>
                    <a:pt x="82543" y="497390"/>
                  </a:lnTo>
                  <a:lnTo>
                    <a:pt x="76107" y="524153"/>
                  </a:lnTo>
                  <a:lnTo>
                    <a:pt x="70229" y="549138"/>
                  </a:lnTo>
                  <a:lnTo>
                    <a:pt x="64723" y="572939"/>
                  </a:lnTo>
                  <a:lnTo>
                    <a:pt x="60259" y="592775"/>
                  </a:lnTo>
                  <a:lnTo>
                    <a:pt x="53182" y="625397"/>
                  </a:lnTo>
                  <a:lnTo>
                    <a:pt x="47873" y="652690"/>
                  </a:lnTo>
                  <a:lnTo>
                    <a:pt x="47439" y="651499"/>
                  </a:lnTo>
                  <a:lnTo>
                    <a:pt x="46739" y="624891"/>
                  </a:lnTo>
                  <a:lnTo>
                    <a:pt x="48760" y="595486"/>
                  </a:lnTo>
                  <a:lnTo>
                    <a:pt x="50410" y="577643"/>
                  </a:lnTo>
                  <a:lnTo>
                    <a:pt x="52304" y="557812"/>
                  </a:lnTo>
                  <a:lnTo>
                    <a:pt x="54361" y="536652"/>
                  </a:lnTo>
                  <a:lnTo>
                    <a:pt x="56526" y="514608"/>
                  </a:lnTo>
                  <a:lnTo>
                    <a:pt x="58763" y="490387"/>
                  </a:lnTo>
                  <a:lnTo>
                    <a:pt x="61047" y="464715"/>
                  </a:lnTo>
                  <a:lnTo>
                    <a:pt x="63364" y="438075"/>
                  </a:lnTo>
                  <a:lnTo>
                    <a:pt x="66496" y="411584"/>
                  </a:lnTo>
                  <a:lnTo>
                    <a:pt x="70172" y="385192"/>
                  </a:lnTo>
                  <a:lnTo>
                    <a:pt x="74210" y="358866"/>
                  </a:lnTo>
                  <a:lnTo>
                    <a:pt x="79283" y="332584"/>
                  </a:lnTo>
                  <a:lnTo>
                    <a:pt x="85046" y="306332"/>
                  </a:lnTo>
                  <a:lnTo>
                    <a:pt x="91270" y="280099"/>
                  </a:lnTo>
                  <a:lnTo>
                    <a:pt x="97800" y="255466"/>
                  </a:lnTo>
                  <a:lnTo>
                    <a:pt x="104535" y="231901"/>
                  </a:lnTo>
                  <a:lnTo>
                    <a:pt x="111407" y="209047"/>
                  </a:lnTo>
                  <a:lnTo>
                    <a:pt x="118368" y="188255"/>
                  </a:lnTo>
                  <a:lnTo>
                    <a:pt x="125391" y="168837"/>
                  </a:lnTo>
                  <a:lnTo>
                    <a:pt x="138750" y="134033"/>
                  </a:lnTo>
                  <a:lnTo>
                    <a:pt x="149979" y="105335"/>
                  </a:lnTo>
                  <a:lnTo>
                    <a:pt x="165226" y="78244"/>
                  </a:lnTo>
                  <a:lnTo>
                    <a:pt x="174975" y="69956"/>
                  </a:lnTo>
                  <a:lnTo>
                    <a:pt x="179798" y="67746"/>
                  </a:lnTo>
                  <a:lnTo>
                    <a:pt x="183806" y="68655"/>
                  </a:lnTo>
                  <a:lnTo>
                    <a:pt x="187273" y="71641"/>
                  </a:lnTo>
                  <a:lnTo>
                    <a:pt x="193240" y="82897"/>
                  </a:lnTo>
                  <a:lnTo>
                    <a:pt x="200269" y="113928"/>
                  </a:lnTo>
                  <a:lnTo>
                    <a:pt x="202192" y="145083"/>
                  </a:lnTo>
                  <a:lnTo>
                    <a:pt x="205163" y="180097"/>
                  </a:lnTo>
                  <a:lnTo>
                    <a:pt x="207067" y="198323"/>
                  </a:lnTo>
                  <a:lnTo>
                    <a:pt x="208336" y="218412"/>
                  </a:lnTo>
                  <a:lnTo>
                    <a:pt x="209181" y="239743"/>
                  </a:lnTo>
                  <a:lnTo>
                    <a:pt x="209746" y="261900"/>
                  </a:lnTo>
                  <a:lnTo>
                    <a:pt x="211709" y="285403"/>
                  </a:lnTo>
                  <a:lnTo>
                    <a:pt x="214606" y="309802"/>
                  </a:lnTo>
                  <a:lnTo>
                    <a:pt x="218124" y="334800"/>
                  </a:lnTo>
                  <a:lnTo>
                    <a:pt x="222057" y="360196"/>
                  </a:lnTo>
                  <a:lnTo>
                    <a:pt x="226267" y="385859"/>
                  </a:lnTo>
                  <a:lnTo>
                    <a:pt x="230661" y="411698"/>
                  </a:lnTo>
                  <a:lnTo>
                    <a:pt x="235971" y="436862"/>
                  </a:lnTo>
                  <a:lnTo>
                    <a:pt x="241893" y="461576"/>
                  </a:lnTo>
                  <a:lnTo>
                    <a:pt x="248222" y="485988"/>
                  </a:lnTo>
                  <a:lnTo>
                    <a:pt x="254822" y="509408"/>
                  </a:lnTo>
                  <a:lnTo>
                    <a:pt x="261604" y="532164"/>
                  </a:lnTo>
                  <a:lnTo>
                    <a:pt x="268506" y="554478"/>
                  </a:lnTo>
                  <a:lnTo>
                    <a:pt x="282526" y="589856"/>
                  </a:lnTo>
                  <a:lnTo>
                    <a:pt x="301689" y="623619"/>
                  </a:lnTo>
                  <a:lnTo>
                    <a:pt x="307136" y="629736"/>
                  </a:lnTo>
                  <a:lnTo>
                    <a:pt x="310767" y="632226"/>
                  </a:lnTo>
                  <a:lnTo>
                    <a:pt x="313188" y="632300"/>
                  </a:lnTo>
                  <a:lnTo>
                    <a:pt x="314802" y="630761"/>
                  </a:lnTo>
                  <a:lnTo>
                    <a:pt x="317073" y="605841"/>
                  </a:lnTo>
                  <a:lnTo>
                    <a:pt x="313371" y="577230"/>
                  </a:lnTo>
                  <a:lnTo>
                    <a:pt x="306434" y="541759"/>
                  </a:lnTo>
                  <a:lnTo>
                    <a:pt x="302362" y="521188"/>
                  </a:lnTo>
                  <a:lnTo>
                    <a:pt x="298060" y="499536"/>
                  </a:lnTo>
                  <a:lnTo>
                    <a:pt x="294397" y="476371"/>
                  </a:lnTo>
                  <a:lnTo>
                    <a:pt x="291162" y="452196"/>
                  </a:lnTo>
                  <a:lnTo>
                    <a:pt x="288211" y="427348"/>
                  </a:lnTo>
                  <a:lnTo>
                    <a:pt x="284657" y="402051"/>
                  </a:lnTo>
                  <a:lnTo>
                    <a:pt x="280700" y="376456"/>
                  </a:lnTo>
                  <a:lnTo>
                    <a:pt x="276475" y="350661"/>
                  </a:lnTo>
                  <a:lnTo>
                    <a:pt x="272071" y="325526"/>
                  </a:lnTo>
                  <a:lnTo>
                    <a:pt x="267546" y="300833"/>
                  </a:lnTo>
                  <a:lnTo>
                    <a:pt x="262942" y="276433"/>
                  </a:lnTo>
                  <a:lnTo>
                    <a:pt x="259874" y="255404"/>
                  </a:lnTo>
                  <a:lnTo>
                    <a:pt x="257828" y="236622"/>
                  </a:lnTo>
                  <a:lnTo>
                    <a:pt x="255554" y="206228"/>
                  </a:lnTo>
                  <a:lnTo>
                    <a:pt x="254544" y="187428"/>
                  </a:lnTo>
                  <a:lnTo>
                    <a:pt x="253481" y="184955"/>
                  </a:lnTo>
                  <a:lnTo>
                    <a:pt x="251979" y="186481"/>
                  </a:lnTo>
                  <a:lnTo>
                    <a:pt x="250184" y="190673"/>
                  </a:lnTo>
                  <a:lnTo>
                    <a:pt x="251449" y="219328"/>
                  </a:lnTo>
                  <a:lnTo>
                    <a:pt x="252720" y="248813"/>
                  </a:lnTo>
                  <a:lnTo>
                    <a:pt x="253059" y="265566"/>
                  </a:lnTo>
                  <a:lnTo>
                    <a:pt x="254078" y="284672"/>
                  </a:lnTo>
                  <a:lnTo>
                    <a:pt x="255551" y="305346"/>
                  </a:lnTo>
                  <a:lnTo>
                    <a:pt x="257328" y="327067"/>
                  </a:lnTo>
                  <a:lnTo>
                    <a:pt x="260893" y="349485"/>
                  </a:lnTo>
                  <a:lnTo>
                    <a:pt x="265651" y="372368"/>
                  </a:lnTo>
                  <a:lnTo>
                    <a:pt x="271204" y="395559"/>
                  </a:lnTo>
                  <a:lnTo>
                    <a:pt x="276494" y="419753"/>
                  </a:lnTo>
                  <a:lnTo>
                    <a:pt x="281608" y="444614"/>
                  </a:lnTo>
                  <a:lnTo>
                    <a:pt x="286605" y="469918"/>
                  </a:lnTo>
                  <a:lnTo>
                    <a:pt x="293111" y="494725"/>
                  </a:lnTo>
                  <a:lnTo>
                    <a:pt x="300624" y="519201"/>
                  </a:lnTo>
                  <a:lnTo>
                    <a:pt x="308807" y="543455"/>
                  </a:lnTo>
                  <a:lnTo>
                    <a:pt x="318231" y="566769"/>
                  </a:lnTo>
                  <a:lnTo>
                    <a:pt x="328483" y="589455"/>
                  </a:lnTo>
                  <a:lnTo>
                    <a:pt x="339286" y="611723"/>
                  </a:lnTo>
                  <a:lnTo>
                    <a:pt x="349663" y="631330"/>
                  </a:lnTo>
                  <a:lnTo>
                    <a:pt x="369660" y="665817"/>
                  </a:lnTo>
                  <a:lnTo>
                    <a:pt x="394975" y="700630"/>
                  </a:lnTo>
                  <a:lnTo>
                    <a:pt x="405938" y="709581"/>
                  </a:lnTo>
                  <a:lnTo>
                    <a:pt x="409973" y="710856"/>
                  </a:lnTo>
                  <a:lnTo>
                    <a:pt x="411075" y="708533"/>
                  </a:lnTo>
                  <a:lnTo>
                    <a:pt x="408067" y="697483"/>
                  </a:lnTo>
                  <a:lnTo>
                    <a:pt x="389863" y="665827"/>
                  </a:lnTo>
                  <a:lnTo>
                    <a:pt x="371123" y="633524"/>
                  </a:lnTo>
                  <a:lnTo>
                    <a:pt x="360569" y="614908"/>
                  </a:lnTo>
                  <a:lnTo>
                    <a:pt x="347977" y="593767"/>
                  </a:lnTo>
                  <a:lnTo>
                    <a:pt x="334026" y="570941"/>
                  </a:lnTo>
                  <a:lnTo>
                    <a:pt x="319168" y="546993"/>
                  </a:lnTo>
                  <a:lnTo>
                    <a:pt x="304502" y="522295"/>
                  </a:lnTo>
                  <a:lnTo>
                    <a:pt x="289961" y="497100"/>
                  </a:lnTo>
                  <a:lnTo>
                    <a:pt x="275504" y="471571"/>
                  </a:lnTo>
                  <a:lnTo>
                    <a:pt x="261898" y="445821"/>
                  </a:lnTo>
                  <a:lnTo>
                    <a:pt x="248859" y="419923"/>
                  </a:lnTo>
                  <a:lnTo>
                    <a:pt x="236197" y="393927"/>
                  </a:lnTo>
                  <a:lnTo>
                    <a:pt x="225374" y="371039"/>
                  </a:lnTo>
                  <a:lnTo>
                    <a:pt x="215779" y="350225"/>
                  </a:lnTo>
                  <a:lnTo>
                    <a:pt x="199559" y="315457"/>
                  </a:lnTo>
                  <a:lnTo>
                    <a:pt x="187059" y="292065"/>
                  </a:lnTo>
                  <a:lnTo>
                    <a:pt x="181504" y="288844"/>
                  </a:lnTo>
                  <a:lnTo>
                    <a:pt x="176213" y="290665"/>
                  </a:lnTo>
                  <a:lnTo>
                    <a:pt x="171098" y="295848"/>
                  </a:lnTo>
                  <a:lnTo>
                    <a:pt x="165414" y="316424"/>
                  </a:lnTo>
                  <a:lnTo>
                    <a:pt x="163682" y="344883"/>
                  </a:lnTo>
                  <a:lnTo>
                    <a:pt x="165558" y="378698"/>
                  </a:lnTo>
                  <a:lnTo>
                    <a:pt x="167169" y="397400"/>
                  </a:lnTo>
                  <a:lnTo>
                    <a:pt x="169037" y="417011"/>
                  </a:lnTo>
                  <a:lnTo>
                    <a:pt x="171077" y="437229"/>
                  </a:lnTo>
                  <a:lnTo>
                    <a:pt x="174817" y="457057"/>
                  </a:lnTo>
                  <a:lnTo>
                    <a:pt x="179692" y="476626"/>
                  </a:lnTo>
                  <a:lnTo>
                    <a:pt x="185324" y="496022"/>
                  </a:lnTo>
                  <a:lnTo>
                    <a:pt x="191459" y="514510"/>
                  </a:lnTo>
                  <a:lnTo>
                    <a:pt x="204626" y="549867"/>
                  </a:lnTo>
                  <a:lnTo>
                    <a:pt x="218416" y="579869"/>
                  </a:lnTo>
                  <a:lnTo>
                    <a:pt x="235333" y="610606"/>
                  </a:lnTo>
                  <a:lnTo>
                    <a:pt x="239087" y="616298"/>
                  </a:lnTo>
                  <a:lnTo>
                    <a:pt x="241589" y="618506"/>
                  </a:lnTo>
                  <a:lnTo>
                    <a:pt x="243256" y="618390"/>
                  </a:lnTo>
                  <a:lnTo>
                    <a:pt x="244368" y="616725"/>
                  </a:lnTo>
                  <a:lnTo>
                    <a:pt x="223340" y="583950"/>
                  </a:lnTo>
                  <a:lnTo>
                    <a:pt x="206625" y="556388"/>
                  </a:lnTo>
                  <a:lnTo>
                    <a:pt x="184379" y="521384"/>
                  </a:lnTo>
                  <a:lnTo>
                    <a:pt x="171780" y="502048"/>
                  </a:lnTo>
                  <a:lnTo>
                    <a:pt x="160204" y="483601"/>
                  </a:lnTo>
                  <a:lnTo>
                    <a:pt x="138876" y="448288"/>
                  </a:lnTo>
                  <a:lnTo>
                    <a:pt x="118815" y="420423"/>
                  </a:lnTo>
                  <a:lnTo>
                    <a:pt x="87650" y="388041"/>
                  </a:lnTo>
                  <a:lnTo>
                    <a:pt x="82687" y="387753"/>
                  </a:lnTo>
                  <a:lnTo>
                    <a:pt x="78585" y="390736"/>
                  </a:lnTo>
                  <a:lnTo>
                    <a:pt x="75056" y="395900"/>
                  </a:lnTo>
                  <a:lnTo>
                    <a:pt x="73252" y="418570"/>
                  </a:lnTo>
                  <a:lnTo>
                    <a:pt x="75889" y="450607"/>
                  </a:lnTo>
                  <a:lnTo>
                    <a:pt x="78816" y="469151"/>
                  </a:lnTo>
                  <a:lnTo>
                    <a:pt x="82353" y="488658"/>
                  </a:lnTo>
                  <a:lnTo>
                    <a:pt x="87093" y="509601"/>
                  </a:lnTo>
                  <a:lnTo>
                    <a:pt x="92635" y="531498"/>
                  </a:lnTo>
                  <a:lnTo>
                    <a:pt x="98711" y="554035"/>
                  </a:lnTo>
                  <a:lnTo>
                    <a:pt x="106729" y="576203"/>
                  </a:lnTo>
                  <a:lnTo>
                    <a:pt x="116044" y="598126"/>
                  </a:lnTo>
                  <a:lnTo>
                    <a:pt x="126223" y="619885"/>
                  </a:lnTo>
                  <a:lnTo>
                    <a:pt x="135390" y="639153"/>
                  </a:lnTo>
                  <a:lnTo>
                    <a:pt x="151925" y="673262"/>
                  </a:lnTo>
                  <a:lnTo>
                    <a:pt x="167212" y="700063"/>
                  </a:lnTo>
                  <a:lnTo>
                    <a:pt x="189442" y="7348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4" name="SMARTInkShape-307"/>
            <p:cNvSpPr/>
            <p:nvPr/>
          </p:nvSpPr>
          <p:spPr>
            <a:xfrm>
              <a:off x="7072313" y="5414963"/>
              <a:ext cx="14201" cy="342881"/>
            </a:xfrm>
            <a:custGeom>
              <a:avLst/>
              <a:gdLst/>
              <a:ahLst/>
              <a:cxnLst/>
              <a:rect l="0" t="0" r="0" b="0"/>
              <a:pathLst>
                <a:path w="14201" h="342881">
                  <a:moveTo>
                    <a:pt x="7143" y="0"/>
                  </a:moveTo>
                  <a:lnTo>
                    <a:pt x="7143" y="34783"/>
                  </a:lnTo>
                  <a:lnTo>
                    <a:pt x="7143" y="44260"/>
                  </a:lnTo>
                  <a:lnTo>
                    <a:pt x="9260" y="49569"/>
                  </a:lnTo>
                  <a:lnTo>
                    <a:pt x="10936" y="52096"/>
                  </a:lnTo>
                  <a:lnTo>
                    <a:pt x="13294" y="63237"/>
                  </a:lnTo>
                  <a:lnTo>
                    <a:pt x="14200" y="80660"/>
                  </a:lnTo>
                  <a:lnTo>
                    <a:pt x="7581" y="114473"/>
                  </a:lnTo>
                  <a:lnTo>
                    <a:pt x="7181" y="145006"/>
                  </a:lnTo>
                  <a:lnTo>
                    <a:pt x="3359" y="179455"/>
                  </a:lnTo>
                  <a:lnTo>
                    <a:pt x="1492" y="203583"/>
                  </a:lnTo>
                  <a:lnTo>
                    <a:pt x="442" y="237591"/>
                  </a:lnTo>
                  <a:lnTo>
                    <a:pt x="58" y="272205"/>
                  </a:lnTo>
                  <a:lnTo>
                    <a:pt x="5" y="306390"/>
                  </a:lnTo>
                  <a:lnTo>
                    <a:pt x="0" y="341803"/>
                  </a:lnTo>
                  <a:lnTo>
                    <a:pt x="0" y="342880"/>
                  </a:lnTo>
                  <a:lnTo>
                    <a:pt x="0" y="3286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5" name="SMARTInkShape-308"/>
            <p:cNvSpPr/>
            <p:nvPr/>
          </p:nvSpPr>
          <p:spPr>
            <a:xfrm>
              <a:off x="7022306" y="5387074"/>
              <a:ext cx="357152" cy="270777"/>
            </a:xfrm>
            <a:custGeom>
              <a:avLst/>
              <a:gdLst/>
              <a:ahLst/>
              <a:cxnLst/>
              <a:rect l="0" t="0" r="0" b="0"/>
              <a:pathLst>
                <a:path w="357152" h="270777">
                  <a:moveTo>
                    <a:pt x="0" y="42176"/>
                  </a:moveTo>
                  <a:lnTo>
                    <a:pt x="0" y="36024"/>
                  </a:lnTo>
                  <a:lnTo>
                    <a:pt x="794" y="35694"/>
                  </a:lnTo>
                  <a:lnTo>
                    <a:pt x="3793" y="35326"/>
                  </a:lnTo>
                  <a:lnTo>
                    <a:pt x="7771" y="33046"/>
                  </a:lnTo>
                  <a:lnTo>
                    <a:pt x="12185" y="30181"/>
                  </a:lnTo>
                  <a:lnTo>
                    <a:pt x="19132" y="27774"/>
                  </a:lnTo>
                  <a:lnTo>
                    <a:pt x="48046" y="11122"/>
                  </a:lnTo>
                  <a:lnTo>
                    <a:pt x="62037" y="7840"/>
                  </a:lnTo>
                  <a:lnTo>
                    <a:pt x="89975" y="4522"/>
                  </a:lnTo>
                  <a:lnTo>
                    <a:pt x="123297" y="0"/>
                  </a:lnTo>
                  <a:lnTo>
                    <a:pt x="142630" y="310"/>
                  </a:lnTo>
                  <a:lnTo>
                    <a:pt x="172516" y="5491"/>
                  </a:lnTo>
                  <a:lnTo>
                    <a:pt x="201655" y="14101"/>
                  </a:lnTo>
                  <a:lnTo>
                    <a:pt x="235165" y="25573"/>
                  </a:lnTo>
                  <a:lnTo>
                    <a:pt x="267234" y="39801"/>
                  </a:lnTo>
                  <a:lnTo>
                    <a:pt x="300941" y="54083"/>
                  </a:lnTo>
                  <a:lnTo>
                    <a:pt x="335248" y="77896"/>
                  </a:lnTo>
                  <a:lnTo>
                    <a:pt x="355768" y="97915"/>
                  </a:lnTo>
                  <a:lnTo>
                    <a:pt x="356557" y="100815"/>
                  </a:lnTo>
                  <a:lnTo>
                    <a:pt x="357151" y="109931"/>
                  </a:lnTo>
                  <a:lnTo>
                    <a:pt x="355055" y="114094"/>
                  </a:lnTo>
                  <a:lnTo>
                    <a:pt x="353385" y="116315"/>
                  </a:lnTo>
                  <a:lnTo>
                    <a:pt x="318319" y="144722"/>
                  </a:lnTo>
                  <a:lnTo>
                    <a:pt x="297769" y="156036"/>
                  </a:lnTo>
                  <a:lnTo>
                    <a:pt x="262630" y="170725"/>
                  </a:lnTo>
                  <a:lnTo>
                    <a:pt x="228378" y="182664"/>
                  </a:lnTo>
                  <a:lnTo>
                    <a:pt x="192852" y="194575"/>
                  </a:lnTo>
                  <a:lnTo>
                    <a:pt x="162813" y="206481"/>
                  </a:lnTo>
                  <a:lnTo>
                    <a:pt x="129185" y="218389"/>
                  </a:lnTo>
                  <a:lnTo>
                    <a:pt x="97099" y="232676"/>
                  </a:lnTo>
                  <a:lnTo>
                    <a:pt x="63391" y="246964"/>
                  </a:lnTo>
                  <a:lnTo>
                    <a:pt x="52738" y="253314"/>
                  </a:lnTo>
                  <a:lnTo>
                    <a:pt x="30689" y="259863"/>
                  </a:lnTo>
                  <a:lnTo>
                    <a:pt x="14288" y="2707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0" name="SMARTInkShape-Group55"/>
          <p:cNvGrpSpPr/>
          <p:nvPr/>
        </p:nvGrpSpPr>
        <p:grpSpPr>
          <a:xfrm>
            <a:off x="2601852" y="4390600"/>
            <a:ext cx="848580" cy="515706"/>
            <a:chOff x="2601852" y="4390600"/>
            <a:chExt cx="848580" cy="515706"/>
          </a:xfrm>
        </p:grpSpPr>
        <p:sp>
          <p:nvSpPr>
            <p:cNvPr id="537" name="SMARTInkShape-309"/>
            <p:cNvSpPr/>
            <p:nvPr/>
          </p:nvSpPr>
          <p:spPr>
            <a:xfrm>
              <a:off x="2601852" y="4390600"/>
              <a:ext cx="319943" cy="330953"/>
            </a:xfrm>
            <a:custGeom>
              <a:avLst/>
              <a:gdLst/>
              <a:ahLst/>
              <a:cxnLst/>
              <a:rect l="0" t="0" r="0" b="0"/>
              <a:pathLst>
                <a:path w="319943" h="330953">
                  <a:moveTo>
                    <a:pt x="91342" y="138538"/>
                  </a:moveTo>
                  <a:lnTo>
                    <a:pt x="91342" y="134745"/>
                  </a:lnTo>
                  <a:lnTo>
                    <a:pt x="89754" y="133628"/>
                  </a:lnTo>
                  <a:lnTo>
                    <a:pt x="75800" y="131835"/>
                  </a:lnTo>
                  <a:lnTo>
                    <a:pt x="66972" y="132384"/>
                  </a:lnTo>
                  <a:lnTo>
                    <a:pt x="53870" y="137155"/>
                  </a:lnTo>
                  <a:lnTo>
                    <a:pt x="31134" y="156235"/>
                  </a:lnTo>
                  <a:lnTo>
                    <a:pt x="11701" y="179154"/>
                  </a:lnTo>
                  <a:lnTo>
                    <a:pt x="3627" y="193347"/>
                  </a:lnTo>
                  <a:lnTo>
                    <a:pt x="0" y="211398"/>
                  </a:lnTo>
                  <a:lnTo>
                    <a:pt x="2718" y="228036"/>
                  </a:lnTo>
                  <a:lnTo>
                    <a:pt x="8550" y="243019"/>
                  </a:lnTo>
                  <a:lnTo>
                    <a:pt x="15123" y="250590"/>
                  </a:lnTo>
                  <a:lnTo>
                    <a:pt x="36070" y="265711"/>
                  </a:lnTo>
                  <a:lnTo>
                    <a:pt x="49314" y="270465"/>
                  </a:lnTo>
                  <a:lnTo>
                    <a:pt x="81012" y="273517"/>
                  </a:lnTo>
                  <a:lnTo>
                    <a:pt x="108478" y="274046"/>
                  </a:lnTo>
                  <a:lnTo>
                    <a:pt x="140516" y="270410"/>
                  </a:lnTo>
                  <a:lnTo>
                    <a:pt x="171352" y="264306"/>
                  </a:lnTo>
                  <a:lnTo>
                    <a:pt x="200597" y="253678"/>
                  </a:lnTo>
                  <a:lnTo>
                    <a:pt x="233220" y="230161"/>
                  </a:lnTo>
                  <a:lnTo>
                    <a:pt x="266012" y="195524"/>
                  </a:lnTo>
                  <a:lnTo>
                    <a:pt x="281385" y="170415"/>
                  </a:lnTo>
                  <a:lnTo>
                    <a:pt x="288409" y="142867"/>
                  </a:lnTo>
                  <a:lnTo>
                    <a:pt x="294283" y="114597"/>
                  </a:lnTo>
                  <a:lnTo>
                    <a:pt x="293465" y="86112"/>
                  </a:lnTo>
                  <a:lnTo>
                    <a:pt x="290987" y="53746"/>
                  </a:lnTo>
                  <a:lnTo>
                    <a:pt x="281478" y="21009"/>
                  </a:lnTo>
                  <a:lnTo>
                    <a:pt x="274590" y="9435"/>
                  </a:lnTo>
                  <a:lnTo>
                    <a:pt x="263730" y="978"/>
                  </a:lnTo>
                  <a:lnTo>
                    <a:pt x="261036" y="0"/>
                  </a:lnTo>
                  <a:lnTo>
                    <a:pt x="259240" y="141"/>
                  </a:lnTo>
                  <a:lnTo>
                    <a:pt x="252565" y="6072"/>
                  </a:lnTo>
                  <a:lnTo>
                    <a:pt x="250309" y="10343"/>
                  </a:lnTo>
                  <a:lnTo>
                    <a:pt x="243008" y="39814"/>
                  </a:lnTo>
                  <a:lnTo>
                    <a:pt x="237462" y="75207"/>
                  </a:lnTo>
                  <a:lnTo>
                    <a:pt x="240355" y="110623"/>
                  </a:lnTo>
                  <a:lnTo>
                    <a:pt x="238946" y="140850"/>
                  </a:lnTo>
                  <a:lnTo>
                    <a:pt x="235618" y="172825"/>
                  </a:lnTo>
                  <a:lnTo>
                    <a:pt x="234632" y="202407"/>
                  </a:lnTo>
                  <a:lnTo>
                    <a:pt x="234340" y="231281"/>
                  </a:lnTo>
                  <a:lnTo>
                    <a:pt x="234241" y="265689"/>
                  </a:lnTo>
                  <a:lnTo>
                    <a:pt x="228566" y="300538"/>
                  </a:lnTo>
                  <a:lnTo>
                    <a:pt x="226943" y="310550"/>
                  </a:lnTo>
                  <a:lnTo>
                    <a:pt x="220024" y="330952"/>
                  </a:lnTo>
                  <a:lnTo>
                    <a:pt x="219957" y="327488"/>
                  </a:lnTo>
                  <a:lnTo>
                    <a:pt x="228749" y="293337"/>
                  </a:lnTo>
                  <a:lnTo>
                    <a:pt x="239200" y="260464"/>
                  </a:lnTo>
                  <a:lnTo>
                    <a:pt x="254707" y="230372"/>
                  </a:lnTo>
                  <a:lnTo>
                    <a:pt x="278176" y="198396"/>
                  </a:lnTo>
                  <a:lnTo>
                    <a:pt x="290016" y="187671"/>
                  </a:lnTo>
                  <a:lnTo>
                    <a:pt x="299786" y="183258"/>
                  </a:lnTo>
                  <a:lnTo>
                    <a:pt x="311290" y="181563"/>
                  </a:lnTo>
                  <a:lnTo>
                    <a:pt x="316144" y="185240"/>
                  </a:lnTo>
                  <a:lnTo>
                    <a:pt x="318254" y="189192"/>
                  </a:lnTo>
                  <a:lnTo>
                    <a:pt x="319719" y="201329"/>
                  </a:lnTo>
                  <a:lnTo>
                    <a:pt x="319128" y="227724"/>
                  </a:lnTo>
                  <a:lnTo>
                    <a:pt x="313458" y="262519"/>
                  </a:lnTo>
                  <a:lnTo>
                    <a:pt x="312200" y="280577"/>
                  </a:lnTo>
                  <a:lnTo>
                    <a:pt x="306673" y="301136"/>
                  </a:lnTo>
                  <a:lnTo>
                    <a:pt x="305956" y="314950"/>
                  </a:lnTo>
                  <a:lnTo>
                    <a:pt x="306649" y="318058"/>
                  </a:lnTo>
                  <a:lnTo>
                    <a:pt x="307905" y="320130"/>
                  </a:lnTo>
                  <a:lnTo>
                    <a:pt x="309536" y="321512"/>
                  </a:lnTo>
                  <a:lnTo>
                    <a:pt x="311348" y="325164"/>
                  </a:lnTo>
                  <a:lnTo>
                    <a:pt x="312512" y="330183"/>
                  </a:lnTo>
                  <a:lnTo>
                    <a:pt x="313401" y="329801"/>
                  </a:lnTo>
                  <a:lnTo>
                    <a:pt x="319942" y="3242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SMARTInkShape-310"/>
            <p:cNvSpPr/>
            <p:nvPr/>
          </p:nvSpPr>
          <p:spPr>
            <a:xfrm>
              <a:off x="2929159" y="4572113"/>
              <a:ext cx="242667" cy="164194"/>
            </a:xfrm>
            <a:custGeom>
              <a:avLst/>
              <a:gdLst/>
              <a:ahLst/>
              <a:cxnLst/>
              <a:rect l="0" t="0" r="0" b="0"/>
              <a:pathLst>
                <a:path w="242667" h="164194">
                  <a:moveTo>
                    <a:pt x="99791" y="14175"/>
                  </a:moveTo>
                  <a:lnTo>
                    <a:pt x="95999" y="14175"/>
                  </a:lnTo>
                  <a:lnTo>
                    <a:pt x="94881" y="13381"/>
                  </a:lnTo>
                  <a:lnTo>
                    <a:pt x="94137" y="12058"/>
                  </a:lnTo>
                  <a:lnTo>
                    <a:pt x="92941" y="4232"/>
                  </a:lnTo>
                  <a:lnTo>
                    <a:pt x="92050" y="2783"/>
                  </a:lnTo>
                  <a:lnTo>
                    <a:pt x="90661" y="1818"/>
                  </a:lnTo>
                  <a:lnTo>
                    <a:pt x="84915" y="459"/>
                  </a:lnTo>
                  <a:lnTo>
                    <a:pt x="75862" y="0"/>
                  </a:lnTo>
                  <a:lnTo>
                    <a:pt x="73520" y="1550"/>
                  </a:lnTo>
                  <a:lnTo>
                    <a:pt x="61940" y="13327"/>
                  </a:lnTo>
                  <a:lnTo>
                    <a:pt x="30610" y="40737"/>
                  </a:lnTo>
                  <a:lnTo>
                    <a:pt x="5459" y="73727"/>
                  </a:lnTo>
                  <a:lnTo>
                    <a:pt x="1462" y="87999"/>
                  </a:lnTo>
                  <a:lnTo>
                    <a:pt x="0" y="108014"/>
                  </a:lnTo>
                  <a:lnTo>
                    <a:pt x="720" y="110072"/>
                  </a:lnTo>
                  <a:lnTo>
                    <a:pt x="1994" y="111443"/>
                  </a:lnTo>
                  <a:lnTo>
                    <a:pt x="3636" y="112358"/>
                  </a:lnTo>
                  <a:lnTo>
                    <a:pt x="26520" y="114027"/>
                  </a:lnTo>
                  <a:lnTo>
                    <a:pt x="30306" y="112493"/>
                  </a:lnTo>
                  <a:lnTo>
                    <a:pt x="60929" y="85234"/>
                  </a:lnTo>
                  <a:lnTo>
                    <a:pt x="72976" y="66487"/>
                  </a:lnTo>
                  <a:lnTo>
                    <a:pt x="81679" y="37981"/>
                  </a:lnTo>
                  <a:lnTo>
                    <a:pt x="81687" y="28459"/>
                  </a:lnTo>
                  <a:lnTo>
                    <a:pt x="78004" y="10352"/>
                  </a:lnTo>
                  <a:lnTo>
                    <a:pt x="74762" y="5067"/>
                  </a:lnTo>
                  <a:lnTo>
                    <a:pt x="73580" y="4134"/>
                  </a:lnTo>
                  <a:lnTo>
                    <a:pt x="72792" y="4306"/>
                  </a:lnTo>
                  <a:lnTo>
                    <a:pt x="72267" y="5214"/>
                  </a:lnTo>
                  <a:lnTo>
                    <a:pt x="71354" y="14562"/>
                  </a:lnTo>
                  <a:lnTo>
                    <a:pt x="73345" y="40500"/>
                  </a:lnTo>
                  <a:lnTo>
                    <a:pt x="77369" y="70880"/>
                  </a:lnTo>
                  <a:lnTo>
                    <a:pt x="83867" y="94108"/>
                  </a:lnTo>
                  <a:lnTo>
                    <a:pt x="91280" y="109120"/>
                  </a:lnTo>
                  <a:lnTo>
                    <a:pt x="116174" y="137570"/>
                  </a:lnTo>
                  <a:lnTo>
                    <a:pt x="121095" y="140454"/>
                  </a:lnTo>
                  <a:lnTo>
                    <a:pt x="130722" y="142306"/>
                  </a:lnTo>
                  <a:lnTo>
                    <a:pt x="135499" y="140443"/>
                  </a:lnTo>
                  <a:lnTo>
                    <a:pt x="137884" y="138835"/>
                  </a:lnTo>
                  <a:lnTo>
                    <a:pt x="139473" y="136969"/>
                  </a:lnTo>
                  <a:lnTo>
                    <a:pt x="155550" y="103563"/>
                  </a:lnTo>
                  <a:lnTo>
                    <a:pt x="177942" y="70258"/>
                  </a:lnTo>
                  <a:lnTo>
                    <a:pt x="183737" y="62119"/>
                  </a:lnTo>
                  <a:lnTo>
                    <a:pt x="203887" y="46162"/>
                  </a:lnTo>
                  <a:lnTo>
                    <a:pt x="211509" y="43760"/>
                  </a:lnTo>
                  <a:lnTo>
                    <a:pt x="223590" y="42883"/>
                  </a:lnTo>
                  <a:lnTo>
                    <a:pt x="228366" y="44925"/>
                  </a:lnTo>
                  <a:lnTo>
                    <a:pt x="230752" y="46581"/>
                  </a:lnTo>
                  <a:lnTo>
                    <a:pt x="232342" y="49273"/>
                  </a:lnTo>
                  <a:lnTo>
                    <a:pt x="234894" y="62882"/>
                  </a:lnTo>
                  <a:lnTo>
                    <a:pt x="235485" y="96868"/>
                  </a:lnTo>
                  <a:lnTo>
                    <a:pt x="235520" y="130818"/>
                  </a:lnTo>
                  <a:lnTo>
                    <a:pt x="235522" y="159011"/>
                  </a:lnTo>
                  <a:lnTo>
                    <a:pt x="236316" y="160738"/>
                  </a:lnTo>
                  <a:lnTo>
                    <a:pt x="237639" y="161890"/>
                  </a:lnTo>
                  <a:lnTo>
                    <a:pt x="242666" y="1641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9" name="SMARTInkShape-311"/>
            <p:cNvSpPr/>
            <p:nvPr/>
          </p:nvSpPr>
          <p:spPr>
            <a:xfrm>
              <a:off x="3180590" y="4625973"/>
              <a:ext cx="269842" cy="280333"/>
            </a:xfrm>
            <a:custGeom>
              <a:avLst/>
              <a:gdLst/>
              <a:ahLst/>
              <a:cxnLst/>
              <a:rect l="0" t="0" r="0" b="0"/>
              <a:pathLst>
                <a:path w="269842" h="280333">
                  <a:moveTo>
                    <a:pt x="98391" y="38896"/>
                  </a:moveTo>
                  <a:lnTo>
                    <a:pt x="98391" y="28953"/>
                  </a:lnTo>
                  <a:lnTo>
                    <a:pt x="96275" y="24423"/>
                  </a:lnTo>
                  <a:lnTo>
                    <a:pt x="81598" y="7929"/>
                  </a:lnTo>
                  <a:lnTo>
                    <a:pt x="70750" y="793"/>
                  </a:lnTo>
                  <a:lnTo>
                    <a:pt x="66470" y="0"/>
                  </a:lnTo>
                  <a:lnTo>
                    <a:pt x="31924" y="5038"/>
                  </a:lnTo>
                  <a:lnTo>
                    <a:pt x="16256" y="10872"/>
                  </a:lnTo>
                  <a:lnTo>
                    <a:pt x="9499" y="16122"/>
                  </a:lnTo>
                  <a:lnTo>
                    <a:pt x="2027" y="27209"/>
                  </a:lnTo>
                  <a:lnTo>
                    <a:pt x="0" y="33172"/>
                  </a:lnTo>
                  <a:lnTo>
                    <a:pt x="253" y="35874"/>
                  </a:lnTo>
                  <a:lnTo>
                    <a:pt x="2651" y="40992"/>
                  </a:lnTo>
                  <a:lnTo>
                    <a:pt x="12257" y="48336"/>
                  </a:lnTo>
                  <a:lnTo>
                    <a:pt x="25157" y="55540"/>
                  </a:lnTo>
                  <a:lnTo>
                    <a:pt x="49441" y="59381"/>
                  </a:lnTo>
                  <a:lnTo>
                    <a:pt x="77169" y="58024"/>
                  </a:lnTo>
                  <a:lnTo>
                    <a:pt x="110885" y="53466"/>
                  </a:lnTo>
                  <a:lnTo>
                    <a:pt x="120967" y="53267"/>
                  </a:lnTo>
                  <a:lnTo>
                    <a:pt x="122966" y="54033"/>
                  </a:lnTo>
                  <a:lnTo>
                    <a:pt x="124300" y="55337"/>
                  </a:lnTo>
                  <a:lnTo>
                    <a:pt x="126440" y="59341"/>
                  </a:lnTo>
                  <a:lnTo>
                    <a:pt x="126920" y="80127"/>
                  </a:lnTo>
                  <a:lnTo>
                    <a:pt x="121254" y="98575"/>
                  </a:lnTo>
                  <a:lnTo>
                    <a:pt x="107833" y="133512"/>
                  </a:lnTo>
                  <a:lnTo>
                    <a:pt x="96258" y="166182"/>
                  </a:lnTo>
                  <a:lnTo>
                    <a:pt x="82712" y="195801"/>
                  </a:lnTo>
                  <a:lnTo>
                    <a:pt x="69947" y="229626"/>
                  </a:lnTo>
                  <a:lnTo>
                    <a:pt x="60317" y="250402"/>
                  </a:lnTo>
                  <a:lnTo>
                    <a:pt x="53423" y="258047"/>
                  </a:lnTo>
                  <a:lnTo>
                    <a:pt x="39855" y="269422"/>
                  </a:lnTo>
                  <a:lnTo>
                    <a:pt x="36656" y="274437"/>
                  </a:lnTo>
                  <a:lnTo>
                    <a:pt x="35804" y="276886"/>
                  </a:lnTo>
                  <a:lnTo>
                    <a:pt x="34441" y="278518"/>
                  </a:lnTo>
                  <a:lnTo>
                    <a:pt x="30810" y="280332"/>
                  </a:lnTo>
                  <a:lnTo>
                    <a:pt x="28731" y="280022"/>
                  </a:lnTo>
                  <a:lnTo>
                    <a:pt x="24304" y="277561"/>
                  </a:lnTo>
                  <a:lnTo>
                    <a:pt x="22806" y="275794"/>
                  </a:lnTo>
                  <a:lnTo>
                    <a:pt x="21142" y="271713"/>
                  </a:lnTo>
                  <a:lnTo>
                    <a:pt x="20205" y="261160"/>
                  </a:lnTo>
                  <a:lnTo>
                    <a:pt x="27902" y="228510"/>
                  </a:lnTo>
                  <a:lnTo>
                    <a:pt x="42369" y="204673"/>
                  </a:lnTo>
                  <a:lnTo>
                    <a:pt x="64307" y="184443"/>
                  </a:lnTo>
                  <a:lnTo>
                    <a:pt x="98606" y="160378"/>
                  </a:lnTo>
                  <a:lnTo>
                    <a:pt x="130801" y="141297"/>
                  </a:lnTo>
                  <a:lnTo>
                    <a:pt x="158353" y="127004"/>
                  </a:lnTo>
                  <a:lnTo>
                    <a:pt x="190405" y="107953"/>
                  </a:lnTo>
                  <a:lnTo>
                    <a:pt x="219666" y="88902"/>
                  </a:lnTo>
                  <a:lnTo>
                    <a:pt x="244584" y="69852"/>
                  </a:lnTo>
                  <a:lnTo>
                    <a:pt x="256096" y="55565"/>
                  </a:lnTo>
                  <a:lnTo>
                    <a:pt x="259764" y="46040"/>
                  </a:lnTo>
                  <a:lnTo>
                    <a:pt x="262118" y="30782"/>
                  </a:lnTo>
                  <a:lnTo>
                    <a:pt x="260323" y="25235"/>
                  </a:lnTo>
                  <a:lnTo>
                    <a:pt x="252704" y="15207"/>
                  </a:lnTo>
                  <a:lnTo>
                    <a:pt x="246085" y="12492"/>
                  </a:lnTo>
                  <a:lnTo>
                    <a:pt x="225108" y="10750"/>
                  </a:lnTo>
                  <a:lnTo>
                    <a:pt x="190103" y="20302"/>
                  </a:lnTo>
                  <a:lnTo>
                    <a:pt x="169486" y="34709"/>
                  </a:lnTo>
                  <a:lnTo>
                    <a:pt x="155880" y="50267"/>
                  </a:lnTo>
                  <a:lnTo>
                    <a:pt x="151723" y="62206"/>
                  </a:lnTo>
                  <a:lnTo>
                    <a:pt x="149054" y="85481"/>
                  </a:lnTo>
                  <a:lnTo>
                    <a:pt x="152923" y="97700"/>
                  </a:lnTo>
                  <a:lnTo>
                    <a:pt x="173600" y="132776"/>
                  </a:lnTo>
                  <a:lnTo>
                    <a:pt x="203382" y="168153"/>
                  </a:lnTo>
                  <a:lnTo>
                    <a:pt x="231364" y="194140"/>
                  </a:lnTo>
                  <a:lnTo>
                    <a:pt x="269841" y="2246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4" name="SMARTInkShape-Group56"/>
          <p:cNvGrpSpPr/>
          <p:nvPr/>
        </p:nvGrpSpPr>
        <p:grpSpPr>
          <a:xfrm>
            <a:off x="900113" y="4243388"/>
            <a:ext cx="1493044" cy="535609"/>
            <a:chOff x="900113" y="4243388"/>
            <a:chExt cx="1493044" cy="535609"/>
          </a:xfrm>
        </p:grpSpPr>
        <p:sp>
          <p:nvSpPr>
            <p:cNvPr id="541" name="SMARTInkShape-312"/>
            <p:cNvSpPr/>
            <p:nvPr/>
          </p:nvSpPr>
          <p:spPr>
            <a:xfrm>
              <a:off x="978694" y="4243388"/>
              <a:ext cx="50007" cy="442913"/>
            </a:xfrm>
            <a:custGeom>
              <a:avLst/>
              <a:gdLst/>
              <a:ahLst/>
              <a:cxnLst/>
              <a:rect l="0" t="0" r="0" b="0"/>
              <a:pathLst>
                <a:path w="50007" h="442913">
                  <a:moveTo>
                    <a:pt x="50006" y="0"/>
                  </a:moveTo>
                  <a:lnTo>
                    <a:pt x="42949" y="0"/>
                  </a:lnTo>
                  <a:lnTo>
                    <a:pt x="50004" y="0"/>
                  </a:lnTo>
                  <a:lnTo>
                    <a:pt x="42949" y="0"/>
                  </a:lnTo>
                  <a:lnTo>
                    <a:pt x="49998" y="0"/>
                  </a:lnTo>
                  <a:lnTo>
                    <a:pt x="42949" y="0"/>
                  </a:lnTo>
                  <a:lnTo>
                    <a:pt x="50006" y="0"/>
                  </a:lnTo>
                  <a:lnTo>
                    <a:pt x="43157" y="0"/>
                  </a:lnTo>
                  <a:lnTo>
                    <a:pt x="49999" y="0"/>
                  </a:lnTo>
                  <a:lnTo>
                    <a:pt x="42864" y="7141"/>
                  </a:lnTo>
                  <a:lnTo>
                    <a:pt x="42863" y="10935"/>
                  </a:lnTo>
                  <a:lnTo>
                    <a:pt x="42069" y="12052"/>
                  </a:lnTo>
                  <a:lnTo>
                    <a:pt x="40746" y="12797"/>
                  </a:lnTo>
                  <a:lnTo>
                    <a:pt x="36712" y="13993"/>
                  </a:lnTo>
                  <a:lnTo>
                    <a:pt x="36160" y="16273"/>
                  </a:lnTo>
                  <a:lnTo>
                    <a:pt x="35721" y="25197"/>
                  </a:lnTo>
                  <a:lnTo>
                    <a:pt x="34926" y="26323"/>
                  </a:lnTo>
                  <a:lnTo>
                    <a:pt x="33603" y="27073"/>
                  </a:lnTo>
                  <a:lnTo>
                    <a:pt x="29568" y="28278"/>
                  </a:lnTo>
                  <a:lnTo>
                    <a:pt x="29016" y="30559"/>
                  </a:lnTo>
                  <a:lnTo>
                    <a:pt x="28583" y="41780"/>
                  </a:lnTo>
                  <a:lnTo>
                    <a:pt x="22425" y="48918"/>
                  </a:lnTo>
                  <a:lnTo>
                    <a:pt x="21725" y="53476"/>
                  </a:lnTo>
                  <a:lnTo>
                    <a:pt x="21433" y="80971"/>
                  </a:lnTo>
                  <a:lnTo>
                    <a:pt x="19315" y="85728"/>
                  </a:lnTo>
                  <a:lnTo>
                    <a:pt x="16522" y="90489"/>
                  </a:lnTo>
                  <a:lnTo>
                    <a:pt x="14729" y="100012"/>
                  </a:lnTo>
                  <a:lnTo>
                    <a:pt x="14288" y="135731"/>
                  </a:lnTo>
                  <a:lnTo>
                    <a:pt x="14287" y="171319"/>
                  </a:lnTo>
                  <a:lnTo>
                    <a:pt x="14287" y="204845"/>
                  </a:lnTo>
                  <a:lnTo>
                    <a:pt x="14287" y="238212"/>
                  </a:lnTo>
                  <a:lnTo>
                    <a:pt x="14287" y="266700"/>
                  </a:lnTo>
                  <a:lnTo>
                    <a:pt x="12171" y="271462"/>
                  </a:lnTo>
                  <a:lnTo>
                    <a:pt x="9378" y="276225"/>
                  </a:lnTo>
                  <a:lnTo>
                    <a:pt x="7585" y="285750"/>
                  </a:lnTo>
                  <a:lnTo>
                    <a:pt x="7144" y="321468"/>
                  </a:lnTo>
                  <a:lnTo>
                    <a:pt x="7144" y="345281"/>
                  </a:lnTo>
                  <a:lnTo>
                    <a:pt x="5027" y="350043"/>
                  </a:lnTo>
                  <a:lnTo>
                    <a:pt x="2234" y="354806"/>
                  </a:lnTo>
                  <a:lnTo>
                    <a:pt x="441" y="364331"/>
                  </a:lnTo>
                  <a:lnTo>
                    <a:pt x="1" y="400050"/>
                  </a:lnTo>
                  <a:lnTo>
                    <a:pt x="0" y="424942"/>
                  </a:lnTo>
                  <a:lnTo>
                    <a:pt x="2116" y="429105"/>
                  </a:lnTo>
                  <a:lnTo>
                    <a:pt x="6849" y="435378"/>
                  </a:lnTo>
                  <a:lnTo>
                    <a:pt x="7144" y="4429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2" name="SMARTInkShape-313"/>
            <p:cNvSpPr/>
            <p:nvPr/>
          </p:nvSpPr>
          <p:spPr>
            <a:xfrm>
              <a:off x="900113" y="4471988"/>
              <a:ext cx="278607" cy="42863"/>
            </a:xfrm>
            <a:custGeom>
              <a:avLst/>
              <a:gdLst/>
              <a:ahLst/>
              <a:cxnLst/>
              <a:rect l="0" t="0" r="0" b="0"/>
              <a:pathLst>
                <a:path w="278607" h="42863">
                  <a:moveTo>
                    <a:pt x="0" y="42862"/>
                  </a:moveTo>
                  <a:lnTo>
                    <a:pt x="13425" y="37208"/>
                  </a:lnTo>
                  <a:lnTo>
                    <a:pt x="44041" y="35849"/>
                  </a:lnTo>
                  <a:lnTo>
                    <a:pt x="79530" y="35735"/>
                  </a:lnTo>
                  <a:lnTo>
                    <a:pt x="114957" y="35722"/>
                  </a:lnTo>
                  <a:lnTo>
                    <a:pt x="143069" y="35719"/>
                  </a:lnTo>
                  <a:lnTo>
                    <a:pt x="171507" y="35719"/>
                  </a:lnTo>
                  <a:lnTo>
                    <a:pt x="205769" y="31926"/>
                  </a:lnTo>
                  <a:lnTo>
                    <a:pt x="240586" y="21245"/>
                  </a:lnTo>
                  <a:lnTo>
                    <a:pt x="269143" y="7127"/>
                  </a:lnTo>
                  <a:lnTo>
                    <a:pt x="27860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3" name="SMARTInkShape-314"/>
            <p:cNvSpPr/>
            <p:nvPr/>
          </p:nvSpPr>
          <p:spPr>
            <a:xfrm>
              <a:off x="1114426" y="4293394"/>
              <a:ext cx="50006" cy="357188"/>
            </a:xfrm>
            <a:custGeom>
              <a:avLst/>
              <a:gdLst/>
              <a:ahLst/>
              <a:cxnLst/>
              <a:rect l="0" t="0" r="0" b="0"/>
              <a:pathLst>
                <a:path w="50006" h="357188">
                  <a:moveTo>
                    <a:pt x="50005" y="0"/>
                  </a:moveTo>
                  <a:lnTo>
                    <a:pt x="36798" y="0"/>
                  </a:lnTo>
                  <a:lnTo>
                    <a:pt x="32245" y="3792"/>
                  </a:lnTo>
                  <a:lnTo>
                    <a:pt x="30206" y="9887"/>
                  </a:lnTo>
                  <a:lnTo>
                    <a:pt x="24877" y="40641"/>
                  </a:lnTo>
                  <a:lnTo>
                    <a:pt x="19767" y="72086"/>
                  </a:lnTo>
                  <a:lnTo>
                    <a:pt x="15369" y="103933"/>
                  </a:lnTo>
                  <a:lnTo>
                    <a:pt x="10815" y="131425"/>
                  </a:lnTo>
                  <a:lnTo>
                    <a:pt x="2959" y="164249"/>
                  </a:lnTo>
                  <a:lnTo>
                    <a:pt x="584" y="198367"/>
                  </a:lnTo>
                  <a:lnTo>
                    <a:pt x="114" y="232065"/>
                  </a:lnTo>
                  <a:lnTo>
                    <a:pt x="22" y="264386"/>
                  </a:lnTo>
                  <a:lnTo>
                    <a:pt x="4" y="296287"/>
                  </a:lnTo>
                  <a:lnTo>
                    <a:pt x="0" y="318347"/>
                  </a:lnTo>
                  <a:lnTo>
                    <a:pt x="13404" y="353973"/>
                  </a:lnTo>
                  <a:lnTo>
                    <a:pt x="14287"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SMARTInkShape-315"/>
            <p:cNvSpPr/>
            <p:nvPr/>
          </p:nvSpPr>
          <p:spPr>
            <a:xfrm>
              <a:off x="1171583" y="4493419"/>
              <a:ext cx="28568" cy="92870"/>
            </a:xfrm>
            <a:custGeom>
              <a:avLst/>
              <a:gdLst/>
              <a:ahLst/>
              <a:cxnLst/>
              <a:rect l="0" t="0" r="0" b="0"/>
              <a:pathLst>
                <a:path w="28568" h="92870">
                  <a:moveTo>
                    <a:pt x="7136" y="0"/>
                  </a:moveTo>
                  <a:lnTo>
                    <a:pt x="286" y="0"/>
                  </a:lnTo>
                  <a:lnTo>
                    <a:pt x="0" y="16793"/>
                  </a:lnTo>
                  <a:lnTo>
                    <a:pt x="2112" y="21486"/>
                  </a:lnTo>
                  <a:lnTo>
                    <a:pt x="3787" y="23849"/>
                  </a:lnTo>
                  <a:lnTo>
                    <a:pt x="6143" y="34759"/>
                  </a:lnTo>
                  <a:lnTo>
                    <a:pt x="7871" y="59483"/>
                  </a:lnTo>
                  <a:lnTo>
                    <a:pt x="15951" y="78439"/>
                  </a:lnTo>
                  <a:lnTo>
                    <a:pt x="28567"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SMARTInkShape-316"/>
            <p:cNvSpPr/>
            <p:nvPr/>
          </p:nvSpPr>
          <p:spPr>
            <a:xfrm>
              <a:off x="1178719" y="4393406"/>
              <a:ext cx="14288" cy="28576"/>
            </a:xfrm>
            <a:custGeom>
              <a:avLst/>
              <a:gdLst/>
              <a:ahLst/>
              <a:cxnLst/>
              <a:rect l="0" t="0" r="0" b="0"/>
              <a:pathLst>
                <a:path w="14288" h="28576">
                  <a:moveTo>
                    <a:pt x="14287" y="28575"/>
                  </a:moveTo>
                  <a:lnTo>
                    <a:pt x="10495" y="24783"/>
                  </a:lnTo>
                  <a:lnTo>
                    <a:pt x="8633" y="2080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SMARTInkShape-317"/>
            <p:cNvSpPr/>
            <p:nvPr/>
          </p:nvSpPr>
          <p:spPr>
            <a:xfrm>
              <a:off x="1265880" y="4400550"/>
              <a:ext cx="90992" cy="378447"/>
            </a:xfrm>
            <a:custGeom>
              <a:avLst/>
              <a:gdLst/>
              <a:ahLst/>
              <a:cxnLst/>
              <a:rect l="0" t="0" r="0" b="0"/>
              <a:pathLst>
                <a:path w="90992" h="378447">
                  <a:moveTo>
                    <a:pt x="48570" y="0"/>
                  </a:moveTo>
                  <a:lnTo>
                    <a:pt x="48570" y="17000"/>
                  </a:lnTo>
                  <a:lnTo>
                    <a:pt x="38627" y="40929"/>
                  </a:lnTo>
                  <a:lnTo>
                    <a:pt x="15870" y="73845"/>
                  </a:lnTo>
                  <a:lnTo>
                    <a:pt x="718" y="99387"/>
                  </a:lnTo>
                  <a:lnTo>
                    <a:pt x="0" y="101977"/>
                  </a:lnTo>
                  <a:lnTo>
                    <a:pt x="315" y="104497"/>
                  </a:lnTo>
                  <a:lnTo>
                    <a:pt x="2782" y="109414"/>
                  </a:lnTo>
                  <a:lnTo>
                    <a:pt x="4551" y="111043"/>
                  </a:lnTo>
                  <a:lnTo>
                    <a:pt x="8633" y="112852"/>
                  </a:lnTo>
                  <a:lnTo>
                    <a:pt x="15394" y="113871"/>
                  </a:lnTo>
                  <a:lnTo>
                    <a:pt x="48211" y="106999"/>
                  </a:lnTo>
                  <a:lnTo>
                    <a:pt x="72080" y="95027"/>
                  </a:lnTo>
                  <a:lnTo>
                    <a:pt x="78333" y="90389"/>
                  </a:lnTo>
                  <a:lnTo>
                    <a:pt x="81642" y="85681"/>
                  </a:lnTo>
                  <a:lnTo>
                    <a:pt x="83504" y="78568"/>
                  </a:lnTo>
                  <a:lnTo>
                    <a:pt x="84243" y="71855"/>
                  </a:lnTo>
                  <a:lnTo>
                    <a:pt x="88068" y="75354"/>
                  </a:lnTo>
                  <a:lnTo>
                    <a:pt x="88395" y="77223"/>
                  </a:lnTo>
                  <a:lnTo>
                    <a:pt x="87820" y="79263"/>
                  </a:lnTo>
                  <a:lnTo>
                    <a:pt x="86643" y="81417"/>
                  </a:lnTo>
                  <a:lnTo>
                    <a:pt x="84754" y="97074"/>
                  </a:lnTo>
                  <a:lnTo>
                    <a:pt x="84350" y="129141"/>
                  </a:lnTo>
                  <a:lnTo>
                    <a:pt x="84301" y="162975"/>
                  </a:lnTo>
                  <a:lnTo>
                    <a:pt x="84292" y="190811"/>
                  </a:lnTo>
                  <a:lnTo>
                    <a:pt x="84290" y="219167"/>
                  </a:lnTo>
                  <a:lnTo>
                    <a:pt x="84289" y="247677"/>
                  </a:lnTo>
                  <a:lnTo>
                    <a:pt x="85083" y="276233"/>
                  </a:lnTo>
                  <a:lnTo>
                    <a:pt x="89198" y="304009"/>
                  </a:lnTo>
                  <a:lnTo>
                    <a:pt x="90991" y="335130"/>
                  </a:lnTo>
                  <a:lnTo>
                    <a:pt x="90443" y="348971"/>
                  </a:lnTo>
                  <a:lnTo>
                    <a:pt x="85256" y="371990"/>
                  </a:lnTo>
                  <a:lnTo>
                    <a:pt x="84140" y="374200"/>
                  </a:lnTo>
                  <a:lnTo>
                    <a:pt x="82602" y="375673"/>
                  </a:lnTo>
                  <a:lnTo>
                    <a:pt x="78777" y="377310"/>
                  </a:lnTo>
                  <a:lnTo>
                    <a:pt x="63729" y="378446"/>
                  </a:lnTo>
                  <a:lnTo>
                    <a:pt x="61057" y="377710"/>
                  </a:lnTo>
                  <a:lnTo>
                    <a:pt x="59276" y="376425"/>
                  </a:lnTo>
                  <a:lnTo>
                    <a:pt x="48570" y="364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7" name="SMARTInkShape-318"/>
            <p:cNvSpPr/>
            <p:nvPr/>
          </p:nvSpPr>
          <p:spPr>
            <a:xfrm>
              <a:off x="1393034" y="4286250"/>
              <a:ext cx="121442" cy="292895"/>
            </a:xfrm>
            <a:custGeom>
              <a:avLst/>
              <a:gdLst/>
              <a:ahLst/>
              <a:cxnLst/>
              <a:rect l="0" t="0" r="0" b="0"/>
              <a:pathLst>
                <a:path w="121442" h="292895">
                  <a:moveTo>
                    <a:pt x="14285" y="0"/>
                  </a:moveTo>
                  <a:lnTo>
                    <a:pt x="15079" y="32905"/>
                  </a:lnTo>
                  <a:lnTo>
                    <a:pt x="19939" y="63503"/>
                  </a:lnTo>
                  <a:lnTo>
                    <a:pt x="21134" y="96505"/>
                  </a:lnTo>
                  <a:lnTo>
                    <a:pt x="16461" y="128688"/>
                  </a:lnTo>
                  <a:lnTo>
                    <a:pt x="12598" y="162680"/>
                  </a:lnTo>
                  <a:lnTo>
                    <a:pt x="8219" y="192560"/>
                  </a:lnTo>
                  <a:lnTo>
                    <a:pt x="1629" y="226441"/>
                  </a:lnTo>
                  <a:lnTo>
                    <a:pt x="6" y="256709"/>
                  </a:lnTo>
                  <a:lnTo>
                    <a:pt x="0" y="249452"/>
                  </a:lnTo>
                  <a:lnTo>
                    <a:pt x="2115" y="243689"/>
                  </a:lnTo>
                  <a:lnTo>
                    <a:pt x="24039" y="211684"/>
                  </a:lnTo>
                  <a:lnTo>
                    <a:pt x="41606" y="188086"/>
                  </a:lnTo>
                  <a:lnTo>
                    <a:pt x="64440" y="172073"/>
                  </a:lnTo>
                  <a:lnTo>
                    <a:pt x="76506" y="166607"/>
                  </a:lnTo>
                  <a:lnTo>
                    <a:pt x="95126" y="164441"/>
                  </a:lnTo>
                  <a:lnTo>
                    <a:pt x="99956" y="166483"/>
                  </a:lnTo>
                  <a:lnTo>
                    <a:pt x="102355" y="168139"/>
                  </a:lnTo>
                  <a:lnTo>
                    <a:pt x="105021" y="172095"/>
                  </a:lnTo>
                  <a:lnTo>
                    <a:pt x="106522" y="178785"/>
                  </a:lnTo>
                  <a:lnTo>
                    <a:pt x="109254" y="214503"/>
                  </a:lnTo>
                  <a:lnTo>
                    <a:pt x="112803" y="230773"/>
                  </a:lnTo>
                  <a:lnTo>
                    <a:pt x="114166" y="263882"/>
                  </a:lnTo>
                  <a:lnTo>
                    <a:pt x="115033" y="272856"/>
                  </a:lnTo>
                  <a:lnTo>
                    <a:pt x="121441"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8" name="SMARTInkShape-319"/>
            <p:cNvSpPr/>
            <p:nvPr/>
          </p:nvSpPr>
          <p:spPr>
            <a:xfrm>
              <a:off x="1632839" y="4415944"/>
              <a:ext cx="103093" cy="198920"/>
            </a:xfrm>
            <a:custGeom>
              <a:avLst/>
              <a:gdLst/>
              <a:ahLst/>
              <a:cxnLst/>
              <a:rect l="0" t="0" r="0" b="0"/>
              <a:pathLst>
                <a:path w="103093" h="198920">
                  <a:moveTo>
                    <a:pt x="103092" y="20325"/>
                  </a:moveTo>
                  <a:lnTo>
                    <a:pt x="90907" y="8934"/>
                  </a:lnTo>
                  <a:lnTo>
                    <a:pt x="64074" y="2627"/>
                  </a:lnTo>
                  <a:lnTo>
                    <a:pt x="43730" y="0"/>
                  </a:lnTo>
                  <a:lnTo>
                    <a:pt x="27648" y="3013"/>
                  </a:lnTo>
                  <a:lnTo>
                    <a:pt x="16621" y="8934"/>
                  </a:lnTo>
                  <a:lnTo>
                    <a:pt x="8327" y="15715"/>
                  </a:lnTo>
                  <a:lnTo>
                    <a:pt x="842" y="26544"/>
                  </a:lnTo>
                  <a:lnTo>
                    <a:pt x="0" y="30821"/>
                  </a:lnTo>
                  <a:lnTo>
                    <a:pt x="1182" y="39806"/>
                  </a:lnTo>
                  <a:lnTo>
                    <a:pt x="9202" y="59304"/>
                  </a:lnTo>
                  <a:lnTo>
                    <a:pt x="34364" y="94283"/>
                  </a:lnTo>
                  <a:lnTo>
                    <a:pt x="62640" y="129143"/>
                  </a:lnTo>
                  <a:lnTo>
                    <a:pt x="82635" y="153580"/>
                  </a:lnTo>
                  <a:lnTo>
                    <a:pt x="86977" y="167934"/>
                  </a:lnTo>
                  <a:lnTo>
                    <a:pt x="85876" y="175358"/>
                  </a:lnTo>
                  <a:lnTo>
                    <a:pt x="82910" y="184000"/>
                  </a:lnTo>
                  <a:lnTo>
                    <a:pt x="82494" y="186592"/>
                  </a:lnTo>
                  <a:lnTo>
                    <a:pt x="77798" y="191588"/>
                  </a:lnTo>
                  <a:lnTo>
                    <a:pt x="71213" y="195661"/>
                  </a:lnTo>
                  <a:lnTo>
                    <a:pt x="63043" y="197953"/>
                  </a:lnTo>
                  <a:lnTo>
                    <a:pt x="45942" y="1989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SMARTInkShape-320"/>
            <p:cNvSpPr/>
            <p:nvPr/>
          </p:nvSpPr>
          <p:spPr>
            <a:xfrm>
              <a:off x="1767057" y="4493506"/>
              <a:ext cx="97463" cy="128501"/>
            </a:xfrm>
            <a:custGeom>
              <a:avLst/>
              <a:gdLst/>
              <a:ahLst/>
              <a:cxnLst/>
              <a:rect l="0" t="0" r="0" b="0"/>
              <a:pathLst>
                <a:path w="97463" h="128501">
                  <a:moveTo>
                    <a:pt x="97462" y="7057"/>
                  </a:moveTo>
                  <a:lnTo>
                    <a:pt x="91311" y="906"/>
                  </a:lnTo>
                  <a:lnTo>
                    <a:pt x="74311" y="0"/>
                  </a:lnTo>
                  <a:lnTo>
                    <a:pt x="45684" y="9864"/>
                  </a:lnTo>
                  <a:lnTo>
                    <a:pt x="29292" y="20500"/>
                  </a:lnTo>
                  <a:lnTo>
                    <a:pt x="6059" y="47673"/>
                  </a:lnTo>
                  <a:lnTo>
                    <a:pt x="1276" y="57123"/>
                  </a:lnTo>
                  <a:lnTo>
                    <a:pt x="0" y="61866"/>
                  </a:lnTo>
                  <a:lnTo>
                    <a:pt x="700" y="71368"/>
                  </a:lnTo>
                  <a:lnTo>
                    <a:pt x="7616" y="90404"/>
                  </a:lnTo>
                  <a:lnTo>
                    <a:pt x="18101" y="104689"/>
                  </a:lnTo>
                  <a:lnTo>
                    <a:pt x="35054" y="115183"/>
                  </a:lnTo>
                  <a:lnTo>
                    <a:pt x="67018" y="126198"/>
                  </a:lnTo>
                  <a:lnTo>
                    <a:pt x="83174" y="128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 name="SMARTInkShape-321"/>
            <p:cNvSpPr/>
            <p:nvPr/>
          </p:nvSpPr>
          <p:spPr>
            <a:xfrm>
              <a:off x="1950246" y="4307681"/>
              <a:ext cx="107117" cy="314326"/>
            </a:xfrm>
            <a:custGeom>
              <a:avLst/>
              <a:gdLst/>
              <a:ahLst/>
              <a:cxnLst/>
              <a:rect l="0" t="0" r="0" b="0"/>
              <a:pathLst>
                <a:path w="107117" h="314326">
                  <a:moveTo>
                    <a:pt x="64292" y="0"/>
                  </a:moveTo>
                  <a:lnTo>
                    <a:pt x="60499" y="0"/>
                  </a:lnTo>
                  <a:lnTo>
                    <a:pt x="59382" y="794"/>
                  </a:lnTo>
                  <a:lnTo>
                    <a:pt x="58637" y="2117"/>
                  </a:lnTo>
                  <a:lnTo>
                    <a:pt x="49930" y="37021"/>
                  </a:lnTo>
                  <a:lnTo>
                    <a:pt x="43948" y="71609"/>
                  </a:lnTo>
                  <a:lnTo>
                    <a:pt x="37372" y="105750"/>
                  </a:lnTo>
                  <a:lnTo>
                    <a:pt x="28429" y="140951"/>
                  </a:lnTo>
                  <a:lnTo>
                    <a:pt x="19019" y="174862"/>
                  </a:lnTo>
                  <a:lnTo>
                    <a:pt x="14427" y="206432"/>
                  </a:lnTo>
                  <a:lnTo>
                    <a:pt x="8816" y="235598"/>
                  </a:lnTo>
                  <a:lnTo>
                    <a:pt x="5521" y="255015"/>
                  </a:lnTo>
                  <a:lnTo>
                    <a:pt x="1089" y="275799"/>
                  </a:lnTo>
                  <a:lnTo>
                    <a:pt x="6" y="292730"/>
                  </a:lnTo>
                  <a:lnTo>
                    <a:pt x="0" y="289053"/>
                  </a:lnTo>
                  <a:lnTo>
                    <a:pt x="12649" y="254024"/>
                  </a:lnTo>
                  <a:lnTo>
                    <a:pt x="16997" y="244927"/>
                  </a:lnTo>
                  <a:lnTo>
                    <a:pt x="23693" y="237709"/>
                  </a:lnTo>
                  <a:lnTo>
                    <a:pt x="54708" y="211083"/>
                  </a:lnTo>
                  <a:lnTo>
                    <a:pt x="67361" y="208329"/>
                  </a:lnTo>
                  <a:lnTo>
                    <a:pt x="86784" y="207322"/>
                  </a:lnTo>
                  <a:lnTo>
                    <a:pt x="92280" y="209353"/>
                  </a:lnTo>
                  <a:lnTo>
                    <a:pt x="94856" y="211007"/>
                  </a:lnTo>
                  <a:lnTo>
                    <a:pt x="102276" y="220918"/>
                  </a:lnTo>
                  <a:lnTo>
                    <a:pt x="105709" y="230116"/>
                  </a:lnTo>
                  <a:lnTo>
                    <a:pt x="107116" y="263032"/>
                  </a:lnTo>
                  <a:lnTo>
                    <a:pt x="106353" y="280410"/>
                  </a:lnTo>
                  <a:lnTo>
                    <a:pt x="101002" y="294886"/>
                  </a:lnTo>
                  <a:lnTo>
                    <a:pt x="100010"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 name="SMARTInkShape-322"/>
            <p:cNvSpPr/>
            <p:nvPr/>
          </p:nvSpPr>
          <p:spPr>
            <a:xfrm>
              <a:off x="2079250" y="4514850"/>
              <a:ext cx="120863" cy="96236"/>
            </a:xfrm>
            <a:custGeom>
              <a:avLst/>
              <a:gdLst/>
              <a:ahLst/>
              <a:cxnLst/>
              <a:rect l="0" t="0" r="0" b="0"/>
              <a:pathLst>
                <a:path w="120863" h="96236">
                  <a:moveTo>
                    <a:pt x="63875" y="14288"/>
                  </a:moveTo>
                  <a:lnTo>
                    <a:pt x="60083" y="10495"/>
                  </a:lnTo>
                  <a:lnTo>
                    <a:pt x="56104" y="8633"/>
                  </a:lnTo>
                  <a:lnTo>
                    <a:pt x="53932" y="8137"/>
                  </a:lnTo>
                  <a:lnTo>
                    <a:pt x="33875" y="13382"/>
                  </a:lnTo>
                  <a:lnTo>
                    <a:pt x="28581" y="18118"/>
                  </a:lnTo>
                  <a:lnTo>
                    <a:pt x="4351" y="51337"/>
                  </a:lnTo>
                  <a:lnTo>
                    <a:pt x="1701" y="58800"/>
                  </a:lnTo>
                  <a:lnTo>
                    <a:pt x="0" y="72734"/>
                  </a:lnTo>
                  <a:lnTo>
                    <a:pt x="1884" y="78099"/>
                  </a:lnTo>
                  <a:lnTo>
                    <a:pt x="3498" y="80641"/>
                  </a:lnTo>
                  <a:lnTo>
                    <a:pt x="13353" y="88011"/>
                  </a:lnTo>
                  <a:lnTo>
                    <a:pt x="37868" y="96235"/>
                  </a:lnTo>
                  <a:lnTo>
                    <a:pt x="48612" y="96217"/>
                  </a:lnTo>
                  <a:lnTo>
                    <a:pt x="83731" y="91046"/>
                  </a:lnTo>
                  <a:lnTo>
                    <a:pt x="94131" y="86502"/>
                  </a:lnTo>
                  <a:lnTo>
                    <a:pt x="114759" y="69943"/>
                  </a:lnTo>
                  <a:lnTo>
                    <a:pt x="118240" y="62571"/>
                  </a:lnTo>
                  <a:lnTo>
                    <a:pt x="120862" y="40799"/>
                  </a:lnTo>
                  <a:lnTo>
                    <a:pt x="117184" y="29639"/>
                  </a:lnTo>
                  <a:lnTo>
                    <a:pt x="111116" y="22963"/>
                  </a:lnTo>
                  <a:lnTo>
                    <a:pt x="98077" y="12209"/>
                  </a:lnTo>
                  <a:lnTo>
                    <a:pt x="924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 name="SMARTInkShape-323"/>
            <p:cNvSpPr/>
            <p:nvPr/>
          </p:nvSpPr>
          <p:spPr>
            <a:xfrm>
              <a:off x="2211379" y="4529138"/>
              <a:ext cx="87808" cy="106679"/>
            </a:xfrm>
            <a:custGeom>
              <a:avLst/>
              <a:gdLst/>
              <a:ahLst/>
              <a:cxnLst/>
              <a:rect l="0" t="0" r="0" b="0"/>
              <a:pathLst>
                <a:path w="87808" h="106679">
                  <a:moveTo>
                    <a:pt x="46046" y="0"/>
                  </a:moveTo>
                  <a:lnTo>
                    <a:pt x="46046" y="9942"/>
                  </a:lnTo>
                  <a:lnTo>
                    <a:pt x="43929" y="14473"/>
                  </a:lnTo>
                  <a:lnTo>
                    <a:pt x="36103" y="23848"/>
                  </a:lnTo>
                  <a:lnTo>
                    <a:pt x="9230" y="45392"/>
                  </a:lnTo>
                  <a:lnTo>
                    <a:pt x="188" y="63029"/>
                  </a:lnTo>
                  <a:lnTo>
                    <a:pt x="0" y="74050"/>
                  </a:lnTo>
                  <a:lnTo>
                    <a:pt x="2562" y="85299"/>
                  </a:lnTo>
                  <a:lnTo>
                    <a:pt x="6347" y="92943"/>
                  </a:lnTo>
                  <a:lnTo>
                    <a:pt x="16733" y="101710"/>
                  </a:lnTo>
                  <a:lnTo>
                    <a:pt x="25345" y="104735"/>
                  </a:lnTo>
                  <a:lnTo>
                    <a:pt x="47601" y="106678"/>
                  </a:lnTo>
                  <a:lnTo>
                    <a:pt x="64146" y="103222"/>
                  </a:lnTo>
                  <a:lnTo>
                    <a:pt x="75310" y="97171"/>
                  </a:lnTo>
                  <a:lnTo>
                    <a:pt x="83644" y="86558"/>
                  </a:lnTo>
                  <a:lnTo>
                    <a:pt x="87349" y="73359"/>
                  </a:lnTo>
                  <a:lnTo>
                    <a:pt x="87807" y="52296"/>
                  </a:lnTo>
                  <a:lnTo>
                    <a:pt x="74621"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SMARTInkShape-324"/>
            <p:cNvSpPr/>
            <p:nvPr/>
          </p:nvSpPr>
          <p:spPr>
            <a:xfrm>
              <a:off x="2371725" y="4300538"/>
              <a:ext cx="21432" cy="285751"/>
            </a:xfrm>
            <a:custGeom>
              <a:avLst/>
              <a:gdLst/>
              <a:ahLst/>
              <a:cxnLst/>
              <a:rect l="0" t="0" r="0" b="0"/>
              <a:pathLst>
                <a:path w="21432" h="285751">
                  <a:moveTo>
                    <a:pt x="0" y="0"/>
                  </a:moveTo>
                  <a:lnTo>
                    <a:pt x="5654" y="13425"/>
                  </a:lnTo>
                  <a:lnTo>
                    <a:pt x="12667" y="44041"/>
                  </a:lnTo>
                  <a:lnTo>
                    <a:pt x="14868" y="79530"/>
                  </a:lnTo>
                  <a:lnTo>
                    <a:pt x="19134" y="106555"/>
                  </a:lnTo>
                  <a:lnTo>
                    <a:pt x="20750" y="139345"/>
                  </a:lnTo>
                  <a:lnTo>
                    <a:pt x="21230" y="174990"/>
                  </a:lnTo>
                  <a:lnTo>
                    <a:pt x="21342" y="201598"/>
                  </a:lnTo>
                  <a:lnTo>
                    <a:pt x="19275" y="227182"/>
                  </a:lnTo>
                  <a:lnTo>
                    <a:pt x="21431"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8" name="SMARTInkShape-Group57"/>
          <p:cNvGrpSpPr/>
          <p:nvPr/>
        </p:nvGrpSpPr>
        <p:grpSpPr>
          <a:xfrm>
            <a:off x="500063" y="4186238"/>
            <a:ext cx="271463" cy="392907"/>
            <a:chOff x="500063" y="4186238"/>
            <a:chExt cx="271463" cy="392907"/>
          </a:xfrm>
        </p:grpSpPr>
        <p:sp>
          <p:nvSpPr>
            <p:cNvPr id="555" name="SMARTInkShape-325"/>
            <p:cNvSpPr/>
            <p:nvPr/>
          </p:nvSpPr>
          <p:spPr>
            <a:xfrm>
              <a:off x="500063" y="4186238"/>
              <a:ext cx="150717" cy="270611"/>
            </a:xfrm>
            <a:custGeom>
              <a:avLst/>
              <a:gdLst/>
              <a:ahLst/>
              <a:cxnLst/>
              <a:rect l="0" t="0" r="0" b="0"/>
              <a:pathLst>
                <a:path w="150717" h="270611">
                  <a:moveTo>
                    <a:pt x="64293" y="0"/>
                  </a:moveTo>
                  <a:lnTo>
                    <a:pt x="39457" y="793"/>
                  </a:lnTo>
                  <a:lnTo>
                    <a:pt x="16534" y="9942"/>
                  </a:lnTo>
                  <a:lnTo>
                    <a:pt x="6133" y="16792"/>
                  </a:lnTo>
                  <a:lnTo>
                    <a:pt x="2726" y="23602"/>
                  </a:lnTo>
                  <a:lnTo>
                    <a:pt x="538" y="40910"/>
                  </a:lnTo>
                  <a:lnTo>
                    <a:pt x="2356" y="48080"/>
                  </a:lnTo>
                  <a:lnTo>
                    <a:pt x="7397" y="55500"/>
                  </a:lnTo>
                  <a:lnTo>
                    <a:pt x="39396" y="88441"/>
                  </a:lnTo>
                  <a:lnTo>
                    <a:pt x="70517" y="114836"/>
                  </a:lnTo>
                  <a:lnTo>
                    <a:pt x="99830" y="142980"/>
                  </a:lnTo>
                  <a:lnTo>
                    <a:pt x="126964" y="171470"/>
                  </a:lnTo>
                  <a:lnTo>
                    <a:pt x="143730" y="204262"/>
                  </a:lnTo>
                  <a:lnTo>
                    <a:pt x="150398" y="223339"/>
                  </a:lnTo>
                  <a:lnTo>
                    <a:pt x="150716" y="237109"/>
                  </a:lnTo>
                  <a:lnTo>
                    <a:pt x="146433" y="253787"/>
                  </a:lnTo>
                  <a:lnTo>
                    <a:pt x="140136" y="264990"/>
                  </a:lnTo>
                  <a:lnTo>
                    <a:pt x="136287" y="267148"/>
                  </a:lnTo>
                  <a:lnTo>
                    <a:pt x="112998" y="270610"/>
                  </a:lnTo>
                  <a:lnTo>
                    <a:pt x="78409" y="270556"/>
                  </a:lnTo>
                  <a:lnTo>
                    <a:pt x="42839" y="261504"/>
                  </a:lnTo>
                  <a:lnTo>
                    <a:pt x="0" y="2428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SMARTInkShape-326"/>
            <p:cNvSpPr/>
            <p:nvPr/>
          </p:nvSpPr>
          <p:spPr>
            <a:xfrm>
              <a:off x="514350" y="4202014"/>
              <a:ext cx="185739" cy="27087"/>
            </a:xfrm>
            <a:custGeom>
              <a:avLst/>
              <a:gdLst/>
              <a:ahLst/>
              <a:cxnLst/>
              <a:rect l="0" t="0" r="0" b="0"/>
              <a:pathLst>
                <a:path w="185739" h="27087">
                  <a:moveTo>
                    <a:pt x="0" y="5655"/>
                  </a:moveTo>
                  <a:lnTo>
                    <a:pt x="17888" y="4861"/>
                  </a:lnTo>
                  <a:lnTo>
                    <a:pt x="40193" y="0"/>
                  </a:lnTo>
                  <a:lnTo>
                    <a:pt x="65619" y="1069"/>
                  </a:lnTo>
                  <a:lnTo>
                    <a:pt x="93262" y="6413"/>
                  </a:lnTo>
                  <a:lnTo>
                    <a:pt x="121560" y="13023"/>
                  </a:lnTo>
                  <a:lnTo>
                    <a:pt x="155774" y="22368"/>
                  </a:lnTo>
                  <a:lnTo>
                    <a:pt x="185738" y="27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SMARTInkShape-327"/>
            <p:cNvSpPr/>
            <p:nvPr/>
          </p:nvSpPr>
          <p:spPr>
            <a:xfrm>
              <a:off x="764381" y="4557713"/>
              <a:ext cx="7145" cy="21432"/>
            </a:xfrm>
            <a:custGeom>
              <a:avLst/>
              <a:gdLst/>
              <a:ahLst/>
              <a:cxnLst/>
              <a:rect l="0" t="0" r="0" b="0"/>
              <a:pathLst>
                <a:path w="7145" h="21432">
                  <a:moveTo>
                    <a:pt x="7144" y="0"/>
                  </a:moveTo>
                  <a:lnTo>
                    <a:pt x="3352" y="3792"/>
                  </a:lnTo>
                  <a:lnTo>
                    <a:pt x="1490" y="9887"/>
                  </a:lnTo>
                  <a:lnTo>
                    <a:pt x="0"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59" name="SMARTInkShape-328"/>
          <p:cNvSpPr/>
          <p:nvPr/>
        </p:nvSpPr>
        <p:spPr>
          <a:xfrm>
            <a:off x="6005217" y="3929250"/>
            <a:ext cx="1284611" cy="892782"/>
          </a:xfrm>
          <a:custGeom>
            <a:avLst/>
            <a:gdLst/>
            <a:ahLst/>
            <a:cxnLst/>
            <a:rect l="0" t="0" r="0" b="0"/>
            <a:pathLst>
              <a:path w="1284611" h="892782">
                <a:moveTo>
                  <a:pt x="302713" y="892781"/>
                </a:moveTo>
                <a:lnTo>
                  <a:pt x="301921" y="879009"/>
                </a:lnTo>
                <a:lnTo>
                  <a:pt x="292771" y="849046"/>
                </a:lnTo>
                <a:lnTo>
                  <a:pt x="282788" y="814674"/>
                </a:lnTo>
                <a:lnTo>
                  <a:pt x="271587" y="781180"/>
                </a:lnTo>
                <a:lnTo>
                  <a:pt x="265596" y="755074"/>
                </a:lnTo>
                <a:lnTo>
                  <a:pt x="258172" y="727597"/>
                </a:lnTo>
                <a:lnTo>
                  <a:pt x="248786" y="699510"/>
                </a:lnTo>
                <a:lnTo>
                  <a:pt x="236678" y="671152"/>
                </a:lnTo>
                <a:lnTo>
                  <a:pt x="225476" y="642673"/>
                </a:lnTo>
                <a:lnTo>
                  <a:pt x="214411" y="614141"/>
                </a:lnTo>
                <a:lnTo>
                  <a:pt x="201556" y="585585"/>
                </a:lnTo>
                <a:lnTo>
                  <a:pt x="190022" y="557018"/>
                </a:lnTo>
                <a:lnTo>
                  <a:pt x="178809" y="530034"/>
                </a:lnTo>
                <a:lnTo>
                  <a:pt x="159904" y="497787"/>
                </a:lnTo>
                <a:lnTo>
                  <a:pt x="141008" y="467272"/>
                </a:lnTo>
                <a:lnTo>
                  <a:pt x="129397" y="449514"/>
                </a:lnTo>
                <a:lnTo>
                  <a:pt x="124349" y="445742"/>
                </a:lnTo>
                <a:lnTo>
                  <a:pt x="121892" y="444737"/>
                </a:lnTo>
                <a:lnTo>
                  <a:pt x="120253" y="444860"/>
                </a:lnTo>
                <a:lnTo>
                  <a:pt x="119161" y="445736"/>
                </a:lnTo>
                <a:lnTo>
                  <a:pt x="118433" y="447113"/>
                </a:lnTo>
                <a:lnTo>
                  <a:pt x="121857" y="452877"/>
                </a:lnTo>
                <a:lnTo>
                  <a:pt x="127877" y="461525"/>
                </a:lnTo>
                <a:lnTo>
                  <a:pt x="148242" y="497118"/>
                </a:lnTo>
                <a:lnTo>
                  <a:pt x="163988" y="528074"/>
                </a:lnTo>
                <a:lnTo>
                  <a:pt x="186292" y="562382"/>
                </a:lnTo>
                <a:lnTo>
                  <a:pt x="209216" y="597682"/>
                </a:lnTo>
                <a:lnTo>
                  <a:pt x="231091" y="633277"/>
                </a:lnTo>
                <a:lnTo>
                  <a:pt x="256445" y="665167"/>
                </a:lnTo>
                <a:lnTo>
                  <a:pt x="287754" y="698683"/>
                </a:lnTo>
                <a:lnTo>
                  <a:pt x="309659" y="719383"/>
                </a:lnTo>
                <a:lnTo>
                  <a:pt x="330437" y="730455"/>
                </a:lnTo>
                <a:lnTo>
                  <a:pt x="349965" y="736716"/>
                </a:lnTo>
                <a:lnTo>
                  <a:pt x="353265" y="738731"/>
                </a:lnTo>
                <a:lnTo>
                  <a:pt x="355465" y="739281"/>
                </a:lnTo>
                <a:lnTo>
                  <a:pt x="356931" y="738854"/>
                </a:lnTo>
                <a:lnTo>
                  <a:pt x="357909" y="737776"/>
                </a:lnTo>
                <a:lnTo>
                  <a:pt x="361112" y="736577"/>
                </a:lnTo>
                <a:lnTo>
                  <a:pt x="363077" y="736257"/>
                </a:lnTo>
                <a:lnTo>
                  <a:pt x="363593" y="734457"/>
                </a:lnTo>
                <a:lnTo>
                  <a:pt x="356719" y="711996"/>
                </a:lnTo>
                <a:lnTo>
                  <a:pt x="342104" y="678683"/>
                </a:lnTo>
                <a:lnTo>
                  <a:pt x="327791" y="644577"/>
                </a:lnTo>
                <a:lnTo>
                  <a:pt x="315447" y="615516"/>
                </a:lnTo>
                <a:lnTo>
                  <a:pt x="302023" y="579846"/>
                </a:lnTo>
                <a:lnTo>
                  <a:pt x="295110" y="560333"/>
                </a:lnTo>
                <a:lnTo>
                  <a:pt x="288914" y="540180"/>
                </a:lnTo>
                <a:lnTo>
                  <a:pt x="283195" y="519601"/>
                </a:lnTo>
                <a:lnTo>
                  <a:pt x="277795" y="498739"/>
                </a:lnTo>
                <a:lnTo>
                  <a:pt x="271814" y="478480"/>
                </a:lnTo>
                <a:lnTo>
                  <a:pt x="265445" y="458624"/>
                </a:lnTo>
                <a:lnTo>
                  <a:pt x="258818" y="439037"/>
                </a:lnTo>
                <a:lnTo>
                  <a:pt x="252813" y="420422"/>
                </a:lnTo>
                <a:lnTo>
                  <a:pt x="241906" y="384923"/>
                </a:lnTo>
                <a:lnTo>
                  <a:pt x="233884" y="354858"/>
                </a:lnTo>
                <a:lnTo>
                  <a:pt x="228467" y="329061"/>
                </a:lnTo>
                <a:lnTo>
                  <a:pt x="225417" y="299068"/>
                </a:lnTo>
                <a:lnTo>
                  <a:pt x="224704" y="288126"/>
                </a:lnTo>
                <a:lnTo>
                  <a:pt x="225307" y="284890"/>
                </a:lnTo>
                <a:lnTo>
                  <a:pt x="226503" y="282733"/>
                </a:lnTo>
                <a:lnTo>
                  <a:pt x="228094" y="281295"/>
                </a:lnTo>
                <a:lnTo>
                  <a:pt x="230743" y="281924"/>
                </a:lnTo>
                <a:lnTo>
                  <a:pt x="250884" y="298558"/>
                </a:lnTo>
                <a:lnTo>
                  <a:pt x="270281" y="328934"/>
                </a:lnTo>
                <a:lnTo>
                  <a:pt x="289400" y="361737"/>
                </a:lnTo>
                <a:lnTo>
                  <a:pt x="303148" y="387680"/>
                </a:lnTo>
                <a:lnTo>
                  <a:pt x="319310" y="415086"/>
                </a:lnTo>
                <a:lnTo>
                  <a:pt x="336284" y="444728"/>
                </a:lnTo>
                <a:lnTo>
                  <a:pt x="351766" y="479070"/>
                </a:lnTo>
                <a:lnTo>
                  <a:pt x="366584" y="513382"/>
                </a:lnTo>
                <a:lnTo>
                  <a:pt x="381901" y="547153"/>
                </a:lnTo>
                <a:lnTo>
                  <a:pt x="399291" y="580683"/>
                </a:lnTo>
                <a:lnTo>
                  <a:pt x="415488" y="609873"/>
                </a:lnTo>
                <a:lnTo>
                  <a:pt x="435877" y="644386"/>
                </a:lnTo>
                <a:lnTo>
                  <a:pt x="456217" y="677596"/>
                </a:lnTo>
                <a:lnTo>
                  <a:pt x="461689" y="682050"/>
                </a:lnTo>
                <a:lnTo>
                  <a:pt x="462673" y="681650"/>
                </a:lnTo>
                <a:lnTo>
                  <a:pt x="462534" y="679796"/>
                </a:lnTo>
                <a:lnTo>
                  <a:pt x="461058" y="672709"/>
                </a:lnTo>
                <a:lnTo>
                  <a:pt x="455876" y="644523"/>
                </a:lnTo>
                <a:lnTo>
                  <a:pt x="442288" y="610467"/>
                </a:lnTo>
                <a:lnTo>
                  <a:pt x="429834" y="582365"/>
                </a:lnTo>
                <a:lnTo>
                  <a:pt x="416362" y="548708"/>
                </a:lnTo>
                <a:lnTo>
                  <a:pt x="409436" y="530049"/>
                </a:lnTo>
                <a:lnTo>
                  <a:pt x="402437" y="510466"/>
                </a:lnTo>
                <a:lnTo>
                  <a:pt x="395390" y="490267"/>
                </a:lnTo>
                <a:lnTo>
                  <a:pt x="389104" y="468864"/>
                </a:lnTo>
                <a:lnTo>
                  <a:pt x="383326" y="446657"/>
                </a:lnTo>
                <a:lnTo>
                  <a:pt x="377887" y="423915"/>
                </a:lnTo>
                <a:lnTo>
                  <a:pt x="372674" y="402404"/>
                </a:lnTo>
                <a:lnTo>
                  <a:pt x="367610" y="381713"/>
                </a:lnTo>
                <a:lnTo>
                  <a:pt x="362647" y="361569"/>
                </a:lnTo>
                <a:lnTo>
                  <a:pt x="358544" y="341790"/>
                </a:lnTo>
                <a:lnTo>
                  <a:pt x="355015" y="322254"/>
                </a:lnTo>
                <a:lnTo>
                  <a:pt x="351869" y="302879"/>
                </a:lnTo>
                <a:lnTo>
                  <a:pt x="348373" y="270769"/>
                </a:lnTo>
                <a:lnTo>
                  <a:pt x="347613" y="244063"/>
                </a:lnTo>
                <a:lnTo>
                  <a:pt x="351648" y="212765"/>
                </a:lnTo>
                <a:lnTo>
                  <a:pt x="357871" y="194319"/>
                </a:lnTo>
                <a:lnTo>
                  <a:pt x="362418" y="189447"/>
                </a:lnTo>
                <a:lnTo>
                  <a:pt x="365535" y="188942"/>
                </a:lnTo>
                <a:lnTo>
                  <a:pt x="373232" y="190497"/>
                </a:lnTo>
                <a:lnTo>
                  <a:pt x="379829" y="195951"/>
                </a:lnTo>
                <a:lnTo>
                  <a:pt x="394323" y="216180"/>
                </a:lnTo>
                <a:lnTo>
                  <a:pt x="404029" y="247542"/>
                </a:lnTo>
                <a:lnTo>
                  <a:pt x="411508" y="273427"/>
                </a:lnTo>
                <a:lnTo>
                  <a:pt x="419329" y="302394"/>
                </a:lnTo>
                <a:lnTo>
                  <a:pt x="425452" y="336435"/>
                </a:lnTo>
                <a:lnTo>
                  <a:pt x="427401" y="355196"/>
                </a:lnTo>
                <a:lnTo>
                  <a:pt x="428701" y="374847"/>
                </a:lnTo>
                <a:lnTo>
                  <a:pt x="429568" y="395092"/>
                </a:lnTo>
                <a:lnTo>
                  <a:pt x="430940" y="415732"/>
                </a:lnTo>
                <a:lnTo>
                  <a:pt x="432647" y="436636"/>
                </a:lnTo>
                <a:lnTo>
                  <a:pt x="434581" y="457716"/>
                </a:lnTo>
                <a:lnTo>
                  <a:pt x="436663" y="478119"/>
                </a:lnTo>
                <a:lnTo>
                  <a:pt x="438844" y="498071"/>
                </a:lnTo>
                <a:lnTo>
                  <a:pt x="441093" y="517722"/>
                </a:lnTo>
                <a:lnTo>
                  <a:pt x="443591" y="550141"/>
                </a:lnTo>
                <a:lnTo>
                  <a:pt x="445495" y="576984"/>
                </a:lnTo>
                <a:lnTo>
                  <a:pt x="450235" y="607565"/>
                </a:lnTo>
                <a:lnTo>
                  <a:pt x="452239" y="621983"/>
                </a:lnTo>
                <a:lnTo>
                  <a:pt x="452404" y="621761"/>
                </a:lnTo>
                <a:lnTo>
                  <a:pt x="452690" y="588177"/>
                </a:lnTo>
                <a:lnTo>
                  <a:pt x="451920" y="564520"/>
                </a:lnTo>
                <a:lnTo>
                  <a:pt x="448932" y="532839"/>
                </a:lnTo>
                <a:lnTo>
                  <a:pt x="447074" y="497593"/>
                </a:lnTo>
                <a:lnTo>
                  <a:pt x="446580" y="479303"/>
                </a:lnTo>
                <a:lnTo>
                  <a:pt x="446250" y="460760"/>
                </a:lnTo>
                <a:lnTo>
                  <a:pt x="446030" y="442049"/>
                </a:lnTo>
                <a:lnTo>
                  <a:pt x="445883" y="423224"/>
                </a:lnTo>
                <a:lnTo>
                  <a:pt x="446579" y="404324"/>
                </a:lnTo>
                <a:lnTo>
                  <a:pt x="447836" y="385375"/>
                </a:lnTo>
                <a:lnTo>
                  <a:pt x="449469" y="366391"/>
                </a:lnTo>
                <a:lnTo>
                  <a:pt x="452144" y="347386"/>
                </a:lnTo>
                <a:lnTo>
                  <a:pt x="455515" y="328366"/>
                </a:lnTo>
                <a:lnTo>
                  <a:pt x="459350" y="309335"/>
                </a:lnTo>
                <a:lnTo>
                  <a:pt x="462701" y="291092"/>
                </a:lnTo>
                <a:lnTo>
                  <a:pt x="468540" y="256005"/>
                </a:lnTo>
                <a:lnTo>
                  <a:pt x="478014" y="226124"/>
                </a:lnTo>
                <a:lnTo>
                  <a:pt x="488576" y="200408"/>
                </a:lnTo>
                <a:lnTo>
                  <a:pt x="499777" y="170461"/>
                </a:lnTo>
                <a:lnTo>
                  <a:pt x="508302" y="159529"/>
                </a:lnTo>
                <a:lnTo>
                  <a:pt x="515266" y="154141"/>
                </a:lnTo>
                <a:lnTo>
                  <a:pt x="518234" y="152705"/>
                </a:lnTo>
                <a:lnTo>
                  <a:pt x="521006" y="154128"/>
                </a:lnTo>
                <a:lnTo>
                  <a:pt x="526204" y="162060"/>
                </a:lnTo>
                <a:lnTo>
                  <a:pt x="529800" y="187498"/>
                </a:lnTo>
                <a:lnTo>
                  <a:pt x="530641" y="213139"/>
                </a:lnTo>
                <a:lnTo>
                  <a:pt x="531015" y="243055"/>
                </a:lnTo>
                <a:lnTo>
                  <a:pt x="531182" y="274872"/>
                </a:lnTo>
                <a:lnTo>
                  <a:pt x="530432" y="292723"/>
                </a:lnTo>
                <a:lnTo>
                  <a:pt x="529138" y="311767"/>
                </a:lnTo>
                <a:lnTo>
                  <a:pt x="527483" y="331607"/>
                </a:lnTo>
                <a:lnTo>
                  <a:pt x="526378" y="350390"/>
                </a:lnTo>
                <a:lnTo>
                  <a:pt x="525152" y="386077"/>
                </a:lnTo>
                <a:lnTo>
                  <a:pt x="524607" y="420459"/>
                </a:lnTo>
                <a:lnTo>
                  <a:pt x="524364" y="452672"/>
                </a:lnTo>
                <a:lnTo>
                  <a:pt x="524257" y="480219"/>
                </a:lnTo>
                <a:lnTo>
                  <a:pt x="524981" y="512338"/>
                </a:lnTo>
                <a:lnTo>
                  <a:pt x="527970" y="520760"/>
                </a:lnTo>
                <a:lnTo>
                  <a:pt x="529879" y="521736"/>
                </a:lnTo>
                <a:lnTo>
                  <a:pt x="531944" y="520799"/>
                </a:lnTo>
                <a:lnTo>
                  <a:pt x="534116" y="518587"/>
                </a:lnTo>
                <a:lnTo>
                  <a:pt x="538394" y="490636"/>
                </a:lnTo>
                <a:lnTo>
                  <a:pt x="541869" y="467194"/>
                </a:lnTo>
                <a:lnTo>
                  <a:pt x="548176" y="436667"/>
                </a:lnTo>
                <a:lnTo>
                  <a:pt x="555477" y="401139"/>
                </a:lnTo>
                <a:lnTo>
                  <a:pt x="558535" y="381663"/>
                </a:lnTo>
                <a:lnTo>
                  <a:pt x="561367" y="361536"/>
                </a:lnTo>
                <a:lnTo>
                  <a:pt x="564844" y="341768"/>
                </a:lnTo>
                <a:lnTo>
                  <a:pt x="568748" y="322239"/>
                </a:lnTo>
                <a:lnTo>
                  <a:pt x="572939" y="302870"/>
                </a:lnTo>
                <a:lnTo>
                  <a:pt x="578114" y="282813"/>
                </a:lnTo>
                <a:lnTo>
                  <a:pt x="583945" y="262298"/>
                </a:lnTo>
                <a:lnTo>
                  <a:pt x="590215" y="241478"/>
                </a:lnTo>
                <a:lnTo>
                  <a:pt x="597568" y="222042"/>
                </a:lnTo>
                <a:lnTo>
                  <a:pt x="605646" y="203528"/>
                </a:lnTo>
                <a:lnTo>
                  <a:pt x="622294" y="168934"/>
                </a:lnTo>
                <a:lnTo>
                  <a:pt x="637631" y="137684"/>
                </a:lnTo>
                <a:lnTo>
                  <a:pt x="652385" y="112153"/>
                </a:lnTo>
                <a:lnTo>
                  <a:pt x="674078" y="82047"/>
                </a:lnTo>
                <a:lnTo>
                  <a:pt x="687633" y="68111"/>
                </a:lnTo>
                <a:lnTo>
                  <a:pt x="698950" y="61917"/>
                </a:lnTo>
                <a:lnTo>
                  <a:pt x="702603" y="61060"/>
                </a:lnTo>
                <a:lnTo>
                  <a:pt x="705038" y="61281"/>
                </a:lnTo>
                <a:lnTo>
                  <a:pt x="706661" y="62223"/>
                </a:lnTo>
                <a:lnTo>
                  <a:pt x="708465" y="69619"/>
                </a:lnTo>
                <a:lnTo>
                  <a:pt x="707364" y="91404"/>
                </a:lnTo>
                <a:lnTo>
                  <a:pt x="702427" y="113545"/>
                </a:lnTo>
                <a:lnTo>
                  <a:pt x="692296" y="141906"/>
                </a:lnTo>
                <a:lnTo>
                  <a:pt x="679856" y="177265"/>
                </a:lnTo>
                <a:lnTo>
                  <a:pt x="673205" y="196695"/>
                </a:lnTo>
                <a:lnTo>
                  <a:pt x="666389" y="216793"/>
                </a:lnTo>
                <a:lnTo>
                  <a:pt x="659464" y="237335"/>
                </a:lnTo>
                <a:lnTo>
                  <a:pt x="652467" y="258173"/>
                </a:lnTo>
                <a:lnTo>
                  <a:pt x="645420" y="279209"/>
                </a:lnTo>
                <a:lnTo>
                  <a:pt x="638341" y="300377"/>
                </a:lnTo>
                <a:lnTo>
                  <a:pt x="631241" y="321633"/>
                </a:lnTo>
                <a:lnTo>
                  <a:pt x="624126" y="342947"/>
                </a:lnTo>
                <a:lnTo>
                  <a:pt x="617001" y="364300"/>
                </a:lnTo>
                <a:lnTo>
                  <a:pt x="609870" y="385679"/>
                </a:lnTo>
                <a:lnTo>
                  <a:pt x="603528" y="405488"/>
                </a:lnTo>
                <a:lnTo>
                  <a:pt x="597713" y="424251"/>
                </a:lnTo>
                <a:lnTo>
                  <a:pt x="587019" y="458327"/>
                </a:lnTo>
                <a:lnTo>
                  <a:pt x="576974" y="486701"/>
                </a:lnTo>
                <a:lnTo>
                  <a:pt x="562688" y="521855"/>
                </a:lnTo>
                <a:lnTo>
                  <a:pt x="561755" y="524053"/>
                </a:lnTo>
                <a:lnTo>
                  <a:pt x="561927" y="523931"/>
                </a:lnTo>
                <a:lnTo>
                  <a:pt x="564235" y="519563"/>
                </a:lnTo>
                <a:lnTo>
                  <a:pt x="568068" y="485126"/>
                </a:lnTo>
                <a:lnTo>
                  <a:pt x="574372" y="457337"/>
                </a:lnTo>
                <a:lnTo>
                  <a:pt x="582465" y="424348"/>
                </a:lnTo>
                <a:lnTo>
                  <a:pt x="586847" y="406661"/>
                </a:lnTo>
                <a:lnTo>
                  <a:pt x="592149" y="388520"/>
                </a:lnTo>
                <a:lnTo>
                  <a:pt x="598064" y="370076"/>
                </a:lnTo>
                <a:lnTo>
                  <a:pt x="604389" y="351430"/>
                </a:lnTo>
                <a:lnTo>
                  <a:pt x="610987" y="332649"/>
                </a:lnTo>
                <a:lnTo>
                  <a:pt x="617767" y="313779"/>
                </a:lnTo>
                <a:lnTo>
                  <a:pt x="624668" y="294848"/>
                </a:lnTo>
                <a:lnTo>
                  <a:pt x="633237" y="275878"/>
                </a:lnTo>
                <a:lnTo>
                  <a:pt x="642920" y="256881"/>
                </a:lnTo>
                <a:lnTo>
                  <a:pt x="653342" y="237867"/>
                </a:lnTo>
                <a:lnTo>
                  <a:pt x="663467" y="219634"/>
                </a:lnTo>
                <a:lnTo>
                  <a:pt x="683182" y="184559"/>
                </a:lnTo>
                <a:lnTo>
                  <a:pt x="704644" y="154683"/>
                </a:lnTo>
                <a:lnTo>
                  <a:pt x="726619" y="128175"/>
                </a:lnTo>
                <a:lnTo>
                  <a:pt x="756840" y="93320"/>
                </a:lnTo>
                <a:lnTo>
                  <a:pt x="785109" y="72674"/>
                </a:lnTo>
                <a:lnTo>
                  <a:pt x="808125" y="61970"/>
                </a:lnTo>
                <a:lnTo>
                  <a:pt x="819970" y="59188"/>
                </a:lnTo>
                <a:lnTo>
                  <a:pt x="823765" y="60034"/>
                </a:lnTo>
                <a:lnTo>
                  <a:pt x="826293" y="62185"/>
                </a:lnTo>
                <a:lnTo>
                  <a:pt x="827979" y="65207"/>
                </a:lnTo>
                <a:lnTo>
                  <a:pt x="826560" y="88421"/>
                </a:lnTo>
                <a:lnTo>
                  <a:pt x="821020" y="111425"/>
                </a:lnTo>
                <a:lnTo>
                  <a:pt x="811679" y="139112"/>
                </a:lnTo>
                <a:lnTo>
                  <a:pt x="796943" y="172584"/>
                </a:lnTo>
                <a:lnTo>
                  <a:pt x="788569" y="191193"/>
                </a:lnTo>
                <a:lnTo>
                  <a:pt x="779811" y="210743"/>
                </a:lnTo>
                <a:lnTo>
                  <a:pt x="770798" y="230920"/>
                </a:lnTo>
                <a:lnTo>
                  <a:pt x="761613" y="251516"/>
                </a:lnTo>
                <a:lnTo>
                  <a:pt x="752316" y="272390"/>
                </a:lnTo>
                <a:lnTo>
                  <a:pt x="742942" y="293449"/>
                </a:lnTo>
                <a:lnTo>
                  <a:pt x="733519" y="314633"/>
                </a:lnTo>
                <a:lnTo>
                  <a:pt x="724061" y="335899"/>
                </a:lnTo>
                <a:lnTo>
                  <a:pt x="714581" y="357220"/>
                </a:lnTo>
                <a:lnTo>
                  <a:pt x="705086" y="376991"/>
                </a:lnTo>
                <a:lnTo>
                  <a:pt x="695580" y="395727"/>
                </a:lnTo>
                <a:lnTo>
                  <a:pt x="678140" y="430568"/>
                </a:lnTo>
                <a:lnTo>
                  <a:pt x="665098" y="461928"/>
                </a:lnTo>
                <a:lnTo>
                  <a:pt x="645376" y="497260"/>
                </a:lnTo>
                <a:lnTo>
                  <a:pt x="641311" y="506420"/>
                </a:lnTo>
                <a:lnTo>
                  <a:pt x="648683" y="479835"/>
                </a:lnTo>
                <a:lnTo>
                  <a:pt x="657297" y="456308"/>
                </a:lnTo>
                <a:lnTo>
                  <a:pt x="669062" y="426537"/>
                </a:lnTo>
                <a:lnTo>
                  <a:pt x="682229" y="392139"/>
                </a:lnTo>
                <a:lnTo>
                  <a:pt x="689868" y="374076"/>
                </a:lnTo>
                <a:lnTo>
                  <a:pt x="698136" y="355684"/>
                </a:lnTo>
                <a:lnTo>
                  <a:pt x="706822" y="337073"/>
                </a:lnTo>
                <a:lnTo>
                  <a:pt x="716582" y="317521"/>
                </a:lnTo>
                <a:lnTo>
                  <a:pt x="727057" y="297343"/>
                </a:lnTo>
                <a:lnTo>
                  <a:pt x="738010" y="276748"/>
                </a:lnTo>
                <a:lnTo>
                  <a:pt x="750074" y="256667"/>
                </a:lnTo>
                <a:lnTo>
                  <a:pt x="762879" y="236930"/>
                </a:lnTo>
                <a:lnTo>
                  <a:pt x="776178" y="217422"/>
                </a:lnTo>
                <a:lnTo>
                  <a:pt x="789807" y="198860"/>
                </a:lnTo>
                <a:lnTo>
                  <a:pt x="817649" y="163420"/>
                </a:lnTo>
                <a:lnTo>
                  <a:pt x="845900" y="131265"/>
                </a:lnTo>
                <a:lnTo>
                  <a:pt x="873537" y="101892"/>
                </a:lnTo>
                <a:lnTo>
                  <a:pt x="899048" y="75608"/>
                </a:lnTo>
                <a:lnTo>
                  <a:pt x="923616" y="54931"/>
                </a:lnTo>
                <a:lnTo>
                  <a:pt x="957643" y="32019"/>
                </a:lnTo>
                <a:lnTo>
                  <a:pt x="983601" y="19409"/>
                </a:lnTo>
                <a:lnTo>
                  <a:pt x="990001" y="17640"/>
                </a:lnTo>
                <a:lnTo>
                  <a:pt x="995061" y="19635"/>
                </a:lnTo>
                <a:lnTo>
                  <a:pt x="1002801" y="30318"/>
                </a:lnTo>
                <a:lnTo>
                  <a:pt x="1003596" y="37612"/>
                </a:lnTo>
                <a:lnTo>
                  <a:pt x="1000244" y="54183"/>
                </a:lnTo>
                <a:lnTo>
                  <a:pt x="981847" y="88947"/>
                </a:lnTo>
                <a:lnTo>
                  <a:pt x="963062" y="119861"/>
                </a:lnTo>
                <a:lnTo>
                  <a:pt x="940689" y="154767"/>
                </a:lnTo>
                <a:lnTo>
                  <a:pt x="928056" y="172966"/>
                </a:lnTo>
                <a:lnTo>
                  <a:pt x="914871" y="191448"/>
                </a:lnTo>
                <a:lnTo>
                  <a:pt x="901319" y="210913"/>
                </a:lnTo>
                <a:lnTo>
                  <a:pt x="887521" y="231034"/>
                </a:lnTo>
                <a:lnTo>
                  <a:pt x="873561" y="251591"/>
                </a:lnTo>
                <a:lnTo>
                  <a:pt x="859491" y="271646"/>
                </a:lnTo>
                <a:lnTo>
                  <a:pt x="845349" y="291366"/>
                </a:lnTo>
                <a:lnTo>
                  <a:pt x="831158" y="310863"/>
                </a:lnTo>
                <a:lnTo>
                  <a:pt x="804808" y="345226"/>
                </a:lnTo>
                <a:lnTo>
                  <a:pt x="780660" y="375579"/>
                </a:lnTo>
                <a:lnTo>
                  <a:pt x="759345" y="402299"/>
                </a:lnTo>
                <a:lnTo>
                  <a:pt x="733579" y="437209"/>
                </a:lnTo>
                <a:lnTo>
                  <a:pt x="732038" y="439841"/>
                </a:lnTo>
                <a:lnTo>
                  <a:pt x="731806" y="440803"/>
                </a:lnTo>
                <a:lnTo>
                  <a:pt x="749059" y="409272"/>
                </a:lnTo>
                <a:lnTo>
                  <a:pt x="763027" y="386582"/>
                </a:lnTo>
                <a:lnTo>
                  <a:pt x="782464" y="357977"/>
                </a:lnTo>
                <a:lnTo>
                  <a:pt x="806449" y="324626"/>
                </a:lnTo>
                <a:lnTo>
                  <a:pt x="819512" y="306842"/>
                </a:lnTo>
                <a:lnTo>
                  <a:pt x="832983" y="288636"/>
                </a:lnTo>
                <a:lnTo>
                  <a:pt x="846728" y="270149"/>
                </a:lnTo>
                <a:lnTo>
                  <a:pt x="860652" y="251475"/>
                </a:lnTo>
                <a:lnTo>
                  <a:pt x="875492" y="232675"/>
                </a:lnTo>
                <a:lnTo>
                  <a:pt x="890941" y="213791"/>
                </a:lnTo>
                <a:lnTo>
                  <a:pt x="906797" y="194853"/>
                </a:lnTo>
                <a:lnTo>
                  <a:pt x="923717" y="176670"/>
                </a:lnTo>
                <a:lnTo>
                  <a:pt x="941347" y="158993"/>
                </a:lnTo>
                <a:lnTo>
                  <a:pt x="959451" y="141652"/>
                </a:lnTo>
                <a:lnTo>
                  <a:pt x="977870" y="125328"/>
                </a:lnTo>
                <a:lnTo>
                  <a:pt x="996499" y="109683"/>
                </a:lnTo>
                <a:lnTo>
                  <a:pt x="1015268" y="94491"/>
                </a:lnTo>
                <a:lnTo>
                  <a:pt x="1034132" y="80394"/>
                </a:lnTo>
                <a:lnTo>
                  <a:pt x="1053057" y="67027"/>
                </a:lnTo>
                <a:lnTo>
                  <a:pt x="1072024" y="54148"/>
                </a:lnTo>
                <a:lnTo>
                  <a:pt x="1105799" y="33486"/>
                </a:lnTo>
                <a:lnTo>
                  <a:pt x="1135891" y="17160"/>
                </a:lnTo>
                <a:lnTo>
                  <a:pt x="1162494" y="4612"/>
                </a:lnTo>
                <a:lnTo>
                  <a:pt x="1185430" y="93"/>
                </a:lnTo>
                <a:lnTo>
                  <a:pt x="1195992" y="0"/>
                </a:lnTo>
                <a:lnTo>
                  <a:pt x="1202238" y="1525"/>
                </a:lnTo>
                <a:lnTo>
                  <a:pt x="1205610" y="4129"/>
                </a:lnTo>
                <a:lnTo>
                  <a:pt x="1207063" y="7453"/>
                </a:lnTo>
                <a:lnTo>
                  <a:pt x="1202328" y="21729"/>
                </a:lnTo>
                <a:lnTo>
                  <a:pt x="1182041" y="52079"/>
                </a:lnTo>
                <a:lnTo>
                  <a:pt x="1160251" y="77017"/>
                </a:lnTo>
                <a:lnTo>
                  <a:pt x="1132047" y="109267"/>
                </a:lnTo>
                <a:lnTo>
                  <a:pt x="1100990" y="144768"/>
                </a:lnTo>
                <a:lnTo>
                  <a:pt x="1084929" y="163124"/>
                </a:lnTo>
                <a:lnTo>
                  <a:pt x="1067872" y="183300"/>
                </a:lnTo>
                <a:lnTo>
                  <a:pt x="1050151" y="204687"/>
                </a:lnTo>
                <a:lnTo>
                  <a:pt x="1031987" y="226883"/>
                </a:lnTo>
                <a:lnTo>
                  <a:pt x="1013527" y="248824"/>
                </a:lnTo>
                <a:lnTo>
                  <a:pt x="994870" y="270595"/>
                </a:lnTo>
                <a:lnTo>
                  <a:pt x="976083" y="292253"/>
                </a:lnTo>
                <a:lnTo>
                  <a:pt x="958001" y="313041"/>
                </a:lnTo>
                <a:lnTo>
                  <a:pt x="940392" y="333251"/>
                </a:lnTo>
                <a:lnTo>
                  <a:pt x="923095" y="353073"/>
                </a:lnTo>
                <a:lnTo>
                  <a:pt x="907595" y="371845"/>
                </a:lnTo>
                <a:lnTo>
                  <a:pt x="879789" y="407519"/>
                </a:lnTo>
                <a:lnTo>
                  <a:pt x="858436" y="435544"/>
                </a:lnTo>
                <a:lnTo>
                  <a:pt x="829117" y="468030"/>
                </a:lnTo>
                <a:lnTo>
                  <a:pt x="825099" y="470707"/>
                </a:lnTo>
                <a:lnTo>
                  <a:pt x="822421" y="471698"/>
                </a:lnTo>
                <a:lnTo>
                  <a:pt x="820635" y="471566"/>
                </a:lnTo>
                <a:lnTo>
                  <a:pt x="821033" y="469096"/>
                </a:lnTo>
                <a:lnTo>
                  <a:pt x="841057" y="433909"/>
                </a:lnTo>
                <a:lnTo>
                  <a:pt x="858155" y="408115"/>
                </a:lnTo>
                <a:lnTo>
                  <a:pt x="878983" y="378130"/>
                </a:lnTo>
                <a:lnTo>
                  <a:pt x="901469" y="346283"/>
                </a:lnTo>
                <a:lnTo>
                  <a:pt x="928926" y="315724"/>
                </a:lnTo>
                <a:lnTo>
                  <a:pt x="959649" y="286268"/>
                </a:lnTo>
                <a:lnTo>
                  <a:pt x="991825" y="257301"/>
                </a:lnTo>
                <a:lnTo>
                  <a:pt x="1022529" y="230669"/>
                </a:lnTo>
                <a:lnTo>
                  <a:pt x="1052051" y="205603"/>
                </a:lnTo>
                <a:lnTo>
                  <a:pt x="1081047" y="181233"/>
                </a:lnTo>
                <a:lnTo>
                  <a:pt x="1109808" y="163523"/>
                </a:lnTo>
                <a:lnTo>
                  <a:pt x="1137673" y="150360"/>
                </a:lnTo>
                <a:lnTo>
                  <a:pt x="1163287" y="139219"/>
                </a:lnTo>
                <a:lnTo>
                  <a:pt x="1192434" y="131606"/>
                </a:lnTo>
                <a:lnTo>
                  <a:pt x="1199073" y="132918"/>
                </a:lnTo>
                <a:lnTo>
                  <a:pt x="1204293" y="136175"/>
                </a:lnTo>
                <a:lnTo>
                  <a:pt x="1208567" y="140727"/>
                </a:lnTo>
                <a:lnTo>
                  <a:pt x="1209829" y="146937"/>
                </a:lnTo>
                <a:lnTo>
                  <a:pt x="1206997" y="162303"/>
                </a:lnTo>
                <a:lnTo>
                  <a:pt x="1188893" y="192597"/>
                </a:lnTo>
                <a:lnTo>
                  <a:pt x="1170175" y="219374"/>
                </a:lnTo>
                <a:lnTo>
                  <a:pt x="1147833" y="250589"/>
                </a:lnTo>
                <a:lnTo>
                  <a:pt x="1122029" y="285629"/>
                </a:lnTo>
                <a:lnTo>
                  <a:pt x="1108481" y="303863"/>
                </a:lnTo>
                <a:lnTo>
                  <a:pt x="1094685" y="322369"/>
                </a:lnTo>
                <a:lnTo>
                  <a:pt x="1080726" y="341056"/>
                </a:lnTo>
                <a:lnTo>
                  <a:pt x="1065864" y="360659"/>
                </a:lnTo>
                <a:lnTo>
                  <a:pt x="1050400" y="380870"/>
                </a:lnTo>
                <a:lnTo>
                  <a:pt x="1034533" y="401489"/>
                </a:lnTo>
                <a:lnTo>
                  <a:pt x="1006322" y="437098"/>
                </a:lnTo>
                <a:lnTo>
                  <a:pt x="981347" y="468005"/>
                </a:lnTo>
                <a:lnTo>
                  <a:pt x="959664" y="494971"/>
                </a:lnTo>
                <a:lnTo>
                  <a:pt x="932868" y="525130"/>
                </a:lnTo>
                <a:lnTo>
                  <a:pt x="929985" y="527030"/>
                </a:lnTo>
                <a:lnTo>
                  <a:pt x="928064" y="527503"/>
                </a:lnTo>
                <a:lnTo>
                  <a:pt x="928371" y="525438"/>
                </a:lnTo>
                <a:lnTo>
                  <a:pt x="948236" y="494745"/>
                </a:lnTo>
                <a:lnTo>
                  <a:pt x="971642" y="460520"/>
                </a:lnTo>
                <a:lnTo>
                  <a:pt x="991599" y="431848"/>
                </a:lnTo>
                <a:lnTo>
                  <a:pt x="1013697" y="401378"/>
                </a:lnTo>
                <a:lnTo>
                  <a:pt x="1036749" y="371961"/>
                </a:lnTo>
                <a:lnTo>
                  <a:pt x="1062339" y="343012"/>
                </a:lnTo>
                <a:lnTo>
                  <a:pt x="1089588" y="315064"/>
                </a:lnTo>
                <a:lnTo>
                  <a:pt x="1117574" y="289414"/>
                </a:lnTo>
                <a:lnTo>
                  <a:pt x="1145887" y="266901"/>
                </a:lnTo>
                <a:lnTo>
                  <a:pt x="1172757" y="247106"/>
                </a:lnTo>
                <a:lnTo>
                  <a:pt x="1204941" y="224162"/>
                </a:lnTo>
                <a:lnTo>
                  <a:pt x="1229118" y="212424"/>
                </a:lnTo>
                <a:lnTo>
                  <a:pt x="1241235" y="209400"/>
                </a:lnTo>
                <a:lnTo>
                  <a:pt x="1244307" y="209388"/>
                </a:lnTo>
                <a:lnTo>
                  <a:pt x="1245561" y="210173"/>
                </a:lnTo>
                <a:lnTo>
                  <a:pt x="1245604" y="211491"/>
                </a:lnTo>
                <a:lnTo>
                  <a:pt x="1238079" y="228514"/>
                </a:lnTo>
                <a:lnTo>
                  <a:pt x="1218210" y="253666"/>
                </a:lnTo>
                <a:lnTo>
                  <a:pt x="1196964" y="278265"/>
                </a:lnTo>
                <a:lnTo>
                  <a:pt x="1170853" y="307719"/>
                </a:lnTo>
                <a:lnTo>
                  <a:pt x="1140726" y="339331"/>
                </a:lnTo>
                <a:lnTo>
                  <a:pt x="1108816" y="371901"/>
                </a:lnTo>
                <a:lnTo>
                  <a:pt x="1076113" y="404898"/>
                </a:lnTo>
                <a:lnTo>
                  <a:pt x="1043057" y="438084"/>
                </a:lnTo>
                <a:lnTo>
                  <a:pt x="1014079" y="469237"/>
                </a:lnTo>
                <a:lnTo>
                  <a:pt x="988764" y="496577"/>
                </a:lnTo>
                <a:lnTo>
                  <a:pt x="958249" y="522975"/>
                </a:lnTo>
                <a:lnTo>
                  <a:pt x="944371" y="529986"/>
                </a:lnTo>
                <a:lnTo>
                  <a:pt x="940036" y="530267"/>
                </a:lnTo>
                <a:lnTo>
                  <a:pt x="937145" y="528868"/>
                </a:lnTo>
                <a:lnTo>
                  <a:pt x="935218" y="526347"/>
                </a:lnTo>
                <a:lnTo>
                  <a:pt x="937310" y="515080"/>
                </a:lnTo>
                <a:lnTo>
                  <a:pt x="951647" y="486653"/>
                </a:lnTo>
                <a:lnTo>
                  <a:pt x="968160" y="460661"/>
                </a:lnTo>
                <a:lnTo>
                  <a:pt x="988728" y="430588"/>
                </a:lnTo>
                <a:lnTo>
                  <a:pt x="1013216" y="396585"/>
                </a:lnTo>
                <a:lnTo>
                  <a:pt x="1040768" y="361100"/>
                </a:lnTo>
                <a:lnTo>
                  <a:pt x="1071534" y="326808"/>
                </a:lnTo>
                <a:lnTo>
                  <a:pt x="1103729" y="295162"/>
                </a:lnTo>
                <a:lnTo>
                  <a:pt x="1136558" y="265223"/>
                </a:lnTo>
                <a:lnTo>
                  <a:pt x="1169670" y="236041"/>
                </a:lnTo>
                <a:lnTo>
                  <a:pt x="1200790" y="213547"/>
                </a:lnTo>
                <a:lnTo>
                  <a:pt x="1228910" y="195612"/>
                </a:lnTo>
                <a:lnTo>
                  <a:pt x="1261002" y="173715"/>
                </a:lnTo>
                <a:lnTo>
                  <a:pt x="1275249" y="164944"/>
                </a:lnTo>
                <a:lnTo>
                  <a:pt x="1279683" y="163875"/>
                </a:lnTo>
                <a:lnTo>
                  <a:pt x="1282640" y="164750"/>
                </a:lnTo>
                <a:lnTo>
                  <a:pt x="1284610" y="166921"/>
                </a:lnTo>
                <a:lnTo>
                  <a:pt x="1283543" y="171543"/>
                </a:lnTo>
                <a:lnTo>
                  <a:pt x="1269076" y="194011"/>
                </a:lnTo>
                <a:lnTo>
                  <a:pt x="1239566" y="227039"/>
                </a:lnTo>
                <a:lnTo>
                  <a:pt x="1214393" y="255848"/>
                </a:lnTo>
                <a:lnTo>
                  <a:pt x="1183096" y="289289"/>
                </a:lnTo>
                <a:lnTo>
                  <a:pt x="1165860" y="307097"/>
                </a:lnTo>
                <a:lnTo>
                  <a:pt x="1148020" y="325319"/>
                </a:lnTo>
                <a:lnTo>
                  <a:pt x="1129776" y="343817"/>
                </a:lnTo>
                <a:lnTo>
                  <a:pt x="1111263" y="362499"/>
                </a:lnTo>
                <a:lnTo>
                  <a:pt x="1077995" y="398073"/>
                </a:lnTo>
                <a:lnTo>
                  <a:pt x="1047333" y="431611"/>
                </a:lnTo>
                <a:lnTo>
                  <a:pt x="1017831" y="462392"/>
                </a:lnTo>
                <a:lnTo>
                  <a:pt x="995194" y="487714"/>
                </a:lnTo>
                <a:lnTo>
                  <a:pt x="965051" y="522255"/>
                </a:lnTo>
                <a:lnTo>
                  <a:pt x="958242" y="527549"/>
                </a:lnTo>
                <a:lnTo>
                  <a:pt x="956426" y="527849"/>
                </a:lnTo>
                <a:lnTo>
                  <a:pt x="956804" y="526462"/>
                </a:lnTo>
                <a:lnTo>
                  <a:pt x="984669" y="497548"/>
                </a:lnTo>
                <a:lnTo>
                  <a:pt x="1015510" y="471492"/>
                </a:lnTo>
                <a:lnTo>
                  <a:pt x="1040993" y="450219"/>
                </a:lnTo>
                <a:lnTo>
                  <a:pt x="1068195" y="429651"/>
                </a:lnTo>
                <a:lnTo>
                  <a:pt x="1096159" y="410721"/>
                </a:lnTo>
                <a:lnTo>
                  <a:pt x="1124463" y="394369"/>
                </a:lnTo>
                <a:lnTo>
                  <a:pt x="1152917" y="379165"/>
                </a:lnTo>
                <a:lnTo>
                  <a:pt x="1180644" y="366057"/>
                </a:lnTo>
                <a:lnTo>
                  <a:pt x="1206197" y="357586"/>
                </a:lnTo>
                <a:lnTo>
                  <a:pt x="1226549" y="355408"/>
                </a:lnTo>
                <a:lnTo>
                  <a:pt x="1235311" y="355939"/>
                </a:lnTo>
                <a:lnTo>
                  <a:pt x="1240358" y="361055"/>
                </a:lnTo>
                <a:lnTo>
                  <a:pt x="1243849" y="379440"/>
                </a:lnTo>
                <a:lnTo>
                  <a:pt x="1238521" y="401369"/>
                </a:lnTo>
                <a:lnTo>
                  <a:pt x="1226628" y="425138"/>
                </a:lnTo>
                <a:lnTo>
                  <a:pt x="1208113" y="451577"/>
                </a:lnTo>
                <a:lnTo>
                  <a:pt x="1182423" y="483436"/>
                </a:lnTo>
                <a:lnTo>
                  <a:pt x="1152483" y="518763"/>
                </a:lnTo>
                <a:lnTo>
                  <a:pt x="1136721" y="537073"/>
                </a:lnTo>
                <a:lnTo>
                  <a:pt x="1120657" y="555630"/>
                </a:lnTo>
                <a:lnTo>
                  <a:pt x="1102803" y="575939"/>
                </a:lnTo>
                <a:lnTo>
                  <a:pt x="1083756" y="597416"/>
                </a:lnTo>
                <a:lnTo>
                  <a:pt x="1063916" y="619671"/>
                </a:lnTo>
                <a:lnTo>
                  <a:pt x="1043544" y="641651"/>
                </a:lnTo>
                <a:lnTo>
                  <a:pt x="1022820" y="663449"/>
                </a:lnTo>
                <a:lnTo>
                  <a:pt x="1001860" y="685124"/>
                </a:lnTo>
                <a:lnTo>
                  <a:pt x="981536" y="705924"/>
                </a:lnTo>
                <a:lnTo>
                  <a:pt x="961638" y="726141"/>
                </a:lnTo>
                <a:lnTo>
                  <a:pt x="942022" y="745969"/>
                </a:lnTo>
                <a:lnTo>
                  <a:pt x="923388" y="763950"/>
                </a:lnTo>
                <a:lnTo>
                  <a:pt x="887867" y="796629"/>
                </a:lnTo>
                <a:lnTo>
                  <a:pt x="855676" y="820678"/>
                </a:lnTo>
                <a:lnTo>
                  <a:pt x="826288" y="837717"/>
                </a:lnTo>
                <a:lnTo>
                  <a:pt x="799997" y="847935"/>
                </a:lnTo>
                <a:lnTo>
                  <a:pt x="777199" y="848773"/>
                </a:lnTo>
                <a:lnTo>
                  <a:pt x="766675" y="846774"/>
                </a:lnTo>
                <a:lnTo>
                  <a:pt x="736694" y="828791"/>
                </a:lnTo>
                <a:lnTo>
                  <a:pt x="721548" y="807984"/>
                </a:lnTo>
                <a:lnTo>
                  <a:pt x="708731" y="782069"/>
                </a:lnTo>
                <a:lnTo>
                  <a:pt x="695097" y="752030"/>
                </a:lnTo>
                <a:lnTo>
                  <a:pt x="689715" y="734653"/>
                </a:lnTo>
                <a:lnTo>
                  <a:pt x="685334" y="715925"/>
                </a:lnTo>
                <a:lnTo>
                  <a:pt x="681619" y="696296"/>
                </a:lnTo>
                <a:lnTo>
                  <a:pt x="679142" y="676066"/>
                </a:lnTo>
                <a:lnTo>
                  <a:pt x="677491" y="655436"/>
                </a:lnTo>
                <a:lnTo>
                  <a:pt x="676391" y="634538"/>
                </a:lnTo>
                <a:lnTo>
                  <a:pt x="674863" y="614257"/>
                </a:lnTo>
                <a:lnTo>
                  <a:pt x="673051" y="594386"/>
                </a:lnTo>
                <a:lnTo>
                  <a:pt x="671049" y="574788"/>
                </a:lnTo>
                <a:lnTo>
                  <a:pt x="669714" y="556167"/>
                </a:lnTo>
                <a:lnTo>
                  <a:pt x="668232" y="520661"/>
                </a:lnTo>
                <a:lnTo>
                  <a:pt x="667573" y="490592"/>
                </a:lnTo>
                <a:lnTo>
                  <a:pt x="665085" y="455585"/>
                </a:lnTo>
                <a:lnTo>
                  <a:pt x="657133" y="426215"/>
                </a:lnTo>
                <a:lnTo>
                  <a:pt x="654087" y="422987"/>
                </a:lnTo>
                <a:lnTo>
                  <a:pt x="650469" y="421629"/>
                </a:lnTo>
                <a:lnTo>
                  <a:pt x="646469" y="421517"/>
                </a:lnTo>
                <a:lnTo>
                  <a:pt x="629463" y="428945"/>
                </a:lnTo>
                <a:lnTo>
                  <a:pt x="613136" y="448784"/>
                </a:lnTo>
                <a:lnTo>
                  <a:pt x="598243" y="478564"/>
                </a:lnTo>
                <a:lnTo>
                  <a:pt x="586460" y="503103"/>
                </a:lnTo>
                <a:lnTo>
                  <a:pt x="574080" y="531472"/>
                </a:lnTo>
                <a:lnTo>
                  <a:pt x="563286" y="565247"/>
                </a:lnTo>
                <a:lnTo>
                  <a:pt x="551080" y="599308"/>
                </a:lnTo>
                <a:lnTo>
                  <a:pt x="539306" y="632968"/>
                </a:lnTo>
                <a:lnTo>
                  <a:pt x="531427" y="666448"/>
                </a:lnTo>
                <a:lnTo>
                  <a:pt x="523162" y="697732"/>
                </a:lnTo>
                <a:lnTo>
                  <a:pt x="514991" y="725130"/>
                </a:lnTo>
                <a:lnTo>
                  <a:pt x="503278" y="757889"/>
                </a:lnTo>
                <a:lnTo>
                  <a:pt x="500718" y="762372"/>
                </a:lnTo>
                <a:lnTo>
                  <a:pt x="498216" y="764567"/>
                </a:lnTo>
                <a:lnTo>
                  <a:pt x="495755" y="765236"/>
                </a:lnTo>
                <a:lnTo>
                  <a:pt x="493320" y="764888"/>
                </a:lnTo>
                <a:lnTo>
                  <a:pt x="482309" y="749230"/>
                </a:lnTo>
                <a:lnTo>
                  <a:pt x="468993" y="720690"/>
                </a:lnTo>
                <a:lnTo>
                  <a:pt x="459695" y="694323"/>
                </a:lnTo>
                <a:lnTo>
                  <a:pt x="449477" y="663290"/>
                </a:lnTo>
                <a:lnTo>
                  <a:pt x="436998" y="628331"/>
                </a:lnTo>
                <a:lnTo>
                  <a:pt x="430337" y="610119"/>
                </a:lnTo>
                <a:lnTo>
                  <a:pt x="423515" y="591627"/>
                </a:lnTo>
                <a:lnTo>
                  <a:pt x="416586" y="572949"/>
                </a:lnTo>
                <a:lnTo>
                  <a:pt x="409584" y="554148"/>
                </a:lnTo>
                <a:lnTo>
                  <a:pt x="402536" y="535263"/>
                </a:lnTo>
                <a:lnTo>
                  <a:pt x="395456" y="516323"/>
                </a:lnTo>
                <a:lnTo>
                  <a:pt x="389149" y="498141"/>
                </a:lnTo>
                <a:lnTo>
                  <a:pt x="377907" y="463121"/>
                </a:lnTo>
                <a:lnTo>
                  <a:pt x="365502" y="431152"/>
                </a:lnTo>
                <a:lnTo>
                  <a:pt x="352845" y="403450"/>
                </a:lnTo>
                <a:lnTo>
                  <a:pt x="341928" y="383201"/>
                </a:lnTo>
                <a:lnTo>
                  <a:pt x="334413" y="378436"/>
                </a:lnTo>
                <a:lnTo>
                  <a:pt x="325435" y="376847"/>
                </a:lnTo>
                <a:lnTo>
                  <a:pt x="315480" y="377375"/>
                </a:lnTo>
                <a:lnTo>
                  <a:pt x="309637" y="380108"/>
                </a:lnTo>
                <a:lnTo>
                  <a:pt x="306536" y="384312"/>
                </a:lnTo>
                <a:lnTo>
                  <a:pt x="305262" y="389495"/>
                </a:lnTo>
                <a:lnTo>
                  <a:pt x="311054" y="415753"/>
                </a:lnTo>
                <a:lnTo>
                  <a:pt x="318592" y="439469"/>
                </a:lnTo>
                <a:lnTo>
                  <a:pt x="327233" y="465884"/>
                </a:lnTo>
                <a:lnTo>
                  <a:pt x="336366" y="493499"/>
                </a:lnTo>
                <a:lnTo>
                  <a:pt x="343599" y="525881"/>
                </a:lnTo>
                <a:lnTo>
                  <a:pt x="346285" y="560646"/>
                </a:lnTo>
                <a:lnTo>
                  <a:pt x="339541" y="594617"/>
                </a:lnTo>
                <a:lnTo>
                  <a:pt x="334957" y="624003"/>
                </a:lnTo>
                <a:lnTo>
                  <a:pt x="330260" y="658627"/>
                </a:lnTo>
                <a:lnTo>
                  <a:pt x="327656" y="673619"/>
                </a:lnTo>
                <a:lnTo>
                  <a:pt x="328074" y="677616"/>
                </a:lnTo>
                <a:lnTo>
                  <a:pt x="329144" y="680282"/>
                </a:lnTo>
                <a:lnTo>
                  <a:pt x="331447" y="680471"/>
                </a:lnTo>
                <a:lnTo>
                  <a:pt x="338239" y="676448"/>
                </a:lnTo>
                <a:lnTo>
                  <a:pt x="350987" y="657674"/>
                </a:lnTo>
                <a:lnTo>
                  <a:pt x="361026" y="632003"/>
                </a:lnTo>
                <a:lnTo>
                  <a:pt x="360116" y="611515"/>
                </a:lnTo>
                <a:lnTo>
                  <a:pt x="348562" y="577668"/>
                </a:lnTo>
                <a:lnTo>
                  <a:pt x="327940" y="542504"/>
                </a:lnTo>
                <a:lnTo>
                  <a:pt x="299605" y="506950"/>
                </a:lnTo>
                <a:lnTo>
                  <a:pt x="266074" y="473396"/>
                </a:lnTo>
                <a:lnTo>
                  <a:pt x="231004" y="445463"/>
                </a:lnTo>
                <a:lnTo>
                  <a:pt x="206549" y="431242"/>
                </a:lnTo>
                <a:lnTo>
                  <a:pt x="179805" y="422276"/>
                </a:lnTo>
                <a:lnTo>
                  <a:pt x="149927" y="417761"/>
                </a:lnTo>
                <a:lnTo>
                  <a:pt x="118922" y="416549"/>
                </a:lnTo>
                <a:lnTo>
                  <a:pt x="89266" y="418656"/>
                </a:lnTo>
                <a:lnTo>
                  <a:pt x="60211" y="422238"/>
                </a:lnTo>
                <a:lnTo>
                  <a:pt x="33804" y="426476"/>
                </a:lnTo>
                <a:lnTo>
                  <a:pt x="7931" y="433324"/>
                </a:lnTo>
                <a:lnTo>
                  <a:pt x="1043" y="438018"/>
                </a:lnTo>
                <a:lnTo>
                  <a:pt x="0" y="440381"/>
                </a:lnTo>
                <a:lnTo>
                  <a:pt x="99" y="442749"/>
                </a:lnTo>
                <a:lnTo>
                  <a:pt x="8040" y="459544"/>
                </a:lnTo>
                <a:lnTo>
                  <a:pt x="16963" y="471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73" name="SMARTInkShape-Group59"/>
          <p:cNvGrpSpPr/>
          <p:nvPr/>
        </p:nvGrpSpPr>
        <p:grpSpPr>
          <a:xfrm>
            <a:off x="4816004" y="4657725"/>
            <a:ext cx="1855100" cy="1368148"/>
            <a:chOff x="4816004" y="4657725"/>
            <a:chExt cx="1855100" cy="1368148"/>
          </a:xfrm>
        </p:grpSpPr>
        <p:sp>
          <p:nvSpPr>
            <p:cNvPr id="560" name="SMARTInkShape-329"/>
            <p:cNvSpPr/>
            <p:nvPr/>
          </p:nvSpPr>
          <p:spPr>
            <a:xfrm>
              <a:off x="4816004" y="5400675"/>
              <a:ext cx="277492" cy="625198"/>
            </a:xfrm>
            <a:custGeom>
              <a:avLst/>
              <a:gdLst/>
              <a:ahLst/>
              <a:cxnLst/>
              <a:rect l="0" t="0" r="0" b="0"/>
              <a:pathLst>
                <a:path w="277492" h="625198">
                  <a:moveTo>
                    <a:pt x="70321" y="114300"/>
                  </a:moveTo>
                  <a:lnTo>
                    <a:pt x="66529" y="121885"/>
                  </a:lnTo>
                  <a:lnTo>
                    <a:pt x="61502" y="155251"/>
                  </a:lnTo>
                  <a:lnTo>
                    <a:pt x="57670" y="178538"/>
                  </a:lnTo>
                  <a:lnTo>
                    <a:pt x="53321" y="210055"/>
                  </a:lnTo>
                  <a:lnTo>
                    <a:pt x="50859" y="245228"/>
                  </a:lnTo>
                  <a:lnTo>
                    <a:pt x="50203" y="263498"/>
                  </a:lnTo>
                  <a:lnTo>
                    <a:pt x="49765" y="282028"/>
                  </a:lnTo>
                  <a:lnTo>
                    <a:pt x="49473" y="300731"/>
                  </a:lnTo>
                  <a:lnTo>
                    <a:pt x="49279" y="319549"/>
                  </a:lnTo>
                  <a:lnTo>
                    <a:pt x="48356" y="339241"/>
                  </a:lnTo>
                  <a:lnTo>
                    <a:pt x="46946" y="359510"/>
                  </a:lnTo>
                  <a:lnTo>
                    <a:pt x="45212" y="380167"/>
                  </a:lnTo>
                  <a:lnTo>
                    <a:pt x="44851" y="401082"/>
                  </a:lnTo>
                  <a:lnTo>
                    <a:pt x="45404" y="422169"/>
                  </a:lnTo>
                  <a:lnTo>
                    <a:pt x="46565" y="443371"/>
                  </a:lnTo>
                  <a:lnTo>
                    <a:pt x="47340" y="463856"/>
                  </a:lnTo>
                  <a:lnTo>
                    <a:pt x="47857" y="483862"/>
                  </a:lnTo>
                  <a:lnTo>
                    <a:pt x="48201" y="503550"/>
                  </a:lnTo>
                  <a:lnTo>
                    <a:pt x="48584" y="538125"/>
                  </a:lnTo>
                  <a:lnTo>
                    <a:pt x="48754" y="567779"/>
                  </a:lnTo>
                  <a:lnTo>
                    <a:pt x="48849" y="600737"/>
                  </a:lnTo>
                  <a:lnTo>
                    <a:pt x="48084" y="619675"/>
                  </a:lnTo>
                  <a:lnTo>
                    <a:pt x="46765" y="622666"/>
                  </a:lnTo>
                  <a:lnTo>
                    <a:pt x="45092" y="624661"/>
                  </a:lnTo>
                  <a:lnTo>
                    <a:pt x="43977" y="625197"/>
                  </a:lnTo>
                  <a:lnTo>
                    <a:pt x="43233" y="624760"/>
                  </a:lnTo>
                  <a:lnTo>
                    <a:pt x="31890" y="594226"/>
                  </a:lnTo>
                  <a:lnTo>
                    <a:pt x="24979" y="564299"/>
                  </a:lnTo>
                  <a:lnTo>
                    <a:pt x="20271" y="539724"/>
                  </a:lnTo>
                  <a:lnTo>
                    <a:pt x="15533" y="511340"/>
                  </a:lnTo>
                  <a:lnTo>
                    <a:pt x="10781" y="477558"/>
                  </a:lnTo>
                  <a:lnTo>
                    <a:pt x="9196" y="459660"/>
                  </a:lnTo>
                  <a:lnTo>
                    <a:pt x="8140" y="441377"/>
                  </a:lnTo>
                  <a:lnTo>
                    <a:pt x="7436" y="422839"/>
                  </a:lnTo>
                  <a:lnTo>
                    <a:pt x="6173" y="402543"/>
                  </a:lnTo>
                  <a:lnTo>
                    <a:pt x="4537" y="381074"/>
                  </a:lnTo>
                  <a:lnTo>
                    <a:pt x="2652" y="358825"/>
                  </a:lnTo>
                  <a:lnTo>
                    <a:pt x="1396" y="337641"/>
                  </a:lnTo>
                  <a:lnTo>
                    <a:pt x="559" y="317170"/>
                  </a:lnTo>
                  <a:lnTo>
                    <a:pt x="0" y="297171"/>
                  </a:lnTo>
                  <a:lnTo>
                    <a:pt x="422" y="277489"/>
                  </a:lnTo>
                  <a:lnTo>
                    <a:pt x="1497" y="258018"/>
                  </a:lnTo>
                  <a:lnTo>
                    <a:pt x="3007" y="238687"/>
                  </a:lnTo>
                  <a:lnTo>
                    <a:pt x="4014" y="219449"/>
                  </a:lnTo>
                  <a:lnTo>
                    <a:pt x="4685" y="200275"/>
                  </a:lnTo>
                  <a:lnTo>
                    <a:pt x="5132" y="181141"/>
                  </a:lnTo>
                  <a:lnTo>
                    <a:pt x="7746" y="149299"/>
                  </a:lnTo>
                  <a:lnTo>
                    <a:pt x="12347" y="121917"/>
                  </a:lnTo>
                  <a:lnTo>
                    <a:pt x="19684" y="96519"/>
                  </a:lnTo>
                  <a:lnTo>
                    <a:pt x="28948" y="67492"/>
                  </a:lnTo>
                  <a:lnTo>
                    <a:pt x="36719" y="47603"/>
                  </a:lnTo>
                  <a:lnTo>
                    <a:pt x="39982" y="43642"/>
                  </a:lnTo>
                  <a:lnTo>
                    <a:pt x="47841" y="39240"/>
                  </a:lnTo>
                  <a:lnTo>
                    <a:pt x="51366" y="39654"/>
                  </a:lnTo>
                  <a:lnTo>
                    <a:pt x="54509" y="41517"/>
                  </a:lnTo>
                  <a:lnTo>
                    <a:pt x="62725" y="51724"/>
                  </a:lnTo>
                  <a:lnTo>
                    <a:pt x="67739" y="62676"/>
                  </a:lnTo>
                  <a:lnTo>
                    <a:pt x="74230" y="91949"/>
                  </a:lnTo>
                  <a:lnTo>
                    <a:pt x="76027" y="117066"/>
                  </a:lnTo>
                  <a:lnTo>
                    <a:pt x="78943" y="148338"/>
                  </a:lnTo>
                  <a:lnTo>
                    <a:pt x="82884" y="182609"/>
                  </a:lnTo>
                  <a:lnTo>
                    <a:pt x="87282" y="216362"/>
                  </a:lnTo>
                  <a:lnTo>
                    <a:pt x="93999" y="249884"/>
                  </a:lnTo>
                  <a:lnTo>
                    <a:pt x="101482" y="282510"/>
                  </a:lnTo>
                  <a:lnTo>
                    <a:pt x="107454" y="312885"/>
                  </a:lnTo>
                  <a:lnTo>
                    <a:pt x="114870" y="340143"/>
                  </a:lnTo>
                  <a:lnTo>
                    <a:pt x="124252" y="363900"/>
                  </a:lnTo>
                  <a:lnTo>
                    <a:pt x="148978" y="398612"/>
                  </a:lnTo>
                  <a:lnTo>
                    <a:pt x="159254" y="403379"/>
                  </a:lnTo>
                  <a:lnTo>
                    <a:pt x="177669" y="406440"/>
                  </a:lnTo>
                  <a:lnTo>
                    <a:pt x="185765" y="402625"/>
                  </a:lnTo>
                  <a:lnTo>
                    <a:pt x="203897" y="387241"/>
                  </a:lnTo>
                  <a:lnTo>
                    <a:pt x="214233" y="369797"/>
                  </a:lnTo>
                  <a:lnTo>
                    <a:pt x="224836" y="335278"/>
                  </a:lnTo>
                  <a:lnTo>
                    <a:pt x="229747" y="310938"/>
                  </a:lnTo>
                  <a:lnTo>
                    <a:pt x="234575" y="284244"/>
                  </a:lnTo>
                  <a:lnTo>
                    <a:pt x="239366" y="255712"/>
                  </a:lnTo>
                  <a:lnTo>
                    <a:pt x="244142" y="224510"/>
                  </a:lnTo>
                  <a:lnTo>
                    <a:pt x="248910" y="192122"/>
                  </a:lnTo>
                  <a:lnTo>
                    <a:pt x="253675" y="159207"/>
                  </a:lnTo>
                  <a:lnTo>
                    <a:pt x="258439" y="126056"/>
                  </a:lnTo>
                  <a:lnTo>
                    <a:pt x="263201" y="92802"/>
                  </a:lnTo>
                  <a:lnTo>
                    <a:pt x="267171" y="61883"/>
                  </a:lnTo>
                  <a:lnTo>
                    <a:pt x="270199" y="28213"/>
                  </a:lnTo>
                  <a:lnTo>
                    <a:pt x="27749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1" name="SMARTInkShape-330"/>
            <p:cNvSpPr/>
            <p:nvPr/>
          </p:nvSpPr>
          <p:spPr>
            <a:xfrm>
              <a:off x="5097287" y="5502893"/>
              <a:ext cx="124794" cy="273738"/>
            </a:xfrm>
            <a:custGeom>
              <a:avLst/>
              <a:gdLst/>
              <a:ahLst/>
              <a:cxnLst/>
              <a:rect l="0" t="0" r="0" b="0"/>
              <a:pathLst>
                <a:path w="124794" h="273738">
                  <a:moveTo>
                    <a:pt x="3351" y="262112"/>
                  </a:moveTo>
                  <a:lnTo>
                    <a:pt x="9501" y="262112"/>
                  </a:lnTo>
                  <a:lnTo>
                    <a:pt x="24141" y="248378"/>
                  </a:lnTo>
                  <a:lnTo>
                    <a:pt x="36092" y="225091"/>
                  </a:lnTo>
                  <a:lnTo>
                    <a:pt x="46095" y="195446"/>
                  </a:lnTo>
                  <a:lnTo>
                    <a:pt x="53322" y="166425"/>
                  </a:lnTo>
                  <a:lnTo>
                    <a:pt x="58373" y="134806"/>
                  </a:lnTo>
                  <a:lnTo>
                    <a:pt x="61987" y="103214"/>
                  </a:lnTo>
                  <a:lnTo>
                    <a:pt x="65968" y="70833"/>
                  </a:lnTo>
                  <a:lnTo>
                    <a:pt x="67313" y="39033"/>
                  </a:lnTo>
                  <a:lnTo>
                    <a:pt x="61464" y="5237"/>
                  </a:lnTo>
                  <a:lnTo>
                    <a:pt x="60349" y="2756"/>
                  </a:lnTo>
                  <a:lnTo>
                    <a:pt x="58811" y="1102"/>
                  </a:lnTo>
                  <a:lnTo>
                    <a:pt x="56995" y="0"/>
                  </a:lnTo>
                  <a:lnTo>
                    <a:pt x="54988" y="58"/>
                  </a:lnTo>
                  <a:lnTo>
                    <a:pt x="50642" y="2240"/>
                  </a:lnTo>
                  <a:lnTo>
                    <a:pt x="36475" y="15812"/>
                  </a:lnTo>
                  <a:lnTo>
                    <a:pt x="27806" y="30738"/>
                  </a:lnTo>
                  <a:lnTo>
                    <a:pt x="17765" y="61305"/>
                  </a:lnTo>
                  <a:lnTo>
                    <a:pt x="10532" y="87521"/>
                  </a:lnTo>
                  <a:lnTo>
                    <a:pt x="5478" y="118307"/>
                  </a:lnTo>
                  <a:lnTo>
                    <a:pt x="1864" y="149654"/>
                  </a:lnTo>
                  <a:lnTo>
                    <a:pt x="0" y="181961"/>
                  </a:lnTo>
                  <a:lnTo>
                    <a:pt x="2689" y="217529"/>
                  </a:lnTo>
                  <a:lnTo>
                    <a:pt x="6947" y="240172"/>
                  </a:lnTo>
                  <a:lnTo>
                    <a:pt x="13151" y="250509"/>
                  </a:lnTo>
                  <a:lnTo>
                    <a:pt x="33863" y="270404"/>
                  </a:lnTo>
                  <a:lnTo>
                    <a:pt x="40196" y="273737"/>
                  </a:lnTo>
                  <a:lnTo>
                    <a:pt x="49888" y="273099"/>
                  </a:lnTo>
                  <a:lnTo>
                    <a:pt x="61340" y="269377"/>
                  </a:lnTo>
                  <a:lnTo>
                    <a:pt x="86491" y="249595"/>
                  </a:lnTo>
                  <a:lnTo>
                    <a:pt x="104911" y="225333"/>
                  </a:lnTo>
                  <a:lnTo>
                    <a:pt x="121337" y="190728"/>
                  </a:lnTo>
                  <a:lnTo>
                    <a:pt x="124793" y="1835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2" name="SMARTInkShape-331"/>
            <p:cNvSpPr/>
            <p:nvPr/>
          </p:nvSpPr>
          <p:spPr>
            <a:xfrm>
              <a:off x="5301400" y="5450680"/>
              <a:ext cx="20696" cy="257176"/>
            </a:xfrm>
            <a:custGeom>
              <a:avLst/>
              <a:gdLst/>
              <a:ahLst/>
              <a:cxnLst/>
              <a:rect l="0" t="0" r="0" b="0"/>
              <a:pathLst>
                <a:path w="20696" h="257176">
                  <a:moveTo>
                    <a:pt x="20695" y="0"/>
                  </a:moveTo>
                  <a:lnTo>
                    <a:pt x="20695" y="3793"/>
                  </a:lnTo>
                  <a:lnTo>
                    <a:pt x="9303" y="39403"/>
                  </a:lnTo>
                  <a:lnTo>
                    <a:pt x="6471" y="73853"/>
                  </a:lnTo>
                  <a:lnTo>
                    <a:pt x="2996" y="97647"/>
                  </a:lnTo>
                  <a:lnTo>
                    <a:pt x="922" y="123568"/>
                  </a:lnTo>
                  <a:lnTo>
                    <a:pt x="0" y="150170"/>
                  </a:lnTo>
                  <a:lnTo>
                    <a:pt x="275" y="185871"/>
                  </a:lnTo>
                  <a:lnTo>
                    <a:pt x="7077" y="220073"/>
                  </a:lnTo>
                  <a:lnTo>
                    <a:pt x="20695"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3" name="SMARTInkShape-332"/>
            <p:cNvSpPr/>
            <p:nvPr/>
          </p:nvSpPr>
          <p:spPr>
            <a:xfrm>
              <a:off x="5393750" y="5379245"/>
              <a:ext cx="49789" cy="224794"/>
            </a:xfrm>
            <a:custGeom>
              <a:avLst/>
              <a:gdLst/>
              <a:ahLst/>
              <a:cxnLst/>
              <a:rect l="0" t="0" r="0" b="0"/>
              <a:pathLst>
                <a:path w="49789" h="224794">
                  <a:moveTo>
                    <a:pt x="49788" y="0"/>
                  </a:moveTo>
                  <a:lnTo>
                    <a:pt x="49788" y="3791"/>
                  </a:lnTo>
                  <a:lnTo>
                    <a:pt x="47671" y="7770"/>
                  </a:lnTo>
                  <a:lnTo>
                    <a:pt x="44084" y="13771"/>
                  </a:lnTo>
                  <a:lnTo>
                    <a:pt x="33197" y="41260"/>
                  </a:lnTo>
                  <a:lnTo>
                    <a:pt x="22647" y="73079"/>
                  </a:lnTo>
                  <a:lnTo>
                    <a:pt x="16293" y="96773"/>
                  </a:lnTo>
                  <a:lnTo>
                    <a:pt x="8178" y="123178"/>
                  </a:lnTo>
                  <a:lnTo>
                    <a:pt x="3513" y="148672"/>
                  </a:lnTo>
                  <a:lnTo>
                    <a:pt x="887" y="183221"/>
                  </a:lnTo>
                  <a:lnTo>
                    <a:pt x="0" y="215755"/>
                  </a:lnTo>
                  <a:lnTo>
                    <a:pt x="722" y="220036"/>
                  </a:lnTo>
                  <a:lnTo>
                    <a:pt x="1995" y="222891"/>
                  </a:lnTo>
                  <a:lnTo>
                    <a:pt x="3638" y="224793"/>
                  </a:lnTo>
                  <a:lnTo>
                    <a:pt x="5527" y="224474"/>
                  </a:lnTo>
                  <a:lnTo>
                    <a:pt x="9743" y="219886"/>
                  </a:lnTo>
                  <a:lnTo>
                    <a:pt x="29783" y="188764"/>
                  </a:lnTo>
                  <a:lnTo>
                    <a:pt x="35500" y="1571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SMARTInkShape-333"/>
            <p:cNvSpPr/>
            <p:nvPr/>
          </p:nvSpPr>
          <p:spPr>
            <a:xfrm>
              <a:off x="5514975" y="5457825"/>
              <a:ext cx="42820" cy="526424"/>
            </a:xfrm>
            <a:custGeom>
              <a:avLst/>
              <a:gdLst/>
              <a:ahLst/>
              <a:cxnLst/>
              <a:rect l="0" t="0" r="0" b="0"/>
              <a:pathLst>
                <a:path w="42820" h="526424">
                  <a:moveTo>
                    <a:pt x="0" y="0"/>
                  </a:moveTo>
                  <a:lnTo>
                    <a:pt x="9943" y="23679"/>
                  </a:lnTo>
                  <a:lnTo>
                    <a:pt x="13000" y="51113"/>
                  </a:lnTo>
                  <a:lnTo>
                    <a:pt x="15832" y="75104"/>
                  </a:lnTo>
                  <a:lnTo>
                    <a:pt x="19737" y="101642"/>
                  </a:lnTo>
                  <a:lnTo>
                    <a:pt x="24118" y="129312"/>
                  </a:lnTo>
                  <a:lnTo>
                    <a:pt x="28711" y="157485"/>
                  </a:lnTo>
                  <a:lnTo>
                    <a:pt x="32604" y="186675"/>
                  </a:lnTo>
                  <a:lnTo>
                    <a:pt x="34334" y="218169"/>
                  </a:lnTo>
                  <a:lnTo>
                    <a:pt x="37220" y="250686"/>
                  </a:lnTo>
                  <a:lnTo>
                    <a:pt x="40355" y="282866"/>
                  </a:lnTo>
                  <a:lnTo>
                    <a:pt x="41748" y="313044"/>
                  </a:lnTo>
                  <a:lnTo>
                    <a:pt x="42367" y="344447"/>
                  </a:lnTo>
                  <a:lnTo>
                    <a:pt x="42642" y="376131"/>
                  </a:lnTo>
                  <a:lnTo>
                    <a:pt x="42765" y="406088"/>
                  </a:lnTo>
                  <a:lnTo>
                    <a:pt x="42819" y="433161"/>
                  </a:lnTo>
                  <a:lnTo>
                    <a:pt x="42049" y="458422"/>
                  </a:lnTo>
                  <a:lnTo>
                    <a:pt x="37947" y="492575"/>
                  </a:lnTo>
                  <a:lnTo>
                    <a:pt x="35585" y="513014"/>
                  </a:lnTo>
                  <a:lnTo>
                    <a:pt x="32220" y="521164"/>
                  </a:lnTo>
                  <a:lnTo>
                    <a:pt x="30211" y="523655"/>
                  </a:lnTo>
                  <a:lnTo>
                    <a:pt x="25862" y="526423"/>
                  </a:lnTo>
                  <a:lnTo>
                    <a:pt x="23592" y="525574"/>
                  </a:lnTo>
                  <a:lnTo>
                    <a:pt x="0" y="4929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SMARTInkShape-334"/>
            <p:cNvSpPr/>
            <p:nvPr/>
          </p:nvSpPr>
          <p:spPr>
            <a:xfrm>
              <a:off x="5529263" y="5200650"/>
              <a:ext cx="171451" cy="302700"/>
            </a:xfrm>
            <a:custGeom>
              <a:avLst/>
              <a:gdLst/>
              <a:ahLst/>
              <a:cxnLst/>
              <a:rect l="0" t="0" r="0" b="0"/>
              <a:pathLst>
                <a:path w="171451" h="302700">
                  <a:moveTo>
                    <a:pt x="0" y="0"/>
                  </a:moveTo>
                  <a:lnTo>
                    <a:pt x="0" y="3792"/>
                  </a:lnTo>
                  <a:lnTo>
                    <a:pt x="793" y="4910"/>
                  </a:lnTo>
                  <a:lnTo>
                    <a:pt x="2116" y="5654"/>
                  </a:lnTo>
                  <a:lnTo>
                    <a:pt x="3792" y="6152"/>
                  </a:lnTo>
                  <a:lnTo>
                    <a:pt x="4909" y="8068"/>
                  </a:lnTo>
                  <a:lnTo>
                    <a:pt x="12651" y="38746"/>
                  </a:lnTo>
                  <a:lnTo>
                    <a:pt x="19270" y="68983"/>
                  </a:lnTo>
                  <a:lnTo>
                    <a:pt x="25465" y="103872"/>
                  </a:lnTo>
                  <a:lnTo>
                    <a:pt x="27192" y="130303"/>
                  </a:lnTo>
                  <a:lnTo>
                    <a:pt x="30078" y="155808"/>
                  </a:lnTo>
                  <a:lnTo>
                    <a:pt x="34004" y="180373"/>
                  </a:lnTo>
                  <a:lnTo>
                    <a:pt x="38396" y="204520"/>
                  </a:lnTo>
                  <a:lnTo>
                    <a:pt x="40877" y="228481"/>
                  </a:lnTo>
                  <a:lnTo>
                    <a:pt x="44391" y="260050"/>
                  </a:lnTo>
                  <a:lnTo>
                    <a:pt x="52689" y="292051"/>
                  </a:lnTo>
                  <a:lnTo>
                    <a:pt x="55764" y="297094"/>
                  </a:lnTo>
                  <a:lnTo>
                    <a:pt x="59401" y="300457"/>
                  </a:lnTo>
                  <a:lnTo>
                    <a:pt x="63413" y="302699"/>
                  </a:lnTo>
                  <a:lnTo>
                    <a:pt x="66087" y="301811"/>
                  </a:lnTo>
                  <a:lnTo>
                    <a:pt x="67871" y="298839"/>
                  </a:lnTo>
                  <a:lnTo>
                    <a:pt x="76670" y="268777"/>
                  </a:lnTo>
                  <a:lnTo>
                    <a:pt x="83484" y="239093"/>
                  </a:lnTo>
                  <a:lnTo>
                    <a:pt x="90528" y="209043"/>
                  </a:lnTo>
                  <a:lnTo>
                    <a:pt x="98437" y="176150"/>
                  </a:lnTo>
                  <a:lnTo>
                    <a:pt x="109687" y="147531"/>
                  </a:lnTo>
                  <a:lnTo>
                    <a:pt x="123531" y="117608"/>
                  </a:lnTo>
                  <a:lnTo>
                    <a:pt x="126803" y="114124"/>
                  </a:lnTo>
                  <a:lnTo>
                    <a:pt x="134673" y="110253"/>
                  </a:lnTo>
                  <a:lnTo>
                    <a:pt x="138201" y="110013"/>
                  </a:lnTo>
                  <a:lnTo>
                    <a:pt x="144236" y="111866"/>
                  </a:lnTo>
                  <a:lnTo>
                    <a:pt x="149566" y="117452"/>
                  </a:lnTo>
                  <a:lnTo>
                    <a:pt x="152098" y="121164"/>
                  </a:lnTo>
                  <a:lnTo>
                    <a:pt x="158612" y="153039"/>
                  </a:lnTo>
                  <a:lnTo>
                    <a:pt x="163181" y="188715"/>
                  </a:lnTo>
                  <a:lnTo>
                    <a:pt x="163972" y="216870"/>
                  </a:lnTo>
                  <a:lnTo>
                    <a:pt x="165034" y="243422"/>
                  </a:lnTo>
                  <a:lnTo>
                    <a:pt x="171450" y="2643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6" name="SMARTInkShape-335"/>
            <p:cNvSpPr/>
            <p:nvPr/>
          </p:nvSpPr>
          <p:spPr>
            <a:xfrm>
              <a:off x="5786438" y="5107780"/>
              <a:ext cx="126831" cy="319442"/>
            </a:xfrm>
            <a:custGeom>
              <a:avLst/>
              <a:gdLst/>
              <a:ahLst/>
              <a:cxnLst/>
              <a:rect l="0" t="0" r="0" b="0"/>
              <a:pathLst>
                <a:path w="126831" h="319442">
                  <a:moveTo>
                    <a:pt x="7142" y="0"/>
                  </a:moveTo>
                  <a:lnTo>
                    <a:pt x="3351" y="34322"/>
                  </a:lnTo>
                  <a:lnTo>
                    <a:pt x="992" y="64322"/>
                  </a:lnTo>
                  <a:lnTo>
                    <a:pt x="294" y="98346"/>
                  </a:lnTo>
                  <a:lnTo>
                    <a:pt x="130" y="123879"/>
                  </a:lnTo>
                  <a:lnTo>
                    <a:pt x="58" y="151101"/>
                  </a:lnTo>
                  <a:lnTo>
                    <a:pt x="25" y="179076"/>
                  </a:lnTo>
                  <a:lnTo>
                    <a:pt x="11" y="205267"/>
                  </a:lnTo>
                  <a:lnTo>
                    <a:pt x="798" y="230137"/>
                  </a:lnTo>
                  <a:lnTo>
                    <a:pt x="6498" y="264863"/>
                  </a:lnTo>
                  <a:lnTo>
                    <a:pt x="17888" y="290146"/>
                  </a:lnTo>
                  <a:lnTo>
                    <a:pt x="36849" y="314621"/>
                  </a:lnTo>
                  <a:lnTo>
                    <a:pt x="44423" y="318426"/>
                  </a:lnTo>
                  <a:lnTo>
                    <a:pt x="48665" y="319441"/>
                  </a:lnTo>
                  <a:lnTo>
                    <a:pt x="53081" y="318529"/>
                  </a:lnTo>
                  <a:lnTo>
                    <a:pt x="62220" y="313284"/>
                  </a:lnTo>
                  <a:lnTo>
                    <a:pt x="69457" y="303544"/>
                  </a:lnTo>
                  <a:lnTo>
                    <a:pt x="88786" y="270191"/>
                  </a:lnTo>
                  <a:lnTo>
                    <a:pt x="101801" y="243393"/>
                  </a:lnTo>
                  <a:lnTo>
                    <a:pt x="111037" y="210671"/>
                  </a:lnTo>
                  <a:lnTo>
                    <a:pt x="118801" y="176633"/>
                  </a:lnTo>
                  <a:lnTo>
                    <a:pt x="125335" y="146881"/>
                  </a:lnTo>
                  <a:lnTo>
                    <a:pt x="126830" y="124218"/>
                  </a:lnTo>
                  <a:lnTo>
                    <a:pt x="124366" y="115270"/>
                  </a:lnTo>
                  <a:lnTo>
                    <a:pt x="118517" y="105768"/>
                  </a:lnTo>
                  <a:lnTo>
                    <a:pt x="113936" y="105438"/>
                  </a:lnTo>
                  <a:lnTo>
                    <a:pt x="100379" y="109304"/>
                  </a:lnTo>
                  <a:lnTo>
                    <a:pt x="88005" y="118430"/>
                  </a:lnTo>
                  <a:lnTo>
                    <a:pt x="56509" y="151357"/>
                  </a:lnTo>
                  <a:lnTo>
                    <a:pt x="26331" y="184357"/>
                  </a:lnTo>
                  <a:lnTo>
                    <a:pt x="0" y="2071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7" name="SMARTInkShape-336"/>
            <p:cNvSpPr/>
            <p:nvPr/>
          </p:nvSpPr>
          <p:spPr>
            <a:xfrm>
              <a:off x="5907880" y="5136355"/>
              <a:ext cx="99655" cy="169377"/>
            </a:xfrm>
            <a:custGeom>
              <a:avLst/>
              <a:gdLst/>
              <a:ahLst/>
              <a:cxnLst/>
              <a:rect l="0" t="0" r="0" b="0"/>
              <a:pathLst>
                <a:path w="99655" h="169377">
                  <a:moveTo>
                    <a:pt x="0" y="0"/>
                  </a:moveTo>
                  <a:lnTo>
                    <a:pt x="5704" y="6498"/>
                  </a:lnTo>
                  <a:lnTo>
                    <a:pt x="11392" y="17889"/>
                  </a:lnTo>
                  <a:lnTo>
                    <a:pt x="17699" y="48228"/>
                  </a:lnTo>
                  <a:lnTo>
                    <a:pt x="20695" y="83934"/>
                  </a:lnTo>
                  <a:lnTo>
                    <a:pt x="21214" y="112094"/>
                  </a:lnTo>
                  <a:lnTo>
                    <a:pt x="23506" y="145821"/>
                  </a:lnTo>
                  <a:lnTo>
                    <a:pt x="29191" y="160946"/>
                  </a:lnTo>
                  <a:lnTo>
                    <a:pt x="31368" y="164448"/>
                  </a:lnTo>
                  <a:lnTo>
                    <a:pt x="34405" y="166783"/>
                  </a:lnTo>
                  <a:lnTo>
                    <a:pt x="42015" y="169376"/>
                  </a:lnTo>
                  <a:lnTo>
                    <a:pt x="45473" y="169274"/>
                  </a:lnTo>
                  <a:lnTo>
                    <a:pt x="51432" y="167044"/>
                  </a:lnTo>
                  <a:lnTo>
                    <a:pt x="63042" y="157533"/>
                  </a:lnTo>
                  <a:lnTo>
                    <a:pt x="84437" y="130792"/>
                  </a:lnTo>
                  <a:lnTo>
                    <a:pt x="89122" y="119251"/>
                  </a:lnTo>
                  <a:lnTo>
                    <a:pt x="97286" y="86231"/>
                  </a:lnTo>
                  <a:lnTo>
                    <a:pt x="99654" y="59913"/>
                  </a:lnTo>
                  <a:lnTo>
                    <a:pt x="97738" y="52293"/>
                  </a:lnTo>
                  <a:lnTo>
                    <a:pt x="83212" y="29680"/>
                  </a:lnTo>
                  <a:lnTo>
                    <a:pt x="78523" y="25098"/>
                  </a:lnTo>
                  <a:lnTo>
                    <a:pt x="71421" y="20402"/>
                  </a:lnTo>
                  <a:lnTo>
                    <a:pt x="64295" y="142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8" name="SMARTInkShape-337"/>
            <p:cNvSpPr/>
            <p:nvPr/>
          </p:nvSpPr>
          <p:spPr>
            <a:xfrm>
              <a:off x="6037970" y="4986338"/>
              <a:ext cx="112801" cy="320601"/>
            </a:xfrm>
            <a:custGeom>
              <a:avLst/>
              <a:gdLst/>
              <a:ahLst/>
              <a:cxnLst/>
              <a:rect l="0" t="0" r="0" b="0"/>
              <a:pathLst>
                <a:path w="112801" h="320601">
                  <a:moveTo>
                    <a:pt x="19930" y="228600"/>
                  </a:moveTo>
                  <a:lnTo>
                    <a:pt x="19136" y="247281"/>
                  </a:lnTo>
                  <a:lnTo>
                    <a:pt x="13778" y="279186"/>
                  </a:lnTo>
                  <a:lnTo>
                    <a:pt x="10800" y="306630"/>
                  </a:lnTo>
                  <a:lnTo>
                    <a:pt x="5944" y="320600"/>
                  </a:lnTo>
                  <a:lnTo>
                    <a:pt x="0" y="291420"/>
                  </a:lnTo>
                  <a:lnTo>
                    <a:pt x="1060" y="268909"/>
                  </a:lnTo>
                  <a:lnTo>
                    <a:pt x="6401" y="242130"/>
                  </a:lnTo>
                  <a:lnTo>
                    <a:pt x="13011" y="211971"/>
                  </a:lnTo>
                  <a:lnTo>
                    <a:pt x="22113" y="182133"/>
                  </a:lnTo>
                  <a:lnTo>
                    <a:pt x="39411" y="146925"/>
                  </a:lnTo>
                  <a:lnTo>
                    <a:pt x="53206" y="114306"/>
                  </a:lnTo>
                  <a:lnTo>
                    <a:pt x="70394" y="80228"/>
                  </a:lnTo>
                  <a:lnTo>
                    <a:pt x="89077" y="46539"/>
                  </a:lnTo>
                  <a:lnTo>
                    <a:pt x="1128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SMARTInkShape-338"/>
            <p:cNvSpPr/>
            <p:nvPr/>
          </p:nvSpPr>
          <p:spPr>
            <a:xfrm>
              <a:off x="6200803" y="4893470"/>
              <a:ext cx="128561" cy="340809"/>
            </a:xfrm>
            <a:custGeom>
              <a:avLst/>
              <a:gdLst/>
              <a:ahLst/>
              <a:cxnLst/>
              <a:rect l="0" t="0" r="0" b="0"/>
              <a:pathLst>
                <a:path w="128561" h="340809">
                  <a:moveTo>
                    <a:pt x="7117" y="0"/>
                  </a:moveTo>
                  <a:lnTo>
                    <a:pt x="7910" y="18681"/>
                  </a:lnTo>
                  <a:lnTo>
                    <a:pt x="13267" y="54376"/>
                  </a:lnTo>
                  <a:lnTo>
                    <a:pt x="13965" y="85343"/>
                  </a:lnTo>
                  <a:lnTo>
                    <a:pt x="14172" y="119653"/>
                  </a:lnTo>
                  <a:lnTo>
                    <a:pt x="12105" y="145254"/>
                  </a:lnTo>
                  <a:lnTo>
                    <a:pt x="9333" y="172507"/>
                  </a:lnTo>
                  <a:lnTo>
                    <a:pt x="8101" y="200494"/>
                  </a:lnTo>
                  <a:lnTo>
                    <a:pt x="5438" y="226691"/>
                  </a:lnTo>
                  <a:lnTo>
                    <a:pt x="1591" y="261635"/>
                  </a:lnTo>
                  <a:lnTo>
                    <a:pt x="452" y="292098"/>
                  </a:lnTo>
                  <a:lnTo>
                    <a:pt x="67" y="323251"/>
                  </a:lnTo>
                  <a:lnTo>
                    <a:pt x="0" y="335842"/>
                  </a:lnTo>
                  <a:lnTo>
                    <a:pt x="785" y="338194"/>
                  </a:lnTo>
                  <a:lnTo>
                    <a:pt x="2101" y="339763"/>
                  </a:lnTo>
                  <a:lnTo>
                    <a:pt x="3773" y="340808"/>
                  </a:lnTo>
                  <a:lnTo>
                    <a:pt x="4887" y="340711"/>
                  </a:lnTo>
                  <a:lnTo>
                    <a:pt x="5631" y="339853"/>
                  </a:lnTo>
                  <a:lnTo>
                    <a:pt x="6125" y="338487"/>
                  </a:lnTo>
                  <a:lnTo>
                    <a:pt x="9102" y="310685"/>
                  </a:lnTo>
                  <a:lnTo>
                    <a:pt x="17033" y="275505"/>
                  </a:lnTo>
                  <a:lnTo>
                    <a:pt x="27693" y="243643"/>
                  </a:lnTo>
                  <a:lnTo>
                    <a:pt x="37113" y="212860"/>
                  </a:lnTo>
                  <a:lnTo>
                    <a:pt x="44932" y="183631"/>
                  </a:lnTo>
                  <a:lnTo>
                    <a:pt x="56068" y="162446"/>
                  </a:lnTo>
                  <a:lnTo>
                    <a:pt x="65629" y="149907"/>
                  </a:lnTo>
                  <a:lnTo>
                    <a:pt x="70957" y="146000"/>
                  </a:lnTo>
                  <a:lnTo>
                    <a:pt x="73489" y="144958"/>
                  </a:lnTo>
                  <a:lnTo>
                    <a:pt x="75177" y="145057"/>
                  </a:lnTo>
                  <a:lnTo>
                    <a:pt x="76303" y="145917"/>
                  </a:lnTo>
                  <a:lnTo>
                    <a:pt x="80003" y="150919"/>
                  </a:lnTo>
                  <a:lnTo>
                    <a:pt x="81901" y="153000"/>
                  </a:lnTo>
                  <a:lnTo>
                    <a:pt x="84010" y="159546"/>
                  </a:lnTo>
                  <a:lnTo>
                    <a:pt x="85598" y="190638"/>
                  </a:lnTo>
                  <a:lnTo>
                    <a:pt x="91839" y="211501"/>
                  </a:lnTo>
                  <a:lnTo>
                    <a:pt x="92967" y="212438"/>
                  </a:lnTo>
                  <a:lnTo>
                    <a:pt x="96337" y="213480"/>
                  </a:lnTo>
                  <a:lnTo>
                    <a:pt x="102597" y="207592"/>
                  </a:lnTo>
                  <a:lnTo>
                    <a:pt x="128560"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0" name="SMARTInkShape-339"/>
            <p:cNvSpPr/>
            <p:nvPr/>
          </p:nvSpPr>
          <p:spPr>
            <a:xfrm>
              <a:off x="6350795" y="4877034"/>
              <a:ext cx="113827" cy="172727"/>
            </a:xfrm>
            <a:custGeom>
              <a:avLst/>
              <a:gdLst/>
              <a:ahLst/>
              <a:cxnLst/>
              <a:rect l="0" t="0" r="0" b="0"/>
              <a:pathLst>
                <a:path w="113827" h="172727">
                  <a:moveTo>
                    <a:pt x="42860" y="59296"/>
                  </a:moveTo>
                  <a:lnTo>
                    <a:pt x="42860" y="63089"/>
                  </a:lnTo>
                  <a:lnTo>
                    <a:pt x="31470" y="96317"/>
                  </a:lnTo>
                  <a:lnTo>
                    <a:pt x="25163" y="130906"/>
                  </a:lnTo>
                  <a:lnTo>
                    <a:pt x="22536" y="148424"/>
                  </a:lnTo>
                  <a:lnTo>
                    <a:pt x="25550" y="163669"/>
                  </a:lnTo>
                  <a:lnTo>
                    <a:pt x="27352" y="166978"/>
                  </a:lnTo>
                  <a:lnTo>
                    <a:pt x="29347" y="169185"/>
                  </a:lnTo>
                  <a:lnTo>
                    <a:pt x="33680" y="171636"/>
                  </a:lnTo>
                  <a:lnTo>
                    <a:pt x="38251" y="172726"/>
                  </a:lnTo>
                  <a:lnTo>
                    <a:pt x="45046" y="168977"/>
                  </a:lnTo>
                  <a:lnTo>
                    <a:pt x="62343" y="153635"/>
                  </a:lnTo>
                  <a:lnTo>
                    <a:pt x="82243" y="122844"/>
                  </a:lnTo>
                  <a:lnTo>
                    <a:pt x="92908" y="108177"/>
                  </a:lnTo>
                  <a:lnTo>
                    <a:pt x="106222" y="75009"/>
                  </a:lnTo>
                  <a:lnTo>
                    <a:pt x="111905" y="52576"/>
                  </a:lnTo>
                  <a:lnTo>
                    <a:pt x="113826" y="27454"/>
                  </a:lnTo>
                  <a:lnTo>
                    <a:pt x="110366" y="12115"/>
                  </a:lnTo>
                  <a:lnTo>
                    <a:pt x="104349" y="4460"/>
                  </a:lnTo>
                  <a:lnTo>
                    <a:pt x="100522" y="1309"/>
                  </a:lnTo>
                  <a:lnTo>
                    <a:pt x="96383" y="0"/>
                  </a:lnTo>
                  <a:lnTo>
                    <a:pt x="87551" y="664"/>
                  </a:lnTo>
                  <a:lnTo>
                    <a:pt x="68152" y="8351"/>
                  </a:lnTo>
                  <a:lnTo>
                    <a:pt x="35285" y="28844"/>
                  </a:lnTo>
                  <a:lnTo>
                    <a:pt x="0" y="592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1" name="SMARTInkShape-340"/>
            <p:cNvSpPr/>
            <p:nvPr/>
          </p:nvSpPr>
          <p:spPr>
            <a:xfrm>
              <a:off x="6450805" y="4829175"/>
              <a:ext cx="64214" cy="141996"/>
            </a:xfrm>
            <a:custGeom>
              <a:avLst/>
              <a:gdLst/>
              <a:ahLst/>
              <a:cxnLst/>
              <a:rect l="0" t="0" r="0" b="0"/>
              <a:pathLst>
                <a:path w="64214" h="141996">
                  <a:moveTo>
                    <a:pt x="21433" y="0"/>
                  </a:moveTo>
                  <a:lnTo>
                    <a:pt x="25225" y="3792"/>
                  </a:lnTo>
                  <a:lnTo>
                    <a:pt x="27087" y="9887"/>
                  </a:lnTo>
                  <a:lnTo>
                    <a:pt x="28445" y="43731"/>
                  </a:lnTo>
                  <a:lnTo>
                    <a:pt x="28551" y="75401"/>
                  </a:lnTo>
                  <a:lnTo>
                    <a:pt x="29365" y="105734"/>
                  </a:lnTo>
                  <a:lnTo>
                    <a:pt x="35851" y="136191"/>
                  </a:lnTo>
                  <a:lnTo>
                    <a:pt x="37395" y="138419"/>
                  </a:lnTo>
                  <a:lnTo>
                    <a:pt x="39218" y="139904"/>
                  </a:lnTo>
                  <a:lnTo>
                    <a:pt x="43360" y="141555"/>
                  </a:lnTo>
                  <a:lnTo>
                    <a:pt x="45576" y="141995"/>
                  </a:lnTo>
                  <a:lnTo>
                    <a:pt x="47847" y="141494"/>
                  </a:lnTo>
                  <a:lnTo>
                    <a:pt x="54836" y="136998"/>
                  </a:lnTo>
                  <a:lnTo>
                    <a:pt x="59562" y="132855"/>
                  </a:lnTo>
                  <a:lnTo>
                    <a:pt x="62191" y="126251"/>
                  </a:lnTo>
                  <a:lnTo>
                    <a:pt x="64213" y="91191"/>
                  </a:lnTo>
                  <a:lnTo>
                    <a:pt x="63477" y="81083"/>
                  </a:lnTo>
                  <a:lnTo>
                    <a:pt x="58584" y="69180"/>
                  </a:lnTo>
                  <a:lnTo>
                    <a:pt x="54349" y="63026"/>
                  </a:lnTo>
                  <a:lnTo>
                    <a:pt x="20204" y="38033"/>
                  </a:lnTo>
                  <a:lnTo>
                    <a:pt x="11367" y="26262"/>
                  </a:lnTo>
                  <a:lnTo>
                    <a:pt x="0"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2" name="SMARTInkShape-341"/>
            <p:cNvSpPr/>
            <p:nvPr/>
          </p:nvSpPr>
          <p:spPr>
            <a:xfrm>
              <a:off x="6572250" y="4657725"/>
              <a:ext cx="98854" cy="209985"/>
            </a:xfrm>
            <a:custGeom>
              <a:avLst/>
              <a:gdLst/>
              <a:ahLst/>
              <a:cxnLst/>
              <a:rect l="0" t="0" r="0" b="0"/>
              <a:pathLst>
                <a:path w="98854" h="209985">
                  <a:moveTo>
                    <a:pt x="0" y="85725"/>
                  </a:moveTo>
                  <a:lnTo>
                    <a:pt x="0" y="116264"/>
                  </a:lnTo>
                  <a:lnTo>
                    <a:pt x="0" y="150278"/>
                  </a:lnTo>
                  <a:lnTo>
                    <a:pt x="5655" y="183655"/>
                  </a:lnTo>
                  <a:lnTo>
                    <a:pt x="6151" y="189112"/>
                  </a:lnTo>
                  <a:lnTo>
                    <a:pt x="8069" y="193543"/>
                  </a:lnTo>
                  <a:lnTo>
                    <a:pt x="14434" y="200584"/>
                  </a:lnTo>
                  <a:lnTo>
                    <a:pt x="26943" y="209010"/>
                  </a:lnTo>
                  <a:lnTo>
                    <a:pt x="30662" y="209984"/>
                  </a:lnTo>
                  <a:lnTo>
                    <a:pt x="33935" y="209839"/>
                  </a:lnTo>
                  <a:lnTo>
                    <a:pt x="48684" y="203904"/>
                  </a:lnTo>
                  <a:lnTo>
                    <a:pt x="62226" y="193589"/>
                  </a:lnTo>
                  <a:lnTo>
                    <a:pt x="80112" y="163459"/>
                  </a:lnTo>
                  <a:lnTo>
                    <a:pt x="94142" y="135564"/>
                  </a:lnTo>
                  <a:lnTo>
                    <a:pt x="98853" y="102214"/>
                  </a:lnTo>
                  <a:lnTo>
                    <a:pt x="97667" y="71872"/>
                  </a:lnTo>
                  <a:lnTo>
                    <a:pt x="93414" y="58137"/>
                  </a:lnTo>
                  <a:lnTo>
                    <a:pt x="77056" y="27607"/>
                  </a:lnTo>
                  <a:lnTo>
                    <a:pt x="69701" y="18091"/>
                  </a:lnTo>
                  <a:lnTo>
                    <a:pt x="5000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9" name="SMARTInkShape-Group60"/>
          <p:cNvGrpSpPr/>
          <p:nvPr/>
        </p:nvGrpSpPr>
        <p:grpSpPr>
          <a:xfrm>
            <a:off x="1485900" y="3714750"/>
            <a:ext cx="2200276" cy="371476"/>
            <a:chOff x="1485900" y="3714750"/>
            <a:chExt cx="2200276" cy="371476"/>
          </a:xfrm>
        </p:grpSpPr>
        <p:sp>
          <p:nvSpPr>
            <p:cNvPr id="574" name="SMARTInkShape-342"/>
            <p:cNvSpPr/>
            <p:nvPr/>
          </p:nvSpPr>
          <p:spPr>
            <a:xfrm>
              <a:off x="1485900" y="3879056"/>
              <a:ext cx="135732" cy="126994"/>
            </a:xfrm>
            <a:custGeom>
              <a:avLst/>
              <a:gdLst/>
              <a:ahLst/>
              <a:cxnLst/>
              <a:rect l="0" t="0" r="0" b="0"/>
              <a:pathLst>
                <a:path w="135732" h="126994">
                  <a:moveTo>
                    <a:pt x="0" y="0"/>
                  </a:moveTo>
                  <a:lnTo>
                    <a:pt x="794" y="29746"/>
                  </a:lnTo>
                  <a:lnTo>
                    <a:pt x="9943" y="58402"/>
                  </a:lnTo>
                  <a:lnTo>
                    <a:pt x="24042" y="90089"/>
                  </a:lnTo>
                  <a:lnTo>
                    <a:pt x="33494" y="107215"/>
                  </a:lnTo>
                  <a:lnTo>
                    <a:pt x="54051" y="125000"/>
                  </a:lnTo>
                  <a:lnTo>
                    <a:pt x="59212" y="126993"/>
                  </a:lnTo>
                  <a:lnTo>
                    <a:pt x="66269" y="125762"/>
                  </a:lnTo>
                  <a:lnTo>
                    <a:pt x="74696" y="121776"/>
                  </a:lnTo>
                  <a:lnTo>
                    <a:pt x="105802" y="94084"/>
                  </a:lnTo>
                  <a:lnTo>
                    <a:pt x="123497" y="66573"/>
                  </a:lnTo>
                  <a:lnTo>
                    <a:pt x="133199" y="32553"/>
                  </a:lnTo>
                  <a:lnTo>
                    <a:pt x="135731"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5" name="SMARTInkShape-343"/>
            <p:cNvSpPr/>
            <p:nvPr/>
          </p:nvSpPr>
          <p:spPr>
            <a:xfrm>
              <a:off x="1674666" y="3893344"/>
              <a:ext cx="4116" cy="100013"/>
            </a:xfrm>
            <a:custGeom>
              <a:avLst/>
              <a:gdLst/>
              <a:ahLst/>
              <a:cxnLst/>
              <a:rect l="0" t="0" r="0" b="0"/>
              <a:pathLst>
                <a:path w="4116" h="100013">
                  <a:moveTo>
                    <a:pt x="4115" y="0"/>
                  </a:moveTo>
                  <a:lnTo>
                    <a:pt x="4115" y="33792"/>
                  </a:lnTo>
                  <a:lnTo>
                    <a:pt x="3322" y="57387"/>
                  </a:lnTo>
                  <a:lnTo>
                    <a:pt x="0" y="72389"/>
                  </a:lnTo>
                  <a:lnTo>
                    <a:pt x="4115"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6" name="SMARTInkShape-344"/>
            <p:cNvSpPr/>
            <p:nvPr/>
          </p:nvSpPr>
          <p:spPr>
            <a:xfrm>
              <a:off x="1693069" y="3779044"/>
              <a:ext cx="14288" cy="21432"/>
            </a:xfrm>
            <a:custGeom>
              <a:avLst/>
              <a:gdLst/>
              <a:ahLst/>
              <a:cxnLst/>
              <a:rect l="0" t="0" r="0" b="0"/>
              <a:pathLst>
                <a:path w="14288" h="21432">
                  <a:moveTo>
                    <a:pt x="14287" y="21431"/>
                  </a:moveTo>
                  <a:lnTo>
                    <a:pt x="8584" y="1493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SMARTInkShape-345"/>
            <p:cNvSpPr/>
            <p:nvPr/>
          </p:nvSpPr>
          <p:spPr>
            <a:xfrm>
              <a:off x="1714929" y="3858052"/>
              <a:ext cx="126712" cy="171024"/>
            </a:xfrm>
            <a:custGeom>
              <a:avLst/>
              <a:gdLst/>
              <a:ahLst/>
              <a:cxnLst/>
              <a:rect l="0" t="0" r="0" b="0"/>
              <a:pathLst>
                <a:path w="126712" h="171024">
                  <a:moveTo>
                    <a:pt x="13859" y="71011"/>
                  </a:moveTo>
                  <a:lnTo>
                    <a:pt x="13859" y="74803"/>
                  </a:lnTo>
                  <a:lnTo>
                    <a:pt x="15446" y="75920"/>
                  </a:lnTo>
                  <a:lnTo>
                    <a:pt x="24471" y="78286"/>
                  </a:lnTo>
                  <a:lnTo>
                    <a:pt x="33319" y="82868"/>
                  </a:lnTo>
                  <a:lnTo>
                    <a:pt x="68736" y="85203"/>
                  </a:lnTo>
                  <a:lnTo>
                    <a:pt x="82947" y="81478"/>
                  </a:lnTo>
                  <a:lnTo>
                    <a:pt x="107700" y="62352"/>
                  </a:lnTo>
                  <a:lnTo>
                    <a:pt x="123272" y="41123"/>
                  </a:lnTo>
                  <a:lnTo>
                    <a:pt x="125987" y="33650"/>
                  </a:lnTo>
                  <a:lnTo>
                    <a:pt x="126711" y="29435"/>
                  </a:lnTo>
                  <a:lnTo>
                    <a:pt x="125398" y="22634"/>
                  </a:lnTo>
                  <a:lnTo>
                    <a:pt x="120197" y="14343"/>
                  </a:lnTo>
                  <a:lnTo>
                    <a:pt x="111328" y="4431"/>
                  </a:lnTo>
                  <a:lnTo>
                    <a:pt x="104539" y="1732"/>
                  </a:lnTo>
                  <a:lnTo>
                    <a:pt x="87245" y="0"/>
                  </a:lnTo>
                  <a:lnTo>
                    <a:pt x="73262" y="3492"/>
                  </a:lnTo>
                  <a:lnTo>
                    <a:pt x="54315" y="12576"/>
                  </a:lnTo>
                  <a:lnTo>
                    <a:pt x="30524" y="33369"/>
                  </a:lnTo>
                  <a:lnTo>
                    <a:pt x="11895" y="67677"/>
                  </a:lnTo>
                  <a:lnTo>
                    <a:pt x="2829" y="88285"/>
                  </a:lnTo>
                  <a:lnTo>
                    <a:pt x="0" y="117618"/>
                  </a:lnTo>
                  <a:lnTo>
                    <a:pt x="3491" y="132621"/>
                  </a:lnTo>
                  <a:lnTo>
                    <a:pt x="13344" y="147121"/>
                  </a:lnTo>
                  <a:lnTo>
                    <a:pt x="30896" y="160540"/>
                  </a:lnTo>
                  <a:lnTo>
                    <a:pt x="56721" y="1710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SMARTInkShape-346"/>
            <p:cNvSpPr/>
            <p:nvPr/>
          </p:nvSpPr>
          <p:spPr>
            <a:xfrm>
              <a:off x="1864519" y="3907631"/>
              <a:ext cx="28576" cy="107158"/>
            </a:xfrm>
            <a:custGeom>
              <a:avLst/>
              <a:gdLst/>
              <a:ahLst/>
              <a:cxnLst/>
              <a:rect l="0" t="0" r="0" b="0"/>
              <a:pathLst>
                <a:path w="28576" h="107158">
                  <a:moveTo>
                    <a:pt x="28575" y="0"/>
                  </a:moveTo>
                  <a:lnTo>
                    <a:pt x="22424" y="6151"/>
                  </a:lnTo>
                  <a:lnTo>
                    <a:pt x="17933" y="14435"/>
                  </a:lnTo>
                  <a:lnTo>
                    <a:pt x="6659" y="50105"/>
                  </a:lnTo>
                  <a:lnTo>
                    <a:pt x="2959" y="59575"/>
                  </a:lnTo>
                  <a:lnTo>
                    <a:pt x="115" y="93841"/>
                  </a:lnTo>
                  <a:lnTo>
                    <a:pt x="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9" name="SMARTInkShape-347"/>
            <p:cNvSpPr/>
            <p:nvPr/>
          </p:nvSpPr>
          <p:spPr>
            <a:xfrm>
              <a:off x="1907407" y="3921919"/>
              <a:ext cx="128563" cy="85103"/>
            </a:xfrm>
            <a:custGeom>
              <a:avLst/>
              <a:gdLst/>
              <a:ahLst/>
              <a:cxnLst/>
              <a:rect l="0" t="0" r="0" b="0"/>
              <a:pathLst>
                <a:path w="128563" h="85103">
                  <a:moveTo>
                    <a:pt x="7118" y="50006"/>
                  </a:moveTo>
                  <a:lnTo>
                    <a:pt x="3326" y="50006"/>
                  </a:lnTo>
                  <a:lnTo>
                    <a:pt x="2208" y="50800"/>
                  </a:lnTo>
                  <a:lnTo>
                    <a:pt x="1464" y="52123"/>
                  </a:lnTo>
                  <a:lnTo>
                    <a:pt x="61" y="56856"/>
                  </a:lnTo>
                  <a:lnTo>
                    <a:pt x="0" y="60855"/>
                  </a:lnTo>
                  <a:lnTo>
                    <a:pt x="2102" y="64882"/>
                  </a:lnTo>
                  <a:lnTo>
                    <a:pt x="4889" y="69318"/>
                  </a:lnTo>
                  <a:lnTo>
                    <a:pt x="7251" y="76277"/>
                  </a:lnTo>
                  <a:lnTo>
                    <a:pt x="10617" y="80996"/>
                  </a:lnTo>
                  <a:lnTo>
                    <a:pt x="14758" y="83623"/>
                  </a:lnTo>
                  <a:lnTo>
                    <a:pt x="23669" y="85102"/>
                  </a:lnTo>
                  <a:lnTo>
                    <a:pt x="50426" y="84849"/>
                  </a:lnTo>
                  <a:lnTo>
                    <a:pt x="75919" y="75771"/>
                  </a:lnTo>
                  <a:lnTo>
                    <a:pt x="104727" y="51931"/>
                  </a:lnTo>
                  <a:lnTo>
                    <a:pt x="125107" y="17451"/>
                  </a:lnTo>
                  <a:lnTo>
                    <a:pt x="12856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0" name="SMARTInkShape-348"/>
            <p:cNvSpPr/>
            <p:nvPr/>
          </p:nvSpPr>
          <p:spPr>
            <a:xfrm>
              <a:off x="2050256" y="3836194"/>
              <a:ext cx="92870" cy="250032"/>
            </a:xfrm>
            <a:custGeom>
              <a:avLst/>
              <a:gdLst/>
              <a:ahLst/>
              <a:cxnLst/>
              <a:rect l="0" t="0" r="0" b="0"/>
              <a:pathLst>
                <a:path w="92870" h="250032">
                  <a:moveTo>
                    <a:pt x="92869" y="0"/>
                  </a:moveTo>
                  <a:lnTo>
                    <a:pt x="92075" y="13772"/>
                  </a:lnTo>
                  <a:lnTo>
                    <a:pt x="82981" y="37028"/>
                  </a:lnTo>
                  <a:lnTo>
                    <a:pt x="69926" y="68344"/>
                  </a:lnTo>
                  <a:lnTo>
                    <a:pt x="58909" y="100195"/>
                  </a:lnTo>
                  <a:lnTo>
                    <a:pt x="47529" y="126966"/>
                  </a:lnTo>
                  <a:lnTo>
                    <a:pt x="37984" y="155006"/>
                  </a:lnTo>
                  <a:lnTo>
                    <a:pt x="26248" y="182629"/>
                  </a:lnTo>
                  <a:lnTo>
                    <a:pt x="12227" y="217254"/>
                  </a:lnTo>
                  <a:lnTo>
                    <a:pt x="0"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1" name="SMARTInkShape-349"/>
            <p:cNvSpPr/>
            <p:nvPr/>
          </p:nvSpPr>
          <p:spPr>
            <a:xfrm>
              <a:off x="2150295" y="3879212"/>
              <a:ext cx="213850" cy="149856"/>
            </a:xfrm>
            <a:custGeom>
              <a:avLst/>
              <a:gdLst/>
              <a:ahLst/>
              <a:cxnLst/>
              <a:rect l="0" t="0" r="0" b="0"/>
              <a:pathLst>
                <a:path w="213850" h="149856">
                  <a:moveTo>
                    <a:pt x="7118" y="142719"/>
                  </a:moveTo>
                  <a:lnTo>
                    <a:pt x="7118" y="146511"/>
                  </a:lnTo>
                  <a:lnTo>
                    <a:pt x="6324" y="147629"/>
                  </a:lnTo>
                  <a:lnTo>
                    <a:pt x="5001" y="148374"/>
                  </a:lnTo>
                  <a:lnTo>
                    <a:pt x="0" y="149855"/>
                  </a:lnTo>
                  <a:lnTo>
                    <a:pt x="773" y="138455"/>
                  </a:lnTo>
                  <a:lnTo>
                    <a:pt x="6125" y="116277"/>
                  </a:lnTo>
                  <a:lnTo>
                    <a:pt x="6987" y="84909"/>
                  </a:lnTo>
                  <a:lnTo>
                    <a:pt x="7894" y="54673"/>
                  </a:lnTo>
                  <a:lnTo>
                    <a:pt x="15936" y="20277"/>
                  </a:lnTo>
                  <a:lnTo>
                    <a:pt x="21478" y="3829"/>
                  </a:lnTo>
                  <a:lnTo>
                    <a:pt x="23042" y="2500"/>
                  </a:lnTo>
                  <a:lnTo>
                    <a:pt x="26895" y="1025"/>
                  </a:lnTo>
                  <a:lnTo>
                    <a:pt x="38169" y="0"/>
                  </a:lnTo>
                  <a:lnTo>
                    <a:pt x="49038" y="3683"/>
                  </a:lnTo>
                  <a:lnTo>
                    <a:pt x="83649" y="23695"/>
                  </a:lnTo>
                  <a:lnTo>
                    <a:pt x="114945" y="35568"/>
                  </a:lnTo>
                  <a:lnTo>
                    <a:pt x="135904" y="40592"/>
                  </a:lnTo>
                  <a:lnTo>
                    <a:pt x="155078" y="44197"/>
                  </a:lnTo>
                  <a:lnTo>
                    <a:pt x="160527" y="46081"/>
                  </a:lnTo>
                  <a:lnTo>
                    <a:pt x="172931" y="46058"/>
                  </a:lnTo>
                  <a:lnTo>
                    <a:pt x="195934" y="42354"/>
                  </a:lnTo>
                  <a:lnTo>
                    <a:pt x="204263" y="37134"/>
                  </a:lnTo>
                  <a:lnTo>
                    <a:pt x="212809" y="29724"/>
                  </a:lnTo>
                  <a:lnTo>
                    <a:pt x="213630" y="26883"/>
                  </a:lnTo>
                  <a:lnTo>
                    <a:pt x="213849" y="25014"/>
                  </a:lnTo>
                  <a:lnTo>
                    <a:pt x="213201" y="23768"/>
                  </a:lnTo>
                  <a:lnTo>
                    <a:pt x="211975" y="22937"/>
                  </a:lnTo>
                  <a:lnTo>
                    <a:pt x="206458" y="21768"/>
                  </a:lnTo>
                  <a:lnTo>
                    <a:pt x="193690" y="21372"/>
                  </a:lnTo>
                  <a:lnTo>
                    <a:pt x="185024" y="25552"/>
                  </a:lnTo>
                  <a:lnTo>
                    <a:pt x="161015" y="39948"/>
                  </a:lnTo>
                  <a:lnTo>
                    <a:pt x="137177" y="51893"/>
                  </a:lnTo>
                  <a:lnTo>
                    <a:pt x="123970" y="64743"/>
                  </a:lnTo>
                  <a:lnTo>
                    <a:pt x="104898" y="97511"/>
                  </a:lnTo>
                  <a:lnTo>
                    <a:pt x="104055" y="102262"/>
                  </a:lnTo>
                  <a:lnTo>
                    <a:pt x="105234" y="111773"/>
                  </a:lnTo>
                  <a:lnTo>
                    <a:pt x="112459" y="130021"/>
                  </a:lnTo>
                  <a:lnTo>
                    <a:pt x="116907" y="136546"/>
                  </a:lnTo>
                  <a:lnTo>
                    <a:pt x="121529" y="139976"/>
                  </a:lnTo>
                  <a:lnTo>
                    <a:pt x="128561" y="142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2" name="SMARTInkShape-350"/>
            <p:cNvSpPr/>
            <p:nvPr/>
          </p:nvSpPr>
          <p:spPr>
            <a:xfrm>
              <a:off x="2343604" y="3914906"/>
              <a:ext cx="85272" cy="57020"/>
            </a:xfrm>
            <a:custGeom>
              <a:avLst/>
              <a:gdLst/>
              <a:ahLst/>
              <a:cxnLst/>
              <a:rect l="0" t="0" r="0" b="0"/>
              <a:pathLst>
                <a:path w="85272" h="57020">
                  <a:moveTo>
                    <a:pt x="78127" y="14157"/>
                  </a:moveTo>
                  <a:lnTo>
                    <a:pt x="78127" y="10364"/>
                  </a:lnTo>
                  <a:lnTo>
                    <a:pt x="77334" y="9247"/>
                  </a:lnTo>
                  <a:lnTo>
                    <a:pt x="76011" y="8502"/>
                  </a:lnTo>
                  <a:lnTo>
                    <a:pt x="68240" y="7454"/>
                  </a:lnTo>
                  <a:lnTo>
                    <a:pt x="60239" y="8003"/>
                  </a:lnTo>
                  <a:lnTo>
                    <a:pt x="28050" y="21498"/>
                  </a:lnTo>
                  <a:lnTo>
                    <a:pt x="12849" y="30864"/>
                  </a:lnTo>
                  <a:lnTo>
                    <a:pt x="4722" y="37981"/>
                  </a:lnTo>
                  <a:lnTo>
                    <a:pt x="1847" y="42737"/>
                  </a:lnTo>
                  <a:lnTo>
                    <a:pt x="0" y="52258"/>
                  </a:lnTo>
                  <a:lnTo>
                    <a:pt x="643" y="53845"/>
                  </a:lnTo>
                  <a:lnTo>
                    <a:pt x="1865" y="54903"/>
                  </a:lnTo>
                  <a:lnTo>
                    <a:pt x="3473" y="55608"/>
                  </a:lnTo>
                  <a:lnTo>
                    <a:pt x="5339" y="55285"/>
                  </a:lnTo>
                  <a:lnTo>
                    <a:pt x="11758" y="51037"/>
                  </a:lnTo>
                  <a:lnTo>
                    <a:pt x="31470" y="37862"/>
                  </a:lnTo>
                  <a:lnTo>
                    <a:pt x="44283" y="30000"/>
                  </a:lnTo>
                  <a:lnTo>
                    <a:pt x="66108" y="4925"/>
                  </a:lnTo>
                  <a:lnTo>
                    <a:pt x="70934" y="2116"/>
                  </a:lnTo>
                  <a:lnTo>
                    <a:pt x="77706" y="0"/>
                  </a:lnTo>
                  <a:lnTo>
                    <a:pt x="78090" y="9823"/>
                  </a:lnTo>
                  <a:lnTo>
                    <a:pt x="75994" y="14348"/>
                  </a:lnTo>
                  <a:lnTo>
                    <a:pt x="74324" y="16665"/>
                  </a:lnTo>
                  <a:lnTo>
                    <a:pt x="71973" y="27511"/>
                  </a:lnTo>
                  <a:lnTo>
                    <a:pt x="71277" y="36987"/>
                  </a:lnTo>
                  <a:lnTo>
                    <a:pt x="73230" y="42295"/>
                  </a:lnTo>
                  <a:lnTo>
                    <a:pt x="85271" y="57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3" name="SMARTInkShape-351"/>
            <p:cNvSpPr/>
            <p:nvPr/>
          </p:nvSpPr>
          <p:spPr>
            <a:xfrm>
              <a:off x="2465736" y="3886200"/>
              <a:ext cx="56009" cy="78582"/>
            </a:xfrm>
            <a:custGeom>
              <a:avLst/>
              <a:gdLst/>
              <a:ahLst/>
              <a:cxnLst/>
              <a:rect l="0" t="0" r="0" b="0"/>
              <a:pathLst>
                <a:path w="56009" h="78582">
                  <a:moveTo>
                    <a:pt x="56008" y="0"/>
                  </a:moveTo>
                  <a:lnTo>
                    <a:pt x="46065" y="0"/>
                  </a:lnTo>
                  <a:lnTo>
                    <a:pt x="41535" y="2117"/>
                  </a:lnTo>
                  <a:lnTo>
                    <a:pt x="11754" y="23849"/>
                  </a:lnTo>
                  <a:lnTo>
                    <a:pt x="8558" y="30708"/>
                  </a:lnTo>
                  <a:lnTo>
                    <a:pt x="6344" y="38254"/>
                  </a:lnTo>
                  <a:lnTo>
                    <a:pt x="572" y="49566"/>
                  </a:lnTo>
                  <a:lnTo>
                    <a:pt x="0" y="52094"/>
                  </a:lnTo>
                  <a:lnTo>
                    <a:pt x="413" y="54573"/>
                  </a:lnTo>
                  <a:lnTo>
                    <a:pt x="2989" y="59444"/>
                  </a:lnTo>
                  <a:lnTo>
                    <a:pt x="20928" y="73155"/>
                  </a:lnTo>
                  <a:lnTo>
                    <a:pt x="27982" y="76169"/>
                  </a:lnTo>
                  <a:lnTo>
                    <a:pt x="48864"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4" name="SMARTInkShape-352"/>
            <p:cNvSpPr/>
            <p:nvPr/>
          </p:nvSpPr>
          <p:spPr>
            <a:xfrm>
              <a:off x="2580630" y="3786275"/>
              <a:ext cx="69702" cy="214226"/>
            </a:xfrm>
            <a:custGeom>
              <a:avLst/>
              <a:gdLst/>
              <a:ahLst/>
              <a:cxnLst/>
              <a:rect l="0" t="0" r="0" b="0"/>
              <a:pathLst>
                <a:path w="69702" h="214226">
                  <a:moveTo>
                    <a:pt x="69701" y="7056"/>
                  </a:moveTo>
                  <a:lnTo>
                    <a:pt x="69701" y="3264"/>
                  </a:lnTo>
                  <a:lnTo>
                    <a:pt x="68908" y="2147"/>
                  </a:lnTo>
                  <a:lnTo>
                    <a:pt x="67585" y="1402"/>
                  </a:lnTo>
                  <a:lnTo>
                    <a:pt x="62852" y="0"/>
                  </a:lnTo>
                  <a:lnTo>
                    <a:pt x="58852" y="3730"/>
                  </a:lnTo>
                  <a:lnTo>
                    <a:pt x="56942" y="9812"/>
                  </a:lnTo>
                  <a:lnTo>
                    <a:pt x="53750" y="22160"/>
                  </a:lnTo>
                  <a:lnTo>
                    <a:pt x="49118" y="31232"/>
                  </a:lnTo>
                  <a:lnTo>
                    <a:pt x="35326" y="52107"/>
                  </a:lnTo>
                  <a:lnTo>
                    <a:pt x="22253" y="85925"/>
                  </a:lnTo>
                  <a:lnTo>
                    <a:pt x="10193" y="117602"/>
                  </a:lnTo>
                  <a:lnTo>
                    <a:pt x="1443" y="143457"/>
                  </a:lnTo>
                  <a:lnTo>
                    <a:pt x="0" y="163623"/>
                  </a:lnTo>
                  <a:lnTo>
                    <a:pt x="5622" y="194120"/>
                  </a:lnTo>
                  <a:lnTo>
                    <a:pt x="10939" y="203682"/>
                  </a:lnTo>
                  <a:lnTo>
                    <a:pt x="19695" y="2142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5" name="SMARTInkShape-353"/>
            <p:cNvSpPr/>
            <p:nvPr/>
          </p:nvSpPr>
          <p:spPr>
            <a:xfrm>
              <a:off x="2479874" y="3887193"/>
              <a:ext cx="212765" cy="134739"/>
            </a:xfrm>
            <a:custGeom>
              <a:avLst/>
              <a:gdLst/>
              <a:ahLst/>
              <a:cxnLst/>
              <a:rect l="0" t="0" r="0" b="0"/>
              <a:pathLst>
                <a:path w="212765" h="134739">
                  <a:moveTo>
                    <a:pt x="6151" y="6151"/>
                  </a:moveTo>
                  <a:lnTo>
                    <a:pt x="0" y="6151"/>
                  </a:lnTo>
                  <a:lnTo>
                    <a:pt x="9037" y="6151"/>
                  </a:lnTo>
                  <a:lnTo>
                    <a:pt x="36600" y="0"/>
                  </a:lnTo>
                  <a:lnTo>
                    <a:pt x="64465" y="4113"/>
                  </a:lnTo>
                  <a:lnTo>
                    <a:pt x="99720" y="7865"/>
                  </a:lnTo>
                  <a:lnTo>
                    <a:pt x="127802" y="11686"/>
                  </a:lnTo>
                  <a:lnTo>
                    <a:pt x="161943" y="16769"/>
                  </a:lnTo>
                  <a:lnTo>
                    <a:pt x="185915" y="21301"/>
                  </a:lnTo>
                  <a:lnTo>
                    <a:pt x="206987" y="36436"/>
                  </a:lnTo>
                  <a:lnTo>
                    <a:pt x="210505" y="41571"/>
                  </a:lnTo>
                  <a:lnTo>
                    <a:pt x="212069" y="47293"/>
                  </a:lnTo>
                  <a:lnTo>
                    <a:pt x="212764" y="55128"/>
                  </a:lnTo>
                  <a:lnTo>
                    <a:pt x="210956" y="61785"/>
                  </a:lnTo>
                  <a:lnTo>
                    <a:pt x="194971" y="94477"/>
                  </a:lnTo>
                  <a:lnTo>
                    <a:pt x="185858" y="128573"/>
                  </a:lnTo>
                  <a:lnTo>
                    <a:pt x="184745" y="134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6" name="SMARTInkShape-354"/>
            <p:cNvSpPr/>
            <p:nvPr/>
          </p:nvSpPr>
          <p:spPr>
            <a:xfrm>
              <a:off x="2686050" y="3843338"/>
              <a:ext cx="7145" cy="14288"/>
            </a:xfrm>
            <a:custGeom>
              <a:avLst/>
              <a:gdLst/>
              <a:ahLst/>
              <a:cxnLst/>
              <a:rect l="0" t="0" r="0" b="0"/>
              <a:pathLst>
                <a:path w="7145" h="14288">
                  <a:moveTo>
                    <a:pt x="7144" y="14287"/>
                  </a:moveTo>
                  <a:lnTo>
                    <a:pt x="993" y="813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7" name="SMARTInkShape-355"/>
            <p:cNvSpPr/>
            <p:nvPr/>
          </p:nvSpPr>
          <p:spPr>
            <a:xfrm>
              <a:off x="2721892" y="3886200"/>
              <a:ext cx="70889" cy="110975"/>
            </a:xfrm>
            <a:custGeom>
              <a:avLst/>
              <a:gdLst/>
              <a:ahLst/>
              <a:cxnLst/>
              <a:rect l="0" t="0" r="0" b="0"/>
              <a:pathLst>
                <a:path w="70889" h="110975">
                  <a:moveTo>
                    <a:pt x="35596" y="7144"/>
                  </a:moveTo>
                  <a:lnTo>
                    <a:pt x="31803" y="7144"/>
                  </a:lnTo>
                  <a:lnTo>
                    <a:pt x="30686" y="7938"/>
                  </a:lnTo>
                  <a:lnTo>
                    <a:pt x="29941" y="9260"/>
                  </a:lnTo>
                  <a:lnTo>
                    <a:pt x="22807" y="31186"/>
                  </a:lnTo>
                  <a:lnTo>
                    <a:pt x="3029" y="66104"/>
                  </a:lnTo>
                  <a:lnTo>
                    <a:pt x="811" y="76119"/>
                  </a:lnTo>
                  <a:lnTo>
                    <a:pt x="0" y="94142"/>
                  </a:lnTo>
                  <a:lnTo>
                    <a:pt x="2048" y="99520"/>
                  </a:lnTo>
                  <a:lnTo>
                    <a:pt x="3706" y="102065"/>
                  </a:lnTo>
                  <a:lnTo>
                    <a:pt x="6398" y="103762"/>
                  </a:lnTo>
                  <a:lnTo>
                    <a:pt x="20009" y="108603"/>
                  </a:lnTo>
                  <a:lnTo>
                    <a:pt x="22823" y="110502"/>
                  </a:lnTo>
                  <a:lnTo>
                    <a:pt x="25493" y="110974"/>
                  </a:lnTo>
                  <a:lnTo>
                    <a:pt x="28067" y="110495"/>
                  </a:lnTo>
                  <a:lnTo>
                    <a:pt x="33837" y="108640"/>
                  </a:lnTo>
                  <a:lnTo>
                    <a:pt x="45217" y="106802"/>
                  </a:lnTo>
                  <a:lnTo>
                    <a:pt x="51249" y="103560"/>
                  </a:lnTo>
                  <a:lnTo>
                    <a:pt x="59107" y="93479"/>
                  </a:lnTo>
                  <a:lnTo>
                    <a:pt x="69158" y="73321"/>
                  </a:lnTo>
                  <a:lnTo>
                    <a:pt x="70888" y="58493"/>
                  </a:lnTo>
                  <a:lnTo>
                    <a:pt x="59949" y="24273"/>
                  </a:lnTo>
                  <a:lnTo>
                    <a:pt x="57532" y="13963"/>
                  </a:lnTo>
                  <a:lnTo>
                    <a:pt x="4988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8" name="SMARTInkShape-356"/>
            <p:cNvSpPr/>
            <p:nvPr/>
          </p:nvSpPr>
          <p:spPr>
            <a:xfrm>
              <a:off x="2807494" y="3915201"/>
              <a:ext cx="114301" cy="106731"/>
            </a:xfrm>
            <a:custGeom>
              <a:avLst/>
              <a:gdLst/>
              <a:ahLst/>
              <a:cxnLst/>
              <a:rect l="0" t="0" r="0" b="0"/>
              <a:pathLst>
                <a:path w="114301" h="106731">
                  <a:moveTo>
                    <a:pt x="0" y="21005"/>
                  </a:moveTo>
                  <a:lnTo>
                    <a:pt x="0" y="37798"/>
                  </a:lnTo>
                  <a:lnTo>
                    <a:pt x="7275" y="60832"/>
                  </a:lnTo>
                  <a:lnTo>
                    <a:pt x="10642" y="65958"/>
                  </a:lnTo>
                  <a:lnTo>
                    <a:pt x="11063" y="68436"/>
                  </a:lnTo>
                  <a:lnTo>
                    <a:pt x="10550" y="70882"/>
                  </a:lnTo>
                  <a:lnTo>
                    <a:pt x="9415" y="73306"/>
                  </a:lnTo>
                  <a:lnTo>
                    <a:pt x="9451" y="74923"/>
                  </a:lnTo>
                  <a:lnTo>
                    <a:pt x="10270" y="76000"/>
                  </a:lnTo>
                  <a:lnTo>
                    <a:pt x="14052" y="78029"/>
                  </a:lnTo>
                  <a:lnTo>
                    <a:pt x="14286" y="43909"/>
                  </a:lnTo>
                  <a:lnTo>
                    <a:pt x="15081" y="37535"/>
                  </a:lnTo>
                  <a:lnTo>
                    <a:pt x="19990" y="25815"/>
                  </a:lnTo>
                  <a:lnTo>
                    <a:pt x="31080" y="11800"/>
                  </a:lnTo>
                  <a:lnTo>
                    <a:pt x="41929" y="4431"/>
                  </a:lnTo>
                  <a:lnTo>
                    <a:pt x="51405" y="1013"/>
                  </a:lnTo>
                  <a:lnTo>
                    <a:pt x="59240" y="0"/>
                  </a:lnTo>
                  <a:lnTo>
                    <a:pt x="70381" y="3493"/>
                  </a:lnTo>
                  <a:lnTo>
                    <a:pt x="82664" y="11784"/>
                  </a:lnTo>
                  <a:lnTo>
                    <a:pt x="102367" y="30542"/>
                  </a:lnTo>
                  <a:lnTo>
                    <a:pt x="105028" y="37415"/>
                  </a:lnTo>
                  <a:lnTo>
                    <a:pt x="107867" y="72682"/>
                  </a:lnTo>
                  <a:lnTo>
                    <a:pt x="112794" y="86805"/>
                  </a:lnTo>
                  <a:lnTo>
                    <a:pt x="114300" y="106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SMARTInkShape-357"/>
            <p:cNvSpPr/>
            <p:nvPr/>
          </p:nvSpPr>
          <p:spPr>
            <a:xfrm>
              <a:off x="2986540" y="3879056"/>
              <a:ext cx="103315" cy="98594"/>
            </a:xfrm>
            <a:custGeom>
              <a:avLst/>
              <a:gdLst/>
              <a:ahLst/>
              <a:cxnLst/>
              <a:rect l="0" t="0" r="0" b="0"/>
              <a:pathLst>
                <a:path w="103315" h="98594">
                  <a:moveTo>
                    <a:pt x="78129" y="7144"/>
                  </a:moveTo>
                  <a:lnTo>
                    <a:pt x="78129" y="3352"/>
                  </a:lnTo>
                  <a:lnTo>
                    <a:pt x="77335" y="2235"/>
                  </a:lnTo>
                  <a:lnTo>
                    <a:pt x="76012" y="1490"/>
                  </a:lnTo>
                  <a:lnTo>
                    <a:pt x="68186" y="294"/>
                  </a:lnTo>
                  <a:lnTo>
                    <a:pt x="36520" y="10650"/>
                  </a:lnTo>
                  <a:lnTo>
                    <a:pt x="12766" y="30062"/>
                  </a:lnTo>
                  <a:lnTo>
                    <a:pt x="4699" y="41628"/>
                  </a:lnTo>
                  <a:lnTo>
                    <a:pt x="1074" y="51316"/>
                  </a:lnTo>
                  <a:lnTo>
                    <a:pt x="0" y="63006"/>
                  </a:lnTo>
                  <a:lnTo>
                    <a:pt x="1865" y="69807"/>
                  </a:lnTo>
                  <a:lnTo>
                    <a:pt x="9530" y="80641"/>
                  </a:lnTo>
                  <a:lnTo>
                    <a:pt x="39494" y="95222"/>
                  </a:lnTo>
                  <a:lnTo>
                    <a:pt x="54158" y="98593"/>
                  </a:lnTo>
                  <a:lnTo>
                    <a:pt x="63771" y="97265"/>
                  </a:lnTo>
                  <a:lnTo>
                    <a:pt x="86851" y="87745"/>
                  </a:lnTo>
                  <a:lnTo>
                    <a:pt x="93382" y="83183"/>
                  </a:lnTo>
                  <a:lnTo>
                    <a:pt x="95441" y="80062"/>
                  </a:lnTo>
                  <a:lnTo>
                    <a:pt x="100863" y="65762"/>
                  </a:lnTo>
                  <a:lnTo>
                    <a:pt x="102810" y="62891"/>
                  </a:lnTo>
                  <a:lnTo>
                    <a:pt x="103314" y="59390"/>
                  </a:lnTo>
                  <a:lnTo>
                    <a:pt x="100231" y="46878"/>
                  </a:lnTo>
                  <a:lnTo>
                    <a:pt x="92078" y="30544"/>
                  </a:lnTo>
                  <a:lnTo>
                    <a:pt x="6384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0" name="SMARTInkShape-358"/>
            <p:cNvSpPr/>
            <p:nvPr/>
          </p:nvSpPr>
          <p:spPr>
            <a:xfrm>
              <a:off x="3114675" y="3747177"/>
              <a:ext cx="178595" cy="236008"/>
            </a:xfrm>
            <a:custGeom>
              <a:avLst/>
              <a:gdLst/>
              <a:ahLst/>
              <a:cxnLst/>
              <a:rect l="0" t="0" r="0" b="0"/>
              <a:pathLst>
                <a:path w="178595" h="236008">
                  <a:moveTo>
                    <a:pt x="0" y="231892"/>
                  </a:moveTo>
                  <a:lnTo>
                    <a:pt x="3792" y="231892"/>
                  </a:lnTo>
                  <a:lnTo>
                    <a:pt x="4910" y="232686"/>
                  </a:lnTo>
                  <a:lnTo>
                    <a:pt x="5654" y="234008"/>
                  </a:lnTo>
                  <a:lnTo>
                    <a:pt x="6151" y="235684"/>
                  </a:lnTo>
                  <a:lnTo>
                    <a:pt x="6482" y="236007"/>
                  </a:lnTo>
                  <a:lnTo>
                    <a:pt x="6702" y="235429"/>
                  </a:lnTo>
                  <a:lnTo>
                    <a:pt x="6850" y="234250"/>
                  </a:lnTo>
                  <a:lnTo>
                    <a:pt x="7741" y="233464"/>
                  </a:lnTo>
                  <a:lnTo>
                    <a:pt x="10849" y="232591"/>
                  </a:lnTo>
                  <a:lnTo>
                    <a:pt x="11995" y="231564"/>
                  </a:lnTo>
                  <a:lnTo>
                    <a:pt x="13269" y="228307"/>
                  </a:lnTo>
                  <a:lnTo>
                    <a:pt x="14248" y="193824"/>
                  </a:lnTo>
                  <a:lnTo>
                    <a:pt x="14280" y="167134"/>
                  </a:lnTo>
                  <a:lnTo>
                    <a:pt x="12167" y="144638"/>
                  </a:lnTo>
                  <a:lnTo>
                    <a:pt x="8632" y="109201"/>
                  </a:lnTo>
                  <a:lnTo>
                    <a:pt x="7438" y="75894"/>
                  </a:lnTo>
                  <a:lnTo>
                    <a:pt x="3645" y="41281"/>
                  </a:lnTo>
                  <a:lnTo>
                    <a:pt x="10245" y="20409"/>
                  </a:lnTo>
                  <a:lnTo>
                    <a:pt x="16882" y="9598"/>
                  </a:lnTo>
                  <a:lnTo>
                    <a:pt x="19986" y="7496"/>
                  </a:lnTo>
                  <a:lnTo>
                    <a:pt x="40918" y="53"/>
                  </a:lnTo>
                  <a:lnTo>
                    <a:pt x="52317" y="0"/>
                  </a:lnTo>
                  <a:lnTo>
                    <a:pt x="82830" y="6434"/>
                  </a:lnTo>
                  <a:lnTo>
                    <a:pt x="112934" y="16142"/>
                  </a:lnTo>
                  <a:lnTo>
                    <a:pt x="143793" y="37067"/>
                  </a:lnTo>
                  <a:lnTo>
                    <a:pt x="178594" y="604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1" name="SMARTInkShape-359"/>
            <p:cNvSpPr/>
            <p:nvPr/>
          </p:nvSpPr>
          <p:spPr>
            <a:xfrm>
              <a:off x="3043619" y="3800475"/>
              <a:ext cx="135351" cy="78582"/>
            </a:xfrm>
            <a:custGeom>
              <a:avLst/>
              <a:gdLst/>
              <a:ahLst/>
              <a:cxnLst/>
              <a:rect l="0" t="0" r="0" b="0"/>
              <a:pathLst>
                <a:path w="135351" h="78582">
                  <a:moveTo>
                    <a:pt x="13906" y="0"/>
                  </a:moveTo>
                  <a:lnTo>
                    <a:pt x="3963" y="0"/>
                  </a:lnTo>
                  <a:lnTo>
                    <a:pt x="2515" y="794"/>
                  </a:lnTo>
                  <a:lnTo>
                    <a:pt x="1549" y="2117"/>
                  </a:lnTo>
                  <a:lnTo>
                    <a:pt x="477" y="5703"/>
                  </a:lnTo>
                  <a:lnTo>
                    <a:pt x="0" y="9943"/>
                  </a:lnTo>
                  <a:lnTo>
                    <a:pt x="3524" y="20585"/>
                  </a:lnTo>
                  <a:lnTo>
                    <a:pt x="9556" y="27141"/>
                  </a:lnTo>
                  <a:lnTo>
                    <a:pt x="37440" y="45202"/>
                  </a:lnTo>
                  <a:lnTo>
                    <a:pt x="71942" y="56671"/>
                  </a:lnTo>
                  <a:lnTo>
                    <a:pt x="105538" y="66580"/>
                  </a:lnTo>
                  <a:lnTo>
                    <a:pt x="13535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SMARTInkShape-360"/>
            <p:cNvSpPr/>
            <p:nvPr/>
          </p:nvSpPr>
          <p:spPr>
            <a:xfrm>
              <a:off x="3286242" y="3714750"/>
              <a:ext cx="149900" cy="278607"/>
            </a:xfrm>
            <a:custGeom>
              <a:avLst/>
              <a:gdLst/>
              <a:ahLst/>
              <a:cxnLst/>
              <a:rect l="0" t="0" r="0" b="0"/>
              <a:pathLst>
                <a:path w="149900" h="278607">
                  <a:moveTo>
                    <a:pt x="71321" y="0"/>
                  </a:moveTo>
                  <a:lnTo>
                    <a:pt x="70527" y="32715"/>
                  </a:lnTo>
                  <a:lnTo>
                    <a:pt x="61378" y="64839"/>
                  </a:lnTo>
                  <a:lnTo>
                    <a:pt x="49834" y="100084"/>
                  </a:lnTo>
                  <a:lnTo>
                    <a:pt x="37182" y="135741"/>
                  </a:lnTo>
                  <a:lnTo>
                    <a:pt x="19925" y="171451"/>
                  </a:lnTo>
                  <a:lnTo>
                    <a:pt x="12812" y="201515"/>
                  </a:lnTo>
                  <a:lnTo>
                    <a:pt x="1880" y="235247"/>
                  </a:lnTo>
                  <a:lnTo>
                    <a:pt x="0" y="265260"/>
                  </a:lnTo>
                  <a:lnTo>
                    <a:pt x="755" y="267327"/>
                  </a:lnTo>
                  <a:lnTo>
                    <a:pt x="2051" y="268706"/>
                  </a:lnTo>
                  <a:lnTo>
                    <a:pt x="6044" y="270918"/>
                  </a:lnTo>
                  <a:lnTo>
                    <a:pt x="6372" y="270306"/>
                  </a:lnTo>
                  <a:lnTo>
                    <a:pt x="7763" y="259246"/>
                  </a:lnTo>
                  <a:lnTo>
                    <a:pt x="11919" y="251527"/>
                  </a:lnTo>
                  <a:lnTo>
                    <a:pt x="14297" y="240332"/>
                  </a:lnTo>
                  <a:lnTo>
                    <a:pt x="19693" y="229036"/>
                  </a:lnTo>
                  <a:lnTo>
                    <a:pt x="20234" y="226509"/>
                  </a:lnTo>
                  <a:lnTo>
                    <a:pt x="24787" y="219161"/>
                  </a:lnTo>
                  <a:lnTo>
                    <a:pt x="34230" y="209567"/>
                  </a:lnTo>
                  <a:lnTo>
                    <a:pt x="69071" y="184350"/>
                  </a:lnTo>
                  <a:lnTo>
                    <a:pt x="97526" y="159213"/>
                  </a:lnTo>
                  <a:lnTo>
                    <a:pt x="119940" y="127147"/>
                  </a:lnTo>
                  <a:lnTo>
                    <a:pt x="135118" y="94796"/>
                  </a:lnTo>
                  <a:lnTo>
                    <a:pt x="139362" y="83407"/>
                  </a:lnTo>
                  <a:lnTo>
                    <a:pt x="144204" y="60925"/>
                  </a:lnTo>
                  <a:lnTo>
                    <a:pt x="147369" y="53272"/>
                  </a:lnTo>
                  <a:lnTo>
                    <a:pt x="149893" y="35787"/>
                  </a:lnTo>
                  <a:lnTo>
                    <a:pt x="149899" y="43324"/>
                  </a:lnTo>
                  <a:lnTo>
                    <a:pt x="147784" y="49153"/>
                  </a:lnTo>
                  <a:lnTo>
                    <a:pt x="129317" y="82719"/>
                  </a:lnTo>
                  <a:lnTo>
                    <a:pt x="112491" y="114845"/>
                  </a:lnTo>
                  <a:lnTo>
                    <a:pt x="95851" y="150090"/>
                  </a:lnTo>
                  <a:lnTo>
                    <a:pt x="83321" y="185747"/>
                  </a:lnTo>
                  <a:lnTo>
                    <a:pt x="76987" y="219341"/>
                  </a:lnTo>
                  <a:lnTo>
                    <a:pt x="75098" y="224808"/>
                  </a:lnTo>
                  <a:lnTo>
                    <a:pt x="75116" y="235117"/>
                  </a:lnTo>
                  <a:lnTo>
                    <a:pt x="88211" y="269045"/>
                  </a:lnTo>
                  <a:lnTo>
                    <a:pt x="92752"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3" name="SMARTInkShape-361"/>
            <p:cNvSpPr/>
            <p:nvPr/>
          </p:nvSpPr>
          <p:spPr>
            <a:xfrm>
              <a:off x="3400940" y="3930600"/>
              <a:ext cx="85086" cy="45164"/>
            </a:xfrm>
            <a:custGeom>
              <a:avLst/>
              <a:gdLst/>
              <a:ahLst/>
              <a:cxnLst/>
              <a:rect l="0" t="0" r="0" b="0"/>
              <a:pathLst>
                <a:path w="85086" h="45164">
                  <a:moveTo>
                    <a:pt x="78066" y="41325"/>
                  </a:moveTo>
                  <a:lnTo>
                    <a:pt x="78066" y="10340"/>
                  </a:lnTo>
                  <a:lnTo>
                    <a:pt x="77273" y="8762"/>
                  </a:lnTo>
                  <a:lnTo>
                    <a:pt x="75950" y="7710"/>
                  </a:lnTo>
                  <a:lnTo>
                    <a:pt x="55822" y="137"/>
                  </a:lnTo>
                  <a:lnTo>
                    <a:pt x="46749" y="0"/>
                  </a:lnTo>
                  <a:lnTo>
                    <a:pt x="15146" y="9133"/>
                  </a:lnTo>
                  <a:lnTo>
                    <a:pt x="5360" y="15471"/>
                  </a:lnTo>
                  <a:lnTo>
                    <a:pt x="2096" y="20045"/>
                  </a:lnTo>
                  <a:lnTo>
                    <a:pt x="259" y="27082"/>
                  </a:lnTo>
                  <a:lnTo>
                    <a:pt x="0" y="29448"/>
                  </a:lnTo>
                  <a:lnTo>
                    <a:pt x="1831" y="34194"/>
                  </a:lnTo>
                  <a:lnTo>
                    <a:pt x="3430" y="36571"/>
                  </a:lnTo>
                  <a:lnTo>
                    <a:pt x="6084" y="38156"/>
                  </a:lnTo>
                  <a:lnTo>
                    <a:pt x="19633" y="42816"/>
                  </a:lnTo>
                  <a:lnTo>
                    <a:pt x="22442" y="44700"/>
                  </a:lnTo>
                  <a:lnTo>
                    <a:pt x="25902" y="45163"/>
                  </a:lnTo>
                  <a:lnTo>
                    <a:pt x="51307" y="40973"/>
                  </a:lnTo>
                  <a:lnTo>
                    <a:pt x="60525" y="35752"/>
                  </a:lnTo>
                  <a:lnTo>
                    <a:pt x="68282" y="29973"/>
                  </a:lnTo>
                  <a:lnTo>
                    <a:pt x="75608" y="27907"/>
                  </a:lnTo>
                  <a:lnTo>
                    <a:pt x="85085" y="27048"/>
                  </a:lnTo>
                  <a:lnTo>
                    <a:pt x="81381" y="30833"/>
                  </a:lnTo>
                  <a:lnTo>
                    <a:pt x="79539" y="348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4" name="SMARTInkShape-362"/>
            <p:cNvSpPr/>
            <p:nvPr/>
          </p:nvSpPr>
          <p:spPr>
            <a:xfrm>
              <a:off x="3514725" y="3936206"/>
              <a:ext cx="7145" cy="50008"/>
            </a:xfrm>
            <a:custGeom>
              <a:avLst/>
              <a:gdLst/>
              <a:ahLst/>
              <a:cxnLst/>
              <a:rect l="0" t="0" r="0" b="0"/>
              <a:pathLst>
                <a:path w="7145" h="50008">
                  <a:moveTo>
                    <a:pt x="7144" y="0"/>
                  </a:moveTo>
                  <a:lnTo>
                    <a:pt x="7144" y="6151"/>
                  </a:lnTo>
                  <a:lnTo>
                    <a:pt x="3352" y="10642"/>
                  </a:lnTo>
                  <a:lnTo>
                    <a:pt x="1489" y="16901"/>
                  </a:lnTo>
                  <a:lnTo>
                    <a:pt x="0" y="500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5" name="SMARTInkShape-363"/>
            <p:cNvSpPr/>
            <p:nvPr/>
          </p:nvSpPr>
          <p:spPr>
            <a:xfrm>
              <a:off x="3593306" y="3765050"/>
              <a:ext cx="28565" cy="271170"/>
            </a:xfrm>
            <a:custGeom>
              <a:avLst/>
              <a:gdLst/>
              <a:ahLst/>
              <a:cxnLst/>
              <a:rect l="0" t="0" r="0" b="0"/>
              <a:pathLst>
                <a:path w="28565" h="271170">
                  <a:moveTo>
                    <a:pt x="21432" y="6850"/>
                  </a:moveTo>
                  <a:lnTo>
                    <a:pt x="21432" y="699"/>
                  </a:lnTo>
                  <a:lnTo>
                    <a:pt x="22225" y="368"/>
                  </a:lnTo>
                  <a:lnTo>
                    <a:pt x="25224" y="0"/>
                  </a:lnTo>
                  <a:lnTo>
                    <a:pt x="26341" y="696"/>
                  </a:lnTo>
                  <a:lnTo>
                    <a:pt x="27086" y="1954"/>
                  </a:lnTo>
                  <a:lnTo>
                    <a:pt x="28134" y="7516"/>
                  </a:lnTo>
                  <a:lnTo>
                    <a:pt x="28564" y="42772"/>
                  </a:lnTo>
                  <a:lnTo>
                    <a:pt x="26458" y="73278"/>
                  </a:lnTo>
                  <a:lnTo>
                    <a:pt x="17184" y="107143"/>
                  </a:lnTo>
                  <a:lnTo>
                    <a:pt x="14669" y="142618"/>
                  </a:lnTo>
                  <a:lnTo>
                    <a:pt x="8684" y="178305"/>
                  </a:lnTo>
                  <a:lnTo>
                    <a:pt x="5484" y="197616"/>
                  </a:lnTo>
                  <a:lnTo>
                    <a:pt x="1625" y="215509"/>
                  </a:lnTo>
                  <a:lnTo>
                    <a:pt x="143" y="249241"/>
                  </a:lnTo>
                  <a:lnTo>
                    <a:pt x="0" y="271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SMARTInkShape-364"/>
            <p:cNvSpPr/>
            <p:nvPr/>
          </p:nvSpPr>
          <p:spPr>
            <a:xfrm>
              <a:off x="3514725" y="3936293"/>
              <a:ext cx="78582" cy="14202"/>
            </a:xfrm>
            <a:custGeom>
              <a:avLst/>
              <a:gdLst/>
              <a:ahLst/>
              <a:cxnLst/>
              <a:rect l="0" t="0" r="0" b="0"/>
              <a:pathLst>
                <a:path w="78582" h="14202">
                  <a:moveTo>
                    <a:pt x="0" y="7057"/>
                  </a:moveTo>
                  <a:lnTo>
                    <a:pt x="0" y="906"/>
                  </a:lnTo>
                  <a:lnTo>
                    <a:pt x="16094" y="0"/>
                  </a:lnTo>
                  <a:lnTo>
                    <a:pt x="50170" y="12273"/>
                  </a:lnTo>
                  <a:lnTo>
                    <a:pt x="78581" y="142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7" name="SMARTInkShape-365"/>
            <p:cNvSpPr/>
            <p:nvPr/>
          </p:nvSpPr>
          <p:spPr>
            <a:xfrm>
              <a:off x="3671888" y="3943350"/>
              <a:ext cx="14288" cy="50007"/>
            </a:xfrm>
            <a:custGeom>
              <a:avLst/>
              <a:gdLst/>
              <a:ahLst/>
              <a:cxnLst/>
              <a:rect l="0" t="0" r="0" b="0"/>
              <a:pathLst>
                <a:path w="14288" h="50007">
                  <a:moveTo>
                    <a:pt x="14287" y="0"/>
                  </a:moveTo>
                  <a:lnTo>
                    <a:pt x="14287" y="16793"/>
                  </a:lnTo>
                  <a:lnTo>
                    <a:pt x="12170" y="21486"/>
                  </a:lnTo>
                  <a:lnTo>
                    <a:pt x="9378" y="26218"/>
                  </a:lnTo>
                  <a:lnTo>
                    <a:pt x="7585" y="35723"/>
                  </a:lnTo>
                  <a:lnTo>
                    <a:pt x="7437" y="38103"/>
                  </a:lnTo>
                  <a:lnTo>
                    <a:pt x="5157" y="42864"/>
                  </a:lnTo>
                  <a:lnTo>
                    <a:pt x="0"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8" name="SMARTInkShape-366"/>
            <p:cNvSpPr/>
            <p:nvPr/>
          </p:nvSpPr>
          <p:spPr>
            <a:xfrm>
              <a:off x="3679031" y="3829050"/>
              <a:ext cx="7145" cy="21432"/>
            </a:xfrm>
            <a:custGeom>
              <a:avLst/>
              <a:gdLst/>
              <a:ahLst/>
              <a:cxnLst/>
              <a:rect l="0" t="0" r="0" b="0"/>
              <a:pathLst>
                <a:path w="7145" h="21432">
                  <a:moveTo>
                    <a:pt x="0" y="21431"/>
                  </a:moveTo>
                  <a:lnTo>
                    <a:pt x="0" y="8431"/>
                  </a:ln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3" name="SMARTInkShape-Group61"/>
          <p:cNvGrpSpPr/>
          <p:nvPr/>
        </p:nvGrpSpPr>
        <p:grpSpPr>
          <a:xfrm>
            <a:off x="828675" y="3350419"/>
            <a:ext cx="1850232" cy="520940"/>
            <a:chOff x="828675" y="3350419"/>
            <a:chExt cx="1850232" cy="520940"/>
          </a:xfrm>
        </p:grpSpPr>
        <p:sp>
          <p:nvSpPr>
            <p:cNvPr id="600" name="SMARTInkShape-367"/>
            <p:cNvSpPr/>
            <p:nvPr/>
          </p:nvSpPr>
          <p:spPr>
            <a:xfrm>
              <a:off x="828675" y="3480460"/>
              <a:ext cx="192882" cy="234291"/>
            </a:xfrm>
            <a:custGeom>
              <a:avLst/>
              <a:gdLst/>
              <a:ahLst/>
              <a:cxnLst/>
              <a:rect l="0" t="0" r="0" b="0"/>
              <a:pathLst>
                <a:path w="192882" h="234291">
                  <a:moveTo>
                    <a:pt x="0" y="48553"/>
                  </a:moveTo>
                  <a:lnTo>
                    <a:pt x="794" y="62325"/>
                  </a:lnTo>
                  <a:lnTo>
                    <a:pt x="6151" y="92288"/>
                  </a:lnTo>
                  <a:lnTo>
                    <a:pt x="7013" y="121595"/>
                  </a:lnTo>
                  <a:lnTo>
                    <a:pt x="6333" y="155126"/>
                  </a:lnTo>
                  <a:lnTo>
                    <a:pt x="661" y="190521"/>
                  </a:lnTo>
                  <a:lnTo>
                    <a:pt x="2" y="225923"/>
                  </a:lnTo>
                  <a:lnTo>
                    <a:pt x="794" y="202289"/>
                  </a:lnTo>
                  <a:lnTo>
                    <a:pt x="6497" y="187943"/>
                  </a:lnTo>
                  <a:lnTo>
                    <a:pt x="22943" y="155250"/>
                  </a:lnTo>
                  <a:lnTo>
                    <a:pt x="37721" y="119930"/>
                  </a:lnTo>
                  <a:lnTo>
                    <a:pt x="55164" y="91403"/>
                  </a:lnTo>
                  <a:lnTo>
                    <a:pt x="73897" y="58722"/>
                  </a:lnTo>
                  <a:lnTo>
                    <a:pt x="102401" y="26009"/>
                  </a:lnTo>
                  <a:lnTo>
                    <a:pt x="134196" y="0"/>
                  </a:lnTo>
                  <a:lnTo>
                    <a:pt x="135502" y="309"/>
                  </a:lnTo>
                  <a:lnTo>
                    <a:pt x="139069" y="2769"/>
                  </a:lnTo>
                  <a:lnTo>
                    <a:pt x="141183" y="6509"/>
                  </a:lnTo>
                  <a:lnTo>
                    <a:pt x="150085" y="41866"/>
                  </a:lnTo>
                  <a:lnTo>
                    <a:pt x="159866" y="71141"/>
                  </a:lnTo>
                  <a:lnTo>
                    <a:pt x="164223" y="99581"/>
                  </a:lnTo>
                  <a:lnTo>
                    <a:pt x="169787" y="132833"/>
                  </a:lnTo>
                  <a:lnTo>
                    <a:pt x="174914" y="162567"/>
                  </a:lnTo>
                  <a:lnTo>
                    <a:pt x="180226" y="192879"/>
                  </a:lnTo>
                  <a:lnTo>
                    <a:pt x="192881" y="2342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1" name="SMARTInkShape-368"/>
            <p:cNvSpPr/>
            <p:nvPr/>
          </p:nvSpPr>
          <p:spPr>
            <a:xfrm>
              <a:off x="1057730" y="3536437"/>
              <a:ext cx="113693" cy="114020"/>
            </a:xfrm>
            <a:custGeom>
              <a:avLst/>
              <a:gdLst/>
              <a:ahLst/>
              <a:cxnLst/>
              <a:rect l="0" t="0" r="0" b="0"/>
              <a:pathLst>
                <a:path w="113693" h="114020">
                  <a:moveTo>
                    <a:pt x="20976" y="99732"/>
                  </a:moveTo>
                  <a:lnTo>
                    <a:pt x="37070" y="89789"/>
                  </a:lnTo>
                  <a:lnTo>
                    <a:pt x="48644" y="80599"/>
                  </a:lnTo>
                  <a:lnTo>
                    <a:pt x="79321" y="65593"/>
                  </a:lnTo>
                  <a:lnTo>
                    <a:pt x="107950" y="36702"/>
                  </a:lnTo>
                  <a:lnTo>
                    <a:pt x="112098" y="26993"/>
                  </a:lnTo>
                  <a:lnTo>
                    <a:pt x="113692" y="11720"/>
                  </a:lnTo>
                  <a:lnTo>
                    <a:pt x="112155" y="9307"/>
                  </a:lnTo>
                  <a:lnTo>
                    <a:pt x="106215" y="4510"/>
                  </a:lnTo>
                  <a:lnTo>
                    <a:pt x="100400" y="1849"/>
                  </a:lnTo>
                  <a:lnTo>
                    <a:pt x="86968" y="0"/>
                  </a:lnTo>
                  <a:lnTo>
                    <a:pt x="74837" y="596"/>
                  </a:lnTo>
                  <a:lnTo>
                    <a:pt x="51813" y="9673"/>
                  </a:lnTo>
                  <a:lnTo>
                    <a:pt x="19382" y="33214"/>
                  </a:lnTo>
                  <a:lnTo>
                    <a:pt x="4725" y="54822"/>
                  </a:lnTo>
                  <a:lnTo>
                    <a:pt x="1080" y="65082"/>
                  </a:lnTo>
                  <a:lnTo>
                    <a:pt x="0" y="76942"/>
                  </a:lnTo>
                  <a:lnTo>
                    <a:pt x="1864" y="83782"/>
                  </a:lnTo>
                  <a:lnTo>
                    <a:pt x="12550" y="102041"/>
                  </a:lnTo>
                  <a:lnTo>
                    <a:pt x="20142" y="108167"/>
                  </a:lnTo>
                  <a:lnTo>
                    <a:pt x="28807" y="111418"/>
                  </a:lnTo>
                  <a:lnTo>
                    <a:pt x="62410" y="113791"/>
                  </a:lnTo>
                  <a:lnTo>
                    <a:pt x="85270" y="114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2" name="SMARTInkShape-369"/>
            <p:cNvSpPr/>
            <p:nvPr/>
          </p:nvSpPr>
          <p:spPr>
            <a:xfrm>
              <a:off x="1215117" y="3550444"/>
              <a:ext cx="13609" cy="135732"/>
            </a:xfrm>
            <a:custGeom>
              <a:avLst/>
              <a:gdLst/>
              <a:ahLst/>
              <a:cxnLst/>
              <a:rect l="0" t="0" r="0" b="0"/>
              <a:pathLst>
                <a:path w="13609" h="135732">
                  <a:moveTo>
                    <a:pt x="13608" y="0"/>
                  </a:moveTo>
                  <a:lnTo>
                    <a:pt x="7457" y="0"/>
                  </a:lnTo>
                  <a:lnTo>
                    <a:pt x="7126" y="794"/>
                  </a:lnTo>
                  <a:lnTo>
                    <a:pt x="6758" y="3792"/>
                  </a:lnTo>
                  <a:lnTo>
                    <a:pt x="4478" y="7771"/>
                  </a:lnTo>
                  <a:lnTo>
                    <a:pt x="1613" y="12185"/>
                  </a:lnTo>
                  <a:lnTo>
                    <a:pt x="0" y="19926"/>
                  </a:lnTo>
                  <a:lnTo>
                    <a:pt x="174" y="50439"/>
                  </a:lnTo>
                  <a:lnTo>
                    <a:pt x="5808" y="85701"/>
                  </a:lnTo>
                  <a:lnTo>
                    <a:pt x="7063" y="101681"/>
                  </a:lnTo>
                  <a:lnTo>
                    <a:pt x="13608"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3" name="SMARTInkShape-370"/>
            <p:cNvSpPr/>
            <p:nvPr/>
          </p:nvSpPr>
          <p:spPr>
            <a:xfrm>
              <a:off x="1250156" y="3479006"/>
              <a:ext cx="7145" cy="28576"/>
            </a:xfrm>
            <a:custGeom>
              <a:avLst/>
              <a:gdLst/>
              <a:ahLst/>
              <a:cxnLst/>
              <a:rect l="0" t="0" r="0" b="0"/>
              <a:pathLst>
                <a:path w="7145" h="28576">
                  <a:moveTo>
                    <a:pt x="7144" y="28575"/>
                  </a:moveTo>
                  <a:lnTo>
                    <a:pt x="3352" y="28575"/>
                  </a:lnTo>
                  <a:lnTo>
                    <a:pt x="2235" y="27782"/>
                  </a:lnTo>
                  <a:lnTo>
                    <a:pt x="1490" y="26459"/>
                  </a:lnTo>
                  <a:lnTo>
                    <a:pt x="294" y="1863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SMARTInkShape-371"/>
            <p:cNvSpPr/>
            <p:nvPr/>
          </p:nvSpPr>
          <p:spPr>
            <a:xfrm>
              <a:off x="1330468" y="3500438"/>
              <a:ext cx="102104" cy="370921"/>
            </a:xfrm>
            <a:custGeom>
              <a:avLst/>
              <a:gdLst/>
              <a:ahLst/>
              <a:cxnLst/>
              <a:rect l="0" t="0" r="0" b="0"/>
              <a:pathLst>
                <a:path w="102104" h="370921">
                  <a:moveTo>
                    <a:pt x="62563" y="0"/>
                  </a:moveTo>
                  <a:lnTo>
                    <a:pt x="62563" y="3792"/>
                  </a:lnTo>
                  <a:lnTo>
                    <a:pt x="61770" y="4909"/>
                  </a:lnTo>
                  <a:lnTo>
                    <a:pt x="60447" y="5654"/>
                  </a:lnTo>
                  <a:lnTo>
                    <a:pt x="58771" y="6150"/>
                  </a:lnTo>
                  <a:lnTo>
                    <a:pt x="52620" y="10641"/>
                  </a:lnTo>
                  <a:lnTo>
                    <a:pt x="38960" y="27232"/>
                  </a:lnTo>
                  <a:lnTo>
                    <a:pt x="31435" y="33534"/>
                  </a:lnTo>
                  <a:lnTo>
                    <a:pt x="2164" y="68976"/>
                  </a:lnTo>
                  <a:lnTo>
                    <a:pt x="0" y="77222"/>
                  </a:lnTo>
                  <a:lnTo>
                    <a:pt x="217" y="80850"/>
                  </a:lnTo>
                  <a:lnTo>
                    <a:pt x="2575" y="86998"/>
                  </a:lnTo>
                  <a:lnTo>
                    <a:pt x="4315" y="88955"/>
                  </a:lnTo>
                  <a:lnTo>
                    <a:pt x="8365" y="91129"/>
                  </a:lnTo>
                  <a:lnTo>
                    <a:pt x="28283" y="92716"/>
                  </a:lnTo>
                  <a:lnTo>
                    <a:pt x="39882" y="89030"/>
                  </a:lnTo>
                  <a:lnTo>
                    <a:pt x="49581" y="82912"/>
                  </a:lnTo>
                  <a:lnTo>
                    <a:pt x="57482" y="72280"/>
                  </a:lnTo>
                  <a:lnTo>
                    <a:pt x="61058" y="59075"/>
                  </a:lnTo>
                  <a:lnTo>
                    <a:pt x="62552" y="36170"/>
                  </a:lnTo>
                  <a:lnTo>
                    <a:pt x="62562" y="45701"/>
                  </a:lnTo>
                  <a:lnTo>
                    <a:pt x="56081" y="75712"/>
                  </a:lnTo>
                  <a:lnTo>
                    <a:pt x="57667" y="108470"/>
                  </a:lnTo>
                  <a:lnTo>
                    <a:pt x="61112" y="136120"/>
                  </a:lnTo>
                  <a:lnTo>
                    <a:pt x="64250" y="166538"/>
                  </a:lnTo>
                  <a:lnTo>
                    <a:pt x="72324" y="198569"/>
                  </a:lnTo>
                  <a:lnTo>
                    <a:pt x="82653" y="230285"/>
                  </a:lnTo>
                  <a:lnTo>
                    <a:pt x="90741" y="262701"/>
                  </a:lnTo>
                  <a:lnTo>
                    <a:pt x="96792" y="298306"/>
                  </a:lnTo>
                  <a:lnTo>
                    <a:pt x="102103" y="327476"/>
                  </a:lnTo>
                  <a:lnTo>
                    <a:pt x="97928" y="358466"/>
                  </a:lnTo>
                  <a:lnTo>
                    <a:pt x="94685" y="365164"/>
                  </a:lnTo>
                  <a:lnTo>
                    <a:pt x="92709" y="367267"/>
                  </a:lnTo>
                  <a:lnTo>
                    <a:pt x="88397" y="369604"/>
                  </a:lnTo>
                  <a:lnTo>
                    <a:pt x="77714" y="370920"/>
                  </a:lnTo>
                  <a:lnTo>
                    <a:pt x="64495" y="367518"/>
                  </a:lnTo>
                  <a:lnTo>
                    <a:pt x="26845" y="3500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SMARTInkShape-372"/>
            <p:cNvSpPr/>
            <p:nvPr/>
          </p:nvSpPr>
          <p:spPr>
            <a:xfrm>
              <a:off x="1450181" y="3350419"/>
              <a:ext cx="157164" cy="357188"/>
            </a:xfrm>
            <a:custGeom>
              <a:avLst/>
              <a:gdLst/>
              <a:ahLst/>
              <a:cxnLst/>
              <a:rect l="0" t="0" r="0" b="0"/>
              <a:pathLst>
                <a:path w="157164" h="357188">
                  <a:moveTo>
                    <a:pt x="0" y="0"/>
                  </a:moveTo>
                  <a:lnTo>
                    <a:pt x="3793" y="0"/>
                  </a:lnTo>
                  <a:lnTo>
                    <a:pt x="4910" y="794"/>
                  </a:lnTo>
                  <a:lnTo>
                    <a:pt x="5654" y="2116"/>
                  </a:lnTo>
                  <a:lnTo>
                    <a:pt x="13269" y="37585"/>
                  </a:lnTo>
                  <a:lnTo>
                    <a:pt x="18996" y="65456"/>
                  </a:lnTo>
                  <a:lnTo>
                    <a:pt x="23067" y="100712"/>
                  </a:lnTo>
                  <a:lnTo>
                    <a:pt x="26943" y="128795"/>
                  </a:lnTo>
                  <a:lnTo>
                    <a:pt x="28092" y="157224"/>
                  </a:lnTo>
                  <a:lnTo>
                    <a:pt x="28432" y="185755"/>
                  </a:lnTo>
                  <a:lnTo>
                    <a:pt x="28547" y="220048"/>
                  </a:lnTo>
                  <a:lnTo>
                    <a:pt x="23660" y="253869"/>
                  </a:lnTo>
                  <a:lnTo>
                    <a:pt x="21627" y="286838"/>
                  </a:lnTo>
                  <a:lnTo>
                    <a:pt x="21439" y="305626"/>
                  </a:lnTo>
                  <a:lnTo>
                    <a:pt x="21434" y="302928"/>
                  </a:lnTo>
                  <a:lnTo>
                    <a:pt x="23549" y="299206"/>
                  </a:lnTo>
                  <a:lnTo>
                    <a:pt x="38224" y="279528"/>
                  </a:lnTo>
                  <a:lnTo>
                    <a:pt x="52140" y="251328"/>
                  </a:lnTo>
                  <a:lnTo>
                    <a:pt x="73115" y="223686"/>
                  </a:lnTo>
                  <a:lnTo>
                    <a:pt x="90819" y="212372"/>
                  </a:lnTo>
                  <a:lnTo>
                    <a:pt x="95471" y="211431"/>
                  </a:lnTo>
                  <a:lnTo>
                    <a:pt x="104873" y="212502"/>
                  </a:lnTo>
                  <a:lnTo>
                    <a:pt x="112227" y="217741"/>
                  </a:lnTo>
                  <a:lnTo>
                    <a:pt x="115299" y="221361"/>
                  </a:lnTo>
                  <a:lnTo>
                    <a:pt x="118713" y="229616"/>
                  </a:lnTo>
                  <a:lnTo>
                    <a:pt x="126788" y="252546"/>
                  </a:lnTo>
                  <a:lnTo>
                    <a:pt x="132729" y="267533"/>
                  </a:lnTo>
                  <a:lnTo>
                    <a:pt x="136262" y="302554"/>
                  </a:lnTo>
                  <a:lnTo>
                    <a:pt x="145640" y="332295"/>
                  </a:lnTo>
                  <a:lnTo>
                    <a:pt x="157163"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6" name="SMARTInkShape-373"/>
            <p:cNvSpPr/>
            <p:nvPr/>
          </p:nvSpPr>
          <p:spPr>
            <a:xfrm>
              <a:off x="1687034" y="3364706"/>
              <a:ext cx="180344" cy="302851"/>
            </a:xfrm>
            <a:custGeom>
              <a:avLst/>
              <a:gdLst/>
              <a:ahLst/>
              <a:cxnLst/>
              <a:rect l="0" t="0" r="0" b="0"/>
              <a:pathLst>
                <a:path w="180344" h="302851">
                  <a:moveTo>
                    <a:pt x="34610" y="0"/>
                  </a:moveTo>
                  <a:lnTo>
                    <a:pt x="38402" y="0"/>
                  </a:lnTo>
                  <a:lnTo>
                    <a:pt x="39519" y="794"/>
                  </a:lnTo>
                  <a:lnTo>
                    <a:pt x="40264" y="2117"/>
                  </a:lnTo>
                  <a:lnTo>
                    <a:pt x="41459" y="9943"/>
                  </a:lnTo>
                  <a:lnTo>
                    <a:pt x="35577" y="43736"/>
                  </a:lnTo>
                  <a:lnTo>
                    <a:pt x="29098" y="72404"/>
                  </a:lnTo>
                  <a:lnTo>
                    <a:pt x="22291" y="107818"/>
                  </a:lnTo>
                  <a:lnTo>
                    <a:pt x="16919" y="141595"/>
                  </a:lnTo>
                  <a:lnTo>
                    <a:pt x="9008" y="176107"/>
                  </a:lnTo>
                  <a:lnTo>
                    <a:pt x="4505" y="206678"/>
                  </a:lnTo>
                  <a:lnTo>
                    <a:pt x="0" y="235647"/>
                  </a:lnTo>
                  <a:lnTo>
                    <a:pt x="3617" y="247872"/>
                  </a:lnTo>
                  <a:lnTo>
                    <a:pt x="8929" y="259390"/>
                  </a:lnTo>
                  <a:lnTo>
                    <a:pt x="13507" y="277675"/>
                  </a:lnTo>
                  <a:lnTo>
                    <a:pt x="29107" y="294525"/>
                  </a:lnTo>
                  <a:lnTo>
                    <a:pt x="40564" y="302197"/>
                  </a:lnTo>
                  <a:lnTo>
                    <a:pt x="51544" y="302850"/>
                  </a:lnTo>
                  <a:lnTo>
                    <a:pt x="81787" y="300593"/>
                  </a:lnTo>
                  <a:lnTo>
                    <a:pt x="95530" y="296051"/>
                  </a:lnTo>
                  <a:lnTo>
                    <a:pt x="124872" y="283993"/>
                  </a:lnTo>
                  <a:lnTo>
                    <a:pt x="144345" y="272618"/>
                  </a:lnTo>
                  <a:lnTo>
                    <a:pt x="164353" y="254552"/>
                  </a:lnTo>
                  <a:lnTo>
                    <a:pt x="179391" y="230950"/>
                  </a:lnTo>
                  <a:lnTo>
                    <a:pt x="180343" y="226198"/>
                  </a:lnTo>
                  <a:lnTo>
                    <a:pt x="177046" y="198436"/>
                  </a:lnTo>
                  <a:lnTo>
                    <a:pt x="173850" y="191911"/>
                  </a:lnTo>
                  <a:lnTo>
                    <a:pt x="154555" y="176337"/>
                  </a:lnTo>
                  <a:lnTo>
                    <a:pt x="145069" y="173622"/>
                  </a:lnTo>
                  <a:lnTo>
                    <a:pt x="111364" y="171641"/>
                  </a:lnTo>
                  <a:lnTo>
                    <a:pt x="98885" y="172328"/>
                  </a:lnTo>
                  <a:lnTo>
                    <a:pt x="88048" y="175280"/>
                  </a:lnTo>
                  <a:lnTo>
                    <a:pt x="68949" y="188552"/>
                  </a:lnTo>
                  <a:lnTo>
                    <a:pt x="47460" y="209526"/>
                  </a:lnTo>
                  <a:lnTo>
                    <a:pt x="44290" y="215625"/>
                  </a:lnTo>
                  <a:lnTo>
                    <a:pt x="41754"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7" name="SMARTInkShape-374"/>
            <p:cNvSpPr/>
            <p:nvPr/>
          </p:nvSpPr>
          <p:spPr>
            <a:xfrm>
              <a:off x="1857821" y="3521869"/>
              <a:ext cx="142181" cy="127141"/>
            </a:xfrm>
            <a:custGeom>
              <a:avLst/>
              <a:gdLst/>
              <a:ahLst/>
              <a:cxnLst/>
              <a:rect l="0" t="0" r="0" b="0"/>
              <a:pathLst>
                <a:path w="142181" h="127141">
                  <a:moveTo>
                    <a:pt x="70992" y="7144"/>
                  </a:moveTo>
                  <a:lnTo>
                    <a:pt x="60143" y="7144"/>
                  </a:lnTo>
                  <a:lnTo>
                    <a:pt x="56116" y="9260"/>
                  </a:lnTo>
                  <a:lnTo>
                    <a:pt x="36711" y="23734"/>
                  </a:lnTo>
                  <a:lnTo>
                    <a:pt x="12538" y="54903"/>
                  </a:lnTo>
                  <a:lnTo>
                    <a:pt x="2942" y="73845"/>
                  </a:lnTo>
                  <a:lnTo>
                    <a:pt x="0" y="97634"/>
                  </a:lnTo>
                  <a:lnTo>
                    <a:pt x="1869" y="105041"/>
                  </a:lnTo>
                  <a:lnTo>
                    <a:pt x="3479" y="108127"/>
                  </a:lnTo>
                  <a:lnTo>
                    <a:pt x="9500" y="113673"/>
                  </a:lnTo>
                  <a:lnTo>
                    <a:pt x="30094" y="123701"/>
                  </a:lnTo>
                  <a:lnTo>
                    <a:pt x="50142" y="127140"/>
                  </a:lnTo>
                  <a:lnTo>
                    <a:pt x="71164" y="124366"/>
                  </a:lnTo>
                  <a:lnTo>
                    <a:pt x="103926" y="111757"/>
                  </a:lnTo>
                  <a:lnTo>
                    <a:pt x="128088" y="97874"/>
                  </a:lnTo>
                  <a:lnTo>
                    <a:pt x="132869" y="93825"/>
                  </a:lnTo>
                  <a:lnTo>
                    <a:pt x="138180" y="85091"/>
                  </a:lnTo>
                  <a:lnTo>
                    <a:pt x="141590" y="70342"/>
                  </a:lnTo>
                  <a:lnTo>
                    <a:pt x="142180" y="58501"/>
                  </a:lnTo>
                  <a:lnTo>
                    <a:pt x="138563" y="44938"/>
                  </a:lnTo>
                  <a:lnTo>
                    <a:pt x="119479" y="20434"/>
                  </a:lnTo>
                  <a:lnTo>
                    <a:pt x="108468" y="9798"/>
                  </a:lnTo>
                  <a:lnTo>
                    <a:pt x="9242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8" name="SMARTInkShape-375"/>
            <p:cNvSpPr/>
            <p:nvPr/>
          </p:nvSpPr>
          <p:spPr>
            <a:xfrm>
              <a:off x="2050256" y="3537104"/>
              <a:ext cx="200026" cy="134678"/>
            </a:xfrm>
            <a:custGeom>
              <a:avLst/>
              <a:gdLst/>
              <a:ahLst/>
              <a:cxnLst/>
              <a:rect l="0" t="0" r="0" b="0"/>
              <a:pathLst>
                <a:path w="200026" h="134678">
                  <a:moveTo>
                    <a:pt x="0" y="84777"/>
                  </a:moveTo>
                  <a:lnTo>
                    <a:pt x="0" y="98512"/>
                  </a:lnTo>
                  <a:lnTo>
                    <a:pt x="2117" y="104905"/>
                  </a:lnTo>
                  <a:lnTo>
                    <a:pt x="3793" y="107721"/>
                  </a:lnTo>
                  <a:lnTo>
                    <a:pt x="6850" y="125159"/>
                  </a:lnTo>
                  <a:lnTo>
                    <a:pt x="7142" y="134677"/>
                  </a:lnTo>
                  <a:lnTo>
                    <a:pt x="7144" y="100991"/>
                  </a:lnTo>
                  <a:lnTo>
                    <a:pt x="7938" y="87215"/>
                  </a:lnTo>
                  <a:lnTo>
                    <a:pt x="15963" y="56066"/>
                  </a:lnTo>
                  <a:lnTo>
                    <a:pt x="28722" y="29732"/>
                  </a:lnTo>
                  <a:lnTo>
                    <a:pt x="34197" y="23800"/>
                  </a:lnTo>
                  <a:lnTo>
                    <a:pt x="69183" y="3851"/>
                  </a:lnTo>
                  <a:lnTo>
                    <a:pt x="93835" y="0"/>
                  </a:lnTo>
                  <a:lnTo>
                    <a:pt x="123751" y="1356"/>
                  </a:lnTo>
                  <a:lnTo>
                    <a:pt x="156207" y="9032"/>
                  </a:lnTo>
                  <a:lnTo>
                    <a:pt x="200025" y="276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SMARTInkShape-376"/>
            <p:cNvSpPr/>
            <p:nvPr/>
          </p:nvSpPr>
          <p:spPr>
            <a:xfrm>
              <a:off x="2200283" y="3393281"/>
              <a:ext cx="104038" cy="257144"/>
            </a:xfrm>
            <a:custGeom>
              <a:avLst/>
              <a:gdLst/>
              <a:ahLst/>
              <a:cxnLst/>
              <a:rect l="0" t="0" r="0" b="0"/>
              <a:pathLst>
                <a:path w="104038" h="257144">
                  <a:moveTo>
                    <a:pt x="78573" y="0"/>
                  </a:moveTo>
                  <a:lnTo>
                    <a:pt x="77780" y="17888"/>
                  </a:lnTo>
                  <a:lnTo>
                    <a:pt x="71298" y="50261"/>
                  </a:lnTo>
                  <a:lnTo>
                    <a:pt x="65366" y="79712"/>
                  </a:lnTo>
                  <a:lnTo>
                    <a:pt x="56657" y="112333"/>
                  </a:lnTo>
                  <a:lnTo>
                    <a:pt x="45172" y="143557"/>
                  </a:lnTo>
                  <a:lnTo>
                    <a:pt x="33321" y="178684"/>
                  </a:lnTo>
                  <a:lnTo>
                    <a:pt x="19041" y="211521"/>
                  </a:lnTo>
                  <a:lnTo>
                    <a:pt x="15220" y="230900"/>
                  </a:lnTo>
                  <a:lnTo>
                    <a:pt x="13764" y="243657"/>
                  </a:lnTo>
                  <a:lnTo>
                    <a:pt x="12349" y="245782"/>
                  </a:lnTo>
                  <a:lnTo>
                    <a:pt x="10611" y="247198"/>
                  </a:lnTo>
                  <a:lnTo>
                    <a:pt x="8680" y="250889"/>
                  </a:lnTo>
                  <a:lnTo>
                    <a:pt x="7441" y="255933"/>
                  </a:lnTo>
                  <a:lnTo>
                    <a:pt x="6545" y="256347"/>
                  </a:lnTo>
                  <a:lnTo>
                    <a:pt x="294" y="257143"/>
                  </a:lnTo>
                  <a:lnTo>
                    <a:pt x="0" y="236589"/>
                  </a:lnTo>
                  <a:lnTo>
                    <a:pt x="5697" y="218772"/>
                  </a:lnTo>
                  <a:lnTo>
                    <a:pt x="12349" y="199965"/>
                  </a:lnTo>
                  <a:lnTo>
                    <a:pt x="15824" y="185720"/>
                  </a:lnTo>
                  <a:lnTo>
                    <a:pt x="17691" y="180963"/>
                  </a:lnTo>
                  <a:lnTo>
                    <a:pt x="23998" y="173562"/>
                  </a:lnTo>
                  <a:lnTo>
                    <a:pt x="57650" y="150074"/>
                  </a:lnTo>
                  <a:lnTo>
                    <a:pt x="69464" y="145008"/>
                  </a:lnTo>
                  <a:lnTo>
                    <a:pt x="72500" y="144297"/>
                  </a:lnTo>
                  <a:lnTo>
                    <a:pt x="75318" y="144617"/>
                  </a:lnTo>
                  <a:lnTo>
                    <a:pt x="92810" y="151750"/>
                  </a:lnTo>
                  <a:lnTo>
                    <a:pt x="98583" y="156094"/>
                  </a:lnTo>
                  <a:lnTo>
                    <a:pt x="99373" y="158804"/>
                  </a:lnTo>
                  <a:lnTo>
                    <a:pt x="99583" y="160638"/>
                  </a:lnTo>
                  <a:lnTo>
                    <a:pt x="101934" y="164793"/>
                  </a:lnTo>
                  <a:lnTo>
                    <a:pt x="103672" y="167012"/>
                  </a:lnTo>
                  <a:lnTo>
                    <a:pt x="104037" y="169285"/>
                  </a:lnTo>
                  <a:lnTo>
                    <a:pt x="103487" y="171594"/>
                  </a:lnTo>
                  <a:lnTo>
                    <a:pt x="101552" y="176277"/>
                  </a:lnTo>
                  <a:lnTo>
                    <a:pt x="99214" y="211932"/>
                  </a:lnTo>
                  <a:lnTo>
                    <a:pt x="96214" y="216694"/>
                  </a:lnTo>
                  <a:lnTo>
                    <a:pt x="95890" y="218282"/>
                  </a:lnTo>
                  <a:lnTo>
                    <a:pt x="96468" y="219340"/>
                  </a:lnTo>
                  <a:lnTo>
                    <a:pt x="100005" y="221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SMARTInkShape-377"/>
            <p:cNvSpPr/>
            <p:nvPr/>
          </p:nvSpPr>
          <p:spPr>
            <a:xfrm>
              <a:off x="2344292" y="3507581"/>
              <a:ext cx="127105" cy="141916"/>
            </a:xfrm>
            <a:custGeom>
              <a:avLst/>
              <a:gdLst/>
              <a:ahLst/>
              <a:cxnLst/>
              <a:rect l="0" t="0" r="0" b="0"/>
              <a:pathLst>
                <a:path w="127105" h="141916">
                  <a:moveTo>
                    <a:pt x="48864" y="14288"/>
                  </a:moveTo>
                  <a:lnTo>
                    <a:pt x="48864" y="18080"/>
                  </a:lnTo>
                  <a:lnTo>
                    <a:pt x="46748" y="22059"/>
                  </a:lnTo>
                  <a:lnTo>
                    <a:pt x="32072" y="38137"/>
                  </a:lnTo>
                  <a:lnTo>
                    <a:pt x="14619" y="52128"/>
                  </a:lnTo>
                  <a:lnTo>
                    <a:pt x="9831" y="59681"/>
                  </a:lnTo>
                  <a:lnTo>
                    <a:pt x="572" y="86222"/>
                  </a:lnTo>
                  <a:lnTo>
                    <a:pt x="0" y="90819"/>
                  </a:lnTo>
                  <a:lnTo>
                    <a:pt x="1482" y="98043"/>
                  </a:lnTo>
                  <a:lnTo>
                    <a:pt x="15680" y="122717"/>
                  </a:lnTo>
                  <a:lnTo>
                    <a:pt x="45922" y="138015"/>
                  </a:lnTo>
                  <a:lnTo>
                    <a:pt x="65422" y="141915"/>
                  </a:lnTo>
                  <a:lnTo>
                    <a:pt x="79788" y="141797"/>
                  </a:lnTo>
                  <a:lnTo>
                    <a:pt x="103629" y="132895"/>
                  </a:lnTo>
                  <a:lnTo>
                    <a:pt x="111040" y="126269"/>
                  </a:lnTo>
                  <a:lnTo>
                    <a:pt x="116185" y="118826"/>
                  </a:lnTo>
                  <a:lnTo>
                    <a:pt x="126292" y="91564"/>
                  </a:lnTo>
                  <a:lnTo>
                    <a:pt x="127104" y="79871"/>
                  </a:lnTo>
                  <a:lnTo>
                    <a:pt x="123552" y="66352"/>
                  </a:lnTo>
                  <a:lnTo>
                    <a:pt x="112959" y="44937"/>
                  </a:lnTo>
                  <a:lnTo>
                    <a:pt x="95522" y="26320"/>
                  </a:lnTo>
                  <a:lnTo>
                    <a:pt x="68623" y="10539"/>
                  </a:lnTo>
                  <a:lnTo>
                    <a:pt x="59305" y="7356"/>
                  </a:lnTo>
                  <a:lnTo>
                    <a:pt x="4172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1" name="SMARTInkShape-378"/>
            <p:cNvSpPr/>
            <p:nvPr/>
          </p:nvSpPr>
          <p:spPr>
            <a:xfrm>
              <a:off x="2444615" y="3536156"/>
              <a:ext cx="119857" cy="124811"/>
            </a:xfrm>
            <a:custGeom>
              <a:avLst/>
              <a:gdLst/>
              <a:ahLst/>
              <a:cxnLst/>
              <a:rect l="0" t="0" r="0" b="0"/>
              <a:pathLst>
                <a:path w="119857" h="124811">
                  <a:moveTo>
                    <a:pt x="77129" y="28575"/>
                  </a:moveTo>
                  <a:lnTo>
                    <a:pt x="73336" y="28575"/>
                  </a:lnTo>
                  <a:lnTo>
                    <a:pt x="69358" y="30692"/>
                  </a:lnTo>
                  <a:lnTo>
                    <a:pt x="64944" y="33485"/>
                  </a:lnTo>
                  <a:lnTo>
                    <a:pt x="40298" y="42020"/>
                  </a:lnTo>
                  <a:lnTo>
                    <a:pt x="19176" y="58637"/>
                  </a:lnTo>
                  <a:lnTo>
                    <a:pt x="3449" y="79891"/>
                  </a:lnTo>
                  <a:lnTo>
                    <a:pt x="726" y="87366"/>
                  </a:lnTo>
                  <a:lnTo>
                    <a:pt x="0" y="91581"/>
                  </a:lnTo>
                  <a:lnTo>
                    <a:pt x="1310" y="98382"/>
                  </a:lnTo>
                  <a:lnTo>
                    <a:pt x="6509" y="106673"/>
                  </a:lnTo>
                  <a:lnTo>
                    <a:pt x="11611" y="111704"/>
                  </a:lnTo>
                  <a:lnTo>
                    <a:pt x="19170" y="116586"/>
                  </a:lnTo>
                  <a:lnTo>
                    <a:pt x="50103" y="124810"/>
                  </a:lnTo>
                  <a:lnTo>
                    <a:pt x="61413" y="124792"/>
                  </a:lnTo>
                  <a:lnTo>
                    <a:pt x="96095" y="117848"/>
                  </a:lnTo>
                  <a:lnTo>
                    <a:pt x="106649" y="111559"/>
                  </a:lnTo>
                  <a:lnTo>
                    <a:pt x="114803" y="100876"/>
                  </a:lnTo>
                  <a:lnTo>
                    <a:pt x="118454" y="91449"/>
                  </a:lnTo>
                  <a:lnTo>
                    <a:pt x="119856" y="63983"/>
                  </a:lnTo>
                  <a:lnTo>
                    <a:pt x="112367" y="47798"/>
                  </a:lnTo>
                  <a:lnTo>
                    <a:pt x="92553" y="23044"/>
                  </a:lnTo>
                  <a:lnTo>
                    <a:pt x="6284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2" name="SMARTInkShape-379"/>
            <p:cNvSpPr/>
            <p:nvPr/>
          </p:nvSpPr>
          <p:spPr>
            <a:xfrm>
              <a:off x="2550835" y="3386138"/>
              <a:ext cx="128072" cy="338481"/>
            </a:xfrm>
            <a:custGeom>
              <a:avLst/>
              <a:gdLst/>
              <a:ahLst/>
              <a:cxnLst/>
              <a:rect l="0" t="0" r="0" b="0"/>
              <a:pathLst>
                <a:path w="128072" h="338481">
                  <a:moveTo>
                    <a:pt x="113784" y="221456"/>
                  </a:moveTo>
                  <a:lnTo>
                    <a:pt x="109991" y="221456"/>
                  </a:lnTo>
                  <a:lnTo>
                    <a:pt x="106013" y="219339"/>
                  </a:lnTo>
                  <a:lnTo>
                    <a:pt x="103841" y="217664"/>
                  </a:lnTo>
                  <a:lnTo>
                    <a:pt x="97194" y="215801"/>
                  </a:lnTo>
                  <a:lnTo>
                    <a:pt x="79992" y="214606"/>
                  </a:lnTo>
                  <a:lnTo>
                    <a:pt x="66024" y="218192"/>
                  </a:lnTo>
                  <a:lnTo>
                    <a:pt x="33607" y="233450"/>
                  </a:lnTo>
                  <a:lnTo>
                    <a:pt x="15158" y="249072"/>
                  </a:lnTo>
                  <a:lnTo>
                    <a:pt x="5363" y="262359"/>
                  </a:lnTo>
                  <a:lnTo>
                    <a:pt x="1226" y="276349"/>
                  </a:lnTo>
                  <a:lnTo>
                    <a:pt x="0" y="290549"/>
                  </a:lnTo>
                  <a:lnTo>
                    <a:pt x="3429" y="304810"/>
                  </a:lnTo>
                  <a:lnTo>
                    <a:pt x="13265" y="319090"/>
                  </a:lnTo>
                  <a:lnTo>
                    <a:pt x="26233" y="329583"/>
                  </a:lnTo>
                  <a:lnTo>
                    <a:pt x="47714" y="337719"/>
                  </a:lnTo>
                  <a:lnTo>
                    <a:pt x="60871" y="338480"/>
                  </a:lnTo>
                  <a:lnTo>
                    <a:pt x="82254" y="332502"/>
                  </a:lnTo>
                  <a:lnTo>
                    <a:pt x="89981" y="326108"/>
                  </a:lnTo>
                  <a:lnTo>
                    <a:pt x="101409" y="309067"/>
                  </a:lnTo>
                  <a:lnTo>
                    <a:pt x="113722" y="277914"/>
                  </a:lnTo>
                  <a:lnTo>
                    <a:pt x="123297" y="249894"/>
                  </a:lnTo>
                  <a:lnTo>
                    <a:pt x="127128" y="216519"/>
                  </a:lnTo>
                  <a:lnTo>
                    <a:pt x="127885" y="184056"/>
                  </a:lnTo>
                  <a:lnTo>
                    <a:pt x="128034" y="151098"/>
                  </a:lnTo>
                  <a:lnTo>
                    <a:pt x="123154" y="121656"/>
                  </a:lnTo>
                  <a:lnTo>
                    <a:pt x="121367" y="92910"/>
                  </a:lnTo>
                  <a:lnTo>
                    <a:pt x="120985" y="62065"/>
                  </a:lnTo>
                  <a:lnTo>
                    <a:pt x="121726" y="31848"/>
                  </a:lnTo>
                  <a:lnTo>
                    <a:pt x="127777" y="8914"/>
                  </a:lnTo>
                  <a:lnTo>
                    <a:pt x="12807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7" name="SMARTInkShape-Group62"/>
          <p:cNvGrpSpPr/>
          <p:nvPr/>
        </p:nvGrpSpPr>
        <p:grpSpPr>
          <a:xfrm>
            <a:off x="471902" y="3336131"/>
            <a:ext cx="249618" cy="442914"/>
            <a:chOff x="471902" y="3336131"/>
            <a:chExt cx="249618" cy="442914"/>
          </a:xfrm>
        </p:grpSpPr>
        <p:sp>
          <p:nvSpPr>
            <p:cNvPr id="614" name="SMARTInkShape-380"/>
            <p:cNvSpPr/>
            <p:nvPr/>
          </p:nvSpPr>
          <p:spPr>
            <a:xfrm>
              <a:off x="471902" y="3336131"/>
              <a:ext cx="192468" cy="178584"/>
            </a:xfrm>
            <a:custGeom>
              <a:avLst/>
              <a:gdLst/>
              <a:ahLst/>
              <a:cxnLst/>
              <a:rect l="0" t="0" r="0" b="0"/>
              <a:pathLst>
                <a:path w="192468" h="178584">
                  <a:moveTo>
                    <a:pt x="28161" y="0"/>
                  </a:moveTo>
                  <a:lnTo>
                    <a:pt x="28161" y="3792"/>
                  </a:lnTo>
                  <a:lnTo>
                    <a:pt x="26044" y="7771"/>
                  </a:lnTo>
                  <a:lnTo>
                    <a:pt x="4311" y="40911"/>
                  </a:lnTo>
                  <a:lnTo>
                    <a:pt x="986" y="54896"/>
                  </a:lnTo>
                  <a:lnTo>
                    <a:pt x="0" y="69094"/>
                  </a:lnTo>
                  <a:lnTo>
                    <a:pt x="3501" y="83355"/>
                  </a:lnTo>
                  <a:lnTo>
                    <a:pt x="14075" y="105042"/>
                  </a:lnTo>
                  <a:lnTo>
                    <a:pt x="38634" y="137515"/>
                  </a:lnTo>
                  <a:lnTo>
                    <a:pt x="71079" y="156988"/>
                  </a:lnTo>
                  <a:lnTo>
                    <a:pt x="105257" y="171435"/>
                  </a:lnTo>
                  <a:lnTo>
                    <a:pt x="116401" y="175412"/>
                  </a:lnTo>
                  <a:lnTo>
                    <a:pt x="151266" y="178315"/>
                  </a:lnTo>
                  <a:lnTo>
                    <a:pt x="180114" y="178583"/>
                  </a:lnTo>
                  <a:lnTo>
                    <a:pt x="192467"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5" name="SMARTInkShape-381"/>
            <p:cNvSpPr/>
            <p:nvPr/>
          </p:nvSpPr>
          <p:spPr>
            <a:xfrm>
              <a:off x="578644" y="3364706"/>
              <a:ext cx="128588" cy="414339"/>
            </a:xfrm>
            <a:custGeom>
              <a:avLst/>
              <a:gdLst/>
              <a:ahLst/>
              <a:cxnLst/>
              <a:rect l="0" t="0" r="0" b="0"/>
              <a:pathLst>
                <a:path w="128588" h="414339">
                  <a:moveTo>
                    <a:pt x="128587" y="0"/>
                  </a:moveTo>
                  <a:lnTo>
                    <a:pt x="122436" y="6151"/>
                  </a:lnTo>
                  <a:lnTo>
                    <a:pt x="120846" y="12651"/>
                  </a:lnTo>
                  <a:lnTo>
                    <a:pt x="116592" y="20065"/>
                  </a:lnTo>
                  <a:lnTo>
                    <a:pt x="106663" y="50205"/>
                  </a:lnTo>
                  <a:lnTo>
                    <a:pt x="95185" y="79548"/>
                  </a:lnTo>
                  <a:lnTo>
                    <a:pt x="83335" y="114427"/>
                  </a:lnTo>
                  <a:lnTo>
                    <a:pt x="68907" y="147810"/>
                  </a:lnTo>
                  <a:lnTo>
                    <a:pt x="55474" y="180274"/>
                  </a:lnTo>
                  <a:lnTo>
                    <a:pt x="44482" y="207667"/>
                  </a:lnTo>
                  <a:lnTo>
                    <a:pt x="29865" y="241575"/>
                  </a:lnTo>
                  <a:lnTo>
                    <a:pt x="18187" y="276113"/>
                  </a:lnTo>
                  <a:lnTo>
                    <a:pt x="12941" y="306689"/>
                  </a:lnTo>
                  <a:lnTo>
                    <a:pt x="4496" y="335659"/>
                  </a:lnTo>
                  <a:lnTo>
                    <a:pt x="592" y="369346"/>
                  </a:lnTo>
                  <a:lnTo>
                    <a:pt x="34" y="404688"/>
                  </a:lnTo>
                  <a:lnTo>
                    <a:pt x="0" y="4143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6" name="SMARTInkShape-382"/>
            <p:cNvSpPr/>
            <p:nvPr/>
          </p:nvSpPr>
          <p:spPr>
            <a:xfrm>
              <a:off x="714375" y="3736181"/>
              <a:ext cx="7145" cy="28576"/>
            </a:xfrm>
            <a:custGeom>
              <a:avLst/>
              <a:gdLst/>
              <a:ahLst/>
              <a:cxnLst/>
              <a:rect l="0" t="0" r="0" b="0"/>
              <a:pathLst>
                <a:path w="7145" h="28576">
                  <a:moveTo>
                    <a:pt x="0" y="0"/>
                  </a:moveTo>
                  <a:lnTo>
                    <a:pt x="0" y="16793"/>
                  </a:lnTo>
                  <a:lnTo>
                    <a:pt x="2117" y="21487"/>
                  </a:lnTo>
                  <a:lnTo>
                    <a:pt x="7144"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3" name="SMARTInkShape-Group63"/>
          <p:cNvGrpSpPr/>
          <p:nvPr/>
        </p:nvGrpSpPr>
        <p:grpSpPr>
          <a:xfrm>
            <a:off x="4332425" y="3636849"/>
            <a:ext cx="1911214" cy="1263765"/>
            <a:chOff x="4332425" y="3636849"/>
            <a:chExt cx="1911214" cy="1263765"/>
          </a:xfrm>
        </p:grpSpPr>
        <p:sp>
          <p:nvSpPr>
            <p:cNvPr id="618" name="SMARTInkShape-383"/>
            <p:cNvSpPr/>
            <p:nvPr/>
          </p:nvSpPr>
          <p:spPr>
            <a:xfrm>
              <a:off x="4332425" y="3636849"/>
              <a:ext cx="403696" cy="613683"/>
            </a:xfrm>
            <a:custGeom>
              <a:avLst/>
              <a:gdLst/>
              <a:ahLst/>
              <a:cxnLst/>
              <a:rect l="0" t="0" r="0" b="0"/>
              <a:pathLst>
                <a:path w="403696" h="613683">
                  <a:moveTo>
                    <a:pt x="110988" y="192201"/>
                  </a:moveTo>
                  <a:lnTo>
                    <a:pt x="110988" y="195993"/>
                  </a:lnTo>
                  <a:lnTo>
                    <a:pt x="103712" y="230016"/>
                  </a:lnTo>
                  <a:lnTo>
                    <a:pt x="97543" y="256234"/>
                  </a:lnTo>
                  <a:lnTo>
                    <a:pt x="86807" y="287991"/>
                  </a:lnTo>
                  <a:lnTo>
                    <a:pt x="78247" y="318655"/>
                  </a:lnTo>
                  <a:lnTo>
                    <a:pt x="70683" y="352524"/>
                  </a:lnTo>
                  <a:lnTo>
                    <a:pt x="62621" y="386107"/>
                  </a:lnTo>
                  <a:lnTo>
                    <a:pt x="48194" y="419592"/>
                  </a:lnTo>
                  <a:lnTo>
                    <a:pt x="37878" y="439758"/>
                  </a:lnTo>
                  <a:lnTo>
                    <a:pt x="23962" y="457001"/>
                  </a:lnTo>
                  <a:lnTo>
                    <a:pt x="18599" y="460702"/>
                  </a:lnTo>
                  <a:lnTo>
                    <a:pt x="16058" y="461690"/>
                  </a:lnTo>
                  <a:lnTo>
                    <a:pt x="13569" y="460760"/>
                  </a:lnTo>
                  <a:lnTo>
                    <a:pt x="8688" y="455494"/>
                  </a:lnTo>
                  <a:lnTo>
                    <a:pt x="5990" y="447862"/>
                  </a:lnTo>
                  <a:lnTo>
                    <a:pt x="0" y="413164"/>
                  </a:lnTo>
                  <a:lnTo>
                    <a:pt x="3930" y="380350"/>
                  </a:lnTo>
                  <a:lnTo>
                    <a:pt x="10755" y="354404"/>
                  </a:lnTo>
                  <a:lnTo>
                    <a:pt x="16963" y="326997"/>
                  </a:lnTo>
                  <a:lnTo>
                    <a:pt x="23955" y="298942"/>
                  </a:lnTo>
                  <a:lnTo>
                    <a:pt x="35000" y="270597"/>
                  </a:lnTo>
                  <a:lnTo>
                    <a:pt x="47847" y="240009"/>
                  </a:lnTo>
                  <a:lnTo>
                    <a:pt x="62287" y="208686"/>
                  </a:lnTo>
                  <a:lnTo>
                    <a:pt x="79289" y="178890"/>
                  </a:lnTo>
                  <a:lnTo>
                    <a:pt x="95312" y="151889"/>
                  </a:lnTo>
                  <a:lnTo>
                    <a:pt x="111164" y="126660"/>
                  </a:lnTo>
                  <a:lnTo>
                    <a:pt x="128793" y="102217"/>
                  </a:lnTo>
                  <a:lnTo>
                    <a:pt x="160360" y="69936"/>
                  </a:lnTo>
                  <a:lnTo>
                    <a:pt x="191057" y="44056"/>
                  </a:lnTo>
                  <a:lnTo>
                    <a:pt x="220261" y="21306"/>
                  </a:lnTo>
                  <a:lnTo>
                    <a:pt x="249022" y="7069"/>
                  </a:lnTo>
                  <a:lnTo>
                    <a:pt x="277652" y="1616"/>
                  </a:lnTo>
                  <a:lnTo>
                    <a:pt x="302451" y="0"/>
                  </a:lnTo>
                  <a:lnTo>
                    <a:pt x="317526" y="3856"/>
                  </a:lnTo>
                  <a:lnTo>
                    <a:pt x="331370" y="11655"/>
                  </a:lnTo>
                  <a:lnTo>
                    <a:pt x="348089" y="30226"/>
                  </a:lnTo>
                  <a:lnTo>
                    <a:pt x="365844" y="64544"/>
                  </a:lnTo>
                  <a:lnTo>
                    <a:pt x="374619" y="96698"/>
                  </a:lnTo>
                  <a:lnTo>
                    <a:pt x="379763" y="123561"/>
                  </a:lnTo>
                  <a:lnTo>
                    <a:pt x="384696" y="154021"/>
                  </a:lnTo>
                  <a:lnTo>
                    <a:pt x="389533" y="186080"/>
                  </a:lnTo>
                  <a:lnTo>
                    <a:pt x="394330" y="218849"/>
                  </a:lnTo>
                  <a:lnTo>
                    <a:pt x="399107" y="251934"/>
                  </a:lnTo>
                  <a:lnTo>
                    <a:pt x="401759" y="287276"/>
                  </a:lnTo>
                  <a:lnTo>
                    <a:pt x="402467" y="305591"/>
                  </a:lnTo>
                  <a:lnTo>
                    <a:pt x="403253" y="340757"/>
                  </a:lnTo>
                  <a:lnTo>
                    <a:pt x="403602" y="375701"/>
                  </a:lnTo>
                  <a:lnTo>
                    <a:pt x="403695" y="393909"/>
                  </a:lnTo>
                  <a:lnTo>
                    <a:pt x="403005" y="429487"/>
                  </a:lnTo>
                  <a:lnTo>
                    <a:pt x="400052" y="461174"/>
                  </a:lnTo>
                  <a:lnTo>
                    <a:pt x="398211" y="491132"/>
                  </a:lnTo>
                  <a:lnTo>
                    <a:pt x="396599" y="518734"/>
                  </a:lnTo>
                  <a:lnTo>
                    <a:pt x="392022" y="552124"/>
                  </a:lnTo>
                  <a:lnTo>
                    <a:pt x="389520" y="581332"/>
                  </a:lnTo>
                  <a:lnTo>
                    <a:pt x="382450" y="6136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9" name="SMARTInkShape-384"/>
            <p:cNvSpPr/>
            <p:nvPr/>
          </p:nvSpPr>
          <p:spPr>
            <a:xfrm>
              <a:off x="4407694" y="3907965"/>
              <a:ext cx="1335543" cy="721186"/>
            </a:xfrm>
            <a:custGeom>
              <a:avLst/>
              <a:gdLst/>
              <a:ahLst/>
              <a:cxnLst/>
              <a:rect l="0" t="0" r="0" b="0"/>
              <a:pathLst>
                <a:path w="1335543" h="721186">
                  <a:moveTo>
                    <a:pt x="0" y="63960"/>
                  </a:moveTo>
                  <a:lnTo>
                    <a:pt x="0" y="60168"/>
                  </a:lnTo>
                  <a:lnTo>
                    <a:pt x="794" y="59051"/>
                  </a:lnTo>
                  <a:lnTo>
                    <a:pt x="2116" y="58306"/>
                  </a:lnTo>
                  <a:lnTo>
                    <a:pt x="9943" y="57110"/>
                  </a:lnTo>
                  <a:lnTo>
                    <a:pt x="43735" y="53050"/>
                  </a:lnTo>
                  <a:lnTo>
                    <a:pt x="72137" y="46881"/>
                  </a:lnTo>
                  <a:lnTo>
                    <a:pt x="98471" y="42346"/>
                  </a:lnTo>
                  <a:lnTo>
                    <a:pt x="127902" y="36891"/>
                  </a:lnTo>
                  <a:lnTo>
                    <a:pt x="156858" y="29175"/>
                  </a:lnTo>
                  <a:lnTo>
                    <a:pt x="189835" y="22571"/>
                  </a:lnTo>
                  <a:lnTo>
                    <a:pt x="207519" y="19699"/>
                  </a:lnTo>
                  <a:lnTo>
                    <a:pt x="225659" y="16990"/>
                  </a:lnTo>
                  <a:lnTo>
                    <a:pt x="244102" y="14391"/>
                  </a:lnTo>
                  <a:lnTo>
                    <a:pt x="262747" y="11864"/>
                  </a:lnTo>
                  <a:lnTo>
                    <a:pt x="298280" y="9056"/>
                  </a:lnTo>
                  <a:lnTo>
                    <a:pt x="332594" y="7014"/>
                  </a:lnTo>
                  <a:lnTo>
                    <a:pt x="366365" y="3461"/>
                  </a:lnTo>
                  <a:lnTo>
                    <a:pt x="397779" y="1353"/>
                  </a:lnTo>
                  <a:lnTo>
                    <a:pt x="426822" y="416"/>
                  </a:lnTo>
                  <a:lnTo>
                    <a:pt x="452959" y="0"/>
                  </a:lnTo>
                  <a:lnTo>
                    <a:pt x="482402" y="3557"/>
                  </a:lnTo>
                  <a:lnTo>
                    <a:pt x="512890" y="16780"/>
                  </a:lnTo>
                  <a:lnTo>
                    <a:pt x="524549" y="22618"/>
                  </a:lnTo>
                  <a:lnTo>
                    <a:pt x="532906" y="32092"/>
                  </a:lnTo>
                  <a:lnTo>
                    <a:pt x="538472" y="44240"/>
                  </a:lnTo>
                  <a:lnTo>
                    <a:pt x="542045" y="73559"/>
                  </a:lnTo>
                  <a:lnTo>
                    <a:pt x="540547" y="100406"/>
                  </a:lnTo>
                  <a:lnTo>
                    <a:pt x="535077" y="128469"/>
                  </a:lnTo>
                  <a:lnTo>
                    <a:pt x="528429" y="159009"/>
                  </a:lnTo>
                  <a:lnTo>
                    <a:pt x="519315" y="191077"/>
                  </a:lnTo>
                  <a:lnTo>
                    <a:pt x="508677" y="220687"/>
                  </a:lnTo>
                  <a:lnTo>
                    <a:pt x="494179" y="255344"/>
                  </a:lnTo>
                  <a:lnTo>
                    <a:pt x="476994" y="290246"/>
                  </a:lnTo>
                  <a:lnTo>
                    <a:pt x="469172" y="299469"/>
                  </a:lnTo>
                  <a:lnTo>
                    <a:pt x="461100" y="305455"/>
                  </a:lnTo>
                  <a:lnTo>
                    <a:pt x="458355" y="310316"/>
                  </a:lnTo>
                  <a:lnTo>
                    <a:pt x="457970" y="309953"/>
                  </a:lnTo>
                  <a:lnTo>
                    <a:pt x="457352" y="299877"/>
                  </a:lnTo>
                  <a:lnTo>
                    <a:pt x="464991" y="268094"/>
                  </a:lnTo>
                  <a:lnTo>
                    <a:pt x="477788" y="232430"/>
                  </a:lnTo>
                  <a:lnTo>
                    <a:pt x="494786" y="204276"/>
                  </a:lnTo>
                  <a:lnTo>
                    <a:pt x="518695" y="172034"/>
                  </a:lnTo>
                  <a:lnTo>
                    <a:pt x="542096" y="141137"/>
                  </a:lnTo>
                  <a:lnTo>
                    <a:pt x="577040" y="107956"/>
                  </a:lnTo>
                  <a:lnTo>
                    <a:pt x="605067" y="86521"/>
                  </a:lnTo>
                  <a:lnTo>
                    <a:pt x="632687" y="69763"/>
                  </a:lnTo>
                  <a:lnTo>
                    <a:pt x="656305" y="56331"/>
                  </a:lnTo>
                  <a:lnTo>
                    <a:pt x="685618" y="50988"/>
                  </a:lnTo>
                  <a:lnTo>
                    <a:pt x="698419" y="51051"/>
                  </a:lnTo>
                  <a:lnTo>
                    <a:pt x="706754" y="53725"/>
                  </a:lnTo>
                  <a:lnTo>
                    <a:pt x="719702" y="63485"/>
                  </a:lnTo>
                  <a:lnTo>
                    <a:pt x="729799" y="80223"/>
                  </a:lnTo>
                  <a:lnTo>
                    <a:pt x="734026" y="100264"/>
                  </a:lnTo>
                  <a:lnTo>
                    <a:pt x="729751" y="134867"/>
                  </a:lnTo>
                  <a:lnTo>
                    <a:pt x="722723" y="166814"/>
                  </a:lnTo>
                  <a:lnTo>
                    <a:pt x="711733" y="196741"/>
                  </a:lnTo>
                  <a:lnTo>
                    <a:pt x="703097" y="224923"/>
                  </a:lnTo>
                  <a:lnTo>
                    <a:pt x="693068" y="256181"/>
                  </a:lnTo>
                  <a:lnTo>
                    <a:pt x="680783" y="289758"/>
                  </a:lnTo>
                  <a:lnTo>
                    <a:pt x="679076" y="297740"/>
                  </a:lnTo>
                  <a:lnTo>
                    <a:pt x="678936" y="297600"/>
                  </a:lnTo>
                  <a:lnTo>
                    <a:pt x="678780" y="295329"/>
                  </a:lnTo>
                  <a:lnTo>
                    <a:pt x="680828" y="291674"/>
                  </a:lnTo>
                  <a:lnTo>
                    <a:pt x="684384" y="285816"/>
                  </a:lnTo>
                  <a:lnTo>
                    <a:pt x="699378" y="253221"/>
                  </a:lnTo>
                  <a:lnTo>
                    <a:pt x="720673" y="222054"/>
                  </a:lnTo>
                  <a:lnTo>
                    <a:pt x="739789" y="199967"/>
                  </a:lnTo>
                  <a:lnTo>
                    <a:pt x="770900" y="174963"/>
                  </a:lnTo>
                  <a:lnTo>
                    <a:pt x="804886" y="155531"/>
                  </a:lnTo>
                  <a:lnTo>
                    <a:pt x="835353" y="143226"/>
                  </a:lnTo>
                  <a:lnTo>
                    <a:pt x="860509" y="136944"/>
                  </a:lnTo>
                  <a:lnTo>
                    <a:pt x="870869" y="138202"/>
                  </a:lnTo>
                  <a:lnTo>
                    <a:pt x="875854" y="139648"/>
                  </a:lnTo>
                  <a:lnTo>
                    <a:pt x="883510" y="145489"/>
                  </a:lnTo>
                  <a:lnTo>
                    <a:pt x="894893" y="162173"/>
                  </a:lnTo>
                  <a:lnTo>
                    <a:pt x="899081" y="192163"/>
                  </a:lnTo>
                  <a:lnTo>
                    <a:pt x="899013" y="219333"/>
                  </a:lnTo>
                  <a:lnTo>
                    <a:pt x="894318" y="248285"/>
                  </a:lnTo>
                  <a:lnTo>
                    <a:pt x="887900" y="282440"/>
                  </a:lnTo>
                  <a:lnTo>
                    <a:pt x="883307" y="308700"/>
                  </a:lnTo>
                  <a:lnTo>
                    <a:pt x="880737" y="334129"/>
                  </a:lnTo>
                  <a:lnTo>
                    <a:pt x="879595" y="358660"/>
                  </a:lnTo>
                  <a:lnTo>
                    <a:pt x="879745" y="393989"/>
                  </a:lnTo>
                  <a:lnTo>
                    <a:pt x="884464" y="424919"/>
                  </a:lnTo>
                  <a:lnTo>
                    <a:pt x="891684" y="452604"/>
                  </a:lnTo>
                  <a:lnTo>
                    <a:pt x="899277" y="465820"/>
                  </a:lnTo>
                  <a:lnTo>
                    <a:pt x="916269" y="482185"/>
                  </a:lnTo>
                  <a:lnTo>
                    <a:pt x="950364" y="498986"/>
                  </a:lnTo>
                  <a:lnTo>
                    <a:pt x="957426" y="501615"/>
                  </a:lnTo>
                  <a:lnTo>
                    <a:pt x="982534" y="501522"/>
                  </a:lnTo>
                  <a:lnTo>
                    <a:pt x="1014553" y="488677"/>
                  </a:lnTo>
                  <a:lnTo>
                    <a:pt x="1048512" y="468735"/>
                  </a:lnTo>
                  <a:lnTo>
                    <a:pt x="1078386" y="438308"/>
                  </a:lnTo>
                  <a:lnTo>
                    <a:pt x="1096250" y="414855"/>
                  </a:lnTo>
                  <a:lnTo>
                    <a:pt x="1102378" y="397978"/>
                  </a:lnTo>
                  <a:lnTo>
                    <a:pt x="1110105" y="365065"/>
                  </a:lnTo>
                  <a:lnTo>
                    <a:pt x="1110389" y="350184"/>
                  </a:lnTo>
                  <a:lnTo>
                    <a:pt x="1104102" y="325021"/>
                  </a:lnTo>
                  <a:lnTo>
                    <a:pt x="1097666" y="316777"/>
                  </a:lnTo>
                  <a:lnTo>
                    <a:pt x="1088720" y="310467"/>
                  </a:lnTo>
                  <a:lnTo>
                    <a:pt x="1076807" y="305016"/>
                  </a:lnTo>
                  <a:lnTo>
                    <a:pt x="1065691" y="304181"/>
                  </a:lnTo>
                  <a:lnTo>
                    <a:pt x="1041828" y="310113"/>
                  </a:lnTo>
                  <a:lnTo>
                    <a:pt x="1014183" y="325425"/>
                  </a:lnTo>
                  <a:lnTo>
                    <a:pt x="982456" y="357419"/>
                  </a:lnTo>
                  <a:lnTo>
                    <a:pt x="970989" y="386037"/>
                  </a:lnTo>
                  <a:lnTo>
                    <a:pt x="962563" y="415860"/>
                  </a:lnTo>
                  <a:lnTo>
                    <a:pt x="962625" y="444805"/>
                  </a:lnTo>
                  <a:lnTo>
                    <a:pt x="967671" y="473489"/>
                  </a:lnTo>
                  <a:lnTo>
                    <a:pt x="977985" y="502096"/>
                  </a:lnTo>
                  <a:lnTo>
                    <a:pt x="994888" y="526889"/>
                  </a:lnTo>
                  <a:lnTo>
                    <a:pt x="1014977" y="545523"/>
                  </a:lnTo>
                  <a:lnTo>
                    <a:pt x="1048802" y="560339"/>
                  </a:lnTo>
                  <a:lnTo>
                    <a:pt x="1083941" y="568792"/>
                  </a:lnTo>
                  <a:lnTo>
                    <a:pt x="1099289" y="569318"/>
                  </a:lnTo>
                  <a:lnTo>
                    <a:pt x="1130662" y="563187"/>
                  </a:lnTo>
                  <a:lnTo>
                    <a:pt x="1147835" y="557301"/>
                  </a:lnTo>
                  <a:lnTo>
                    <a:pt x="1181766" y="531211"/>
                  </a:lnTo>
                  <a:lnTo>
                    <a:pt x="1214839" y="499171"/>
                  </a:lnTo>
                  <a:lnTo>
                    <a:pt x="1244506" y="464730"/>
                  </a:lnTo>
                  <a:lnTo>
                    <a:pt x="1268981" y="439029"/>
                  </a:lnTo>
                  <a:lnTo>
                    <a:pt x="1277308" y="433593"/>
                  </a:lnTo>
                  <a:lnTo>
                    <a:pt x="1290921" y="429862"/>
                  </a:lnTo>
                  <a:lnTo>
                    <a:pt x="1298172" y="431106"/>
                  </a:lnTo>
                  <a:lnTo>
                    <a:pt x="1306716" y="436269"/>
                  </a:lnTo>
                  <a:lnTo>
                    <a:pt x="1327196" y="451912"/>
                  </a:lnTo>
                  <a:lnTo>
                    <a:pt x="1330091" y="455945"/>
                  </a:lnTo>
                  <a:lnTo>
                    <a:pt x="1333308" y="466775"/>
                  </a:lnTo>
                  <a:lnTo>
                    <a:pt x="1335542" y="500093"/>
                  </a:lnTo>
                  <a:lnTo>
                    <a:pt x="1334194" y="522061"/>
                  </a:lnTo>
                  <a:lnTo>
                    <a:pt x="1322436" y="557527"/>
                  </a:lnTo>
                  <a:lnTo>
                    <a:pt x="1314699" y="585646"/>
                  </a:lnTo>
                  <a:lnTo>
                    <a:pt x="1305263" y="614086"/>
                  </a:lnTo>
                  <a:lnTo>
                    <a:pt x="1291645" y="648348"/>
                  </a:lnTo>
                  <a:lnTo>
                    <a:pt x="1278864" y="683165"/>
                  </a:lnTo>
                  <a:lnTo>
                    <a:pt x="1273024" y="700269"/>
                  </a:lnTo>
                  <a:lnTo>
                    <a:pt x="1271586" y="7211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0" name="SMARTInkShape-385"/>
            <p:cNvSpPr/>
            <p:nvPr/>
          </p:nvSpPr>
          <p:spPr>
            <a:xfrm>
              <a:off x="5807870" y="4293394"/>
              <a:ext cx="28576" cy="57151"/>
            </a:xfrm>
            <a:custGeom>
              <a:avLst/>
              <a:gdLst/>
              <a:ahLst/>
              <a:cxnLst/>
              <a:rect l="0" t="0" r="0" b="0"/>
              <a:pathLst>
                <a:path w="28576" h="57151">
                  <a:moveTo>
                    <a:pt x="0" y="57150"/>
                  </a:moveTo>
                  <a:lnTo>
                    <a:pt x="0" y="47207"/>
                  </a:lnTo>
                  <a:lnTo>
                    <a:pt x="12999" y="13182"/>
                  </a:lnTo>
                  <a:lnTo>
                    <a:pt x="14222" y="11170"/>
                  </a:lnTo>
                  <a:lnTo>
                    <a:pt x="15831" y="9827"/>
                  </a:lnTo>
                  <a:lnTo>
                    <a:pt x="17697" y="8933"/>
                  </a:lnTo>
                  <a:lnTo>
                    <a:pt x="18941" y="7543"/>
                  </a:lnTo>
                  <a:lnTo>
                    <a:pt x="20324" y="3882"/>
                  </a:lnTo>
                  <a:lnTo>
                    <a:pt x="21487" y="2588"/>
                  </a:lnTo>
                  <a:lnTo>
                    <a:pt x="285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1" name="SMARTInkShape-386"/>
            <p:cNvSpPr/>
            <p:nvPr/>
          </p:nvSpPr>
          <p:spPr>
            <a:xfrm>
              <a:off x="5847918" y="4486275"/>
              <a:ext cx="145688" cy="214314"/>
            </a:xfrm>
            <a:custGeom>
              <a:avLst/>
              <a:gdLst/>
              <a:ahLst/>
              <a:cxnLst/>
              <a:rect l="0" t="0" r="0" b="0"/>
              <a:pathLst>
                <a:path w="145688" h="214314">
                  <a:moveTo>
                    <a:pt x="145687" y="0"/>
                  </a:moveTo>
                  <a:lnTo>
                    <a:pt x="128895" y="0"/>
                  </a:lnTo>
                  <a:lnTo>
                    <a:pt x="95249" y="12185"/>
                  </a:lnTo>
                  <a:lnTo>
                    <a:pt x="59987" y="31128"/>
                  </a:lnTo>
                  <a:lnTo>
                    <a:pt x="25103" y="53134"/>
                  </a:lnTo>
                  <a:lnTo>
                    <a:pt x="14004" y="67690"/>
                  </a:lnTo>
                  <a:lnTo>
                    <a:pt x="651" y="96667"/>
                  </a:lnTo>
                  <a:lnTo>
                    <a:pt x="0" y="108845"/>
                  </a:lnTo>
                  <a:lnTo>
                    <a:pt x="6049" y="132272"/>
                  </a:lnTo>
                  <a:lnTo>
                    <a:pt x="16384" y="147318"/>
                  </a:lnTo>
                  <a:lnTo>
                    <a:pt x="40595" y="166624"/>
                  </a:lnTo>
                  <a:lnTo>
                    <a:pt x="75129" y="185725"/>
                  </a:lnTo>
                  <a:lnTo>
                    <a:pt x="105202" y="200022"/>
                  </a:lnTo>
                  <a:lnTo>
                    <a:pt x="138545"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2" name="SMARTInkShape-387"/>
            <p:cNvSpPr/>
            <p:nvPr/>
          </p:nvSpPr>
          <p:spPr>
            <a:xfrm>
              <a:off x="6037109" y="4600709"/>
              <a:ext cx="206530" cy="299905"/>
            </a:xfrm>
            <a:custGeom>
              <a:avLst/>
              <a:gdLst/>
              <a:ahLst/>
              <a:cxnLst/>
              <a:rect l="0" t="0" r="0" b="0"/>
              <a:pathLst>
                <a:path w="206530" h="299905">
                  <a:moveTo>
                    <a:pt x="120804" y="78447"/>
                  </a:moveTo>
                  <a:lnTo>
                    <a:pt x="120804" y="74655"/>
                  </a:lnTo>
                  <a:lnTo>
                    <a:pt x="122920" y="70676"/>
                  </a:lnTo>
                  <a:lnTo>
                    <a:pt x="127300" y="66262"/>
                  </a:lnTo>
                  <a:lnTo>
                    <a:pt x="147539" y="50806"/>
                  </a:lnTo>
                  <a:lnTo>
                    <a:pt x="157653" y="37537"/>
                  </a:lnTo>
                  <a:lnTo>
                    <a:pt x="161885" y="23551"/>
                  </a:lnTo>
                  <a:lnTo>
                    <a:pt x="163138" y="13146"/>
                  </a:lnTo>
                  <a:lnTo>
                    <a:pt x="161727" y="10306"/>
                  </a:lnTo>
                  <a:lnTo>
                    <a:pt x="155925" y="5035"/>
                  </a:lnTo>
                  <a:lnTo>
                    <a:pt x="148055" y="2164"/>
                  </a:lnTo>
                  <a:lnTo>
                    <a:pt x="118570" y="68"/>
                  </a:lnTo>
                  <a:lnTo>
                    <a:pt x="112171" y="0"/>
                  </a:lnTo>
                  <a:lnTo>
                    <a:pt x="91787" y="7490"/>
                  </a:lnTo>
                  <a:lnTo>
                    <a:pt x="56452" y="28818"/>
                  </a:lnTo>
                  <a:lnTo>
                    <a:pt x="35061" y="47074"/>
                  </a:lnTo>
                  <a:lnTo>
                    <a:pt x="10292" y="81687"/>
                  </a:lnTo>
                  <a:lnTo>
                    <a:pt x="2599" y="109658"/>
                  </a:lnTo>
                  <a:lnTo>
                    <a:pt x="0" y="142644"/>
                  </a:lnTo>
                  <a:lnTo>
                    <a:pt x="1137" y="168818"/>
                  </a:lnTo>
                  <a:lnTo>
                    <a:pt x="7029" y="184493"/>
                  </a:lnTo>
                  <a:lnTo>
                    <a:pt x="14939" y="195164"/>
                  </a:lnTo>
                  <a:lnTo>
                    <a:pt x="32952" y="212275"/>
                  </a:lnTo>
                  <a:lnTo>
                    <a:pt x="44452" y="217301"/>
                  </a:lnTo>
                  <a:lnTo>
                    <a:pt x="56707" y="218741"/>
                  </a:lnTo>
                  <a:lnTo>
                    <a:pt x="67446" y="216736"/>
                  </a:lnTo>
                  <a:lnTo>
                    <a:pt x="99871" y="198974"/>
                  </a:lnTo>
                  <a:lnTo>
                    <a:pt x="113088" y="189165"/>
                  </a:lnTo>
                  <a:lnTo>
                    <a:pt x="128660" y="170254"/>
                  </a:lnTo>
                  <a:lnTo>
                    <a:pt x="147875" y="135457"/>
                  </a:lnTo>
                  <a:lnTo>
                    <a:pt x="153960" y="114125"/>
                  </a:lnTo>
                  <a:lnTo>
                    <a:pt x="156184" y="80558"/>
                  </a:lnTo>
                  <a:lnTo>
                    <a:pt x="156516" y="57594"/>
                  </a:lnTo>
                  <a:lnTo>
                    <a:pt x="156521" y="60980"/>
                  </a:lnTo>
                  <a:lnTo>
                    <a:pt x="154405" y="64863"/>
                  </a:lnTo>
                  <a:lnTo>
                    <a:pt x="152729" y="67010"/>
                  </a:lnTo>
                  <a:lnTo>
                    <a:pt x="150371" y="81408"/>
                  </a:lnTo>
                  <a:lnTo>
                    <a:pt x="150368" y="109195"/>
                  </a:lnTo>
                  <a:lnTo>
                    <a:pt x="155140" y="140033"/>
                  </a:lnTo>
                  <a:lnTo>
                    <a:pt x="159348" y="162704"/>
                  </a:lnTo>
                  <a:lnTo>
                    <a:pt x="165980" y="190243"/>
                  </a:lnTo>
                  <a:lnTo>
                    <a:pt x="175013" y="220209"/>
                  </a:lnTo>
                  <a:lnTo>
                    <a:pt x="186965" y="249403"/>
                  </a:lnTo>
                  <a:lnTo>
                    <a:pt x="199498" y="281236"/>
                  </a:lnTo>
                  <a:lnTo>
                    <a:pt x="206529" y="2999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6" name="SMARTInkShape-Group64"/>
          <p:cNvGrpSpPr/>
          <p:nvPr/>
        </p:nvGrpSpPr>
        <p:grpSpPr>
          <a:xfrm>
            <a:off x="1029242" y="2736056"/>
            <a:ext cx="1535365" cy="314326"/>
            <a:chOff x="1029242" y="2736056"/>
            <a:chExt cx="1535365" cy="314326"/>
          </a:xfrm>
        </p:grpSpPr>
        <p:sp>
          <p:nvSpPr>
            <p:cNvPr id="624" name="SMARTInkShape-388"/>
            <p:cNvSpPr/>
            <p:nvPr/>
          </p:nvSpPr>
          <p:spPr>
            <a:xfrm>
              <a:off x="1029242" y="2793269"/>
              <a:ext cx="170042" cy="184556"/>
            </a:xfrm>
            <a:custGeom>
              <a:avLst/>
              <a:gdLst/>
              <a:ahLst/>
              <a:cxnLst/>
              <a:rect l="0" t="0" r="0" b="0"/>
              <a:pathLst>
                <a:path w="170042" h="184556">
                  <a:moveTo>
                    <a:pt x="128046" y="14225"/>
                  </a:moveTo>
                  <a:lnTo>
                    <a:pt x="124253" y="14225"/>
                  </a:lnTo>
                  <a:lnTo>
                    <a:pt x="120275" y="12108"/>
                  </a:lnTo>
                  <a:lnTo>
                    <a:pt x="115860" y="9315"/>
                  </a:lnTo>
                  <a:lnTo>
                    <a:pt x="87135" y="1017"/>
                  </a:lnTo>
                  <a:lnTo>
                    <a:pt x="54202" y="0"/>
                  </a:lnTo>
                  <a:lnTo>
                    <a:pt x="39932" y="750"/>
                  </a:lnTo>
                  <a:lnTo>
                    <a:pt x="8718" y="8757"/>
                  </a:lnTo>
                  <a:lnTo>
                    <a:pt x="1287" y="13145"/>
                  </a:lnTo>
                  <a:lnTo>
                    <a:pt x="677" y="14299"/>
                  </a:lnTo>
                  <a:lnTo>
                    <a:pt x="0" y="17697"/>
                  </a:lnTo>
                  <a:lnTo>
                    <a:pt x="1816" y="21854"/>
                  </a:lnTo>
                  <a:lnTo>
                    <a:pt x="4475" y="26347"/>
                  </a:lnTo>
                  <a:lnTo>
                    <a:pt x="6765" y="33339"/>
                  </a:lnTo>
                  <a:lnTo>
                    <a:pt x="10114" y="38066"/>
                  </a:lnTo>
                  <a:lnTo>
                    <a:pt x="33313" y="52327"/>
                  </a:lnTo>
                  <a:lnTo>
                    <a:pt x="67567" y="66613"/>
                  </a:lnTo>
                  <a:lnTo>
                    <a:pt x="97196" y="81840"/>
                  </a:lnTo>
                  <a:lnTo>
                    <a:pt x="128844" y="104836"/>
                  </a:lnTo>
                  <a:lnTo>
                    <a:pt x="161035" y="127147"/>
                  </a:lnTo>
                  <a:lnTo>
                    <a:pt x="166520" y="133998"/>
                  </a:lnTo>
                  <a:lnTo>
                    <a:pt x="168958" y="140483"/>
                  </a:lnTo>
                  <a:lnTo>
                    <a:pt x="170041" y="148656"/>
                  </a:lnTo>
                  <a:lnTo>
                    <a:pt x="168406" y="155463"/>
                  </a:lnTo>
                  <a:lnTo>
                    <a:pt x="160889" y="166302"/>
                  </a:lnTo>
                  <a:lnTo>
                    <a:pt x="150300" y="173673"/>
                  </a:lnTo>
                  <a:lnTo>
                    <a:pt x="120069" y="180008"/>
                  </a:lnTo>
                  <a:lnTo>
                    <a:pt x="92162" y="184555"/>
                  </a:lnTo>
                  <a:lnTo>
                    <a:pt x="58703" y="179873"/>
                  </a:lnTo>
                  <a:lnTo>
                    <a:pt x="23393" y="178609"/>
                  </a:lnTo>
                  <a:lnTo>
                    <a:pt x="13746" y="1785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5" name="SMARTInkShape-389"/>
            <p:cNvSpPr/>
            <p:nvPr/>
          </p:nvSpPr>
          <p:spPr>
            <a:xfrm>
              <a:off x="1200150" y="2857500"/>
              <a:ext cx="14281" cy="135732"/>
            </a:xfrm>
            <a:custGeom>
              <a:avLst/>
              <a:gdLst/>
              <a:ahLst/>
              <a:cxnLst/>
              <a:rect l="0" t="0" r="0" b="0"/>
              <a:pathLst>
                <a:path w="14281" h="135732">
                  <a:moveTo>
                    <a:pt x="7144" y="0"/>
                  </a:moveTo>
                  <a:lnTo>
                    <a:pt x="7144" y="3792"/>
                  </a:lnTo>
                  <a:lnTo>
                    <a:pt x="9260" y="7771"/>
                  </a:lnTo>
                  <a:lnTo>
                    <a:pt x="12053" y="12185"/>
                  </a:lnTo>
                  <a:lnTo>
                    <a:pt x="13294" y="16793"/>
                  </a:lnTo>
                  <a:lnTo>
                    <a:pt x="14200" y="47061"/>
                  </a:lnTo>
                  <a:lnTo>
                    <a:pt x="14280" y="82301"/>
                  </a:lnTo>
                  <a:lnTo>
                    <a:pt x="13492" y="102188"/>
                  </a:lnTo>
                  <a:lnTo>
                    <a:pt x="8137" y="122387"/>
                  </a:lnTo>
                  <a:lnTo>
                    <a:pt x="7012" y="124454"/>
                  </a:lnTo>
                  <a:lnTo>
                    <a:pt x="5468" y="125831"/>
                  </a:lnTo>
                  <a:lnTo>
                    <a:pt x="3646" y="126750"/>
                  </a:lnTo>
                  <a:lnTo>
                    <a:pt x="2430" y="128157"/>
                  </a:lnTo>
                  <a:lnTo>
                    <a:pt x="0"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6" name="SMARTInkShape-390"/>
            <p:cNvSpPr/>
            <p:nvPr/>
          </p:nvSpPr>
          <p:spPr>
            <a:xfrm>
              <a:off x="1171575" y="2771775"/>
              <a:ext cx="7145" cy="21432"/>
            </a:xfrm>
            <a:custGeom>
              <a:avLst/>
              <a:gdLst/>
              <a:ahLst/>
              <a:cxnLst/>
              <a:rect l="0" t="0" r="0" b="0"/>
              <a:pathLst>
                <a:path w="7145" h="21432">
                  <a:moveTo>
                    <a:pt x="7144" y="21431"/>
                  </a:moveTo>
                  <a:lnTo>
                    <a:pt x="7144" y="1763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7" name="SMARTInkShape-391"/>
            <p:cNvSpPr/>
            <p:nvPr/>
          </p:nvSpPr>
          <p:spPr>
            <a:xfrm>
              <a:off x="1293153" y="2861764"/>
              <a:ext cx="113144" cy="129947"/>
            </a:xfrm>
            <a:custGeom>
              <a:avLst/>
              <a:gdLst/>
              <a:ahLst/>
              <a:cxnLst/>
              <a:rect l="0" t="0" r="0" b="0"/>
              <a:pathLst>
                <a:path w="113144" h="129947">
                  <a:moveTo>
                    <a:pt x="7010" y="81461"/>
                  </a:moveTo>
                  <a:lnTo>
                    <a:pt x="10802" y="85253"/>
                  </a:lnTo>
                  <a:lnTo>
                    <a:pt x="12664" y="91348"/>
                  </a:lnTo>
                  <a:lnTo>
                    <a:pt x="14127" y="126334"/>
                  </a:lnTo>
                  <a:lnTo>
                    <a:pt x="14145" y="129946"/>
                  </a:lnTo>
                  <a:lnTo>
                    <a:pt x="13354" y="129660"/>
                  </a:lnTo>
                  <a:lnTo>
                    <a:pt x="10359" y="127224"/>
                  </a:lnTo>
                  <a:lnTo>
                    <a:pt x="8498" y="123496"/>
                  </a:lnTo>
                  <a:lnTo>
                    <a:pt x="1394" y="88397"/>
                  </a:lnTo>
                  <a:lnTo>
                    <a:pt x="0" y="57895"/>
                  </a:lnTo>
                  <a:lnTo>
                    <a:pt x="719" y="45587"/>
                  </a:lnTo>
                  <a:lnTo>
                    <a:pt x="9817" y="19842"/>
                  </a:lnTo>
                  <a:lnTo>
                    <a:pt x="16459" y="12270"/>
                  </a:lnTo>
                  <a:lnTo>
                    <a:pt x="31241" y="3546"/>
                  </a:lnTo>
                  <a:lnTo>
                    <a:pt x="42385" y="0"/>
                  </a:lnTo>
                  <a:lnTo>
                    <a:pt x="49984" y="1071"/>
                  </a:lnTo>
                  <a:lnTo>
                    <a:pt x="66239" y="8226"/>
                  </a:lnTo>
                  <a:lnTo>
                    <a:pt x="84267" y="23418"/>
                  </a:lnTo>
                  <a:lnTo>
                    <a:pt x="94018" y="36658"/>
                  </a:lnTo>
                  <a:lnTo>
                    <a:pt x="104445" y="70374"/>
                  </a:lnTo>
                  <a:lnTo>
                    <a:pt x="108988" y="103942"/>
                  </a:lnTo>
                  <a:lnTo>
                    <a:pt x="113143" y="114565"/>
                  </a:lnTo>
                  <a:lnTo>
                    <a:pt x="112690" y="116230"/>
                  </a:lnTo>
                  <a:lnTo>
                    <a:pt x="107022" y="1243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8" name="SMARTInkShape-392"/>
            <p:cNvSpPr/>
            <p:nvPr/>
          </p:nvSpPr>
          <p:spPr>
            <a:xfrm>
              <a:off x="1400498" y="2736056"/>
              <a:ext cx="149697" cy="264320"/>
            </a:xfrm>
            <a:custGeom>
              <a:avLst/>
              <a:gdLst/>
              <a:ahLst/>
              <a:cxnLst/>
              <a:rect l="0" t="0" r="0" b="0"/>
              <a:pathLst>
                <a:path w="149697" h="264320">
                  <a:moveTo>
                    <a:pt x="63971" y="0"/>
                  </a:moveTo>
                  <a:lnTo>
                    <a:pt x="63177" y="25630"/>
                  </a:lnTo>
                  <a:lnTo>
                    <a:pt x="54028" y="57703"/>
                  </a:lnTo>
                  <a:lnTo>
                    <a:pt x="49748" y="91538"/>
                  </a:lnTo>
                  <a:lnTo>
                    <a:pt x="44234" y="119374"/>
                  </a:lnTo>
                  <a:lnTo>
                    <a:pt x="37574" y="146936"/>
                  </a:lnTo>
                  <a:lnTo>
                    <a:pt x="28212" y="180102"/>
                  </a:lnTo>
                  <a:lnTo>
                    <a:pt x="17134" y="215011"/>
                  </a:lnTo>
                  <a:lnTo>
                    <a:pt x="14110" y="229689"/>
                  </a:lnTo>
                  <a:lnTo>
                    <a:pt x="6772" y="246534"/>
                  </a:lnTo>
                  <a:lnTo>
                    <a:pt x="5200" y="247700"/>
                  </a:lnTo>
                  <a:lnTo>
                    <a:pt x="3359" y="248477"/>
                  </a:lnTo>
                  <a:lnTo>
                    <a:pt x="2132" y="248201"/>
                  </a:lnTo>
                  <a:lnTo>
                    <a:pt x="1314" y="247224"/>
                  </a:lnTo>
                  <a:lnTo>
                    <a:pt x="404" y="244021"/>
                  </a:lnTo>
                  <a:lnTo>
                    <a:pt x="0" y="239952"/>
                  </a:lnTo>
                  <a:lnTo>
                    <a:pt x="1937" y="235498"/>
                  </a:lnTo>
                  <a:lnTo>
                    <a:pt x="28938" y="199833"/>
                  </a:lnTo>
                  <a:lnTo>
                    <a:pt x="61630" y="166677"/>
                  </a:lnTo>
                  <a:lnTo>
                    <a:pt x="95458" y="143061"/>
                  </a:lnTo>
                  <a:lnTo>
                    <a:pt x="96868" y="140618"/>
                  </a:lnTo>
                  <a:lnTo>
                    <a:pt x="98603" y="138989"/>
                  </a:lnTo>
                  <a:lnTo>
                    <a:pt x="102646" y="137179"/>
                  </a:lnTo>
                  <a:lnTo>
                    <a:pt x="112616" y="135859"/>
                  </a:lnTo>
                  <a:lnTo>
                    <a:pt x="109782" y="135769"/>
                  </a:lnTo>
                  <a:lnTo>
                    <a:pt x="108799" y="136550"/>
                  </a:lnTo>
                  <a:lnTo>
                    <a:pt x="90063" y="170223"/>
                  </a:lnTo>
                  <a:lnTo>
                    <a:pt x="82991" y="183698"/>
                  </a:lnTo>
                  <a:lnTo>
                    <a:pt x="82207" y="188347"/>
                  </a:lnTo>
                  <a:lnTo>
                    <a:pt x="84824" y="211961"/>
                  </a:lnTo>
                  <a:lnTo>
                    <a:pt x="89379" y="221470"/>
                  </a:lnTo>
                  <a:lnTo>
                    <a:pt x="109738" y="244477"/>
                  </a:lnTo>
                  <a:lnTo>
                    <a:pt x="118972" y="251002"/>
                  </a:lnTo>
                  <a:lnTo>
                    <a:pt x="149696"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9" name="SMARTInkShape-393"/>
            <p:cNvSpPr/>
            <p:nvPr/>
          </p:nvSpPr>
          <p:spPr>
            <a:xfrm>
              <a:off x="1636364" y="2914650"/>
              <a:ext cx="81696" cy="69932"/>
            </a:xfrm>
            <a:custGeom>
              <a:avLst/>
              <a:gdLst/>
              <a:ahLst/>
              <a:cxnLst/>
              <a:rect l="0" t="0" r="0" b="0"/>
              <a:pathLst>
                <a:path w="81696" h="69932">
                  <a:moveTo>
                    <a:pt x="63849" y="0"/>
                  </a:moveTo>
                  <a:lnTo>
                    <a:pt x="33580" y="0"/>
                  </a:lnTo>
                  <a:lnTo>
                    <a:pt x="26319" y="4233"/>
                  </a:lnTo>
                  <a:lnTo>
                    <a:pt x="9782" y="19460"/>
                  </a:lnTo>
                  <a:lnTo>
                    <a:pt x="2938" y="30990"/>
                  </a:lnTo>
                  <a:lnTo>
                    <a:pt x="557" y="40579"/>
                  </a:lnTo>
                  <a:lnTo>
                    <a:pt x="0" y="48727"/>
                  </a:lnTo>
                  <a:lnTo>
                    <a:pt x="1870" y="55523"/>
                  </a:lnTo>
                  <a:lnTo>
                    <a:pt x="3479" y="58446"/>
                  </a:lnTo>
                  <a:lnTo>
                    <a:pt x="13329" y="66354"/>
                  </a:lnTo>
                  <a:lnTo>
                    <a:pt x="26302" y="69931"/>
                  </a:lnTo>
                  <a:lnTo>
                    <a:pt x="35520" y="68651"/>
                  </a:lnTo>
                  <a:lnTo>
                    <a:pt x="59118" y="63280"/>
                  </a:lnTo>
                  <a:lnTo>
                    <a:pt x="68625" y="56964"/>
                  </a:lnTo>
                  <a:lnTo>
                    <a:pt x="73909" y="50982"/>
                  </a:lnTo>
                  <a:lnTo>
                    <a:pt x="81093" y="40674"/>
                  </a:lnTo>
                  <a:lnTo>
                    <a:pt x="81695" y="38228"/>
                  </a:lnTo>
                  <a:lnTo>
                    <a:pt x="81302" y="35804"/>
                  </a:lnTo>
                  <a:lnTo>
                    <a:pt x="79074" y="28600"/>
                  </a:lnTo>
                  <a:lnTo>
                    <a:pt x="78761" y="26211"/>
                  </a:lnTo>
                  <a:lnTo>
                    <a:pt x="76297" y="21439"/>
                  </a:lnTo>
                  <a:lnTo>
                    <a:pt x="74529" y="19055"/>
                  </a:lnTo>
                  <a:lnTo>
                    <a:pt x="70448" y="16406"/>
                  </a:lnTo>
                  <a:lnTo>
                    <a:pt x="68248" y="15700"/>
                  </a:lnTo>
                  <a:lnTo>
                    <a:pt x="66781" y="14436"/>
                  </a:lnTo>
                  <a:lnTo>
                    <a:pt x="63849"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0" name="SMARTInkShape-394"/>
            <p:cNvSpPr/>
            <p:nvPr/>
          </p:nvSpPr>
          <p:spPr>
            <a:xfrm>
              <a:off x="1771650" y="2957513"/>
              <a:ext cx="107157" cy="49981"/>
            </a:xfrm>
            <a:custGeom>
              <a:avLst/>
              <a:gdLst/>
              <a:ahLst/>
              <a:cxnLst/>
              <a:rect l="0" t="0" r="0" b="0"/>
              <a:pathLst>
                <a:path w="107157" h="49981">
                  <a:moveTo>
                    <a:pt x="0" y="42862"/>
                  </a:moveTo>
                  <a:lnTo>
                    <a:pt x="0" y="49013"/>
                  </a:lnTo>
                  <a:lnTo>
                    <a:pt x="794" y="49344"/>
                  </a:lnTo>
                  <a:lnTo>
                    <a:pt x="6850" y="49980"/>
                  </a:lnTo>
                  <a:lnTo>
                    <a:pt x="7937" y="23747"/>
                  </a:lnTo>
                  <a:lnTo>
                    <a:pt x="12798" y="14274"/>
                  </a:lnTo>
                  <a:lnTo>
                    <a:pt x="13294" y="11897"/>
                  </a:lnTo>
                  <a:lnTo>
                    <a:pt x="14419" y="10312"/>
                  </a:lnTo>
                  <a:lnTo>
                    <a:pt x="15963" y="9256"/>
                  </a:lnTo>
                  <a:lnTo>
                    <a:pt x="36493" y="1675"/>
                  </a:lnTo>
                  <a:lnTo>
                    <a:pt x="66478" y="147"/>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1" name="SMARTInkShape-395"/>
            <p:cNvSpPr/>
            <p:nvPr/>
          </p:nvSpPr>
          <p:spPr>
            <a:xfrm>
              <a:off x="1925997" y="2779491"/>
              <a:ext cx="180533" cy="249333"/>
            </a:xfrm>
            <a:custGeom>
              <a:avLst/>
              <a:gdLst/>
              <a:ahLst/>
              <a:cxnLst/>
              <a:rect l="0" t="0" r="0" b="0"/>
              <a:pathLst>
                <a:path w="180533" h="249333">
                  <a:moveTo>
                    <a:pt x="117116" y="13715"/>
                  </a:moveTo>
                  <a:lnTo>
                    <a:pt x="113323" y="9923"/>
                  </a:lnTo>
                  <a:lnTo>
                    <a:pt x="99588" y="3772"/>
                  </a:lnTo>
                  <a:lnTo>
                    <a:pt x="66683" y="0"/>
                  </a:lnTo>
                  <a:lnTo>
                    <a:pt x="45552" y="1714"/>
                  </a:lnTo>
                  <a:lnTo>
                    <a:pt x="20870" y="9404"/>
                  </a:lnTo>
                  <a:lnTo>
                    <a:pt x="9400" y="16230"/>
                  </a:lnTo>
                  <a:lnTo>
                    <a:pt x="974" y="27072"/>
                  </a:lnTo>
                  <a:lnTo>
                    <a:pt x="0" y="31351"/>
                  </a:lnTo>
                  <a:lnTo>
                    <a:pt x="1035" y="40339"/>
                  </a:lnTo>
                  <a:lnTo>
                    <a:pt x="6080" y="54324"/>
                  </a:lnTo>
                  <a:lnTo>
                    <a:pt x="26303" y="78181"/>
                  </a:lnTo>
                  <a:lnTo>
                    <a:pt x="60236" y="111496"/>
                  </a:lnTo>
                  <a:lnTo>
                    <a:pt x="89062" y="134498"/>
                  </a:lnTo>
                  <a:lnTo>
                    <a:pt x="122951" y="158694"/>
                  </a:lnTo>
                  <a:lnTo>
                    <a:pt x="156014" y="188794"/>
                  </a:lnTo>
                  <a:lnTo>
                    <a:pt x="174746" y="208754"/>
                  </a:lnTo>
                  <a:lnTo>
                    <a:pt x="179435" y="222405"/>
                  </a:lnTo>
                  <a:lnTo>
                    <a:pt x="180532" y="228968"/>
                  </a:lnTo>
                  <a:lnTo>
                    <a:pt x="178903" y="234531"/>
                  </a:lnTo>
                  <a:lnTo>
                    <a:pt x="177357" y="237126"/>
                  </a:lnTo>
                  <a:lnTo>
                    <a:pt x="167597" y="244570"/>
                  </a:lnTo>
                  <a:lnTo>
                    <a:pt x="154651" y="248011"/>
                  </a:lnTo>
                  <a:lnTo>
                    <a:pt x="120440" y="249332"/>
                  </a:lnTo>
                  <a:lnTo>
                    <a:pt x="84854" y="243297"/>
                  </a:lnTo>
                  <a:lnTo>
                    <a:pt x="67109" y="2423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2" name="SMARTInkShape-396"/>
            <p:cNvSpPr/>
            <p:nvPr/>
          </p:nvSpPr>
          <p:spPr>
            <a:xfrm>
              <a:off x="2071809" y="2886075"/>
              <a:ext cx="153930" cy="149857"/>
            </a:xfrm>
            <a:custGeom>
              <a:avLst/>
              <a:gdLst/>
              <a:ahLst/>
              <a:cxnLst/>
              <a:rect l="0" t="0" r="0" b="0"/>
              <a:pathLst>
                <a:path w="153930" h="149857">
                  <a:moveTo>
                    <a:pt x="28454" y="7144"/>
                  </a:moveTo>
                  <a:lnTo>
                    <a:pt x="28454" y="23936"/>
                  </a:lnTo>
                  <a:lnTo>
                    <a:pt x="19634" y="59457"/>
                  </a:lnTo>
                  <a:lnTo>
                    <a:pt x="6875" y="94561"/>
                  </a:lnTo>
                  <a:lnTo>
                    <a:pt x="1261" y="117986"/>
                  </a:lnTo>
                  <a:lnTo>
                    <a:pt x="0" y="143751"/>
                  </a:lnTo>
                  <a:lnTo>
                    <a:pt x="753" y="145840"/>
                  </a:lnTo>
                  <a:lnTo>
                    <a:pt x="2049" y="147233"/>
                  </a:lnTo>
                  <a:lnTo>
                    <a:pt x="5606" y="148780"/>
                  </a:lnTo>
                  <a:lnTo>
                    <a:pt x="16674" y="149856"/>
                  </a:lnTo>
                  <a:lnTo>
                    <a:pt x="27521" y="146178"/>
                  </a:lnTo>
                  <a:lnTo>
                    <a:pt x="59495" y="119492"/>
                  </a:lnTo>
                  <a:lnTo>
                    <a:pt x="72929" y="109577"/>
                  </a:lnTo>
                  <a:lnTo>
                    <a:pt x="87570" y="87798"/>
                  </a:lnTo>
                  <a:lnTo>
                    <a:pt x="92707" y="71596"/>
                  </a:lnTo>
                  <a:lnTo>
                    <a:pt x="92747" y="105684"/>
                  </a:lnTo>
                  <a:lnTo>
                    <a:pt x="92747" y="116390"/>
                  </a:lnTo>
                  <a:lnTo>
                    <a:pt x="94864" y="121314"/>
                  </a:lnTo>
                  <a:lnTo>
                    <a:pt x="96540" y="123739"/>
                  </a:lnTo>
                  <a:lnTo>
                    <a:pt x="100518" y="126433"/>
                  </a:lnTo>
                  <a:lnTo>
                    <a:pt x="105747" y="128162"/>
                  </a:lnTo>
                  <a:lnTo>
                    <a:pt x="120657" y="118607"/>
                  </a:lnTo>
                  <a:lnTo>
                    <a:pt x="127112" y="111981"/>
                  </a:lnTo>
                  <a:lnTo>
                    <a:pt x="145055" y="80827"/>
                  </a:lnTo>
                  <a:lnTo>
                    <a:pt x="148463" y="66635"/>
                  </a:lnTo>
                  <a:lnTo>
                    <a:pt x="151825" y="37203"/>
                  </a:lnTo>
                  <a:lnTo>
                    <a:pt x="153564" y="31946"/>
                  </a:lnTo>
                  <a:lnTo>
                    <a:pt x="153929" y="27647"/>
                  </a:lnTo>
                  <a:lnTo>
                    <a:pt x="1498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3" name="SMARTInkShape-397"/>
            <p:cNvSpPr/>
            <p:nvPr/>
          </p:nvSpPr>
          <p:spPr>
            <a:xfrm>
              <a:off x="2264569" y="2893219"/>
              <a:ext cx="7145" cy="100013"/>
            </a:xfrm>
            <a:custGeom>
              <a:avLst/>
              <a:gdLst/>
              <a:ahLst/>
              <a:cxnLst/>
              <a:rect l="0" t="0" r="0" b="0"/>
              <a:pathLst>
                <a:path w="7145" h="100013">
                  <a:moveTo>
                    <a:pt x="0" y="0"/>
                  </a:moveTo>
                  <a:lnTo>
                    <a:pt x="794" y="31455"/>
                  </a:lnTo>
                  <a:lnTo>
                    <a:pt x="6482" y="59575"/>
                  </a:lnTo>
                  <a:lnTo>
                    <a:pt x="7136" y="95127"/>
                  </a:lnTo>
                  <a:lnTo>
                    <a:pt x="7144"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4" name="SMARTInkShape-398"/>
            <p:cNvSpPr/>
            <p:nvPr/>
          </p:nvSpPr>
          <p:spPr>
            <a:xfrm>
              <a:off x="2264569" y="2821781"/>
              <a:ext cx="7145" cy="14289"/>
            </a:xfrm>
            <a:custGeom>
              <a:avLst/>
              <a:gdLst/>
              <a:ahLst/>
              <a:cxnLst/>
              <a:rect l="0" t="0" r="0" b="0"/>
              <a:pathLst>
                <a:path w="7145" h="14289">
                  <a:moveTo>
                    <a:pt x="7144" y="14288"/>
                  </a:moveTo>
                  <a:lnTo>
                    <a:pt x="3351" y="10495"/>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5" name="SMARTInkShape-399"/>
            <p:cNvSpPr/>
            <p:nvPr/>
          </p:nvSpPr>
          <p:spPr>
            <a:xfrm>
              <a:off x="2328950" y="2894661"/>
              <a:ext cx="235657" cy="155721"/>
            </a:xfrm>
            <a:custGeom>
              <a:avLst/>
              <a:gdLst/>
              <a:ahLst/>
              <a:cxnLst/>
              <a:rect l="0" t="0" r="0" b="0"/>
              <a:pathLst>
                <a:path w="235657" h="155721">
                  <a:moveTo>
                    <a:pt x="7056" y="77139"/>
                  </a:moveTo>
                  <a:lnTo>
                    <a:pt x="7056" y="80931"/>
                  </a:lnTo>
                  <a:lnTo>
                    <a:pt x="4940" y="84910"/>
                  </a:lnTo>
                  <a:lnTo>
                    <a:pt x="2147" y="89324"/>
                  </a:lnTo>
                  <a:lnTo>
                    <a:pt x="574" y="97065"/>
                  </a:lnTo>
                  <a:lnTo>
                    <a:pt x="0" y="114257"/>
                  </a:lnTo>
                  <a:lnTo>
                    <a:pt x="764" y="116172"/>
                  </a:lnTo>
                  <a:lnTo>
                    <a:pt x="2068" y="117449"/>
                  </a:lnTo>
                  <a:lnTo>
                    <a:pt x="6764" y="119852"/>
                  </a:lnTo>
                  <a:lnTo>
                    <a:pt x="7054" y="85509"/>
                  </a:lnTo>
                  <a:lnTo>
                    <a:pt x="9173" y="60583"/>
                  </a:lnTo>
                  <a:lnTo>
                    <a:pt x="14827" y="44981"/>
                  </a:lnTo>
                  <a:lnTo>
                    <a:pt x="26983" y="25074"/>
                  </a:lnTo>
                  <a:lnTo>
                    <a:pt x="55801" y="3426"/>
                  </a:lnTo>
                  <a:lnTo>
                    <a:pt x="65508" y="0"/>
                  </a:lnTo>
                  <a:lnTo>
                    <a:pt x="72987" y="1315"/>
                  </a:lnTo>
                  <a:lnTo>
                    <a:pt x="84006" y="6519"/>
                  </a:lnTo>
                  <a:lnTo>
                    <a:pt x="89675" y="11621"/>
                  </a:lnTo>
                  <a:lnTo>
                    <a:pt x="107026" y="38090"/>
                  </a:lnTo>
                  <a:lnTo>
                    <a:pt x="119236" y="69703"/>
                  </a:lnTo>
                  <a:lnTo>
                    <a:pt x="121232" y="103316"/>
                  </a:lnTo>
                  <a:lnTo>
                    <a:pt x="120538" y="117470"/>
                  </a:lnTo>
                  <a:lnTo>
                    <a:pt x="114652" y="135282"/>
                  </a:lnTo>
                  <a:lnTo>
                    <a:pt x="114299" y="140218"/>
                  </a:lnTo>
                  <a:lnTo>
                    <a:pt x="114215" y="124609"/>
                  </a:lnTo>
                  <a:lnTo>
                    <a:pt x="124156" y="100520"/>
                  </a:lnTo>
                  <a:lnTo>
                    <a:pt x="151623" y="68489"/>
                  </a:lnTo>
                  <a:lnTo>
                    <a:pt x="160208" y="61388"/>
                  </a:lnTo>
                  <a:lnTo>
                    <a:pt x="173173" y="57391"/>
                  </a:lnTo>
                  <a:lnTo>
                    <a:pt x="187643" y="55929"/>
                  </a:lnTo>
                  <a:lnTo>
                    <a:pt x="192621" y="57923"/>
                  </a:lnTo>
                  <a:lnTo>
                    <a:pt x="195060" y="59566"/>
                  </a:lnTo>
                  <a:lnTo>
                    <a:pt x="202285" y="69463"/>
                  </a:lnTo>
                  <a:lnTo>
                    <a:pt x="214221" y="99441"/>
                  </a:lnTo>
                  <a:lnTo>
                    <a:pt x="235656" y="155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9" name="SMARTInkShape-Group65"/>
          <p:cNvGrpSpPr/>
          <p:nvPr/>
        </p:nvGrpSpPr>
        <p:grpSpPr>
          <a:xfrm>
            <a:off x="464344" y="2764775"/>
            <a:ext cx="271463" cy="271320"/>
            <a:chOff x="464344" y="2764775"/>
            <a:chExt cx="271463" cy="271320"/>
          </a:xfrm>
        </p:grpSpPr>
        <p:sp>
          <p:nvSpPr>
            <p:cNvPr id="637" name="SMARTInkShape-400"/>
            <p:cNvSpPr/>
            <p:nvPr/>
          </p:nvSpPr>
          <p:spPr>
            <a:xfrm>
              <a:off x="464344" y="2764775"/>
              <a:ext cx="257718" cy="264176"/>
            </a:xfrm>
            <a:custGeom>
              <a:avLst/>
              <a:gdLst/>
              <a:ahLst/>
              <a:cxnLst/>
              <a:rect l="0" t="0" r="0" b="0"/>
              <a:pathLst>
                <a:path w="257718" h="264176">
                  <a:moveTo>
                    <a:pt x="14287" y="21288"/>
                  </a:moveTo>
                  <a:lnTo>
                    <a:pt x="18080" y="17495"/>
                  </a:lnTo>
                  <a:lnTo>
                    <a:pt x="22058" y="15633"/>
                  </a:lnTo>
                  <a:lnTo>
                    <a:pt x="24230" y="15137"/>
                  </a:lnTo>
                  <a:lnTo>
                    <a:pt x="35007" y="9430"/>
                  </a:lnTo>
                  <a:lnTo>
                    <a:pt x="65141" y="3528"/>
                  </a:lnTo>
                  <a:lnTo>
                    <a:pt x="97945" y="581"/>
                  </a:lnTo>
                  <a:lnTo>
                    <a:pt x="130296" y="0"/>
                  </a:lnTo>
                  <a:lnTo>
                    <a:pt x="163232" y="3677"/>
                  </a:lnTo>
                  <a:lnTo>
                    <a:pt x="197131" y="10501"/>
                  </a:lnTo>
                  <a:lnTo>
                    <a:pt x="202707" y="14641"/>
                  </a:lnTo>
                  <a:lnTo>
                    <a:pt x="204194" y="16857"/>
                  </a:lnTo>
                  <a:lnTo>
                    <a:pt x="206287" y="27559"/>
                  </a:lnTo>
                  <a:lnTo>
                    <a:pt x="204994" y="31025"/>
                  </a:lnTo>
                  <a:lnTo>
                    <a:pt x="199323" y="36992"/>
                  </a:lnTo>
                  <a:lnTo>
                    <a:pt x="168300" y="51852"/>
                  </a:lnTo>
                  <a:lnTo>
                    <a:pt x="132728" y="65513"/>
                  </a:lnTo>
                  <a:lnTo>
                    <a:pt x="104590" y="73373"/>
                  </a:lnTo>
                  <a:lnTo>
                    <a:pt x="72667" y="83425"/>
                  </a:lnTo>
                  <a:lnTo>
                    <a:pt x="63253" y="85417"/>
                  </a:lnTo>
                  <a:lnTo>
                    <a:pt x="51907" y="91606"/>
                  </a:lnTo>
                  <a:lnTo>
                    <a:pt x="52067" y="91979"/>
                  </a:lnTo>
                  <a:lnTo>
                    <a:pt x="54362" y="92393"/>
                  </a:lnTo>
                  <a:lnTo>
                    <a:pt x="74441" y="94798"/>
                  </a:lnTo>
                  <a:lnTo>
                    <a:pt x="104398" y="98867"/>
                  </a:lnTo>
                  <a:lnTo>
                    <a:pt x="131562" y="103364"/>
                  </a:lnTo>
                  <a:lnTo>
                    <a:pt x="163512" y="109724"/>
                  </a:lnTo>
                  <a:lnTo>
                    <a:pt x="194321" y="116635"/>
                  </a:lnTo>
                  <a:lnTo>
                    <a:pt x="226679" y="131785"/>
                  </a:lnTo>
                  <a:lnTo>
                    <a:pt x="254227" y="154764"/>
                  </a:lnTo>
                  <a:lnTo>
                    <a:pt x="256797" y="158690"/>
                  </a:lnTo>
                  <a:lnTo>
                    <a:pt x="257717" y="162102"/>
                  </a:lnTo>
                  <a:lnTo>
                    <a:pt x="256622" y="168803"/>
                  </a:lnTo>
                  <a:lnTo>
                    <a:pt x="253489" y="177073"/>
                  </a:lnTo>
                  <a:lnTo>
                    <a:pt x="239679" y="190654"/>
                  </a:lnTo>
                  <a:lnTo>
                    <a:pt x="212091" y="209465"/>
                  </a:lnTo>
                  <a:lnTo>
                    <a:pt x="181287" y="222917"/>
                  </a:lnTo>
                  <a:lnTo>
                    <a:pt x="147024" y="233077"/>
                  </a:lnTo>
                  <a:lnTo>
                    <a:pt x="112531" y="244995"/>
                  </a:lnTo>
                  <a:lnTo>
                    <a:pt x="81849" y="253906"/>
                  </a:lnTo>
                  <a:lnTo>
                    <a:pt x="47271" y="261911"/>
                  </a:lnTo>
                  <a:lnTo>
                    <a:pt x="14674" y="263976"/>
                  </a:lnTo>
                  <a:lnTo>
                    <a:pt x="0" y="264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8" name="SMARTInkShape-401"/>
            <p:cNvSpPr/>
            <p:nvPr/>
          </p:nvSpPr>
          <p:spPr>
            <a:xfrm>
              <a:off x="728663" y="3028950"/>
              <a:ext cx="7144" cy="7145"/>
            </a:xfrm>
            <a:custGeom>
              <a:avLst/>
              <a:gdLst/>
              <a:ahLst/>
              <a:cxnLst/>
              <a:rect l="0" t="0" r="0" b="0"/>
              <a:pathLst>
                <a:path w="7144" h="7145">
                  <a:moveTo>
                    <a:pt x="7143" y="0"/>
                  </a:move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3" name="SMARTInkShape-Group66"/>
          <p:cNvGrpSpPr/>
          <p:nvPr/>
        </p:nvGrpSpPr>
        <p:grpSpPr>
          <a:xfrm>
            <a:off x="4393406" y="2721769"/>
            <a:ext cx="1042990" cy="583824"/>
            <a:chOff x="4393406" y="2721769"/>
            <a:chExt cx="1042990" cy="583824"/>
          </a:xfrm>
        </p:grpSpPr>
        <p:sp>
          <p:nvSpPr>
            <p:cNvPr id="640" name="SMARTInkShape-402"/>
            <p:cNvSpPr/>
            <p:nvPr/>
          </p:nvSpPr>
          <p:spPr>
            <a:xfrm>
              <a:off x="4393406" y="2964794"/>
              <a:ext cx="635795" cy="340799"/>
            </a:xfrm>
            <a:custGeom>
              <a:avLst/>
              <a:gdLst/>
              <a:ahLst/>
              <a:cxnLst/>
              <a:rect l="0" t="0" r="0" b="0"/>
              <a:pathLst>
                <a:path w="635795" h="340799">
                  <a:moveTo>
                    <a:pt x="0" y="114162"/>
                  </a:moveTo>
                  <a:lnTo>
                    <a:pt x="2117" y="144177"/>
                  </a:lnTo>
                  <a:lnTo>
                    <a:pt x="9943" y="171597"/>
                  </a:lnTo>
                  <a:lnTo>
                    <a:pt x="16793" y="200412"/>
                  </a:lnTo>
                  <a:lnTo>
                    <a:pt x="23849" y="230294"/>
                  </a:lnTo>
                  <a:lnTo>
                    <a:pt x="34760" y="259255"/>
                  </a:lnTo>
                  <a:lnTo>
                    <a:pt x="52669" y="291783"/>
                  </a:lnTo>
                  <a:lnTo>
                    <a:pt x="76237" y="324554"/>
                  </a:lnTo>
                  <a:lnTo>
                    <a:pt x="90499" y="336133"/>
                  </a:lnTo>
                  <a:lnTo>
                    <a:pt x="100017" y="339816"/>
                  </a:lnTo>
                  <a:lnTo>
                    <a:pt x="104778" y="340798"/>
                  </a:lnTo>
                  <a:lnTo>
                    <a:pt x="122856" y="338388"/>
                  </a:lnTo>
                  <a:lnTo>
                    <a:pt x="135709" y="332647"/>
                  </a:lnTo>
                  <a:lnTo>
                    <a:pt x="157776" y="311395"/>
                  </a:lnTo>
                  <a:lnTo>
                    <a:pt x="178245" y="279563"/>
                  </a:lnTo>
                  <a:lnTo>
                    <a:pt x="190661" y="255245"/>
                  </a:lnTo>
                  <a:lnTo>
                    <a:pt x="201968" y="222375"/>
                  </a:lnTo>
                  <a:lnTo>
                    <a:pt x="210258" y="188836"/>
                  </a:lnTo>
                  <a:lnTo>
                    <a:pt x="207336" y="155281"/>
                  </a:lnTo>
                  <a:lnTo>
                    <a:pt x="206486" y="153481"/>
                  </a:lnTo>
                  <a:lnTo>
                    <a:pt x="205126" y="152281"/>
                  </a:lnTo>
                  <a:lnTo>
                    <a:pt x="201033" y="150355"/>
                  </a:lnTo>
                  <a:lnTo>
                    <a:pt x="200697" y="150991"/>
                  </a:lnTo>
                  <a:lnTo>
                    <a:pt x="200114" y="163658"/>
                  </a:lnTo>
                  <a:lnTo>
                    <a:pt x="207306" y="195234"/>
                  </a:lnTo>
                  <a:lnTo>
                    <a:pt x="213472" y="209444"/>
                  </a:lnTo>
                  <a:lnTo>
                    <a:pt x="225000" y="222916"/>
                  </a:lnTo>
                  <a:lnTo>
                    <a:pt x="247803" y="237570"/>
                  </a:lnTo>
                  <a:lnTo>
                    <a:pt x="265776" y="241215"/>
                  </a:lnTo>
                  <a:lnTo>
                    <a:pt x="293767" y="230918"/>
                  </a:lnTo>
                  <a:lnTo>
                    <a:pt x="315819" y="216578"/>
                  </a:lnTo>
                  <a:lnTo>
                    <a:pt x="344587" y="184975"/>
                  </a:lnTo>
                  <a:lnTo>
                    <a:pt x="368016" y="156902"/>
                  </a:lnTo>
                  <a:lnTo>
                    <a:pt x="382228" y="123516"/>
                  </a:lnTo>
                  <a:lnTo>
                    <a:pt x="392679" y="93167"/>
                  </a:lnTo>
                  <a:lnTo>
                    <a:pt x="404783" y="57864"/>
                  </a:lnTo>
                  <a:lnTo>
                    <a:pt x="421480" y="23600"/>
                  </a:lnTo>
                  <a:lnTo>
                    <a:pt x="434358" y="8552"/>
                  </a:lnTo>
                  <a:lnTo>
                    <a:pt x="437258" y="7693"/>
                  </a:lnTo>
                  <a:lnTo>
                    <a:pt x="441796" y="7142"/>
                  </a:lnTo>
                  <a:lnTo>
                    <a:pt x="442582" y="14631"/>
                  </a:lnTo>
                  <a:lnTo>
                    <a:pt x="437144" y="31384"/>
                  </a:lnTo>
                  <a:lnTo>
                    <a:pt x="423774" y="65146"/>
                  </a:lnTo>
                  <a:lnTo>
                    <a:pt x="411945" y="96213"/>
                  </a:lnTo>
                  <a:lnTo>
                    <a:pt x="402165" y="121137"/>
                  </a:lnTo>
                  <a:lnTo>
                    <a:pt x="400468" y="140323"/>
                  </a:lnTo>
                  <a:lnTo>
                    <a:pt x="402352" y="147749"/>
                  </a:lnTo>
                  <a:lnTo>
                    <a:pt x="403966" y="150841"/>
                  </a:lnTo>
                  <a:lnTo>
                    <a:pt x="406630" y="152902"/>
                  </a:lnTo>
                  <a:lnTo>
                    <a:pt x="413822" y="155193"/>
                  </a:lnTo>
                  <a:lnTo>
                    <a:pt x="422311" y="154094"/>
                  </a:lnTo>
                  <a:lnTo>
                    <a:pt x="446197" y="143939"/>
                  </a:lnTo>
                  <a:lnTo>
                    <a:pt x="475272" y="123218"/>
                  </a:lnTo>
                  <a:lnTo>
                    <a:pt x="494313" y="98841"/>
                  </a:lnTo>
                  <a:lnTo>
                    <a:pt x="503033" y="78137"/>
                  </a:lnTo>
                  <a:lnTo>
                    <a:pt x="506657" y="42684"/>
                  </a:lnTo>
                  <a:lnTo>
                    <a:pt x="503251" y="25074"/>
                  </a:lnTo>
                  <a:lnTo>
                    <a:pt x="497215" y="13594"/>
                  </a:lnTo>
                  <a:lnTo>
                    <a:pt x="490399" y="5166"/>
                  </a:lnTo>
                  <a:lnTo>
                    <a:pt x="485714" y="2219"/>
                  </a:lnTo>
                  <a:lnTo>
                    <a:pt x="476238" y="328"/>
                  </a:lnTo>
                  <a:lnTo>
                    <a:pt x="469103" y="0"/>
                  </a:lnTo>
                  <a:lnTo>
                    <a:pt x="467517" y="748"/>
                  </a:lnTo>
                  <a:lnTo>
                    <a:pt x="466459" y="2040"/>
                  </a:lnTo>
                  <a:lnTo>
                    <a:pt x="465754" y="3695"/>
                  </a:lnTo>
                  <a:lnTo>
                    <a:pt x="464468" y="26602"/>
                  </a:lnTo>
                  <a:lnTo>
                    <a:pt x="470072" y="45214"/>
                  </a:lnTo>
                  <a:lnTo>
                    <a:pt x="474298" y="54679"/>
                  </a:lnTo>
                  <a:lnTo>
                    <a:pt x="483056" y="62061"/>
                  </a:lnTo>
                  <a:lnTo>
                    <a:pt x="516228" y="83914"/>
                  </a:lnTo>
                  <a:lnTo>
                    <a:pt x="551110" y="96479"/>
                  </a:lnTo>
                  <a:lnTo>
                    <a:pt x="576483" y="98075"/>
                  </a:lnTo>
                  <a:lnTo>
                    <a:pt x="610285" y="93591"/>
                  </a:lnTo>
                  <a:lnTo>
                    <a:pt x="635794" y="855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1" name="SMARTInkShape-403"/>
            <p:cNvSpPr/>
            <p:nvPr/>
          </p:nvSpPr>
          <p:spPr>
            <a:xfrm>
              <a:off x="5064920" y="2721769"/>
              <a:ext cx="92869" cy="350045"/>
            </a:xfrm>
            <a:custGeom>
              <a:avLst/>
              <a:gdLst/>
              <a:ahLst/>
              <a:cxnLst/>
              <a:rect l="0" t="0" r="0" b="0"/>
              <a:pathLst>
                <a:path w="92869" h="350045">
                  <a:moveTo>
                    <a:pt x="0" y="0"/>
                  </a:moveTo>
                  <a:lnTo>
                    <a:pt x="0" y="30528"/>
                  </a:lnTo>
                  <a:lnTo>
                    <a:pt x="0" y="58329"/>
                  </a:lnTo>
                  <a:lnTo>
                    <a:pt x="2116" y="93572"/>
                  </a:lnTo>
                  <a:lnTo>
                    <a:pt x="7770" y="121652"/>
                  </a:lnTo>
                  <a:lnTo>
                    <a:pt x="14472" y="150081"/>
                  </a:lnTo>
                  <a:lnTo>
                    <a:pt x="23601" y="178612"/>
                  </a:lnTo>
                  <a:lnTo>
                    <a:pt x="34244" y="209291"/>
                  </a:lnTo>
                  <a:lnTo>
                    <a:pt x="44541" y="239282"/>
                  </a:lnTo>
                  <a:lnTo>
                    <a:pt x="58451" y="274543"/>
                  </a:lnTo>
                  <a:lnTo>
                    <a:pt x="68842" y="306378"/>
                  </a:lnTo>
                  <a:lnTo>
                    <a:pt x="78537" y="331364"/>
                  </a:lnTo>
                  <a:lnTo>
                    <a:pt x="92868" y="3500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2" name="SMARTInkShape-404"/>
            <p:cNvSpPr/>
            <p:nvPr/>
          </p:nvSpPr>
          <p:spPr>
            <a:xfrm>
              <a:off x="4957850" y="2771775"/>
              <a:ext cx="478546" cy="220428"/>
            </a:xfrm>
            <a:custGeom>
              <a:avLst/>
              <a:gdLst/>
              <a:ahLst/>
              <a:cxnLst/>
              <a:rect l="0" t="0" r="0" b="0"/>
              <a:pathLst>
                <a:path w="478546" h="220428">
                  <a:moveTo>
                    <a:pt x="7055" y="192881"/>
                  </a:moveTo>
                  <a:lnTo>
                    <a:pt x="905" y="192881"/>
                  </a:lnTo>
                  <a:lnTo>
                    <a:pt x="574" y="192088"/>
                  </a:lnTo>
                  <a:lnTo>
                    <a:pt x="0" y="186730"/>
                  </a:lnTo>
                  <a:lnTo>
                    <a:pt x="3731" y="182239"/>
                  </a:lnTo>
                  <a:lnTo>
                    <a:pt x="24303" y="173611"/>
                  </a:lnTo>
                  <a:lnTo>
                    <a:pt x="49913" y="165828"/>
                  </a:lnTo>
                  <a:lnTo>
                    <a:pt x="83078" y="154615"/>
                  </a:lnTo>
                  <a:lnTo>
                    <a:pt x="109107" y="148622"/>
                  </a:lnTo>
                  <a:lnTo>
                    <a:pt x="136550" y="141196"/>
                  </a:lnTo>
                  <a:lnTo>
                    <a:pt x="163827" y="133397"/>
                  </a:lnTo>
                  <a:lnTo>
                    <a:pt x="189180" y="127286"/>
                  </a:lnTo>
                  <a:lnTo>
                    <a:pt x="213677" y="119807"/>
                  </a:lnTo>
                  <a:lnTo>
                    <a:pt x="247665" y="108788"/>
                  </a:lnTo>
                  <a:lnTo>
                    <a:pt x="275727" y="98379"/>
                  </a:lnTo>
                  <a:lnTo>
                    <a:pt x="311249" y="79065"/>
                  </a:lnTo>
                  <a:lnTo>
                    <a:pt x="316878" y="74034"/>
                  </a:lnTo>
                  <a:lnTo>
                    <a:pt x="320787" y="65733"/>
                  </a:lnTo>
                  <a:lnTo>
                    <a:pt x="320192" y="65253"/>
                  </a:lnTo>
                  <a:lnTo>
                    <a:pt x="313532" y="64483"/>
                  </a:lnTo>
                  <a:lnTo>
                    <a:pt x="311386" y="64420"/>
                  </a:lnTo>
                  <a:lnTo>
                    <a:pt x="300781" y="68123"/>
                  </a:lnTo>
                  <a:lnTo>
                    <a:pt x="267469" y="91033"/>
                  </a:lnTo>
                  <a:lnTo>
                    <a:pt x="248526" y="115348"/>
                  </a:lnTo>
                  <a:lnTo>
                    <a:pt x="239822" y="135248"/>
                  </a:lnTo>
                  <a:lnTo>
                    <a:pt x="237508" y="146364"/>
                  </a:lnTo>
                  <a:lnTo>
                    <a:pt x="239997" y="165340"/>
                  </a:lnTo>
                  <a:lnTo>
                    <a:pt x="249554" y="182252"/>
                  </a:lnTo>
                  <a:lnTo>
                    <a:pt x="262440" y="197316"/>
                  </a:lnTo>
                  <a:lnTo>
                    <a:pt x="283897" y="208042"/>
                  </a:lnTo>
                  <a:lnTo>
                    <a:pt x="319592" y="217983"/>
                  </a:lnTo>
                  <a:lnTo>
                    <a:pt x="347751" y="220427"/>
                  </a:lnTo>
                  <a:lnTo>
                    <a:pt x="375408" y="220357"/>
                  </a:lnTo>
                  <a:lnTo>
                    <a:pt x="398243" y="214869"/>
                  </a:lnTo>
                  <a:lnTo>
                    <a:pt x="410046" y="207681"/>
                  </a:lnTo>
                  <a:lnTo>
                    <a:pt x="413829" y="202748"/>
                  </a:lnTo>
                  <a:lnTo>
                    <a:pt x="424190" y="170868"/>
                  </a:lnTo>
                  <a:lnTo>
                    <a:pt x="427248" y="153639"/>
                  </a:lnTo>
                  <a:lnTo>
                    <a:pt x="424363" y="134687"/>
                  </a:lnTo>
                  <a:lnTo>
                    <a:pt x="408360" y="101992"/>
                  </a:lnTo>
                  <a:lnTo>
                    <a:pt x="396159" y="76461"/>
                  </a:lnTo>
                  <a:lnTo>
                    <a:pt x="388997" y="47648"/>
                  </a:lnTo>
                  <a:lnTo>
                    <a:pt x="390591" y="38110"/>
                  </a:lnTo>
                  <a:lnTo>
                    <a:pt x="395951" y="27608"/>
                  </a:lnTo>
                  <a:lnTo>
                    <a:pt x="406359" y="19469"/>
                  </a:lnTo>
                  <a:lnTo>
                    <a:pt x="438640" y="7199"/>
                  </a:lnTo>
                  <a:lnTo>
                    <a:pt x="47854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44" name="SMARTInkShape-405"/>
          <p:cNvSpPr/>
          <p:nvPr/>
        </p:nvSpPr>
        <p:spPr>
          <a:xfrm>
            <a:off x="4321969" y="2817370"/>
            <a:ext cx="1543052" cy="561625"/>
          </a:xfrm>
          <a:custGeom>
            <a:avLst/>
            <a:gdLst/>
            <a:ahLst/>
            <a:cxnLst/>
            <a:rect l="0" t="0" r="0" b="0"/>
            <a:pathLst>
              <a:path w="1543052" h="561625">
                <a:moveTo>
                  <a:pt x="1543051" y="104424"/>
                </a:moveTo>
                <a:lnTo>
                  <a:pt x="1543051" y="98273"/>
                </a:lnTo>
                <a:lnTo>
                  <a:pt x="1528484" y="79450"/>
                </a:lnTo>
                <a:lnTo>
                  <a:pt x="1498251" y="61332"/>
                </a:lnTo>
                <a:lnTo>
                  <a:pt x="1471039" y="45089"/>
                </a:lnTo>
                <a:lnTo>
                  <a:pt x="1440751" y="27312"/>
                </a:lnTo>
                <a:lnTo>
                  <a:pt x="1408757" y="11990"/>
                </a:lnTo>
                <a:lnTo>
                  <a:pt x="1388908" y="3811"/>
                </a:lnTo>
                <a:lnTo>
                  <a:pt x="1360676" y="0"/>
                </a:lnTo>
                <a:lnTo>
                  <a:pt x="1344520" y="1921"/>
                </a:lnTo>
                <a:lnTo>
                  <a:pt x="1333635" y="7538"/>
                </a:lnTo>
                <a:lnTo>
                  <a:pt x="1329621" y="11258"/>
                </a:lnTo>
                <a:lnTo>
                  <a:pt x="1325161" y="21742"/>
                </a:lnTo>
                <a:lnTo>
                  <a:pt x="1323973" y="35132"/>
                </a:lnTo>
                <a:lnTo>
                  <a:pt x="1329678" y="69600"/>
                </a:lnTo>
                <a:lnTo>
                  <a:pt x="1336159" y="97545"/>
                </a:lnTo>
                <a:lnTo>
                  <a:pt x="1339180" y="115654"/>
                </a:lnTo>
                <a:lnTo>
                  <a:pt x="1337875" y="131640"/>
                </a:lnTo>
                <a:lnTo>
                  <a:pt x="1328887" y="154027"/>
                </a:lnTo>
                <a:lnTo>
                  <a:pt x="1316369" y="164305"/>
                </a:lnTo>
                <a:lnTo>
                  <a:pt x="1287237" y="174554"/>
                </a:lnTo>
                <a:lnTo>
                  <a:pt x="1261080" y="178455"/>
                </a:lnTo>
                <a:lnTo>
                  <a:pt x="1230934" y="177543"/>
                </a:lnTo>
                <a:lnTo>
                  <a:pt x="1196898" y="176609"/>
                </a:lnTo>
                <a:lnTo>
                  <a:pt x="1178932" y="176360"/>
                </a:lnTo>
                <a:lnTo>
                  <a:pt x="1159811" y="176193"/>
                </a:lnTo>
                <a:lnTo>
                  <a:pt x="1139920" y="176083"/>
                </a:lnTo>
                <a:lnTo>
                  <a:pt x="1119515" y="176009"/>
                </a:lnTo>
                <a:lnTo>
                  <a:pt x="1100356" y="176753"/>
                </a:lnTo>
                <a:lnTo>
                  <a:pt x="1082028" y="178043"/>
                </a:lnTo>
                <a:lnTo>
                  <a:pt x="1046844" y="182387"/>
                </a:lnTo>
                <a:lnTo>
                  <a:pt x="1012688" y="189610"/>
                </a:lnTo>
                <a:lnTo>
                  <a:pt x="981102" y="198111"/>
                </a:lnTo>
                <a:lnTo>
                  <a:pt x="953570" y="207975"/>
                </a:lnTo>
                <a:lnTo>
                  <a:pt x="924683" y="227710"/>
                </a:lnTo>
                <a:lnTo>
                  <a:pt x="895705" y="262421"/>
                </a:lnTo>
                <a:lnTo>
                  <a:pt x="879492" y="290409"/>
                </a:lnTo>
                <a:lnTo>
                  <a:pt x="864634" y="318810"/>
                </a:lnTo>
                <a:lnTo>
                  <a:pt x="853388" y="337025"/>
                </a:lnTo>
                <a:lnTo>
                  <a:pt x="829206" y="359874"/>
                </a:lnTo>
                <a:lnTo>
                  <a:pt x="800345" y="377051"/>
                </a:lnTo>
                <a:lnTo>
                  <a:pt x="775603" y="387252"/>
                </a:lnTo>
                <a:lnTo>
                  <a:pt x="746614" y="394961"/>
                </a:lnTo>
                <a:lnTo>
                  <a:pt x="714416" y="400239"/>
                </a:lnTo>
                <a:lnTo>
                  <a:pt x="678939" y="402585"/>
                </a:lnTo>
                <a:lnTo>
                  <a:pt x="644122" y="405744"/>
                </a:lnTo>
                <a:lnTo>
                  <a:pt x="609332" y="409794"/>
                </a:lnTo>
                <a:lnTo>
                  <a:pt x="591165" y="411985"/>
                </a:lnTo>
                <a:lnTo>
                  <a:pt x="555634" y="417330"/>
                </a:lnTo>
                <a:lnTo>
                  <a:pt x="523967" y="424998"/>
                </a:lnTo>
                <a:lnTo>
                  <a:pt x="494018" y="433697"/>
                </a:lnTo>
                <a:lnTo>
                  <a:pt x="466419" y="442855"/>
                </a:lnTo>
                <a:lnTo>
                  <a:pt x="433032" y="457729"/>
                </a:lnTo>
                <a:lnTo>
                  <a:pt x="403031" y="476072"/>
                </a:lnTo>
                <a:lnTo>
                  <a:pt x="374034" y="491913"/>
                </a:lnTo>
                <a:lnTo>
                  <a:pt x="344540" y="505867"/>
                </a:lnTo>
                <a:lnTo>
                  <a:pt x="309431" y="515382"/>
                </a:lnTo>
                <a:lnTo>
                  <a:pt x="280135" y="520699"/>
                </a:lnTo>
                <a:lnTo>
                  <a:pt x="248594" y="525708"/>
                </a:lnTo>
                <a:lnTo>
                  <a:pt x="215261" y="530580"/>
                </a:lnTo>
                <a:lnTo>
                  <a:pt x="197482" y="532990"/>
                </a:lnTo>
                <a:lnTo>
                  <a:pt x="179280" y="535391"/>
                </a:lnTo>
                <a:lnTo>
                  <a:pt x="160001" y="537785"/>
                </a:lnTo>
                <a:lnTo>
                  <a:pt x="140005" y="540175"/>
                </a:lnTo>
                <a:lnTo>
                  <a:pt x="119530" y="542562"/>
                </a:lnTo>
                <a:lnTo>
                  <a:pt x="84081" y="547331"/>
                </a:lnTo>
                <a:lnTo>
                  <a:pt x="53244" y="552096"/>
                </a:lnTo>
                <a:lnTo>
                  <a:pt x="17540" y="558448"/>
                </a:lnTo>
                <a:lnTo>
                  <a:pt x="0" y="5616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48" name="SMARTInkShape-Group68"/>
          <p:cNvGrpSpPr/>
          <p:nvPr/>
        </p:nvGrpSpPr>
        <p:grpSpPr>
          <a:xfrm>
            <a:off x="5664995" y="4396501"/>
            <a:ext cx="3148877" cy="1582820"/>
            <a:chOff x="5664995" y="4396501"/>
            <a:chExt cx="3148877" cy="1582820"/>
          </a:xfrm>
        </p:grpSpPr>
        <p:sp>
          <p:nvSpPr>
            <p:cNvPr id="645" name="SMARTInkShape-406"/>
            <p:cNvSpPr/>
            <p:nvPr/>
          </p:nvSpPr>
          <p:spPr>
            <a:xfrm>
              <a:off x="5664995" y="4660118"/>
              <a:ext cx="1257300" cy="1065862"/>
            </a:xfrm>
            <a:custGeom>
              <a:avLst/>
              <a:gdLst/>
              <a:ahLst/>
              <a:cxnLst/>
              <a:rect l="0" t="0" r="0" b="0"/>
              <a:pathLst>
                <a:path w="1257300" h="1065862">
                  <a:moveTo>
                    <a:pt x="1257299" y="169057"/>
                  </a:moveTo>
                  <a:lnTo>
                    <a:pt x="1256505" y="161766"/>
                  </a:lnTo>
                  <a:lnTo>
                    <a:pt x="1247411" y="139042"/>
                  </a:lnTo>
                  <a:lnTo>
                    <a:pt x="1230563" y="107830"/>
                  </a:lnTo>
                  <a:lnTo>
                    <a:pt x="1209072" y="76656"/>
                  </a:lnTo>
                  <a:lnTo>
                    <a:pt x="1178804" y="46076"/>
                  </a:lnTo>
                  <a:lnTo>
                    <a:pt x="1144699" y="20699"/>
                  </a:lnTo>
                  <a:lnTo>
                    <a:pt x="1109460" y="5684"/>
                  </a:lnTo>
                  <a:lnTo>
                    <a:pt x="1073883" y="0"/>
                  </a:lnTo>
                  <a:lnTo>
                    <a:pt x="1041998" y="5901"/>
                  </a:lnTo>
                  <a:lnTo>
                    <a:pt x="1034390" y="11074"/>
                  </a:lnTo>
                  <a:lnTo>
                    <a:pt x="1023820" y="25288"/>
                  </a:lnTo>
                  <a:lnTo>
                    <a:pt x="1018593" y="48539"/>
                  </a:lnTo>
                  <a:lnTo>
                    <a:pt x="1017858" y="78981"/>
                  </a:lnTo>
                  <a:lnTo>
                    <a:pt x="1019884" y="97100"/>
                  </a:lnTo>
                  <a:lnTo>
                    <a:pt x="1022822" y="116323"/>
                  </a:lnTo>
                  <a:lnTo>
                    <a:pt x="1027956" y="137076"/>
                  </a:lnTo>
                  <a:lnTo>
                    <a:pt x="1034553" y="158849"/>
                  </a:lnTo>
                  <a:lnTo>
                    <a:pt x="1042127" y="181302"/>
                  </a:lnTo>
                  <a:lnTo>
                    <a:pt x="1051145" y="205795"/>
                  </a:lnTo>
                  <a:lnTo>
                    <a:pt x="1061125" y="231649"/>
                  </a:lnTo>
                  <a:lnTo>
                    <a:pt x="1071748" y="258410"/>
                  </a:lnTo>
                  <a:lnTo>
                    <a:pt x="1082004" y="285775"/>
                  </a:lnTo>
                  <a:lnTo>
                    <a:pt x="1092017" y="313544"/>
                  </a:lnTo>
                  <a:lnTo>
                    <a:pt x="1101868" y="341582"/>
                  </a:lnTo>
                  <a:lnTo>
                    <a:pt x="1111609" y="369004"/>
                  </a:lnTo>
                  <a:lnTo>
                    <a:pt x="1121278" y="396018"/>
                  </a:lnTo>
                  <a:lnTo>
                    <a:pt x="1130899" y="422759"/>
                  </a:lnTo>
                  <a:lnTo>
                    <a:pt x="1138108" y="447728"/>
                  </a:lnTo>
                  <a:lnTo>
                    <a:pt x="1143706" y="471519"/>
                  </a:lnTo>
                  <a:lnTo>
                    <a:pt x="1148233" y="494523"/>
                  </a:lnTo>
                  <a:lnTo>
                    <a:pt x="1151251" y="515416"/>
                  </a:lnTo>
                  <a:lnTo>
                    <a:pt x="1153262" y="534901"/>
                  </a:lnTo>
                  <a:lnTo>
                    <a:pt x="1153117" y="569779"/>
                  </a:lnTo>
                  <a:lnTo>
                    <a:pt x="1145114" y="598510"/>
                  </a:lnTo>
                  <a:lnTo>
                    <a:pt x="1131503" y="620275"/>
                  </a:lnTo>
                  <a:lnTo>
                    <a:pt x="1114077" y="637092"/>
                  </a:lnTo>
                  <a:lnTo>
                    <a:pt x="1093103" y="649858"/>
                  </a:lnTo>
                  <a:lnTo>
                    <a:pt x="1064202" y="656590"/>
                  </a:lnTo>
                  <a:lnTo>
                    <a:pt x="1030190" y="660376"/>
                  </a:lnTo>
                  <a:lnTo>
                    <a:pt x="1012231" y="662497"/>
                  </a:lnTo>
                  <a:lnTo>
                    <a:pt x="993908" y="664704"/>
                  </a:lnTo>
                  <a:lnTo>
                    <a:pt x="975342" y="665383"/>
                  </a:lnTo>
                  <a:lnTo>
                    <a:pt x="956616" y="665041"/>
                  </a:lnTo>
                  <a:lnTo>
                    <a:pt x="937781" y="664019"/>
                  </a:lnTo>
                  <a:lnTo>
                    <a:pt x="917287" y="662544"/>
                  </a:lnTo>
                  <a:lnTo>
                    <a:pt x="895687" y="660767"/>
                  </a:lnTo>
                  <a:lnTo>
                    <a:pt x="873349" y="658789"/>
                  </a:lnTo>
                  <a:lnTo>
                    <a:pt x="849726" y="655882"/>
                  </a:lnTo>
                  <a:lnTo>
                    <a:pt x="825246" y="652357"/>
                  </a:lnTo>
                  <a:lnTo>
                    <a:pt x="800195" y="648420"/>
                  </a:lnTo>
                  <a:lnTo>
                    <a:pt x="775557" y="644207"/>
                  </a:lnTo>
                  <a:lnTo>
                    <a:pt x="751194" y="639811"/>
                  </a:lnTo>
                  <a:lnTo>
                    <a:pt x="727014" y="635293"/>
                  </a:lnTo>
                  <a:lnTo>
                    <a:pt x="703750" y="632281"/>
                  </a:lnTo>
                  <a:lnTo>
                    <a:pt x="681098" y="630273"/>
                  </a:lnTo>
                  <a:lnTo>
                    <a:pt x="658852" y="628934"/>
                  </a:lnTo>
                  <a:lnTo>
                    <a:pt x="637672" y="628042"/>
                  </a:lnTo>
                  <a:lnTo>
                    <a:pt x="617202" y="627447"/>
                  </a:lnTo>
                  <a:lnTo>
                    <a:pt x="597205" y="627050"/>
                  </a:lnTo>
                  <a:lnTo>
                    <a:pt x="562286" y="632960"/>
                  </a:lnTo>
                  <a:lnTo>
                    <a:pt x="532479" y="645111"/>
                  </a:lnTo>
                  <a:lnTo>
                    <a:pt x="508648" y="663742"/>
                  </a:lnTo>
                  <a:lnTo>
                    <a:pt x="493824" y="689483"/>
                  </a:lnTo>
                  <a:lnTo>
                    <a:pt x="486177" y="721826"/>
                  </a:lnTo>
                  <a:lnTo>
                    <a:pt x="485249" y="741563"/>
                  </a:lnTo>
                  <a:lnTo>
                    <a:pt x="485424" y="762659"/>
                  </a:lnTo>
                  <a:lnTo>
                    <a:pt x="487922" y="785453"/>
                  </a:lnTo>
                  <a:lnTo>
                    <a:pt x="491968" y="809382"/>
                  </a:lnTo>
                  <a:lnTo>
                    <a:pt x="497047" y="834064"/>
                  </a:lnTo>
                  <a:lnTo>
                    <a:pt x="502815" y="859252"/>
                  </a:lnTo>
                  <a:lnTo>
                    <a:pt x="509041" y="884775"/>
                  </a:lnTo>
                  <a:lnTo>
                    <a:pt x="515573" y="910521"/>
                  </a:lnTo>
                  <a:lnTo>
                    <a:pt x="521515" y="934829"/>
                  </a:lnTo>
                  <a:lnTo>
                    <a:pt x="527063" y="958178"/>
                  </a:lnTo>
                  <a:lnTo>
                    <a:pt x="532350" y="980888"/>
                  </a:lnTo>
                  <a:lnTo>
                    <a:pt x="535875" y="1000790"/>
                  </a:lnTo>
                  <a:lnTo>
                    <a:pt x="539791" y="1035603"/>
                  </a:lnTo>
                  <a:lnTo>
                    <a:pt x="537298" y="1056368"/>
                  </a:lnTo>
                  <a:lnTo>
                    <a:pt x="534411" y="1063016"/>
                  </a:lnTo>
                  <a:lnTo>
                    <a:pt x="528517" y="1065861"/>
                  </a:lnTo>
                  <a:lnTo>
                    <a:pt x="511385" y="1064788"/>
                  </a:lnTo>
                  <a:lnTo>
                    <a:pt x="486309" y="1052671"/>
                  </a:lnTo>
                  <a:lnTo>
                    <a:pt x="455849" y="1033262"/>
                  </a:lnTo>
                  <a:lnTo>
                    <a:pt x="421144" y="1008760"/>
                  </a:lnTo>
                  <a:lnTo>
                    <a:pt x="401413" y="994766"/>
                  </a:lnTo>
                  <a:lnTo>
                    <a:pt x="380320" y="979879"/>
                  </a:lnTo>
                  <a:lnTo>
                    <a:pt x="358322" y="964399"/>
                  </a:lnTo>
                  <a:lnTo>
                    <a:pt x="334924" y="949316"/>
                  </a:lnTo>
                  <a:lnTo>
                    <a:pt x="310595" y="934499"/>
                  </a:lnTo>
                  <a:lnTo>
                    <a:pt x="285644" y="919858"/>
                  </a:lnTo>
                  <a:lnTo>
                    <a:pt x="261073" y="906128"/>
                  </a:lnTo>
                  <a:lnTo>
                    <a:pt x="236755" y="893007"/>
                  </a:lnTo>
                  <a:lnTo>
                    <a:pt x="212604" y="880290"/>
                  </a:lnTo>
                  <a:lnTo>
                    <a:pt x="187773" y="868638"/>
                  </a:lnTo>
                  <a:lnTo>
                    <a:pt x="162488" y="857694"/>
                  </a:lnTo>
                  <a:lnTo>
                    <a:pt x="136900" y="847223"/>
                  </a:lnTo>
                  <a:lnTo>
                    <a:pt x="110316" y="837068"/>
                  </a:lnTo>
                  <a:lnTo>
                    <a:pt x="83069" y="827123"/>
                  </a:lnTo>
                  <a:lnTo>
                    <a:pt x="55379" y="817317"/>
                  </a:lnTo>
                  <a:lnTo>
                    <a:pt x="0" y="7977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6" name="SMARTInkShape-407"/>
            <p:cNvSpPr/>
            <p:nvPr/>
          </p:nvSpPr>
          <p:spPr>
            <a:xfrm>
              <a:off x="6786563" y="4669937"/>
              <a:ext cx="1250157" cy="1309384"/>
            </a:xfrm>
            <a:custGeom>
              <a:avLst/>
              <a:gdLst/>
              <a:ahLst/>
              <a:cxnLst/>
              <a:rect l="0" t="0" r="0" b="0"/>
              <a:pathLst>
                <a:path w="1250157" h="1309384">
                  <a:moveTo>
                    <a:pt x="1250156" y="259251"/>
                  </a:moveTo>
                  <a:lnTo>
                    <a:pt x="1249362" y="251959"/>
                  </a:lnTo>
                  <a:lnTo>
                    <a:pt x="1240268" y="225002"/>
                  </a:lnTo>
                  <a:lnTo>
                    <a:pt x="1232267" y="202754"/>
                  </a:lnTo>
                  <a:lnTo>
                    <a:pt x="1223420" y="174345"/>
                  </a:lnTo>
                  <a:lnTo>
                    <a:pt x="1207846" y="143198"/>
                  </a:lnTo>
                  <a:lnTo>
                    <a:pt x="1187695" y="111628"/>
                  </a:lnTo>
                  <a:lnTo>
                    <a:pt x="1165511" y="81722"/>
                  </a:lnTo>
                  <a:lnTo>
                    <a:pt x="1140304" y="54672"/>
                  </a:lnTo>
                  <a:lnTo>
                    <a:pt x="1113227" y="31008"/>
                  </a:lnTo>
                  <a:lnTo>
                    <a:pt x="1085317" y="12553"/>
                  </a:lnTo>
                  <a:lnTo>
                    <a:pt x="1059154" y="2763"/>
                  </a:lnTo>
                  <a:lnTo>
                    <a:pt x="1035091" y="0"/>
                  </a:lnTo>
                  <a:lnTo>
                    <a:pt x="1013814" y="4063"/>
                  </a:lnTo>
                  <a:lnTo>
                    <a:pt x="1006075" y="10544"/>
                  </a:lnTo>
                  <a:lnTo>
                    <a:pt x="995360" y="30446"/>
                  </a:lnTo>
                  <a:lnTo>
                    <a:pt x="992186" y="61516"/>
                  </a:lnTo>
                  <a:lnTo>
                    <a:pt x="992451" y="79802"/>
                  </a:lnTo>
                  <a:lnTo>
                    <a:pt x="995009" y="101518"/>
                  </a:lnTo>
                  <a:lnTo>
                    <a:pt x="999095" y="125521"/>
                  </a:lnTo>
                  <a:lnTo>
                    <a:pt x="1004201" y="151047"/>
                  </a:lnTo>
                  <a:lnTo>
                    <a:pt x="1011573" y="178384"/>
                  </a:lnTo>
                  <a:lnTo>
                    <a:pt x="1020457" y="206927"/>
                  </a:lnTo>
                  <a:lnTo>
                    <a:pt x="1030348" y="236274"/>
                  </a:lnTo>
                  <a:lnTo>
                    <a:pt x="1040911" y="267745"/>
                  </a:lnTo>
                  <a:lnTo>
                    <a:pt x="1051922" y="300632"/>
                  </a:lnTo>
                  <a:lnTo>
                    <a:pt x="1063231" y="334463"/>
                  </a:lnTo>
                  <a:lnTo>
                    <a:pt x="1073946" y="368924"/>
                  </a:lnTo>
                  <a:lnTo>
                    <a:pt x="1084264" y="403803"/>
                  </a:lnTo>
                  <a:lnTo>
                    <a:pt x="1094317" y="438964"/>
                  </a:lnTo>
                  <a:lnTo>
                    <a:pt x="1103400" y="471927"/>
                  </a:lnTo>
                  <a:lnTo>
                    <a:pt x="1111838" y="503429"/>
                  </a:lnTo>
                  <a:lnTo>
                    <a:pt x="1119844" y="533955"/>
                  </a:lnTo>
                  <a:lnTo>
                    <a:pt x="1125181" y="561449"/>
                  </a:lnTo>
                  <a:lnTo>
                    <a:pt x="1128739" y="586923"/>
                  </a:lnTo>
                  <a:lnTo>
                    <a:pt x="1131111" y="611049"/>
                  </a:lnTo>
                  <a:lnTo>
                    <a:pt x="1131106" y="631894"/>
                  </a:lnTo>
                  <a:lnTo>
                    <a:pt x="1129514" y="650555"/>
                  </a:lnTo>
                  <a:lnTo>
                    <a:pt x="1126865" y="667758"/>
                  </a:lnTo>
                  <a:lnTo>
                    <a:pt x="1121130" y="680814"/>
                  </a:lnTo>
                  <a:lnTo>
                    <a:pt x="1104176" y="699554"/>
                  </a:lnTo>
                  <a:lnTo>
                    <a:pt x="1072318" y="715237"/>
                  </a:lnTo>
                  <a:lnTo>
                    <a:pt x="1045175" y="719880"/>
                  </a:lnTo>
                  <a:lnTo>
                    <a:pt x="1013004" y="721149"/>
                  </a:lnTo>
                  <a:lnTo>
                    <a:pt x="994423" y="720377"/>
                  </a:lnTo>
                  <a:lnTo>
                    <a:pt x="974892" y="719068"/>
                  </a:lnTo>
                  <a:lnTo>
                    <a:pt x="954728" y="718196"/>
                  </a:lnTo>
                  <a:lnTo>
                    <a:pt x="934141" y="717614"/>
                  </a:lnTo>
                  <a:lnTo>
                    <a:pt x="913272" y="717226"/>
                  </a:lnTo>
                  <a:lnTo>
                    <a:pt x="890630" y="716175"/>
                  </a:lnTo>
                  <a:lnTo>
                    <a:pt x="866803" y="714679"/>
                  </a:lnTo>
                  <a:lnTo>
                    <a:pt x="842188" y="712888"/>
                  </a:lnTo>
                  <a:lnTo>
                    <a:pt x="817840" y="710900"/>
                  </a:lnTo>
                  <a:lnTo>
                    <a:pt x="793670" y="708782"/>
                  </a:lnTo>
                  <a:lnTo>
                    <a:pt x="769619" y="706576"/>
                  </a:lnTo>
                  <a:lnTo>
                    <a:pt x="745649" y="705898"/>
                  </a:lnTo>
                  <a:lnTo>
                    <a:pt x="721730" y="706241"/>
                  </a:lnTo>
                  <a:lnTo>
                    <a:pt x="697847" y="707263"/>
                  </a:lnTo>
                  <a:lnTo>
                    <a:pt x="674781" y="710325"/>
                  </a:lnTo>
                  <a:lnTo>
                    <a:pt x="652260" y="714748"/>
                  </a:lnTo>
                  <a:lnTo>
                    <a:pt x="630103" y="720078"/>
                  </a:lnTo>
                  <a:lnTo>
                    <a:pt x="609775" y="727600"/>
                  </a:lnTo>
                  <a:lnTo>
                    <a:pt x="590667" y="736583"/>
                  </a:lnTo>
                  <a:lnTo>
                    <a:pt x="556206" y="759530"/>
                  </a:lnTo>
                  <a:lnTo>
                    <a:pt x="527661" y="790896"/>
                  </a:lnTo>
                  <a:lnTo>
                    <a:pt x="515286" y="810530"/>
                  </a:lnTo>
                  <a:lnTo>
                    <a:pt x="503862" y="832352"/>
                  </a:lnTo>
                  <a:lnTo>
                    <a:pt x="493070" y="855630"/>
                  </a:lnTo>
                  <a:lnTo>
                    <a:pt x="484289" y="880675"/>
                  </a:lnTo>
                  <a:lnTo>
                    <a:pt x="476846" y="906896"/>
                  </a:lnTo>
                  <a:lnTo>
                    <a:pt x="470298" y="933902"/>
                  </a:lnTo>
                  <a:lnTo>
                    <a:pt x="465138" y="962224"/>
                  </a:lnTo>
                  <a:lnTo>
                    <a:pt x="460904" y="991424"/>
                  </a:lnTo>
                  <a:lnTo>
                    <a:pt x="457288" y="1021210"/>
                  </a:lnTo>
                  <a:lnTo>
                    <a:pt x="454083" y="1050592"/>
                  </a:lnTo>
                  <a:lnTo>
                    <a:pt x="451153" y="1079706"/>
                  </a:lnTo>
                  <a:lnTo>
                    <a:pt x="448406" y="1108639"/>
                  </a:lnTo>
                  <a:lnTo>
                    <a:pt x="444193" y="1135072"/>
                  </a:lnTo>
                  <a:lnTo>
                    <a:pt x="439004" y="1159838"/>
                  </a:lnTo>
                  <a:lnTo>
                    <a:pt x="433162" y="1183493"/>
                  </a:lnTo>
                  <a:lnTo>
                    <a:pt x="425300" y="1204024"/>
                  </a:lnTo>
                  <a:lnTo>
                    <a:pt x="405981" y="1239537"/>
                  </a:lnTo>
                  <a:lnTo>
                    <a:pt x="382048" y="1262730"/>
                  </a:lnTo>
                  <a:lnTo>
                    <a:pt x="353948" y="1277535"/>
                  </a:lnTo>
                  <a:lnTo>
                    <a:pt x="320294" y="1286761"/>
                  </a:lnTo>
                  <a:lnTo>
                    <a:pt x="301635" y="1289540"/>
                  </a:lnTo>
                  <a:lnTo>
                    <a:pt x="282053" y="1291391"/>
                  </a:lnTo>
                  <a:lnTo>
                    <a:pt x="261854" y="1292625"/>
                  </a:lnTo>
                  <a:lnTo>
                    <a:pt x="242037" y="1292654"/>
                  </a:lnTo>
                  <a:lnTo>
                    <a:pt x="222477" y="1291880"/>
                  </a:lnTo>
                  <a:lnTo>
                    <a:pt x="203087" y="1290570"/>
                  </a:lnTo>
                  <a:lnTo>
                    <a:pt x="183810" y="1289697"/>
                  </a:lnTo>
                  <a:lnTo>
                    <a:pt x="164609" y="1289115"/>
                  </a:lnTo>
                  <a:lnTo>
                    <a:pt x="145458" y="1288726"/>
                  </a:lnTo>
                  <a:lnTo>
                    <a:pt x="127134" y="1289261"/>
                  </a:lnTo>
                  <a:lnTo>
                    <a:pt x="91958" y="1291973"/>
                  </a:lnTo>
                  <a:lnTo>
                    <a:pt x="64154" y="1295824"/>
                  </a:lnTo>
                  <a:lnTo>
                    <a:pt x="0" y="1309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7" name="SMARTInkShape-408"/>
            <p:cNvSpPr/>
            <p:nvPr/>
          </p:nvSpPr>
          <p:spPr>
            <a:xfrm>
              <a:off x="8015288" y="4396501"/>
              <a:ext cx="798584" cy="1368505"/>
            </a:xfrm>
            <a:custGeom>
              <a:avLst/>
              <a:gdLst/>
              <a:ahLst/>
              <a:cxnLst/>
              <a:rect l="0" t="0" r="0" b="0"/>
              <a:pathLst>
                <a:path w="798584" h="1368505">
                  <a:moveTo>
                    <a:pt x="621506" y="61199"/>
                  </a:moveTo>
                  <a:lnTo>
                    <a:pt x="590443" y="30136"/>
                  </a:lnTo>
                  <a:lnTo>
                    <a:pt x="558472" y="3868"/>
                  </a:lnTo>
                  <a:lnTo>
                    <a:pt x="550364" y="0"/>
                  </a:lnTo>
                  <a:lnTo>
                    <a:pt x="548678" y="2143"/>
                  </a:lnTo>
                  <a:lnTo>
                    <a:pt x="548921" y="12991"/>
                  </a:lnTo>
                  <a:lnTo>
                    <a:pt x="564898" y="48327"/>
                  </a:lnTo>
                  <a:lnTo>
                    <a:pt x="574242" y="66111"/>
                  </a:lnTo>
                  <a:lnTo>
                    <a:pt x="585234" y="86699"/>
                  </a:lnTo>
                  <a:lnTo>
                    <a:pt x="597324" y="109155"/>
                  </a:lnTo>
                  <a:lnTo>
                    <a:pt x="611735" y="133651"/>
                  </a:lnTo>
                  <a:lnTo>
                    <a:pt x="627692" y="159507"/>
                  </a:lnTo>
                  <a:lnTo>
                    <a:pt x="644680" y="186269"/>
                  </a:lnTo>
                  <a:lnTo>
                    <a:pt x="661561" y="215223"/>
                  </a:lnTo>
                  <a:lnTo>
                    <a:pt x="678372" y="245638"/>
                  </a:lnTo>
                  <a:lnTo>
                    <a:pt x="695135" y="277027"/>
                  </a:lnTo>
                  <a:lnTo>
                    <a:pt x="711074" y="308272"/>
                  </a:lnTo>
                  <a:lnTo>
                    <a:pt x="726461" y="339420"/>
                  </a:lnTo>
                  <a:lnTo>
                    <a:pt x="741482" y="370505"/>
                  </a:lnTo>
                  <a:lnTo>
                    <a:pt x="754671" y="399959"/>
                  </a:lnTo>
                  <a:lnTo>
                    <a:pt x="766639" y="428327"/>
                  </a:lnTo>
                  <a:lnTo>
                    <a:pt x="777792" y="455969"/>
                  </a:lnTo>
                  <a:lnTo>
                    <a:pt x="786022" y="480748"/>
                  </a:lnTo>
                  <a:lnTo>
                    <a:pt x="792302" y="503617"/>
                  </a:lnTo>
                  <a:lnTo>
                    <a:pt x="797283" y="525213"/>
                  </a:lnTo>
                  <a:lnTo>
                    <a:pt x="798583" y="557675"/>
                  </a:lnTo>
                  <a:lnTo>
                    <a:pt x="796707" y="570776"/>
                  </a:lnTo>
                  <a:lnTo>
                    <a:pt x="786156" y="589568"/>
                  </a:lnTo>
                  <a:lnTo>
                    <a:pt x="778898" y="596801"/>
                  </a:lnTo>
                  <a:lnTo>
                    <a:pt x="758133" y="604838"/>
                  </a:lnTo>
                  <a:lnTo>
                    <a:pt x="731442" y="607616"/>
                  </a:lnTo>
                  <a:lnTo>
                    <a:pt x="698412" y="606204"/>
                  </a:lnTo>
                  <a:lnTo>
                    <a:pt x="679920" y="605512"/>
                  </a:lnTo>
                  <a:lnTo>
                    <a:pt x="660449" y="605049"/>
                  </a:lnTo>
                  <a:lnTo>
                    <a:pt x="640325" y="604741"/>
                  </a:lnTo>
                  <a:lnTo>
                    <a:pt x="619764" y="605329"/>
                  </a:lnTo>
                  <a:lnTo>
                    <a:pt x="598913" y="606515"/>
                  </a:lnTo>
                  <a:lnTo>
                    <a:pt x="577869" y="608099"/>
                  </a:lnTo>
                  <a:lnTo>
                    <a:pt x="557490" y="610743"/>
                  </a:lnTo>
                  <a:lnTo>
                    <a:pt x="537554" y="614092"/>
                  </a:lnTo>
                  <a:lnTo>
                    <a:pt x="517913" y="617914"/>
                  </a:lnTo>
                  <a:lnTo>
                    <a:pt x="499263" y="623636"/>
                  </a:lnTo>
                  <a:lnTo>
                    <a:pt x="463723" y="638460"/>
                  </a:lnTo>
                  <a:lnTo>
                    <a:pt x="433640" y="661982"/>
                  </a:lnTo>
                  <a:lnTo>
                    <a:pt x="407835" y="692545"/>
                  </a:lnTo>
                  <a:lnTo>
                    <a:pt x="396509" y="710697"/>
                  </a:lnTo>
                  <a:lnTo>
                    <a:pt x="385783" y="729941"/>
                  </a:lnTo>
                  <a:lnTo>
                    <a:pt x="377045" y="752296"/>
                  </a:lnTo>
                  <a:lnTo>
                    <a:pt x="369632" y="776724"/>
                  </a:lnTo>
                  <a:lnTo>
                    <a:pt x="363102" y="802534"/>
                  </a:lnTo>
                  <a:lnTo>
                    <a:pt x="357956" y="830060"/>
                  </a:lnTo>
                  <a:lnTo>
                    <a:pt x="353731" y="858729"/>
                  </a:lnTo>
                  <a:lnTo>
                    <a:pt x="350120" y="888161"/>
                  </a:lnTo>
                  <a:lnTo>
                    <a:pt x="346919" y="917306"/>
                  </a:lnTo>
                  <a:lnTo>
                    <a:pt x="343992" y="946263"/>
                  </a:lnTo>
                  <a:lnTo>
                    <a:pt x="341246" y="975091"/>
                  </a:lnTo>
                  <a:lnTo>
                    <a:pt x="337035" y="1003042"/>
                  </a:lnTo>
                  <a:lnTo>
                    <a:pt x="331846" y="1030407"/>
                  </a:lnTo>
                  <a:lnTo>
                    <a:pt x="326005" y="1057381"/>
                  </a:lnTo>
                  <a:lnTo>
                    <a:pt x="319730" y="1082508"/>
                  </a:lnTo>
                  <a:lnTo>
                    <a:pt x="313166" y="1106403"/>
                  </a:lnTo>
                  <a:lnTo>
                    <a:pt x="306408" y="1129477"/>
                  </a:lnTo>
                  <a:lnTo>
                    <a:pt x="297141" y="1150415"/>
                  </a:lnTo>
                  <a:lnTo>
                    <a:pt x="286200" y="1169931"/>
                  </a:lnTo>
                  <a:lnTo>
                    <a:pt x="260549" y="1204844"/>
                  </a:lnTo>
                  <a:lnTo>
                    <a:pt x="230629" y="1233589"/>
                  </a:lnTo>
                  <a:lnTo>
                    <a:pt x="196693" y="1259595"/>
                  </a:lnTo>
                  <a:lnTo>
                    <a:pt x="178754" y="1272086"/>
                  </a:lnTo>
                  <a:lnTo>
                    <a:pt x="160444" y="1283588"/>
                  </a:lnTo>
                  <a:lnTo>
                    <a:pt x="141888" y="1294431"/>
                  </a:lnTo>
                  <a:lnTo>
                    <a:pt x="123166" y="1304835"/>
                  </a:lnTo>
                  <a:lnTo>
                    <a:pt x="104336" y="1314947"/>
                  </a:lnTo>
                  <a:lnTo>
                    <a:pt x="85432" y="1324862"/>
                  </a:lnTo>
                  <a:lnTo>
                    <a:pt x="50669" y="1342758"/>
                  </a:lnTo>
                  <a:lnTo>
                    <a:pt x="16424" y="1360171"/>
                  </a:lnTo>
                  <a:lnTo>
                    <a:pt x="0" y="13685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51" name="SMARTInkShape-Group69"/>
          <p:cNvGrpSpPr/>
          <p:nvPr/>
        </p:nvGrpSpPr>
        <p:grpSpPr>
          <a:xfrm>
            <a:off x="4500563" y="3903400"/>
            <a:ext cx="1600201" cy="1361546"/>
            <a:chOff x="4500563" y="3903400"/>
            <a:chExt cx="1600201" cy="1361546"/>
          </a:xfrm>
        </p:grpSpPr>
        <p:sp>
          <p:nvSpPr>
            <p:cNvPr id="649" name="SMARTInkShape-409"/>
            <p:cNvSpPr/>
            <p:nvPr/>
          </p:nvSpPr>
          <p:spPr>
            <a:xfrm>
              <a:off x="4500563" y="3903400"/>
              <a:ext cx="1221583" cy="790547"/>
            </a:xfrm>
            <a:custGeom>
              <a:avLst/>
              <a:gdLst/>
              <a:ahLst/>
              <a:cxnLst/>
              <a:rect l="0" t="0" r="0" b="0"/>
              <a:pathLst>
                <a:path w="1221583" h="790547">
                  <a:moveTo>
                    <a:pt x="1221582" y="182825"/>
                  </a:moveTo>
                  <a:lnTo>
                    <a:pt x="1217789" y="179033"/>
                  </a:lnTo>
                  <a:lnTo>
                    <a:pt x="1215926" y="175054"/>
                  </a:lnTo>
                  <a:lnTo>
                    <a:pt x="1215430" y="172882"/>
                  </a:lnTo>
                  <a:lnTo>
                    <a:pt x="1190845" y="145240"/>
                  </a:lnTo>
                  <a:lnTo>
                    <a:pt x="1162416" y="123072"/>
                  </a:lnTo>
                  <a:lnTo>
                    <a:pt x="1130673" y="103472"/>
                  </a:lnTo>
                  <a:lnTo>
                    <a:pt x="1104977" y="89613"/>
                  </a:lnTo>
                  <a:lnTo>
                    <a:pt x="1073449" y="73400"/>
                  </a:lnTo>
                  <a:lnTo>
                    <a:pt x="1038269" y="57198"/>
                  </a:lnTo>
                  <a:lnTo>
                    <a:pt x="1019998" y="50655"/>
                  </a:lnTo>
                  <a:lnTo>
                    <a:pt x="1001467" y="44705"/>
                  </a:lnTo>
                  <a:lnTo>
                    <a:pt x="981971" y="38358"/>
                  </a:lnTo>
                  <a:lnTo>
                    <a:pt x="961828" y="31745"/>
                  </a:lnTo>
                  <a:lnTo>
                    <a:pt x="941256" y="24955"/>
                  </a:lnTo>
                  <a:lnTo>
                    <a:pt x="920398" y="18841"/>
                  </a:lnTo>
                  <a:lnTo>
                    <a:pt x="899348" y="13177"/>
                  </a:lnTo>
                  <a:lnTo>
                    <a:pt x="878171" y="7814"/>
                  </a:lnTo>
                  <a:lnTo>
                    <a:pt x="858497" y="4239"/>
                  </a:lnTo>
                  <a:lnTo>
                    <a:pt x="839826" y="1855"/>
                  </a:lnTo>
                  <a:lnTo>
                    <a:pt x="805056" y="0"/>
                  </a:lnTo>
                  <a:lnTo>
                    <a:pt x="773727" y="1821"/>
                  </a:lnTo>
                  <a:lnTo>
                    <a:pt x="748162" y="9510"/>
                  </a:lnTo>
                  <a:lnTo>
                    <a:pt x="736899" y="14895"/>
                  </a:lnTo>
                  <a:lnTo>
                    <a:pt x="722269" y="29343"/>
                  </a:lnTo>
                  <a:lnTo>
                    <a:pt x="717256" y="37642"/>
                  </a:lnTo>
                  <a:lnTo>
                    <a:pt x="715920" y="57445"/>
                  </a:lnTo>
                  <a:lnTo>
                    <a:pt x="726209" y="93023"/>
                  </a:lnTo>
                  <a:lnTo>
                    <a:pt x="740272" y="121482"/>
                  </a:lnTo>
                  <a:lnTo>
                    <a:pt x="762397" y="155297"/>
                  </a:lnTo>
                  <a:lnTo>
                    <a:pt x="774965" y="173998"/>
                  </a:lnTo>
                  <a:lnTo>
                    <a:pt x="788106" y="193609"/>
                  </a:lnTo>
                  <a:lnTo>
                    <a:pt x="801628" y="213827"/>
                  </a:lnTo>
                  <a:lnTo>
                    <a:pt x="816200" y="234449"/>
                  </a:lnTo>
                  <a:lnTo>
                    <a:pt x="831471" y="255341"/>
                  </a:lnTo>
                  <a:lnTo>
                    <a:pt x="847207" y="276413"/>
                  </a:lnTo>
                  <a:lnTo>
                    <a:pt x="862461" y="297604"/>
                  </a:lnTo>
                  <a:lnTo>
                    <a:pt x="877392" y="318876"/>
                  </a:lnTo>
                  <a:lnTo>
                    <a:pt x="892109" y="340201"/>
                  </a:lnTo>
                  <a:lnTo>
                    <a:pt x="905890" y="360767"/>
                  </a:lnTo>
                  <a:lnTo>
                    <a:pt x="919045" y="380828"/>
                  </a:lnTo>
                  <a:lnTo>
                    <a:pt x="931784" y="400552"/>
                  </a:lnTo>
                  <a:lnTo>
                    <a:pt x="943452" y="419258"/>
                  </a:lnTo>
                  <a:lnTo>
                    <a:pt x="964882" y="454858"/>
                  </a:lnTo>
                  <a:lnTo>
                    <a:pt x="978641" y="484968"/>
                  </a:lnTo>
                  <a:lnTo>
                    <a:pt x="985815" y="509992"/>
                  </a:lnTo>
                  <a:lnTo>
                    <a:pt x="986356" y="529052"/>
                  </a:lnTo>
                  <a:lnTo>
                    <a:pt x="983801" y="536674"/>
                  </a:lnTo>
                  <a:lnTo>
                    <a:pt x="974614" y="549376"/>
                  </a:lnTo>
                  <a:lnTo>
                    <a:pt x="960477" y="556081"/>
                  </a:lnTo>
                  <a:lnTo>
                    <a:pt x="942022" y="558266"/>
                  </a:lnTo>
                  <a:lnTo>
                    <a:pt x="917945" y="556592"/>
                  </a:lnTo>
                  <a:lnTo>
                    <a:pt x="887135" y="553202"/>
                  </a:lnTo>
                  <a:lnTo>
                    <a:pt x="851482" y="548256"/>
                  </a:lnTo>
                  <a:lnTo>
                    <a:pt x="831974" y="544714"/>
                  </a:lnTo>
                  <a:lnTo>
                    <a:pt x="811824" y="540766"/>
                  </a:lnTo>
                  <a:lnTo>
                    <a:pt x="791247" y="536546"/>
                  </a:lnTo>
                  <a:lnTo>
                    <a:pt x="770386" y="532145"/>
                  </a:lnTo>
                  <a:lnTo>
                    <a:pt x="749334" y="527624"/>
                  </a:lnTo>
                  <a:lnTo>
                    <a:pt x="726568" y="523022"/>
                  </a:lnTo>
                  <a:lnTo>
                    <a:pt x="702660" y="518367"/>
                  </a:lnTo>
                  <a:lnTo>
                    <a:pt x="677990" y="513676"/>
                  </a:lnTo>
                  <a:lnTo>
                    <a:pt x="653605" y="508961"/>
                  </a:lnTo>
                  <a:lnTo>
                    <a:pt x="629411" y="504230"/>
                  </a:lnTo>
                  <a:lnTo>
                    <a:pt x="605345" y="499489"/>
                  </a:lnTo>
                  <a:lnTo>
                    <a:pt x="581363" y="494740"/>
                  </a:lnTo>
                  <a:lnTo>
                    <a:pt x="557438" y="489987"/>
                  </a:lnTo>
                  <a:lnTo>
                    <a:pt x="533550" y="485231"/>
                  </a:lnTo>
                  <a:lnTo>
                    <a:pt x="511274" y="482060"/>
                  </a:lnTo>
                  <a:lnTo>
                    <a:pt x="490075" y="479946"/>
                  </a:lnTo>
                  <a:lnTo>
                    <a:pt x="469591" y="478537"/>
                  </a:lnTo>
                  <a:lnTo>
                    <a:pt x="434132" y="476971"/>
                  </a:lnTo>
                  <a:lnTo>
                    <a:pt x="404085" y="477863"/>
                  </a:lnTo>
                  <a:lnTo>
                    <a:pt x="371700" y="487290"/>
                  </a:lnTo>
                  <a:lnTo>
                    <a:pt x="360198" y="495678"/>
                  </a:lnTo>
                  <a:lnTo>
                    <a:pt x="357607" y="500932"/>
                  </a:lnTo>
                  <a:lnTo>
                    <a:pt x="356844" y="513118"/>
                  </a:lnTo>
                  <a:lnTo>
                    <a:pt x="372255" y="540951"/>
                  </a:lnTo>
                  <a:lnTo>
                    <a:pt x="404514" y="574334"/>
                  </a:lnTo>
                  <a:lnTo>
                    <a:pt x="432725" y="601833"/>
                  </a:lnTo>
                  <a:lnTo>
                    <a:pt x="463784" y="632576"/>
                  </a:lnTo>
                  <a:lnTo>
                    <a:pt x="496110" y="664760"/>
                  </a:lnTo>
                  <a:lnTo>
                    <a:pt x="526881" y="695469"/>
                  </a:lnTo>
                  <a:lnTo>
                    <a:pt x="554844" y="724198"/>
                  </a:lnTo>
                  <a:lnTo>
                    <a:pt x="577856" y="750196"/>
                  </a:lnTo>
                  <a:lnTo>
                    <a:pt x="604711" y="781320"/>
                  </a:lnTo>
                  <a:lnTo>
                    <a:pt x="606340" y="785815"/>
                  </a:lnTo>
                  <a:lnTo>
                    <a:pt x="606633" y="789606"/>
                  </a:lnTo>
                  <a:lnTo>
                    <a:pt x="604447" y="790546"/>
                  </a:lnTo>
                  <a:lnTo>
                    <a:pt x="595669" y="787356"/>
                  </a:lnTo>
                  <a:lnTo>
                    <a:pt x="569753" y="772843"/>
                  </a:lnTo>
                  <a:lnTo>
                    <a:pt x="541883" y="758057"/>
                  </a:lnTo>
                  <a:lnTo>
                    <a:pt x="507537" y="740109"/>
                  </a:lnTo>
                  <a:lnTo>
                    <a:pt x="488376" y="729766"/>
                  </a:lnTo>
                  <a:lnTo>
                    <a:pt x="468459" y="718903"/>
                  </a:lnTo>
                  <a:lnTo>
                    <a:pt x="447243" y="708485"/>
                  </a:lnTo>
                  <a:lnTo>
                    <a:pt x="425162" y="698365"/>
                  </a:lnTo>
                  <a:lnTo>
                    <a:pt x="402504" y="688444"/>
                  </a:lnTo>
                  <a:lnTo>
                    <a:pt x="378667" y="678654"/>
                  </a:lnTo>
                  <a:lnTo>
                    <a:pt x="354045" y="668953"/>
                  </a:lnTo>
                  <a:lnTo>
                    <a:pt x="328898" y="659310"/>
                  </a:lnTo>
                  <a:lnTo>
                    <a:pt x="304196" y="650500"/>
                  </a:lnTo>
                  <a:lnTo>
                    <a:pt x="279791" y="642246"/>
                  </a:lnTo>
                  <a:lnTo>
                    <a:pt x="255584" y="634362"/>
                  </a:lnTo>
                  <a:lnTo>
                    <a:pt x="230714" y="627518"/>
                  </a:lnTo>
                  <a:lnTo>
                    <a:pt x="205403" y="621368"/>
                  </a:lnTo>
                  <a:lnTo>
                    <a:pt x="179797" y="615681"/>
                  </a:lnTo>
                  <a:lnTo>
                    <a:pt x="156378" y="611096"/>
                  </a:lnTo>
                  <a:lnTo>
                    <a:pt x="134414" y="607245"/>
                  </a:lnTo>
                  <a:lnTo>
                    <a:pt x="113422" y="603884"/>
                  </a:lnTo>
                  <a:lnTo>
                    <a:pt x="79514" y="600150"/>
                  </a:lnTo>
                  <a:lnTo>
                    <a:pt x="52008" y="598490"/>
                  </a:lnTo>
                  <a:lnTo>
                    <a:pt x="21054" y="598350"/>
                  </a:lnTo>
                  <a:lnTo>
                    <a:pt x="0" y="6043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0" name="SMARTInkShape-410"/>
            <p:cNvSpPr/>
            <p:nvPr/>
          </p:nvSpPr>
          <p:spPr>
            <a:xfrm>
              <a:off x="5186363" y="4546774"/>
              <a:ext cx="914401" cy="718172"/>
            </a:xfrm>
            <a:custGeom>
              <a:avLst/>
              <a:gdLst/>
              <a:ahLst/>
              <a:cxnLst/>
              <a:rect l="0" t="0" r="0" b="0"/>
              <a:pathLst>
                <a:path w="914401" h="718172">
                  <a:moveTo>
                    <a:pt x="914400" y="132382"/>
                  </a:moveTo>
                  <a:lnTo>
                    <a:pt x="908696" y="125885"/>
                  </a:lnTo>
                  <a:lnTo>
                    <a:pt x="890022" y="101854"/>
                  </a:lnTo>
                  <a:lnTo>
                    <a:pt x="863079" y="78005"/>
                  </a:lnTo>
                  <a:lnTo>
                    <a:pt x="829961" y="50830"/>
                  </a:lnTo>
                  <a:lnTo>
                    <a:pt x="804640" y="34224"/>
                  </a:lnTo>
                  <a:lnTo>
                    <a:pt x="778305" y="19700"/>
                  </a:lnTo>
                  <a:lnTo>
                    <a:pt x="753371" y="7953"/>
                  </a:lnTo>
                  <a:lnTo>
                    <a:pt x="720814" y="0"/>
                  </a:lnTo>
                  <a:lnTo>
                    <a:pt x="700832" y="4489"/>
                  </a:lnTo>
                  <a:lnTo>
                    <a:pt x="691059" y="9020"/>
                  </a:lnTo>
                  <a:lnTo>
                    <a:pt x="683750" y="16010"/>
                  </a:lnTo>
                  <a:lnTo>
                    <a:pt x="673511" y="34359"/>
                  </a:lnTo>
                  <a:lnTo>
                    <a:pt x="670548" y="64210"/>
                  </a:lnTo>
                  <a:lnTo>
                    <a:pt x="670869" y="82172"/>
                  </a:lnTo>
                  <a:lnTo>
                    <a:pt x="672671" y="102083"/>
                  </a:lnTo>
                  <a:lnTo>
                    <a:pt x="675460" y="123296"/>
                  </a:lnTo>
                  <a:lnTo>
                    <a:pt x="678906" y="145374"/>
                  </a:lnTo>
                  <a:lnTo>
                    <a:pt x="683585" y="168825"/>
                  </a:lnTo>
                  <a:lnTo>
                    <a:pt x="689086" y="193190"/>
                  </a:lnTo>
                  <a:lnTo>
                    <a:pt x="695134" y="218164"/>
                  </a:lnTo>
                  <a:lnTo>
                    <a:pt x="700754" y="242751"/>
                  </a:lnTo>
                  <a:lnTo>
                    <a:pt x="706088" y="267081"/>
                  </a:lnTo>
                  <a:lnTo>
                    <a:pt x="711231" y="291237"/>
                  </a:lnTo>
                  <a:lnTo>
                    <a:pt x="716248" y="313692"/>
                  </a:lnTo>
                  <a:lnTo>
                    <a:pt x="721180" y="335013"/>
                  </a:lnTo>
                  <a:lnTo>
                    <a:pt x="726055" y="355575"/>
                  </a:lnTo>
                  <a:lnTo>
                    <a:pt x="729356" y="391123"/>
                  </a:lnTo>
                  <a:lnTo>
                    <a:pt x="727382" y="421210"/>
                  </a:lnTo>
                  <a:lnTo>
                    <a:pt x="721214" y="445164"/>
                  </a:lnTo>
                  <a:lnTo>
                    <a:pt x="711064" y="460044"/>
                  </a:lnTo>
                  <a:lnTo>
                    <a:pt x="697028" y="469304"/>
                  </a:lnTo>
                  <a:lnTo>
                    <a:pt x="677561" y="476065"/>
                  </a:lnTo>
                  <a:lnTo>
                    <a:pt x="653563" y="477482"/>
                  </a:lnTo>
                  <a:lnTo>
                    <a:pt x="626229" y="476260"/>
                  </a:lnTo>
                  <a:lnTo>
                    <a:pt x="595559" y="475717"/>
                  </a:lnTo>
                  <a:lnTo>
                    <a:pt x="563408" y="475474"/>
                  </a:lnTo>
                  <a:lnTo>
                    <a:pt x="529803" y="475368"/>
                  </a:lnTo>
                  <a:lnTo>
                    <a:pt x="511952" y="475340"/>
                  </a:lnTo>
                  <a:lnTo>
                    <a:pt x="493701" y="475321"/>
                  </a:lnTo>
                  <a:lnTo>
                    <a:pt x="458606" y="477416"/>
                  </a:lnTo>
                  <a:lnTo>
                    <a:pt x="424487" y="481787"/>
                  </a:lnTo>
                  <a:lnTo>
                    <a:pt x="390802" y="489021"/>
                  </a:lnTo>
                  <a:lnTo>
                    <a:pt x="359427" y="499645"/>
                  </a:lnTo>
                  <a:lnTo>
                    <a:pt x="329608" y="512304"/>
                  </a:lnTo>
                  <a:lnTo>
                    <a:pt x="300480" y="525868"/>
                  </a:lnTo>
                  <a:lnTo>
                    <a:pt x="273775" y="541949"/>
                  </a:lnTo>
                  <a:lnTo>
                    <a:pt x="248678" y="558887"/>
                  </a:lnTo>
                  <a:lnTo>
                    <a:pt x="224294" y="574352"/>
                  </a:lnTo>
                  <a:lnTo>
                    <a:pt x="200228" y="591281"/>
                  </a:lnTo>
                  <a:lnTo>
                    <a:pt x="176302" y="609387"/>
                  </a:lnTo>
                  <a:lnTo>
                    <a:pt x="152440" y="628018"/>
                  </a:lnTo>
                  <a:lnTo>
                    <a:pt x="126488" y="644764"/>
                  </a:lnTo>
                  <a:lnTo>
                    <a:pt x="99873" y="660145"/>
                  </a:lnTo>
                  <a:lnTo>
                    <a:pt x="74815" y="674919"/>
                  </a:lnTo>
                  <a:lnTo>
                    <a:pt x="42187" y="692831"/>
                  </a:lnTo>
                  <a:lnTo>
                    <a:pt x="0" y="7181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52" name="SMARTInkShape-411"/>
          <p:cNvSpPr/>
          <p:nvPr/>
        </p:nvSpPr>
        <p:spPr>
          <a:xfrm>
            <a:off x="4471988" y="3277221"/>
            <a:ext cx="1078708" cy="687561"/>
          </a:xfrm>
          <a:custGeom>
            <a:avLst/>
            <a:gdLst/>
            <a:ahLst/>
            <a:cxnLst/>
            <a:rect l="0" t="0" r="0" b="0"/>
            <a:pathLst>
              <a:path w="1078708" h="687561">
                <a:moveTo>
                  <a:pt x="1078707" y="187498"/>
                </a:moveTo>
                <a:lnTo>
                  <a:pt x="1074914" y="187498"/>
                </a:lnTo>
                <a:lnTo>
                  <a:pt x="1070935" y="185381"/>
                </a:lnTo>
                <a:lnTo>
                  <a:pt x="1037444" y="165254"/>
                </a:lnTo>
                <a:lnTo>
                  <a:pt x="1003509" y="149421"/>
                </a:lnTo>
                <a:lnTo>
                  <a:pt x="976229" y="136444"/>
                </a:lnTo>
                <a:lnTo>
                  <a:pt x="945584" y="122738"/>
                </a:lnTo>
                <a:lnTo>
                  <a:pt x="911326" y="106593"/>
                </a:lnTo>
                <a:lnTo>
                  <a:pt x="893300" y="97842"/>
                </a:lnTo>
                <a:lnTo>
                  <a:pt x="874140" y="89628"/>
                </a:lnTo>
                <a:lnTo>
                  <a:pt x="854223" y="81770"/>
                </a:lnTo>
                <a:lnTo>
                  <a:pt x="833801" y="74150"/>
                </a:lnTo>
                <a:lnTo>
                  <a:pt x="811454" y="65895"/>
                </a:lnTo>
                <a:lnTo>
                  <a:pt x="787825" y="57217"/>
                </a:lnTo>
                <a:lnTo>
                  <a:pt x="763342" y="48256"/>
                </a:lnTo>
                <a:lnTo>
                  <a:pt x="738288" y="39901"/>
                </a:lnTo>
                <a:lnTo>
                  <a:pt x="712854" y="31950"/>
                </a:lnTo>
                <a:lnTo>
                  <a:pt x="687168" y="24268"/>
                </a:lnTo>
                <a:lnTo>
                  <a:pt x="662105" y="18353"/>
                </a:lnTo>
                <a:lnTo>
                  <a:pt x="637459" y="13616"/>
                </a:lnTo>
                <a:lnTo>
                  <a:pt x="613092" y="9664"/>
                </a:lnTo>
                <a:lnTo>
                  <a:pt x="588909" y="6236"/>
                </a:lnTo>
                <a:lnTo>
                  <a:pt x="564850" y="3156"/>
                </a:lnTo>
                <a:lnTo>
                  <a:pt x="540872" y="310"/>
                </a:lnTo>
                <a:lnTo>
                  <a:pt x="520125" y="0"/>
                </a:lnTo>
                <a:lnTo>
                  <a:pt x="501531" y="1380"/>
                </a:lnTo>
                <a:lnTo>
                  <a:pt x="469758" y="7148"/>
                </a:lnTo>
                <a:lnTo>
                  <a:pt x="445055" y="15002"/>
                </a:lnTo>
                <a:lnTo>
                  <a:pt x="437197" y="20907"/>
                </a:lnTo>
                <a:lnTo>
                  <a:pt x="428466" y="35935"/>
                </a:lnTo>
                <a:lnTo>
                  <a:pt x="428818" y="53197"/>
                </a:lnTo>
                <a:lnTo>
                  <a:pt x="436648" y="73040"/>
                </a:lnTo>
                <a:lnTo>
                  <a:pt x="453357" y="97734"/>
                </a:lnTo>
                <a:lnTo>
                  <a:pt x="476129" y="126701"/>
                </a:lnTo>
                <a:lnTo>
                  <a:pt x="503713" y="158096"/>
                </a:lnTo>
                <a:lnTo>
                  <a:pt x="537139" y="190570"/>
                </a:lnTo>
                <a:lnTo>
                  <a:pt x="554942" y="207802"/>
                </a:lnTo>
                <a:lnTo>
                  <a:pt x="573161" y="225640"/>
                </a:lnTo>
                <a:lnTo>
                  <a:pt x="591658" y="243882"/>
                </a:lnTo>
                <a:lnTo>
                  <a:pt x="608751" y="262394"/>
                </a:lnTo>
                <a:lnTo>
                  <a:pt x="624909" y="281085"/>
                </a:lnTo>
                <a:lnTo>
                  <a:pt x="640443" y="299895"/>
                </a:lnTo>
                <a:lnTo>
                  <a:pt x="668287" y="333496"/>
                </a:lnTo>
                <a:lnTo>
                  <a:pt x="692305" y="363511"/>
                </a:lnTo>
                <a:lnTo>
                  <a:pt x="710915" y="390080"/>
                </a:lnTo>
                <a:lnTo>
                  <a:pt x="727196" y="423559"/>
                </a:lnTo>
                <a:lnTo>
                  <a:pt x="727747" y="441638"/>
                </a:lnTo>
                <a:lnTo>
                  <a:pt x="725670" y="449794"/>
                </a:lnTo>
                <a:lnTo>
                  <a:pt x="721905" y="456024"/>
                </a:lnTo>
                <a:lnTo>
                  <a:pt x="711371" y="465064"/>
                </a:lnTo>
                <a:lnTo>
                  <a:pt x="684469" y="474615"/>
                </a:lnTo>
                <a:lnTo>
                  <a:pt x="658485" y="475708"/>
                </a:lnTo>
                <a:lnTo>
                  <a:pt x="627622" y="473547"/>
                </a:lnTo>
                <a:lnTo>
                  <a:pt x="592739" y="469941"/>
                </a:lnTo>
                <a:lnTo>
                  <a:pt x="572959" y="467868"/>
                </a:lnTo>
                <a:lnTo>
                  <a:pt x="551835" y="465693"/>
                </a:lnTo>
                <a:lnTo>
                  <a:pt x="529815" y="463449"/>
                </a:lnTo>
                <a:lnTo>
                  <a:pt x="507197" y="461159"/>
                </a:lnTo>
                <a:lnTo>
                  <a:pt x="484181" y="458839"/>
                </a:lnTo>
                <a:lnTo>
                  <a:pt x="460900" y="456498"/>
                </a:lnTo>
                <a:lnTo>
                  <a:pt x="436648" y="454143"/>
                </a:lnTo>
                <a:lnTo>
                  <a:pt x="411748" y="451780"/>
                </a:lnTo>
                <a:lnTo>
                  <a:pt x="386417" y="449411"/>
                </a:lnTo>
                <a:lnTo>
                  <a:pt x="361593" y="447832"/>
                </a:lnTo>
                <a:lnTo>
                  <a:pt x="337105" y="446779"/>
                </a:lnTo>
                <a:lnTo>
                  <a:pt x="312843" y="446077"/>
                </a:lnTo>
                <a:lnTo>
                  <a:pt x="289524" y="446402"/>
                </a:lnTo>
                <a:lnTo>
                  <a:pt x="266835" y="447413"/>
                </a:lnTo>
                <a:lnTo>
                  <a:pt x="244565" y="448881"/>
                </a:lnTo>
                <a:lnTo>
                  <a:pt x="224162" y="450653"/>
                </a:lnTo>
                <a:lnTo>
                  <a:pt x="205004" y="452628"/>
                </a:lnTo>
                <a:lnTo>
                  <a:pt x="171281" y="458527"/>
                </a:lnTo>
                <a:lnTo>
                  <a:pt x="136034" y="475236"/>
                </a:lnTo>
                <a:lnTo>
                  <a:pt x="121049" y="488419"/>
                </a:lnTo>
                <a:lnTo>
                  <a:pt x="113331" y="502215"/>
                </a:lnTo>
                <a:lnTo>
                  <a:pt x="111273" y="509228"/>
                </a:lnTo>
                <a:lnTo>
                  <a:pt x="113219" y="525487"/>
                </a:lnTo>
                <a:lnTo>
                  <a:pt x="123240" y="552491"/>
                </a:lnTo>
                <a:lnTo>
                  <a:pt x="136263" y="580600"/>
                </a:lnTo>
                <a:lnTo>
                  <a:pt x="154886" y="614750"/>
                </a:lnTo>
                <a:lnTo>
                  <a:pt x="167354" y="644426"/>
                </a:lnTo>
                <a:lnTo>
                  <a:pt x="169629" y="658865"/>
                </a:lnTo>
                <a:lnTo>
                  <a:pt x="167855" y="664461"/>
                </a:lnTo>
                <a:lnTo>
                  <a:pt x="164291" y="668986"/>
                </a:lnTo>
                <a:lnTo>
                  <a:pt x="159533" y="672796"/>
                </a:lnTo>
                <a:lnTo>
                  <a:pt x="133876" y="681951"/>
                </a:lnTo>
                <a:lnTo>
                  <a:pt x="108183" y="685067"/>
                </a:lnTo>
                <a:lnTo>
                  <a:pt x="79831" y="686452"/>
                </a:lnTo>
                <a:lnTo>
                  <a:pt x="54001" y="687068"/>
                </a:lnTo>
                <a:lnTo>
                  <a:pt x="20939" y="687415"/>
                </a:lnTo>
                <a:lnTo>
                  <a:pt x="0" y="6875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3" name="SMARTInkShape-412"/>
          <p:cNvSpPr/>
          <p:nvPr/>
        </p:nvSpPr>
        <p:spPr>
          <a:xfrm>
            <a:off x="7994692" y="2491188"/>
            <a:ext cx="588249" cy="566338"/>
          </a:xfrm>
          <a:custGeom>
            <a:avLst/>
            <a:gdLst/>
            <a:ahLst/>
            <a:cxnLst/>
            <a:rect l="0" t="0" r="0" b="0"/>
            <a:pathLst>
              <a:path w="588249" h="566338">
                <a:moveTo>
                  <a:pt x="170614" y="487756"/>
                </a:moveTo>
                <a:lnTo>
                  <a:pt x="170614" y="483963"/>
                </a:lnTo>
                <a:lnTo>
                  <a:pt x="158430" y="450735"/>
                </a:lnTo>
                <a:lnTo>
                  <a:pt x="146765" y="416147"/>
                </a:lnTo>
                <a:lnTo>
                  <a:pt x="136475" y="382006"/>
                </a:lnTo>
                <a:lnTo>
                  <a:pt x="125221" y="353323"/>
                </a:lnTo>
                <a:lnTo>
                  <a:pt x="115713" y="320836"/>
                </a:lnTo>
                <a:lnTo>
                  <a:pt x="103194" y="290749"/>
                </a:lnTo>
                <a:lnTo>
                  <a:pt x="89431" y="260932"/>
                </a:lnTo>
                <a:lnTo>
                  <a:pt x="75298" y="228108"/>
                </a:lnTo>
                <a:lnTo>
                  <a:pt x="61057" y="197922"/>
                </a:lnTo>
                <a:lnTo>
                  <a:pt x="46783" y="168869"/>
                </a:lnTo>
                <a:lnTo>
                  <a:pt x="27738" y="134841"/>
                </a:lnTo>
                <a:lnTo>
                  <a:pt x="3397" y="100948"/>
                </a:lnTo>
                <a:lnTo>
                  <a:pt x="1986" y="98915"/>
                </a:lnTo>
                <a:lnTo>
                  <a:pt x="1046" y="98354"/>
                </a:lnTo>
                <a:lnTo>
                  <a:pt x="418" y="98773"/>
                </a:lnTo>
                <a:lnTo>
                  <a:pt x="0" y="99846"/>
                </a:lnTo>
                <a:lnTo>
                  <a:pt x="11398" y="131941"/>
                </a:lnTo>
                <a:lnTo>
                  <a:pt x="22777" y="163648"/>
                </a:lnTo>
                <a:lnTo>
                  <a:pt x="33413" y="196196"/>
                </a:lnTo>
                <a:lnTo>
                  <a:pt x="39786" y="220061"/>
                </a:lnTo>
                <a:lnTo>
                  <a:pt x="47910" y="246543"/>
                </a:lnTo>
                <a:lnTo>
                  <a:pt x="56813" y="274188"/>
                </a:lnTo>
                <a:lnTo>
                  <a:pt x="66061" y="302349"/>
                </a:lnTo>
                <a:lnTo>
                  <a:pt x="75463" y="330740"/>
                </a:lnTo>
                <a:lnTo>
                  <a:pt x="84933" y="357117"/>
                </a:lnTo>
                <a:lnTo>
                  <a:pt x="93640" y="382863"/>
                </a:lnTo>
                <a:lnTo>
                  <a:pt x="100156" y="410180"/>
                </a:lnTo>
                <a:lnTo>
                  <a:pt x="108286" y="444750"/>
                </a:lnTo>
                <a:lnTo>
                  <a:pt x="118145" y="479173"/>
                </a:lnTo>
                <a:lnTo>
                  <a:pt x="126330" y="508556"/>
                </a:lnTo>
                <a:lnTo>
                  <a:pt x="127597" y="510354"/>
                </a:lnTo>
                <a:lnTo>
                  <a:pt x="129236" y="510759"/>
                </a:lnTo>
                <a:lnTo>
                  <a:pt x="131122" y="510235"/>
                </a:lnTo>
                <a:lnTo>
                  <a:pt x="132380" y="508298"/>
                </a:lnTo>
                <a:lnTo>
                  <a:pt x="133778" y="501913"/>
                </a:lnTo>
                <a:lnTo>
                  <a:pt x="129094" y="468277"/>
                </a:lnTo>
                <a:lnTo>
                  <a:pt x="128149" y="436212"/>
                </a:lnTo>
                <a:lnTo>
                  <a:pt x="127928" y="412460"/>
                </a:lnTo>
                <a:lnTo>
                  <a:pt x="127830" y="386028"/>
                </a:lnTo>
                <a:lnTo>
                  <a:pt x="129904" y="356289"/>
                </a:lnTo>
                <a:lnTo>
                  <a:pt x="133471" y="324551"/>
                </a:lnTo>
                <a:lnTo>
                  <a:pt x="137702" y="291925"/>
                </a:lnTo>
                <a:lnTo>
                  <a:pt x="142228" y="256787"/>
                </a:lnTo>
                <a:lnTo>
                  <a:pt x="144547" y="238526"/>
                </a:lnTo>
                <a:lnTo>
                  <a:pt x="151356" y="203420"/>
                </a:lnTo>
                <a:lnTo>
                  <a:pt x="160468" y="170091"/>
                </a:lnTo>
                <a:lnTo>
                  <a:pt x="172454" y="139403"/>
                </a:lnTo>
                <a:lnTo>
                  <a:pt x="185720" y="112005"/>
                </a:lnTo>
                <a:lnTo>
                  <a:pt x="198759" y="86599"/>
                </a:lnTo>
                <a:lnTo>
                  <a:pt x="215025" y="51571"/>
                </a:lnTo>
                <a:lnTo>
                  <a:pt x="234744" y="19714"/>
                </a:lnTo>
                <a:lnTo>
                  <a:pt x="249147" y="5118"/>
                </a:lnTo>
                <a:lnTo>
                  <a:pt x="253925" y="1691"/>
                </a:lnTo>
                <a:lnTo>
                  <a:pt x="257905" y="200"/>
                </a:lnTo>
                <a:lnTo>
                  <a:pt x="261352" y="0"/>
                </a:lnTo>
                <a:lnTo>
                  <a:pt x="264443" y="660"/>
                </a:lnTo>
                <a:lnTo>
                  <a:pt x="276379" y="9174"/>
                </a:lnTo>
                <a:lnTo>
                  <a:pt x="281121" y="17349"/>
                </a:lnTo>
                <a:lnTo>
                  <a:pt x="287957" y="46909"/>
                </a:lnTo>
                <a:lnTo>
                  <a:pt x="290843" y="79498"/>
                </a:lnTo>
                <a:lnTo>
                  <a:pt x="289402" y="104696"/>
                </a:lnTo>
                <a:lnTo>
                  <a:pt x="286115" y="131769"/>
                </a:lnTo>
                <a:lnTo>
                  <a:pt x="282009" y="159677"/>
                </a:lnTo>
                <a:lnTo>
                  <a:pt x="275421" y="190072"/>
                </a:lnTo>
                <a:lnTo>
                  <a:pt x="267201" y="222102"/>
                </a:lnTo>
                <a:lnTo>
                  <a:pt x="258257" y="254858"/>
                </a:lnTo>
                <a:lnTo>
                  <a:pt x="248989" y="285821"/>
                </a:lnTo>
                <a:lnTo>
                  <a:pt x="239579" y="315457"/>
                </a:lnTo>
                <a:lnTo>
                  <a:pt x="230105" y="344503"/>
                </a:lnTo>
                <a:lnTo>
                  <a:pt x="219638" y="380047"/>
                </a:lnTo>
                <a:lnTo>
                  <a:pt x="204875" y="414004"/>
                </a:lnTo>
                <a:lnTo>
                  <a:pt x="198196" y="434705"/>
                </a:lnTo>
                <a:lnTo>
                  <a:pt x="194779" y="439571"/>
                </a:lnTo>
                <a:lnTo>
                  <a:pt x="193868" y="439758"/>
                </a:lnTo>
                <a:lnTo>
                  <a:pt x="193261" y="439088"/>
                </a:lnTo>
                <a:lnTo>
                  <a:pt x="192406" y="434354"/>
                </a:lnTo>
                <a:lnTo>
                  <a:pt x="199864" y="403553"/>
                </a:lnTo>
                <a:lnTo>
                  <a:pt x="208649" y="371790"/>
                </a:lnTo>
                <a:lnTo>
                  <a:pt x="216887" y="347315"/>
                </a:lnTo>
                <a:lnTo>
                  <a:pt x="225840" y="317917"/>
                </a:lnTo>
                <a:lnTo>
                  <a:pt x="237228" y="286330"/>
                </a:lnTo>
                <a:lnTo>
                  <a:pt x="251814" y="253771"/>
                </a:lnTo>
                <a:lnTo>
                  <a:pt x="271526" y="220779"/>
                </a:lnTo>
                <a:lnTo>
                  <a:pt x="291399" y="187595"/>
                </a:lnTo>
                <a:lnTo>
                  <a:pt x="310815" y="155120"/>
                </a:lnTo>
                <a:lnTo>
                  <a:pt x="330028" y="124811"/>
                </a:lnTo>
                <a:lnTo>
                  <a:pt x="351267" y="97582"/>
                </a:lnTo>
                <a:lnTo>
                  <a:pt x="381304" y="64174"/>
                </a:lnTo>
                <a:lnTo>
                  <a:pt x="412786" y="35344"/>
                </a:lnTo>
                <a:lnTo>
                  <a:pt x="425355" y="28715"/>
                </a:lnTo>
                <a:lnTo>
                  <a:pt x="435438" y="26563"/>
                </a:lnTo>
                <a:lnTo>
                  <a:pt x="442567" y="28252"/>
                </a:lnTo>
                <a:lnTo>
                  <a:pt x="454833" y="37458"/>
                </a:lnTo>
                <a:lnTo>
                  <a:pt x="456931" y="42301"/>
                </a:lnTo>
                <a:lnTo>
                  <a:pt x="457146" y="54032"/>
                </a:lnTo>
                <a:lnTo>
                  <a:pt x="444318" y="88256"/>
                </a:lnTo>
                <a:lnTo>
                  <a:pt x="432754" y="112557"/>
                </a:lnTo>
                <a:lnTo>
                  <a:pt x="419677" y="139232"/>
                </a:lnTo>
                <a:lnTo>
                  <a:pt x="404340" y="167756"/>
                </a:lnTo>
                <a:lnTo>
                  <a:pt x="384295" y="198955"/>
                </a:lnTo>
                <a:lnTo>
                  <a:pt x="360040" y="231342"/>
                </a:lnTo>
                <a:lnTo>
                  <a:pt x="334179" y="264256"/>
                </a:lnTo>
                <a:lnTo>
                  <a:pt x="309455" y="297406"/>
                </a:lnTo>
                <a:lnTo>
                  <a:pt x="283121" y="328543"/>
                </a:lnTo>
                <a:lnTo>
                  <a:pt x="257924" y="356670"/>
                </a:lnTo>
                <a:lnTo>
                  <a:pt x="230351" y="389561"/>
                </a:lnTo>
                <a:lnTo>
                  <a:pt x="197329" y="425082"/>
                </a:lnTo>
                <a:lnTo>
                  <a:pt x="194393" y="428151"/>
                </a:lnTo>
                <a:lnTo>
                  <a:pt x="194405" y="428175"/>
                </a:lnTo>
                <a:lnTo>
                  <a:pt x="222152" y="398378"/>
                </a:lnTo>
                <a:lnTo>
                  <a:pt x="257083" y="363209"/>
                </a:lnTo>
                <a:lnTo>
                  <a:pt x="281276" y="342443"/>
                </a:lnTo>
                <a:lnTo>
                  <a:pt x="308697" y="320779"/>
                </a:lnTo>
                <a:lnTo>
                  <a:pt x="339405" y="300567"/>
                </a:lnTo>
                <a:lnTo>
                  <a:pt x="371574" y="281000"/>
                </a:lnTo>
                <a:lnTo>
                  <a:pt x="403598" y="263308"/>
                </a:lnTo>
                <a:lnTo>
                  <a:pt x="433707" y="250153"/>
                </a:lnTo>
                <a:lnTo>
                  <a:pt x="460846" y="241132"/>
                </a:lnTo>
                <a:lnTo>
                  <a:pt x="494205" y="233707"/>
                </a:lnTo>
                <a:lnTo>
                  <a:pt x="510488" y="232764"/>
                </a:lnTo>
                <a:lnTo>
                  <a:pt x="523018" y="234991"/>
                </a:lnTo>
                <a:lnTo>
                  <a:pt x="526994" y="237489"/>
                </a:lnTo>
                <a:lnTo>
                  <a:pt x="529644" y="240743"/>
                </a:lnTo>
                <a:lnTo>
                  <a:pt x="531412" y="244499"/>
                </a:lnTo>
                <a:lnTo>
                  <a:pt x="529141" y="257140"/>
                </a:lnTo>
                <a:lnTo>
                  <a:pt x="521253" y="273341"/>
                </a:lnTo>
                <a:lnTo>
                  <a:pt x="498169" y="300312"/>
                </a:lnTo>
                <a:lnTo>
                  <a:pt x="466546" y="329206"/>
                </a:lnTo>
                <a:lnTo>
                  <a:pt x="432041" y="360962"/>
                </a:lnTo>
                <a:lnTo>
                  <a:pt x="397476" y="386158"/>
                </a:lnTo>
                <a:lnTo>
                  <a:pt x="368360" y="407911"/>
                </a:lnTo>
                <a:lnTo>
                  <a:pt x="345612" y="425653"/>
                </a:lnTo>
                <a:lnTo>
                  <a:pt x="337033" y="429627"/>
                </a:lnTo>
                <a:lnTo>
                  <a:pt x="364935" y="406841"/>
                </a:lnTo>
                <a:lnTo>
                  <a:pt x="392938" y="387052"/>
                </a:lnTo>
                <a:lnTo>
                  <a:pt x="419179" y="373148"/>
                </a:lnTo>
                <a:lnTo>
                  <a:pt x="449362" y="359826"/>
                </a:lnTo>
                <a:lnTo>
                  <a:pt x="481298" y="348612"/>
                </a:lnTo>
                <a:lnTo>
                  <a:pt x="509780" y="340454"/>
                </a:lnTo>
                <a:lnTo>
                  <a:pt x="534873" y="334976"/>
                </a:lnTo>
                <a:lnTo>
                  <a:pt x="565263" y="332686"/>
                </a:lnTo>
                <a:lnTo>
                  <a:pt x="579112" y="334963"/>
                </a:lnTo>
                <a:lnTo>
                  <a:pt x="583439" y="337475"/>
                </a:lnTo>
                <a:lnTo>
                  <a:pt x="586325" y="340737"/>
                </a:lnTo>
                <a:lnTo>
                  <a:pt x="588248" y="344500"/>
                </a:lnTo>
                <a:lnTo>
                  <a:pt x="586152" y="357147"/>
                </a:lnTo>
                <a:lnTo>
                  <a:pt x="583371" y="364964"/>
                </a:lnTo>
                <a:lnTo>
                  <a:pt x="560494" y="391136"/>
                </a:lnTo>
                <a:lnTo>
                  <a:pt x="535452" y="411741"/>
                </a:lnTo>
                <a:lnTo>
                  <a:pt x="505009" y="434128"/>
                </a:lnTo>
                <a:lnTo>
                  <a:pt x="470311" y="457306"/>
                </a:lnTo>
                <a:lnTo>
                  <a:pt x="452168" y="469837"/>
                </a:lnTo>
                <a:lnTo>
                  <a:pt x="433723" y="482954"/>
                </a:lnTo>
                <a:lnTo>
                  <a:pt x="415076" y="496461"/>
                </a:lnTo>
                <a:lnTo>
                  <a:pt x="381658" y="519935"/>
                </a:lnTo>
                <a:lnTo>
                  <a:pt x="352518" y="539364"/>
                </a:lnTo>
                <a:lnTo>
                  <a:pt x="321438" y="557639"/>
                </a:lnTo>
                <a:lnTo>
                  <a:pt x="306346" y="5663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82" name="SMARTInkShape-Group72"/>
          <p:cNvGrpSpPr/>
          <p:nvPr/>
        </p:nvGrpSpPr>
        <p:grpSpPr>
          <a:xfrm>
            <a:off x="5624106" y="1208314"/>
            <a:ext cx="2968509" cy="3399307"/>
            <a:chOff x="5624106" y="1208314"/>
            <a:chExt cx="2968509" cy="3399307"/>
          </a:xfrm>
        </p:grpSpPr>
        <p:sp>
          <p:nvSpPr>
            <p:cNvPr id="654" name="SMARTInkShape-413"/>
            <p:cNvSpPr/>
            <p:nvPr/>
          </p:nvSpPr>
          <p:spPr>
            <a:xfrm>
              <a:off x="6715125" y="2607469"/>
              <a:ext cx="42569" cy="607220"/>
            </a:xfrm>
            <a:custGeom>
              <a:avLst/>
              <a:gdLst/>
              <a:ahLst/>
              <a:cxnLst/>
              <a:rect l="0" t="0" r="0" b="0"/>
              <a:pathLst>
                <a:path w="42569" h="607220">
                  <a:moveTo>
                    <a:pt x="35719" y="0"/>
                  </a:moveTo>
                  <a:lnTo>
                    <a:pt x="35719" y="34248"/>
                  </a:lnTo>
                  <a:lnTo>
                    <a:pt x="35719" y="56496"/>
                  </a:lnTo>
                  <a:lnTo>
                    <a:pt x="35719" y="84905"/>
                  </a:lnTo>
                  <a:lnTo>
                    <a:pt x="37836" y="116052"/>
                  </a:lnTo>
                  <a:lnTo>
                    <a:pt x="40629" y="148416"/>
                  </a:lnTo>
                  <a:lnTo>
                    <a:pt x="41870" y="181321"/>
                  </a:lnTo>
                  <a:lnTo>
                    <a:pt x="42421" y="216583"/>
                  </a:lnTo>
                  <a:lnTo>
                    <a:pt x="42568" y="234876"/>
                  </a:lnTo>
                  <a:lnTo>
                    <a:pt x="41873" y="253421"/>
                  </a:lnTo>
                  <a:lnTo>
                    <a:pt x="40615" y="272135"/>
                  </a:lnTo>
                  <a:lnTo>
                    <a:pt x="38983" y="290961"/>
                  </a:lnTo>
                  <a:lnTo>
                    <a:pt x="37895" y="309861"/>
                  </a:lnTo>
                  <a:lnTo>
                    <a:pt x="37170" y="328811"/>
                  </a:lnTo>
                  <a:lnTo>
                    <a:pt x="36686" y="347795"/>
                  </a:lnTo>
                  <a:lnTo>
                    <a:pt x="35570" y="366007"/>
                  </a:lnTo>
                  <a:lnTo>
                    <a:pt x="32214" y="401059"/>
                  </a:lnTo>
                  <a:lnTo>
                    <a:pt x="28075" y="435159"/>
                  </a:lnTo>
                  <a:lnTo>
                    <a:pt x="23591" y="468041"/>
                  </a:lnTo>
                  <a:lnTo>
                    <a:pt x="18951" y="498531"/>
                  </a:lnTo>
                  <a:lnTo>
                    <a:pt x="14243" y="525840"/>
                  </a:lnTo>
                  <a:lnTo>
                    <a:pt x="9505" y="552000"/>
                  </a:lnTo>
                  <a:lnTo>
                    <a:pt x="4754" y="579502"/>
                  </a:lnTo>
                  <a:lnTo>
                    <a:pt x="0"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5" name="SMARTInkShape-414"/>
            <p:cNvSpPr/>
            <p:nvPr/>
          </p:nvSpPr>
          <p:spPr>
            <a:xfrm>
              <a:off x="6693694" y="2928938"/>
              <a:ext cx="250032" cy="77589"/>
            </a:xfrm>
            <a:custGeom>
              <a:avLst/>
              <a:gdLst/>
              <a:ahLst/>
              <a:cxnLst/>
              <a:rect l="0" t="0" r="0" b="0"/>
              <a:pathLst>
                <a:path w="250032" h="77589">
                  <a:moveTo>
                    <a:pt x="0" y="71437"/>
                  </a:moveTo>
                  <a:lnTo>
                    <a:pt x="0" y="75229"/>
                  </a:lnTo>
                  <a:lnTo>
                    <a:pt x="1587" y="76347"/>
                  </a:lnTo>
                  <a:lnTo>
                    <a:pt x="7584" y="77588"/>
                  </a:lnTo>
                  <a:lnTo>
                    <a:pt x="37377" y="72343"/>
                  </a:lnTo>
                  <a:lnTo>
                    <a:pt x="71118" y="65913"/>
                  </a:lnTo>
                  <a:lnTo>
                    <a:pt x="102917" y="59305"/>
                  </a:lnTo>
                  <a:lnTo>
                    <a:pt x="133593" y="51526"/>
                  </a:lnTo>
                  <a:lnTo>
                    <a:pt x="166671" y="39520"/>
                  </a:lnTo>
                  <a:lnTo>
                    <a:pt x="196933" y="25909"/>
                  </a:lnTo>
                  <a:lnTo>
                    <a:pt x="231370" y="9204"/>
                  </a:lnTo>
                  <a:lnTo>
                    <a:pt x="2500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6" name="SMARTInkShape-415"/>
            <p:cNvSpPr/>
            <p:nvPr/>
          </p:nvSpPr>
          <p:spPr>
            <a:xfrm>
              <a:off x="6922294" y="2564606"/>
              <a:ext cx="121445" cy="700089"/>
            </a:xfrm>
            <a:custGeom>
              <a:avLst/>
              <a:gdLst/>
              <a:ahLst/>
              <a:cxnLst/>
              <a:rect l="0" t="0" r="0" b="0"/>
              <a:pathLst>
                <a:path w="121445" h="700089">
                  <a:moveTo>
                    <a:pt x="121444" y="0"/>
                  </a:moveTo>
                  <a:lnTo>
                    <a:pt x="117651" y="0"/>
                  </a:lnTo>
                  <a:lnTo>
                    <a:pt x="116534" y="794"/>
                  </a:lnTo>
                  <a:lnTo>
                    <a:pt x="115789" y="2117"/>
                  </a:lnTo>
                  <a:lnTo>
                    <a:pt x="115293" y="3793"/>
                  </a:lnTo>
                  <a:lnTo>
                    <a:pt x="104444" y="24377"/>
                  </a:lnTo>
                  <a:lnTo>
                    <a:pt x="97533" y="51320"/>
                  </a:lnTo>
                  <a:lnTo>
                    <a:pt x="90458" y="84439"/>
                  </a:lnTo>
                  <a:lnTo>
                    <a:pt x="85712" y="109760"/>
                  </a:lnTo>
                  <a:lnTo>
                    <a:pt x="80956" y="138476"/>
                  </a:lnTo>
                  <a:lnTo>
                    <a:pt x="76197" y="172405"/>
                  </a:lnTo>
                  <a:lnTo>
                    <a:pt x="71436" y="206535"/>
                  </a:lnTo>
                  <a:lnTo>
                    <a:pt x="65881" y="241812"/>
                  </a:lnTo>
                  <a:lnTo>
                    <a:pt x="62177" y="261221"/>
                  </a:lnTo>
                  <a:lnTo>
                    <a:pt x="58119" y="281303"/>
                  </a:lnTo>
                  <a:lnTo>
                    <a:pt x="54621" y="301836"/>
                  </a:lnTo>
                  <a:lnTo>
                    <a:pt x="51495" y="322667"/>
                  </a:lnTo>
                  <a:lnTo>
                    <a:pt x="48618" y="343699"/>
                  </a:lnTo>
                  <a:lnTo>
                    <a:pt x="45905" y="364864"/>
                  </a:lnTo>
                  <a:lnTo>
                    <a:pt x="43303" y="386118"/>
                  </a:lnTo>
                  <a:lnTo>
                    <a:pt x="40776" y="407431"/>
                  </a:lnTo>
                  <a:lnTo>
                    <a:pt x="38296" y="427989"/>
                  </a:lnTo>
                  <a:lnTo>
                    <a:pt x="35849" y="448045"/>
                  </a:lnTo>
                  <a:lnTo>
                    <a:pt x="33424" y="467765"/>
                  </a:lnTo>
                  <a:lnTo>
                    <a:pt x="30220" y="487262"/>
                  </a:lnTo>
                  <a:lnTo>
                    <a:pt x="26497" y="506610"/>
                  </a:lnTo>
                  <a:lnTo>
                    <a:pt x="22427" y="525859"/>
                  </a:lnTo>
                  <a:lnTo>
                    <a:pt x="18920" y="544248"/>
                  </a:lnTo>
                  <a:lnTo>
                    <a:pt x="12907" y="579496"/>
                  </a:lnTo>
                  <a:lnTo>
                    <a:pt x="7588" y="609450"/>
                  </a:lnTo>
                  <a:lnTo>
                    <a:pt x="3372" y="635198"/>
                  </a:lnTo>
                  <a:lnTo>
                    <a:pt x="999" y="665957"/>
                  </a:lnTo>
                  <a:lnTo>
                    <a:pt x="0" y="7000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7" name="SMARTInkShape-416"/>
            <p:cNvSpPr/>
            <p:nvPr/>
          </p:nvSpPr>
          <p:spPr>
            <a:xfrm>
              <a:off x="7018969" y="2978944"/>
              <a:ext cx="74776" cy="269376"/>
            </a:xfrm>
            <a:custGeom>
              <a:avLst/>
              <a:gdLst/>
              <a:ahLst/>
              <a:cxnLst/>
              <a:rect l="0" t="0" r="0" b="0"/>
              <a:pathLst>
                <a:path w="74776" h="269376">
                  <a:moveTo>
                    <a:pt x="74775" y="0"/>
                  </a:moveTo>
                  <a:lnTo>
                    <a:pt x="64832" y="0"/>
                  </a:lnTo>
                  <a:lnTo>
                    <a:pt x="60301" y="2116"/>
                  </a:lnTo>
                  <a:lnTo>
                    <a:pt x="57982" y="3792"/>
                  </a:lnTo>
                  <a:lnTo>
                    <a:pt x="35727" y="32905"/>
                  </a:lnTo>
                  <a:lnTo>
                    <a:pt x="19554" y="65619"/>
                  </a:lnTo>
                  <a:lnTo>
                    <a:pt x="11052" y="93261"/>
                  </a:lnTo>
                  <a:lnTo>
                    <a:pt x="5623" y="123676"/>
                  </a:lnTo>
                  <a:lnTo>
                    <a:pt x="1898" y="157824"/>
                  </a:lnTo>
                  <a:lnTo>
                    <a:pt x="0" y="190960"/>
                  </a:lnTo>
                  <a:lnTo>
                    <a:pt x="2348" y="220887"/>
                  </a:lnTo>
                  <a:lnTo>
                    <a:pt x="5161" y="245629"/>
                  </a:lnTo>
                  <a:lnTo>
                    <a:pt x="11021" y="260897"/>
                  </a:lnTo>
                  <a:lnTo>
                    <a:pt x="15484" y="266767"/>
                  </a:lnTo>
                  <a:lnTo>
                    <a:pt x="20113" y="269375"/>
                  </a:lnTo>
                  <a:lnTo>
                    <a:pt x="26933" y="268418"/>
                  </a:lnTo>
                  <a:lnTo>
                    <a:pt x="30974" y="267051"/>
                  </a:lnTo>
                  <a:lnTo>
                    <a:pt x="37581" y="261300"/>
                  </a:lnTo>
                  <a:lnTo>
                    <a:pt x="45763" y="247020"/>
                  </a:lnTo>
                  <a:lnTo>
                    <a:pt x="58049" y="214710"/>
                  </a:lnTo>
                  <a:lnTo>
                    <a:pt x="67631"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8" name="SMARTInkShape-417"/>
            <p:cNvSpPr/>
            <p:nvPr/>
          </p:nvSpPr>
          <p:spPr>
            <a:xfrm>
              <a:off x="7096830" y="3064669"/>
              <a:ext cx="46921" cy="150020"/>
            </a:xfrm>
            <a:custGeom>
              <a:avLst/>
              <a:gdLst/>
              <a:ahLst/>
              <a:cxnLst/>
              <a:rect l="0" t="0" r="0" b="0"/>
              <a:pathLst>
                <a:path w="46921" h="150020">
                  <a:moveTo>
                    <a:pt x="11201" y="0"/>
                  </a:moveTo>
                  <a:lnTo>
                    <a:pt x="4352" y="0"/>
                  </a:lnTo>
                  <a:lnTo>
                    <a:pt x="352" y="7585"/>
                  </a:lnTo>
                  <a:lnTo>
                    <a:pt x="0" y="11406"/>
                  </a:lnTo>
                  <a:lnTo>
                    <a:pt x="3597" y="43968"/>
                  </a:lnTo>
                  <a:lnTo>
                    <a:pt x="7789" y="78727"/>
                  </a:lnTo>
                  <a:lnTo>
                    <a:pt x="18523" y="114319"/>
                  </a:lnTo>
                  <a:lnTo>
                    <a:pt x="23980" y="127008"/>
                  </a:lnTo>
                  <a:lnTo>
                    <a:pt x="4692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9" name="SMARTInkShape-418"/>
            <p:cNvSpPr/>
            <p:nvPr/>
          </p:nvSpPr>
          <p:spPr>
            <a:xfrm>
              <a:off x="7215188" y="3036094"/>
              <a:ext cx="21432" cy="164307"/>
            </a:xfrm>
            <a:custGeom>
              <a:avLst/>
              <a:gdLst/>
              <a:ahLst/>
              <a:cxnLst/>
              <a:rect l="0" t="0" r="0" b="0"/>
              <a:pathLst>
                <a:path w="21432" h="164307">
                  <a:moveTo>
                    <a:pt x="0" y="0"/>
                  </a:moveTo>
                  <a:lnTo>
                    <a:pt x="0" y="33792"/>
                  </a:lnTo>
                  <a:lnTo>
                    <a:pt x="793" y="63090"/>
                  </a:lnTo>
                  <a:lnTo>
                    <a:pt x="7770" y="94747"/>
                  </a:lnTo>
                  <a:lnTo>
                    <a:pt x="13000" y="127547"/>
                  </a:lnTo>
                  <a:lnTo>
                    <a:pt x="15832" y="138179"/>
                  </a:lnTo>
                  <a:lnTo>
                    <a:pt x="18943" y="146344"/>
                  </a:lnTo>
                  <a:lnTo>
                    <a:pt x="21431"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0" name="SMARTInkShape-419"/>
            <p:cNvSpPr/>
            <p:nvPr/>
          </p:nvSpPr>
          <p:spPr>
            <a:xfrm>
              <a:off x="7300913" y="2657475"/>
              <a:ext cx="78582" cy="564357"/>
            </a:xfrm>
            <a:custGeom>
              <a:avLst/>
              <a:gdLst/>
              <a:ahLst/>
              <a:cxnLst/>
              <a:rect l="0" t="0" r="0" b="0"/>
              <a:pathLst>
                <a:path w="78582" h="564357">
                  <a:moveTo>
                    <a:pt x="0" y="0"/>
                  </a:moveTo>
                  <a:lnTo>
                    <a:pt x="793" y="31456"/>
                  </a:lnTo>
                  <a:lnTo>
                    <a:pt x="9942" y="62419"/>
                  </a:lnTo>
                  <a:lnTo>
                    <a:pt x="16792" y="88962"/>
                  </a:lnTo>
                  <a:lnTo>
                    <a:pt x="20056" y="120727"/>
                  </a:lnTo>
                  <a:lnTo>
                    <a:pt x="24816" y="155275"/>
                  </a:lnTo>
                  <a:lnTo>
                    <a:pt x="29021" y="180930"/>
                  </a:lnTo>
                  <a:lnTo>
                    <a:pt x="33535" y="209001"/>
                  </a:lnTo>
                  <a:lnTo>
                    <a:pt x="38188" y="239998"/>
                  </a:lnTo>
                  <a:lnTo>
                    <a:pt x="40785" y="270178"/>
                  </a:lnTo>
                  <a:lnTo>
                    <a:pt x="42733" y="300260"/>
                  </a:lnTo>
                  <a:lnTo>
                    <a:pt x="46245" y="332151"/>
                  </a:lnTo>
                  <a:lnTo>
                    <a:pt x="50451" y="364846"/>
                  </a:lnTo>
                  <a:lnTo>
                    <a:pt x="54172" y="396310"/>
                  </a:lnTo>
                  <a:lnTo>
                    <a:pt x="55826" y="423523"/>
                  </a:lnTo>
                  <a:lnTo>
                    <a:pt x="58678" y="450964"/>
                  </a:lnTo>
                  <a:lnTo>
                    <a:pt x="62592" y="477447"/>
                  </a:lnTo>
                  <a:lnTo>
                    <a:pt x="68464" y="509413"/>
                  </a:lnTo>
                  <a:lnTo>
                    <a:pt x="72966" y="539833"/>
                  </a:lnTo>
                  <a:lnTo>
                    <a:pt x="78581" y="5643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1" name="SMARTInkShape-420"/>
            <p:cNvSpPr/>
            <p:nvPr/>
          </p:nvSpPr>
          <p:spPr>
            <a:xfrm>
              <a:off x="7265488" y="2993231"/>
              <a:ext cx="164013" cy="14289"/>
            </a:xfrm>
            <a:custGeom>
              <a:avLst/>
              <a:gdLst/>
              <a:ahLst/>
              <a:cxnLst/>
              <a:rect l="0" t="0" r="0" b="0"/>
              <a:pathLst>
                <a:path w="164013" h="14289">
                  <a:moveTo>
                    <a:pt x="6850" y="14288"/>
                  </a:moveTo>
                  <a:lnTo>
                    <a:pt x="0" y="14288"/>
                  </a:lnTo>
                  <a:lnTo>
                    <a:pt x="3585" y="14288"/>
                  </a:lnTo>
                  <a:lnTo>
                    <a:pt x="26450" y="8137"/>
                  </a:lnTo>
                  <a:lnTo>
                    <a:pt x="57556" y="7275"/>
                  </a:lnTo>
                  <a:lnTo>
                    <a:pt x="85569" y="7170"/>
                  </a:lnTo>
                  <a:lnTo>
                    <a:pt x="118943" y="2240"/>
                  </a:lnTo>
                  <a:lnTo>
                    <a:pt x="152786" y="295"/>
                  </a:lnTo>
                  <a:lnTo>
                    <a:pt x="1640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2" name="SMARTInkShape-421"/>
            <p:cNvSpPr/>
            <p:nvPr/>
          </p:nvSpPr>
          <p:spPr>
            <a:xfrm>
              <a:off x="7497100" y="2971800"/>
              <a:ext cx="39557" cy="200026"/>
            </a:xfrm>
            <a:custGeom>
              <a:avLst/>
              <a:gdLst/>
              <a:ahLst/>
              <a:cxnLst/>
              <a:rect l="0" t="0" r="0" b="0"/>
              <a:pathLst>
                <a:path w="39557" h="200026">
                  <a:moveTo>
                    <a:pt x="39556" y="0"/>
                  </a:moveTo>
                  <a:lnTo>
                    <a:pt x="35763" y="0"/>
                  </a:lnTo>
                  <a:lnTo>
                    <a:pt x="31785" y="4233"/>
                  </a:lnTo>
                  <a:lnTo>
                    <a:pt x="22763" y="23678"/>
                  </a:lnTo>
                  <a:lnTo>
                    <a:pt x="13338" y="51244"/>
                  </a:lnTo>
                  <a:lnTo>
                    <a:pt x="5949" y="86440"/>
                  </a:lnTo>
                  <a:lnTo>
                    <a:pt x="2346" y="114512"/>
                  </a:lnTo>
                  <a:lnTo>
                    <a:pt x="0" y="133444"/>
                  </a:lnTo>
                  <a:lnTo>
                    <a:pt x="2845" y="167235"/>
                  </a:lnTo>
                  <a:lnTo>
                    <a:pt x="4500" y="193120"/>
                  </a:lnTo>
                  <a:lnTo>
                    <a:pt x="5867" y="195422"/>
                  </a:lnTo>
                  <a:lnTo>
                    <a:pt x="10981"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3" name="SMARTInkShape-422"/>
            <p:cNvSpPr/>
            <p:nvPr/>
          </p:nvSpPr>
          <p:spPr>
            <a:xfrm>
              <a:off x="7515225" y="2821781"/>
              <a:ext cx="21432" cy="14289"/>
            </a:xfrm>
            <a:custGeom>
              <a:avLst/>
              <a:gdLst/>
              <a:ahLst/>
              <a:cxnLst/>
              <a:rect l="0" t="0" r="0" b="0"/>
              <a:pathLst>
                <a:path w="21432" h="14289">
                  <a:moveTo>
                    <a:pt x="21431" y="14288"/>
                  </a:moveTo>
                  <a:lnTo>
                    <a:pt x="15280" y="14288"/>
                  </a:lnTo>
                  <a:lnTo>
                    <a:pt x="8780" y="9378"/>
                  </a:lnTo>
                  <a:lnTo>
                    <a:pt x="4432" y="8137"/>
                  </a:lnTo>
                  <a:lnTo>
                    <a:pt x="2955" y="701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4" name="SMARTInkShape-423"/>
            <p:cNvSpPr/>
            <p:nvPr/>
          </p:nvSpPr>
          <p:spPr>
            <a:xfrm>
              <a:off x="7072313" y="2886075"/>
              <a:ext cx="42863" cy="14289"/>
            </a:xfrm>
            <a:custGeom>
              <a:avLst/>
              <a:gdLst/>
              <a:ahLst/>
              <a:cxnLst/>
              <a:rect l="0" t="0" r="0" b="0"/>
              <a:pathLst>
                <a:path w="42863" h="14289">
                  <a:moveTo>
                    <a:pt x="42862" y="0"/>
                  </a:moveTo>
                  <a:lnTo>
                    <a:pt x="39069" y="0"/>
                  </a:lnTo>
                  <a:lnTo>
                    <a:pt x="0"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5" name="SMARTInkShape-424"/>
            <p:cNvSpPr/>
            <p:nvPr/>
          </p:nvSpPr>
          <p:spPr>
            <a:xfrm>
              <a:off x="6379794" y="2414588"/>
              <a:ext cx="49582" cy="1543051"/>
            </a:xfrm>
            <a:custGeom>
              <a:avLst/>
              <a:gdLst/>
              <a:ahLst/>
              <a:cxnLst/>
              <a:rect l="0" t="0" r="0" b="0"/>
              <a:pathLst>
                <a:path w="49582" h="1543051">
                  <a:moveTo>
                    <a:pt x="49581" y="0"/>
                  </a:moveTo>
                  <a:lnTo>
                    <a:pt x="49581" y="3792"/>
                  </a:lnTo>
                  <a:lnTo>
                    <a:pt x="39638" y="34320"/>
                  </a:lnTo>
                  <a:lnTo>
                    <a:pt x="28995" y="68112"/>
                  </a:lnTo>
                  <a:lnTo>
                    <a:pt x="22440" y="96682"/>
                  </a:lnTo>
                  <a:lnTo>
                    <a:pt x="16881" y="128695"/>
                  </a:lnTo>
                  <a:lnTo>
                    <a:pt x="11765" y="164089"/>
                  </a:lnTo>
                  <a:lnTo>
                    <a:pt x="9289" y="182417"/>
                  </a:lnTo>
                  <a:lnTo>
                    <a:pt x="6845" y="200986"/>
                  </a:lnTo>
                  <a:lnTo>
                    <a:pt x="4421" y="219716"/>
                  </a:lnTo>
                  <a:lnTo>
                    <a:pt x="2806" y="239346"/>
                  </a:lnTo>
                  <a:lnTo>
                    <a:pt x="1729" y="259576"/>
                  </a:lnTo>
                  <a:lnTo>
                    <a:pt x="1011" y="280207"/>
                  </a:lnTo>
                  <a:lnTo>
                    <a:pt x="532" y="301104"/>
                  </a:lnTo>
                  <a:lnTo>
                    <a:pt x="213" y="322180"/>
                  </a:lnTo>
                  <a:lnTo>
                    <a:pt x="0" y="343374"/>
                  </a:lnTo>
                  <a:lnTo>
                    <a:pt x="652" y="365441"/>
                  </a:lnTo>
                  <a:lnTo>
                    <a:pt x="1880" y="388089"/>
                  </a:lnTo>
                  <a:lnTo>
                    <a:pt x="3493" y="411126"/>
                  </a:lnTo>
                  <a:lnTo>
                    <a:pt x="4568" y="434421"/>
                  </a:lnTo>
                  <a:lnTo>
                    <a:pt x="5285" y="457889"/>
                  </a:lnTo>
                  <a:lnTo>
                    <a:pt x="5764" y="481472"/>
                  </a:lnTo>
                  <a:lnTo>
                    <a:pt x="6875" y="505925"/>
                  </a:lnTo>
                  <a:lnTo>
                    <a:pt x="8410" y="530958"/>
                  </a:lnTo>
                  <a:lnTo>
                    <a:pt x="10228" y="556378"/>
                  </a:lnTo>
                  <a:lnTo>
                    <a:pt x="12233" y="582056"/>
                  </a:lnTo>
                  <a:lnTo>
                    <a:pt x="14363" y="607906"/>
                  </a:lnTo>
                  <a:lnTo>
                    <a:pt x="16578" y="633870"/>
                  </a:lnTo>
                  <a:lnTo>
                    <a:pt x="18054" y="659912"/>
                  </a:lnTo>
                  <a:lnTo>
                    <a:pt x="19038" y="686003"/>
                  </a:lnTo>
                  <a:lnTo>
                    <a:pt x="19694" y="712129"/>
                  </a:lnTo>
                  <a:lnTo>
                    <a:pt x="20925" y="739071"/>
                  </a:lnTo>
                  <a:lnTo>
                    <a:pt x="22540" y="766558"/>
                  </a:lnTo>
                  <a:lnTo>
                    <a:pt x="24410" y="794407"/>
                  </a:lnTo>
                  <a:lnTo>
                    <a:pt x="26450" y="822499"/>
                  </a:lnTo>
                  <a:lnTo>
                    <a:pt x="28604" y="850751"/>
                  </a:lnTo>
                  <a:lnTo>
                    <a:pt x="30834" y="879111"/>
                  </a:lnTo>
                  <a:lnTo>
                    <a:pt x="33114" y="906748"/>
                  </a:lnTo>
                  <a:lnTo>
                    <a:pt x="35428" y="933905"/>
                  </a:lnTo>
                  <a:lnTo>
                    <a:pt x="37764" y="960741"/>
                  </a:lnTo>
                  <a:lnTo>
                    <a:pt x="39322" y="988156"/>
                  </a:lnTo>
                  <a:lnTo>
                    <a:pt x="40360" y="1015958"/>
                  </a:lnTo>
                  <a:lnTo>
                    <a:pt x="41052" y="1044018"/>
                  </a:lnTo>
                  <a:lnTo>
                    <a:pt x="41514" y="1072249"/>
                  </a:lnTo>
                  <a:lnTo>
                    <a:pt x="41822" y="1100595"/>
                  </a:lnTo>
                  <a:lnTo>
                    <a:pt x="42027" y="1129017"/>
                  </a:lnTo>
                  <a:lnTo>
                    <a:pt x="41370" y="1156697"/>
                  </a:lnTo>
                  <a:lnTo>
                    <a:pt x="40138" y="1183881"/>
                  </a:lnTo>
                  <a:lnTo>
                    <a:pt x="38524" y="1210735"/>
                  </a:lnTo>
                  <a:lnTo>
                    <a:pt x="37447" y="1237369"/>
                  </a:lnTo>
                  <a:lnTo>
                    <a:pt x="36729" y="1263856"/>
                  </a:lnTo>
                  <a:lnTo>
                    <a:pt x="36250" y="1290246"/>
                  </a:lnTo>
                  <a:lnTo>
                    <a:pt x="35138" y="1315776"/>
                  </a:lnTo>
                  <a:lnTo>
                    <a:pt x="33602" y="1340734"/>
                  </a:lnTo>
                  <a:lnTo>
                    <a:pt x="31784" y="1365310"/>
                  </a:lnTo>
                  <a:lnTo>
                    <a:pt x="30573" y="1388044"/>
                  </a:lnTo>
                  <a:lnTo>
                    <a:pt x="29765" y="1409550"/>
                  </a:lnTo>
                  <a:lnTo>
                    <a:pt x="29226" y="1430237"/>
                  </a:lnTo>
                  <a:lnTo>
                    <a:pt x="26512" y="1465923"/>
                  </a:lnTo>
                  <a:lnTo>
                    <a:pt x="23453" y="1495277"/>
                  </a:lnTo>
                  <a:lnTo>
                    <a:pt x="21489" y="1529291"/>
                  </a:lnTo>
                  <a:lnTo>
                    <a:pt x="21006" y="15430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6" name="SMARTInkShape-425"/>
            <p:cNvSpPr/>
            <p:nvPr/>
          </p:nvSpPr>
          <p:spPr>
            <a:xfrm>
              <a:off x="6450805" y="2286303"/>
              <a:ext cx="1463782" cy="1399873"/>
            </a:xfrm>
            <a:custGeom>
              <a:avLst/>
              <a:gdLst/>
              <a:ahLst/>
              <a:cxnLst/>
              <a:rect l="0" t="0" r="0" b="0"/>
              <a:pathLst>
                <a:path w="1463782" h="1399873">
                  <a:moveTo>
                    <a:pt x="0" y="156860"/>
                  </a:moveTo>
                  <a:lnTo>
                    <a:pt x="3793" y="156860"/>
                  </a:lnTo>
                  <a:lnTo>
                    <a:pt x="7772" y="154743"/>
                  </a:lnTo>
                  <a:lnTo>
                    <a:pt x="9944" y="153067"/>
                  </a:lnTo>
                  <a:lnTo>
                    <a:pt x="16592" y="151205"/>
                  </a:lnTo>
                  <a:lnTo>
                    <a:pt x="45695" y="145002"/>
                  </a:lnTo>
                  <a:lnTo>
                    <a:pt x="76069" y="142498"/>
                  </a:lnTo>
                  <a:lnTo>
                    <a:pt x="110205" y="137082"/>
                  </a:lnTo>
                  <a:lnTo>
                    <a:pt x="133647" y="132724"/>
                  </a:lnTo>
                  <a:lnTo>
                    <a:pt x="161529" y="130257"/>
                  </a:lnTo>
                  <a:lnTo>
                    <a:pt x="191648" y="128368"/>
                  </a:lnTo>
                  <a:lnTo>
                    <a:pt x="220909" y="124882"/>
                  </a:lnTo>
                  <a:lnTo>
                    <a:pt x="251905" y="122803"/>
                  </a:lnTo>
                  <a:lnTo>
                    <a:pt x="284996" y="121880"/>
                  </a:lnTo>
                  <a:lnTo>
                    <a:pt x="302711" y="121633"/>
                  </a:lnTo>
                  <a:lnTo>
                    <a:pt x="320870" y="121469"/>
                  </a:lnTo>
                  <a:lnTo>
                    <a:pt x="340120" y="121360"/>
                  </a:lnTo>
                  <a:lnTo>
                    <a:pt x="360097" y="121287"/>
                  </a:lnTo>
                  <a:lnTo>
                    <a:pt x="380559" y="121238"/>
                  </a:lnTo>
                  <a:lnTo>
                    <a:pt x="400550" y="120412"/>
                  </a:lnTo>
                  <a:lnTo>
                    <a:pt x="420228" y="119067"/>
                  </a:lnTo>
                  <a:lnTo>
                    <a:pt x="439696" y="117377"/>
                  </a:lnTo>
                  <a:lnTo>
                    <a:pt x="460612" y="116251"/>
                  </a:lnTo>
                  <a:lnTo>
                    <a:pt x="482494" y="115499"/>
                  </a:lnTo>
                  <a:lnTo>
                    <a:pt x="505019" y="114998"/>
                  </a:lnTo>
                  <a:lnTo>
                    <a:pt x="527180" y="114665"/>
                  </a:lnTo>
                  <a:lnTo>
                    <a:pt x="549097" y="114442"/>
                  </a:lnTo>
                  <a:lnTo>
                    <a:pt x="570852" y="114294"/>
                  </a:lnTo>
                  <a:lnTo>
                    <a:pt x="592500" y="113401"/>
                  </a:lnTo>
                  <a:lnTo>
                    <a:pt x="614075" y="112012"/>
                  </a:lnTo>
                  <a:lnTo>
                    <a:pt x="635603" y="110293"/>
                  </a:lnTo>
                  <a:lnTo>
                    <a:pt x="657098" y="108352"/>
                  </a:lnTo>
                  <a:lnTo>
                    <a:pt x="678572" y="106265"/>
                  </a:lnTo>
                  <a:lnTo>
                    <a:pt x="700031" y="104080"/>
                  </a:lnTo>
                  <a:lnTo>
                    <a:pt x="722276" y="101829"/>
                  </a:lnTo>
                  <a:lnTo>
                    <a:pt x="745043" y="99535"/>
                  </a:lnTo>
                  <a:lnTo>
                    <a:pt x="768157" y="97212"/>
                  </a:lnTo>
                  <a:lnTo>
                    <a:pt x="790712" y="94869"/>
                  </a:lnTo>
                  <a:lnTo>
                    <a:pt x="812892" y="92514"/>
                  </a:lnTo>
                  <a:lnTo>
                    <a:pt x="834822" y="90150"/>
                  </a:lnTo>
                  <a:lnTo>
                    <a:pt x="856586" y="87780"/>
                  </a:lnTo>
                  <a:lnTo>
                    <a:pt x="878239" y="85407"/>
                  </a:lnTo>
                  <a:lnTo>
                    <a:pt x="899818" y="83031"/>
                  </a:lnTo>
                  <a:lnTo>
                    <a:pt x="922142" y="79859"/>
                  </a:lnTo>
                  <a:lnTo>
                    <a:pt x="944961" y="76157"/>
                  </a:lnTo>
                  <a:lnTo>
                    <a:pt x="968112" y="72101"/>
                  </a:lnTo>
                  <a:lnTo>
                    <a:pt x="990690" y="68604"/>
                  </a:lnTo>
                  <a:lnTo>
                    <a:pt x="1012885" y="65479"/>
                  </a:lnTo>
                  <a:lnTo>
                    <a:pt x="1034826" y="62602"/>
                  </a:lnTo>
                  <a:lnTo>
                    <a:pt x="1055803" y="59096"/>
                  </a:lnTo>
                  <a:lnTo>
                    <a:pt x="1076138" y="55171"/>
                  </a:lnTo>
                  <a:lnTo>
                    <a:pt x="1096044" y="50968"/>
                  </a:lnTo>
                  <a:lnTo>
                    <a:pt x="1115666" y="46577"/>
                  </a:lnTo>
                  <a:lnTo>
                    <a:pt x="1135096" y="42063"/>
                  </a:lnTo>
                  <a:lnTo>
                    <a:pt x="1154400" y="37466"/>
                  </a:lnTo>
                  <a:lnTo>
                    <a:pt x="1173620" y="32814"/>
                  </a:lnTo>
                  <a:lnTo>
                    <a:pt x="1192782" y="28125"/>
                  </a:lnTo>
                  <a:lnTo>
                    <a:pt x="1211907" y="23411"/>
                  </a:lnTo>
                  <a:lnTo>
                    <a:pt x="1230213" y="19475"/>
                  </a:lnTo>
                  <a:lnTo>
                    <a:pt x="1265371" y="12985"/>
                  </a:lnTo>
                  <a:lnTo>
                    <a:pt x="1297400" y="7455"/>
                  </a:lnTo>
                  <a:lnTo>
                    <a:pt x="1325923" y="3145"/>
                  </a:lnTo>
                  <a:lnTo>
                    <a:pt x="1359831" y="719"/>
                  </a:lnTo>
                  <a:lnTo>
                    <a:pt x="1389192" y="0"/>
                  </a:lnTo>
                  <a:lnTo>
                    <a:pt x="1418732" y="1873"/>
                  </a:lnTo>
                  <a:lnTo>
                    <a:pt x="1429855" y="6221"/>
                  </a:lnTo>
                  <a:lnTo>
                    <a:pt x="1440089" y="13444"/>
                  </a:lnTo>
                  <a:lnTo>
                    <a:pt x="1447814" y="24063"/>
                  </a:lnTo>
                  <a:lnTo>
                    <a:pt x="1459240" y="54075"/>
                  </a:lnTo>
                  <a:lnTo>
                    <a:pt x="1462920" y="81249"/>
                  </a:lnTo>
                  <a:lnTo>
                    <a:pt x="1463781" y="104205"/>
                  </a:lnTo>
                  <a:lnTo>
                    <a:pt x="1463370" y="130282"/>
                  </a:lnTo>
                  <a:lnTo>
                    <a:pt x="1460542" y="157747"/>
                  </a:lnTo>
                  <a:lnTo>
                    <a:pt x="1456639" y="190063"/>
                  </a:lnTo>
                  <a:lnTo>
                    <a:pt x="1452258" y="225591"/>
                  </a:lnTo>
                  <a:lnTo>
                    <a:pt x="1449979" y="243956"/>
                  </a:lnTo>
                  <a:lnTo>
                    <a:pt x="1447665" y="262549"/>
                  </a:lnTo>
                  <a:lnTo>
                    <a:pt x="1446123" y="282088"/>
                  </a:lnTo>
                  <a:lnTo>
                    <a:pt x="1445095" y="302257"/>
                  </a:lnTo>
                  <a:lnTo>
                    <a:pt x="1444409" y="322848"/>
                  </a:lnTo>
                  <a:lnTo>
                    <a:pt x="1442365" y="344512"/>
                  </a:lnTo>
                  <a:lnTo>
                    <a:pt x="1439415" y="366892"/>
                  </a:lnTo>
                  <a:lnTo>
                    <a:pt x="1435860" y="389750"/>
                  </a:lnTo>
                  <a:lnTo>
                    <a:pt x="1432697" y="412926"/>
                  </a:lnTo>
                  <a:lnTo>
                    <a:pt x="1429794" y="436314"/>
                  </a:lnTo>
                  <a:lnTo>
                    <a:pt x="1427065" y="459844"/>
                  </a:lnTo>
                  <a:lnTo>
                    <a:pt x="1424452" y="484262"/>
                  </a:lnTo>
                  <a:lnTo>
                    <a:pt x="1421917" y="509271"/>
                  </a:lnTo>
                  <a:lnTo>
                    <a:pt x="1419432" y="534676"/>
                  </a:lnTo>
                  <a:lnTo>
                    <a:pt x="1417777" y="560343"/>
                  </a:lnTo>
                  <a:lnTo>
                    <a:pt x="1416672" y="586186"/>
                  </a:lnTo>
                  <a:lnTo>
                    <a:pt x="1415936" y="612146"/>
                  </a:lnTo>
                  <a:lnTo>
                    <a:pt x="1414651" y="638184"/>
                  </a:lnTo>
                  <a:lnTo>
                    <a:pt x="1413001" y="664273"/>
                  </a:lnTo>
                  <a:lnTo>
                    <a:pt x="1411107" y="690398"/>
                  </a:lnTo>
                  <a:lnTo>
                    <a:pt x="1409052" y="717340"/>
                  </a:lnTo>
                  <a:lnTo>
                    <a:pt x="1406887" y="744825"/>
                  </a:lnTo>
                  <a:lnTo>
                    <a:pt x="1404650" y="772674"/>
                  </a:lnTo>
                  <a:lnTo>
                    <a:pt x="1402365" y="799971"/>
                  </a:lnTo>
                  <a:lnTo>
                    <a:pt x="1400048" y="826901"/>
                  </a:lnTo>
                  <a:lnTo>
                    <a:pt x="1397709" y="853585"/>
                  </a:lnTo>
                  <a:lnTo>
                    <a:pt x="1395356" y="880106"/>
                  </a:lnTo>
                  <a:lnTo>
                    <a:pt x="1392995" y="906517"/>
                  </a:lnTo>
                  <a:lnTo>
                    <a:pt x="1390626" y="932856"/>
                  </a:lnTo>
                  <a:lnTo>
                    <a:pt x="1389047" y="959147"/>
                  </a:lnTo>
                  <a:lnTo>
                    <a:pt x="1387994" y="985405"/>
                  </a:lnTo>
                  <a:lnTo>
                    <a:pt x="1387292" y="1011642"/>
                  </a:lnTo>
                  <a:lnTo>
                    <a:pt x="1386824" y="1037071"/>
                  </a:lnTo>
                  <a:lnTo>
                    <a:pt x="1386513" y="1061961"/>
                  </a:lnTo>
                  <a:lnTo>
                    <a:pt x="1386305" y="1086492"/>
                  </a:lnTo>
                  <a:lnTo>
                    <a:pt x="1386166" y="1109196"/>
                  </a:lnTo>
                  <a:lnTo>
                    <a:pt x="1386074" y="1130681"/>
                  </a:lnTo>
                  <a:lnTo>
                    <a:pt x="1386012" y="1151355"/>
                  </a:lnTo>
                  <a:lnTo>
                    <a:pt x="1386765" y="1171488"/>
                  </a:lnTo>
                  <a:lnTo>
                    <a:pt x="1388060" y="1191260"/>
                  </a:lnTo>
                  <a:lnTo>
                    <a:pt x="1389718" y="1210791"/>
                  </a:lnTo>
                  <a:lnTo>
                    <a:pt x="1391559" y="1245192"/>
                  </a:lnTo>
                  <a:lnTo>
                    <a:pt x="1393171" y="1276357"/>
                  </a:lnTo>
                  <a:lnTo>
                    <a:pt x="1396533" y="1306083"/>
                  </a:lnTo>
                  <a:lnTo>
                    <a:pt x="1400674" y="1330936"/>
                  </a:lnTo>
                  <a:lnTo>
                    <a:pt x="1407467" y="1360661"/>
                  </a:lnTo>
                  <a:lnTo>
                    <a:pt x="1414464" y="1399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7" name="SMARTInkShape-426"/>
            <p:cNvSpPr/>
            <p:nvPr/>
          </p:nvSpPr>
          <p:spPr>
            <a:xfrm>
              <a:off x="6565106" y="3793331"/>
              <a:ext cx="1235870" cy="128589"/>
            </a:xfrm>
            <a:custGeom>
              <a:avLst/>
              <a:gdLst/>
              <a:ahLst/>
              <a:cxnLst/>
              <a:rect l="0" t="0" r="0" b="0"/>
              <a:pathLst>
                <a:path w="1235870" h="128589">
                  <a:moveTo>
                    <a:pt x="0" y="128588"/>
                  </a:moveTo>
                  <a:lnTo>
                    <a:pt x="30529" y="128588"/>
                  </a:lnTo>
                  <a:lnTo>
                    <a:pt x="58170" y="124796"/>
                  </a:lnTo>
                  <a:lnTo>
                    <a:pt x="82210" y="122933"/>
                  </a:lnTo>
                  <a:lnTo>
                    <a:pt x="109563" y="121312"/>
                  </a:lnTo>
                  <a:lnTo>
                    <a:pt x="140241" y="117946"/>
                  </a:lnTo>
                  <a:lnTo>
                    <a:pt x="172396" y="115920"/>
                  </a:lnTo>
                  <a:lnTo>
                    <a:pt x="206002" y="114227"/>
                  </a:lnTo>
                  <a:lnTo>
                    <a:pt x="223853" y="112664"/>
                  </a:lnTo>
                  <a:lnTo>
                    <a:pt x="242104" y="110828"/>
                  </a:lnTo>
                  <a:lnTo>
                    <a:pt x="261415" y="108810"/>
                  </a:lnTo>
                  <a:lnTo>
                    <a:pt x="281433" y="106672"/>
                  </a:lnTo>
                  <a:lnTo>
                    <a:pt x="301923" y="104452"/>
                  </a:lnTo>
                  <a:lnTo>
                    <a:pt x="322726" y="102972"/>
                  </a:lnTo>
                  <a:lnTo>
                    <a:pt x="343738" y="101986"/>
                  </a:lnTo>
                  <a:lnTo>
                    <a:pt x="364890" y="101328"/>
                  </a:lnTo>
                  <a:lnTo>
                    <a:pt x="386136" y="100096"/>
                  </a:lnTo>
                  <a:lnTo>
                    <a:pt x="407442" y="98481"/>
                  </a:lnTo>
                  <a:lnTo>
                    <a:pt x="428790" y="96610"/>
                  </a:lnTo>
                  <a:lnTo>
                    <a:pt x="450960" y="94569"/>
                  </a:lnTo>
                  <a:lnTo>
                    <a:pt x="473678" y="92415"/>
                  </a:lnTo>
                  <a:lnTo>
                    <a:pt x="496760" y="90185"/>
                  </a:lnTo>
                  <a:lnTo>
                    <a:pt x="520879" y="87905"/>
                  </a:lnTo>
                  <a:lnTo>
                    <a:pt x="545691" y="85591"/>
                  </a:lnTo>
                  <a:lnTo>
                    <a:pt x="570963" y="83254"/>
                  </a:lnTo>
                  <a:lnTo>
                    <a:pt x="595748" y="80903"/>
                  </a:lnTo>
                  <a:lnTo>
                    <a:pt x="620210" y="78542"/>
                  </a:lnTo>
                  <a:lnTo>
                    <a:pt x="644455" y="76174"/>
                  </a:lnTo>
                  <a:lnTo>
                    <a:pt x="668556" y="73007"/>
                  </a:lnTo>
                  <a:lnTo>
                    <a:pt x="692560" y="69309"/>
                  </a:lnTo>
                  <a:lnTo>
                    <a:pt x="716500" y="65256"/>
                  </a:lnTo>
                  <a:lnTo>
                    <a:pt x="741191" y="61760"/>
                  </a:lnTo>
                  <a:lnTo>
                    <a:pt x="766384" y="58636"/>
                  </a:lnTo>
                  <a:lnTo>
                    <a:pt x="791911" y="55760"/>
                  </a:lnTo>
                  <a:lnTo>
                    <a:pt x="816865" y="53048"/>
                  </a:lnTo>
                  <a:lnTo>
                    <a:pt x="841440" y="50447"/>
                  </a:lnTo>
                  <a:lnTo>
                    <a:pt x="865760" y="47919"/>
                  </a:lnTo>
                  <a:lnTo>
                    <a:pt x="889911" y="44646"/>
                  </a:lnTo>
                  <a:lnTo>
                    <a:pt x="913949" y="40876"/>
                  </a:lnTo>
                  <a:lnTo>
                    <a:pt x="937912" y="36776"/>
                  </a:lnTo>
                  <a:lnTo>
                    <a:pt x="961032" y="33249"/>
                  </a:lnTo>
                  <a:lnTo>
                    <a:pt x="983587" y="30103"/>
                  </a:lnTo>
                  <a:lnTo>
                    <a:pt x="1005769" y="27213"/>
                  </a:lnTo>
                  <a:lnTo>
                    <a:pt x="1027700" y="24492"/>
                  </a:lnTo>
                  <a:lnTo>
                    <a:pt x="1049465" y="21884"/>
                  </a:lnTo>
                  <a:lnTo>
                    <a:pt x="1071119" y="19352"/>
                  </a:lnTo>
                  <a:lnTo>
                    <a:pt x="1091904" y="16870"/>
                  </a:lnTo>
                  <a:lnTo>
                    <a:pt x="1112111" y="14422"/>
                  </a:lnTo>
                  <a:lnTo>
                    <a:pt x="1131933" y="11996"/>
                  </a:lnTo>
                  <a:lnTo>
                    <a:pt x="1152290" y="9585"/>
                  </a:lnTo>
                  <a:lnTo>
                    <a:pt x="1173006" y="7184"/>
                  </a:lnTo>
                  <a:lnTo>
                    <a:pt x="1207930" y="3193"/>
                  </a:lnTo>
                  <a:lnTo>
                    <a:pt x="12358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SMARTInkShape-427"/>
            <p:cNvSpPr/>
            <p:nvPr/>
          </p:nvSpPr>
          <p:spPr>
            <a:xfrm>
              <a:off x="6993733" y="3457575"/>
              <a:ext cx="14287" cy="421482"/>
            </a:xfrm>
            <a:custGeom>
              <a:avLst/>
              <a:gdLst/>
              <a:ahLst/>
              <a:cxnLst/>
              <a:rect l="0" t="0" r="0" b="0"/>
              <a:pathLst>
                <a:path w="14287" h="421482">
                  <a:moveTo>
                    <a:pt x="14286" y="0"/>
                  </a:moveTo>
                  <a:lnTo>
                    <a:pt x="10493" y="3792"/>
                  </a:lnTo>
                  <a:lnTo>
                    <a:pt x="8631" y="7771"/>
                  </a:lnTo>
                  <a:lnTo>
                    <a:pt x="7229" y="37585"/>
                  </a:lnTo>
                  <a:lnTo>
                    <a:pt x="6365" y="71159"/>
                  </a:lnTo>
                  <a:lnTo>
                    <a:pt x="2238" y="104516"/>
                  </a:lnTo>
                  <a:lnTo>
                    <a:pt x="994" y="130589"/>
                  </a:lnTo>
                  <a:lnTo>
                    <a:pt x="441" y="155935"/>
                  </a:lnTo>
                  <a:lnTo>
                    <a:pt x="195" y="181223"/>
                  </a:lnTo>
                  <a:lnTo>
                    <a:pt x="85" y="208337"/>
                  </a:lnTo>
                  <a:lnTo>
                    <a:pt x="37" y="238380"/>
                  </a:lnTo>
                  <a:lnTo>
                    <a:pt x="15" y="268665"/>
                  </a:lnTo>
                  <a:lnTo>
                    <a:pt x="6" y="295355"/>
                  </a:lnTo>
                  <a:lnTo>
                    <a:pt x="1" y="322562"/>
                  </a:lnTo>
                  <a:lnTo>
                    <a:pt x="0" y="348942"/>
                  </a:lnTo>
                  <a:lnTo>
                    <a:pt x="792" y="380850"/>
                  </a:lnTo>
                  <a:lnTo>
                    <a:pt x="6480" y="415994"/>
                  </a:lnTo>
                  <a:lnTo>
                    <a:pt x="7142" y="4214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SMARTInkShape-428"/>
            <p:cNvSpPr/>
            <p:nvPr/>
          </p:nvSpPr>
          <p:spPr>
            <a:xfrm>
              <a:off x="6958013" y="3322043"/>
              <a:ext cx="463313" cy="571302"/>
            </a:xfrm>
            <a:custGeom>
              <a:avLst/>
              <a:gdLst/>
              <a:ahLst/>
              <a:cxnLst/>
              <a:rect l="0" t="0" r="0" b="0"/>
              <a:pathLst>
                <a:path w="463313" h="571302">
                  <a:moveTo>
                    <a:pt x="0" y="92670"/>
                  </a:moveTo>
                  <a:lnTo>
                    <a:pt x="3792" y="88877"/>
                  </a:lnTo>
                  <a:lnTo>
                    <a:pt x="5654" y="82782"/>
                  </a:lnTo>
                  <a:lnTo>
                    <a:pt x="6150" y="78934"/>
                  </a:lnTo>
                  <a:lnTo>
                    <a:pt x="8069" y="75575"/>
                  </a:lnTo>
                  <a:lnTo>
                    <a:pt x="37158" y="53801"/>
                  </a:lnTo>
                  <a:lnTo>
                    <a:pt x="66695" y="37484"/>
                  </a:lnTo>
                  <a:lnTo>
                    <a:pt x="93580" y="26841"/>
                  </a:lnTo>
                  <a:lnTo>
                    <a:pt x="123771" y="15750"/>
                  </a:lnTo>
                  <a:lnTo>
                    <a:pt x="157852" y="7437"/>
                  </a:lnTo>
                  <a:lnTo>
                    <a:pt x="193085" y="2063"/>
                  </a:lnTo>
                  <a:lnTo>
                    <a:pt x="228660" y="471"/>
                  </a:lnTo>
                  <a:lnTo>
                    <a:pt x="262219" y="0"/>
                  </a:lnTo>
                  <a:lnTo>
                    <a:pt x="294388" y="1976"/>
                  </a:lnTo>
                  <a:lnTo>
                    <a:pt x="326938" y="7589"/>
                  </a:lnTo>
                  <a:lnTo>
                    <a:pt x="362589" y="16597"/>
                  </a:lnTo>
                  <a:lnTo>
                    <a:pt x="392562" y="26020"/>
                  </a:lnTo>
                  <a:lnTo>
                    <a:pt x="413441" y="33939"/>
                  </a:lnTo>
                  <a:lnTo>
                    <a:pt x="444212" y="54702"/>
                  </a:lnTo>
                  <a:lnTo>
                    <a:pt x="450898" y="62831"/>
                  </a:lnTo>
                  <a:lnTo>
                    <a:pt x="459125" y="80125"/>
                  </a:lnTo>
                  <a:lnTo>
                    <a:pt x="463312" y="113004"/>
                  </a:lnTo>
                  <a:lnTo>
                    <a:pt x="463244" y="141469"/>
                  </a:lnTo>
                  <a:lnTo>
                    <a:pt x="457756" y="174685"/>
                  </a:lnTo>
                  <a:lnTo>
                    <a:pt x="450568" y="197913"/>
                  </a:lnTo>
                  <a:lnTo>
                    <a:pt x="444198" y="223582"/>
                  </a:lnTo>
                  <a:lnTo>
                    <a:pt x="438721" y="251659"/>
                  </a:lnTo>
                  <a:lnTo>
                    <a:pt x="433641" y="282659"/>
                  </a:lnTo>
                  <a:lnTo>
                    <a:pt x="430854" y="314957"/>
                  </a:lnTo>
                  <a:lnTo>
                    <a:pt x="428821" y="347039"/>
                  </a:lnTo>
                  <a:lnTo>
                    <a:pt x="425273" y="377172"/>
                  </a:lnTo>
                  <a:lnTo>
                    <a:pt x="421049" y="406440"/>
                  </a:lnTo>
                  <a:lnTo>
                    <a:pt x="417320" y="435323"/>
                  </a:lnTo>
                  <a:lnTo>
                    <a:pt x="415663" y="464035"/>
                  </a:lnTo>
                  <a:lnTo>
                    <a:pt x="410938" y="499390"/>
                  </a:lnTo>
                  <a:lnTo>
                    <a:pt x="408302" y="529974"/>
                  </a:lnTo>
                  <a:lnTo>
                    <a:pt x="407193" y="5713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0" name="SMARTInkShape-429"/>
            <p:cNvSpPr/>
            <p:nvPr/>
          </p:nvSpPr>
          <p:spPr>
            <a:xfrm>
              <a:off x="7044854" y="3630833"/>
              <a:ext cx="47776" cy="76349"/>
            </a:xfrm>
            <a:custGeom>
              <a:avLst/>
              <a:gdLst/>
              <a:ahLst/>
              <a:cxnLst/>
              <a:rect l="0" t="0" r="0" b="0"/>
              <a:pathLst>
                <a:path w="47776" h="76349">
                  <a:moveTo>
                    <a:pt x="6027" y="26767"/>
                  </a:moveTo>
                  <a:lnTo>
                    <a:pt x="6027" y="56767"/>
                  </a:lnTo>
                  <a:lnTo>
                    <a:pt x="8144" y="62061"/>
                  </a:lnTo>
                  <a:lnTo>
                    <a:pt x="19028" y="75337"/>
                  </a:lnTo>
                  <a:lnTo>
                    <a:pt x="21860" y="76135"/>
                  </a:lnTo>
                  <a:lnTo>
                    <a:pt x="23726" y="76348"/>
                  </a:lnTo>
                  <a:lnTo>
                    <a:pt x="27917" y="74468"/>
                  </a:lnTo>
                  <a:lnTo>
                    <a:pt x="30145" y="72855"/>
                  </a:lnTo>
                  <a:lnTo>
                    <a:pt x="37074" y="63000"/>
                  </a:lnTo>
                  <a:lnTo>
                    <a:pt x="47218" y="35513"/>
                  </a:lnTo>
                  <a:lnTo>
                    <a:pt x="47775" y="32598"/>
                  </a:lnTo>
                  <a:lnTo>
                    <a:pt x="47353" y="29861"/>
                  </a:lnTo>
                  <a:lnTo>
                    <a:pt x="40028" y="12521"/>
                  </a:lnTo>
                  <a:lnTo>
                    <a:pt x="35674" y="6755"/>
                  </a:lnTo>
                  <a:lnTo>
                    <a:pt x="32962" y="5967"/>
                  </a:lnTo>
                  <a:lnTo>
                    <a:pt x="31127" y="5756"/>
                  </a:lnTo>
                  <a:lnTo>
                    <a:pt x="26972" y="7639"/>
                  </a:lnTo>
                  <a:lnTo>
                    <a:pt x="10761" y="22139"/>
                  </a:lnTo>
                  <a:lnTo>
                    <a:pt x="8131" y="26827"/>
                  </a:lnTo>
                  <a:lnTo>
                    <a:pt x="6168" y="31556"/>
                  </a:lnTo>
                  <a:lnTo>
                    <a:pt x="1394" y="38681"/>
                  </a:lnTo>
                  <a:lnTo>
                    <a:pt x="0" y="43439"/>
                  </a:lnTo>
                  <a:lnTo>
                    <a:pt x="421" y="45026"/>
                  </a:lnTo>
                  <a:lnTo>
                    <a:pt x="1497" y="46083"/>
                  </a:lnTo>
                  <a:lnTo>
                    <a:pt x="5132" y="47780"/>
                  </a:lnTo>
                  <a:lnTo>
                    <a:pt x="9554" y="48074"/>
                  </a:lnTo>
                  <a:lnTo>
                    <a:pt x="11554" y="46528"/>
                  </a:lnTo>
                  <a:lnTo>
                    <a:pt x="15892" y="40577"/>
                  </a:lnTo>
                  <a:lnTo>
                    <a:pt x="30143" y="7348"/>
                  </a:lnTo>
                  <a:lnTo>
                    <a:pt x="33281" y="905"/>
                  </a:lnTo>
                  <a:lnTo>
                    <a:pt x="34515" y="0"/>
                  </a:lnTo>
                  <a:lnTo>
                    <a:pt x="41746" y="53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1" name="SMARTInkShape-430"/>
            <p:cNvSpPr/>
            <p:nvPr/>
          </p:nvSpPr>
          <p:spPr>
            <a:xfrm>
              <a:off x="6429375" y="1459340"/>
              <a:ext cx="1385889" cy="1019542"/>
            </a:xfrm>
            <a:custGeom>
              <a:avLst/>
              <a:gdLst/>
              <a:ahLst/>
              <a:cxnLst/>
              <a:rect l="0" t="0" r="0" b="0"/>
              <a:pathLst>
                <a:path w="1385889" h="1019542">
                  <a:moveTo>
                    <a:pt x="0" y="1019541"/>
                  </a:moveTo>
                  <a:lnTo>
                    <a:pt x="0" y="1015749"/>
                  </a:lnTo>
                  <a:lnTo>
                    <a:pt x="2117" y="1011770"/>
                  </a:lnTo>
                  <a:lnTo>
                    <a:pt x="22244" y="982513"/>
                  </a:lnTo>
                  <a:lnTo>
                    <a:pt x="44434" y="947404"/>
                  </a:lnTo>
                  <a:lnTo>
                    <a:pt x="68552" y="913853"/>
                  </a:lnTo>
                  <a:lnTo>
                    <a:pt x="86559" y="888431"/>
                  </a:lnTo>
                  <a:lnTo>
                    <a:pt x="105146" y="861258"/>
                  </a:lnTo>
                  <a:lnTo>
                    <a:pt x="123990" y="833306"/>
                  </a:lnTo>
                  <a:lnTo>
                    <a:pt x="147182" y="805007"/>
                  </a:lnTo>
                  <a:lnTo>
                    <a:pt x="172570" y="775762"/>
                  </a:lnTo>
                  <a:lnTo>
                    <a:pt x="197083" y="744243"/>
                  </a:lnTo>
                  <a:lnTo>
                    <a:pt x="225441" y="709597"/>
                  </a:lnTo>
                  <a:lnTo>
                    <a:pt x="240781" y="691468"/>
                  </a:lnTo>
                  <a:lnTo>
                    <a:pt x="255771" y="673032"/>
                  </a:lnTo>
                  <a:lnTo>
                    <a:pt x="270526" y="654391"/>
                  </a:lnTo>
                  <a:lnTo>
                    <a:pt x="285125" y="635614"/>
                  </a:lnTo>
                  <a:lnTo>
                    <a:pt x="300415" y="616746"/>
                  </a:lnTo>
                  <a:lnTo>
                    <a:pt x="316164" y="597817"/>
                  </a:lnTo>
                  <a:lnTo>
                    <a:pt x="332220" y="578848"/>
                  </a:lnTo>
                  <a:lnTo>
                    <a:pt x="348480" y="559852"/>
                  </a:lnTo>
                  <a:lnTo>
                    <a:pt x="364876" y="540838"/>
                  </a:lnTo>
                  <a:lnTo>
                    <a:pt x="381364" y="521812"/>
                  </a:lnTo>
                  <a:lnTo>
                    <a:pt x="397911" y="501984"/>
                  </a:lnTo>
                  <a:lnTo>
                    <a:pt x="414499" y="481622"/>
                  </a:lnTo>
                  <a:lnTo>
                    <a:pt x="431114" y="460903"/>
                  </a:lnTo>
                  <a:lnTo>
                    <a:pt x="448541" y="440741"/>
                  </a:lnTo>
                  <a:lnTo>
                    <a:pt x="466508" y="420949"/>
                  </a:lnTo>
                  <a:lnTo>
                    <a:pt x="484837" y="401405"/>
                  </a:lnTo>
                  <a:lnTo>
                    <a:pt x="502612" y="382819"/>
                  </a:lnTo>
                  <a:lnTo>
                    <a:pt x="537179" y="347352"/>
                  </a:lnTo>
                  <a:lnTo>
                    <a:pt x="553382" y="329321"/>
                  </a:lnTo>
                  <a:lnTo>
                    <a:pt x="568946" y="310951"/>
                  </a:lnTo>
                  <a:lnTo>
                    <a:pt x="584085" y="292354"/>
                  </a:lnTo>
                  <a:lnTo>
                    <a:pt x="615722" y="256874"/>
                  </a:lnTo>
                  <a:lnTo>
                    <a:pt x="648304" y="223378"/>
                  </a:lnTo>
                  <a:lnTo>
                    <a:pt x="681306" y="192616"/>
                  </a:lnTo>
                  <a:lnTo>
                    <a:pt x="712377" y="163069"/>
                  </a:lnTo>
                  <a:lnTo>
                    <a:pt x="742062" y="134856"/>
                  </a:lnTo>
                  <a:lnTo>
                    <a:pt x="771130" y="109087"/>
                  </a:lnTo>
                  <a:lnTo>
                    <a:pt x="799925" y="84406"/>
                  </a:lnTo>
                  <a:lnTo>
                    <a:pt x="827804" y="61794"/>
                  </a:lnTo>
                  <a:lnTo>
                    <a:pt x="853423" y="43807"/>
                  </a:lnTo>
                  <a:lnTo>
                    <a:pt x="878039" y="29992"/>
                  </a:lnTo>
                  <a:lnTo>
                    <a:pt x="902208" y="18560"/>
                  </a:lnTo>
                  <a:lnTo>
                    <a:pt x="937334" y="4787"/>
                  </a:lnTo>
                  <a:lnTo>
                    <a:pt x="968203" y="0"/>
                  </a:lnTo>
                  <a:lnTo>
                    <a:pt x="997458" y="170"/>
                  </a:lnTo>
                  <a:lnTo>
                    <a:pt x="1025441" y="8775"/>
                  </a:lnTo>
                  <a:lnTo>
                    <a:pt x="1049165" y="18292"/>
                  </a:lnTo>
                  <a:lnTo>
                    <a:pt x="1078516" y="42036"/>
                  </a:lnTo>
                  <a:lnTo>
                    <a:pt x="1107243" y="73450"/>
                  </a:lnTo>
                  <a:lnTo>
                    <a:pt x="1128701" y="100867"/>
                  </a:lnTo>
                  <a:lnTo>
                    <a:pt x="1142995" y="123879"/>
                  </a:lnTo>
                  <a:lnTo>
                    <a:pt x="1156491" y="149982"/>
                  </a:lnTo>
                  <a:lnTo>
                    <a:pt x="1167781" y="177458"/>
                  </a:lnTo>
                  <a:lnTo>
                    <a:pt x="1178091" y="205544"/>
                  </a:lnTo>
                  <a:lnTo>
                    <a:pt x="1187965" y="234696"/>
                  </a:lnTo>
                  <a:lnTo>
                    <a:pt x="1197645" y="266173"/>
                  </a:lnTo>
                  <a:lnTo>
                    <a:pt x="1207239" y="298684"/>
                  </a:lnTo>
                  <a:lnTo>
                    <a:pt x="1216794" y="331654"/>
                  </a:lnTo>
                  <a:lnTo>
                    <a:pt x="1226333" y="364828"/>
                  </a:lnTo>
                  <a:lnTo>
                    <a:pt x="1235864" y="398093"/>
                  </a:lnTo>
                  <a:lnTo>
                    <a:pt x="1246186" y="431398"/>
                  </a:lnTo>
                  <a:lnTo>
                    <a:pt x="1258711" y="464721"/>
                  </a:lnTo>
                  <a:lnTo>
                    <a:pt x="1270098" y="498053"/>
                  </a:lnTo>
                  <a:lnTo>
                    <a:pt x="1280451" y="530594"/>
                  </a:lnTo>
                  <a:lnTo>
                    <a:pt x="1290343" y="560931"/>
                  </a:lnTo>
                  <a:lnTo>
                    <a:pt x="1300032" y="590290"/>
                  </a:lnTo>
                  <a:lnTo>
                    <a:pt x="1310423" y="619213"/>
                  </a:lnTo>
                  <a:lnTo>
                    <a:pt x="1322979" y="647942"/>
                  </a:lnTo>
                  <a:lnTo>
                    <a:pt x="1334381" y="674469"/>
                  </a:lnTo>
                  <a:lnTo>
                    <a:pt x="1349724" y="709600"/>
                  </a:lnTo>
                  <a:lnTo>
                    <a:pt x="1364324" y="738000"/>
                  </a:lnTo>
                  <a:lnTo>
                    <a:pt x="1385888" y="7766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2" name="SMARTInkShape-431"/>
            <p:cNvSpPr/>
            <p:nvPr/>
          </p:nvSpPr>
          <p:spPr>
            <a:xfrm>
              <a:off x="7643820" y="1601320"/>
              <a:ext cx="306633" cy="427506"/>
            </a:xfrm>
            <a:custGeom>
              <a:avLst/>
              <a:gdLst/>
              <a:ahLst/>
              <a:cxnLst/>
              <a:rect l="0" t="0" r="0" b="0"/>
              <a:pathLst>
                <a:path w="306633" h="427506">
                  <a:moveTo>
                    <a:pt x="7136" y="270343"/>
                  </a:moveTo>
                  <a:lnTo>
                    <a:pt x="3343" y="266550"/>
                  </a:lnTo>
                  <a:lnTo>
                    <a:pt x="1482" y="262572"/>
                  </a:lnTo>
                  <a:lnTo>
                    <a:pt x="10" y="230501"/>
                  </a:lnTo>
                  <a:lnTo>
                    <a:pt x="0" y="218504"/>
                  </a:lnTo>
                  <a:lnTo>
                    <a:pt x="7580" y="198362"/>
                  </a:lnTo>
                  <a:lnTo>
                    <a:pt x="25157" y="169429"/>
                  </a:lnTo>
                  <a:lnTo>
                    <a:pt x="50736" y="133963"/>
                  </a:lnTo>
                  <a:lnTo>
                    <a:pt x="71649" y="105844"/>
                  </a:lnTo>
                  <a:lnTo>
                    <a:pt x="96256" y="71691"/>
                  </a:lnTo>
                  <a:lnTo>
                    <a:pt x="126910" y="42550"/>
                  </a:lnTo>
                  <a:lnTo>
                    <a:pt x="153636" y="15859"/>
                  </a:lnTo>
                  <a:lnTo>
                    <a:pt x="155591" y="10924"/>
                  </a:lnTo>
                  <a:lnTo>
                    <a:pt x="156906" y="9291"/>
                  </a:lnTo>
                  <a:lnTo>
                    <a:pt x="161755" y="6198"/>
                  </a:lnTo>
                  <a:lnTo>
                    <a:pt x="163964" y="0"/>
                  </a:lnTo>
                  <a:lnTo>
                    <a:pt x="164150" y="1495"/>
                  </a:lnTo>
                  <a:lnTo>
                    <a:pt x="165091" y="18950"/>
                  </a:lnTo>
                  <a:lnTo>
                    <a:pt x="169953" y="35271"/>
                  </a:lnTo>
                  <a:lnTo>
                    <a:pt x="171574" y="43629"/>
                  </a:lnTo>
                  <a:lnTo>
                    <a:pt x="187993" y="76430"/>
                  </a:lnTo>
                  <a:lnTo>
                    <a:pt x="214503" y="108062"/>
                  </a:lnTo>
                  <a:lnTo>
                    <a:pt x="228651" y="123835"/>
                  </a:lnTo>
                  <a:lnTo>
                    <a:pt x="261933" y="153867"/>
                  </a:lnTo>
                  <a:lnTo>
                    <a:pt x="276219" y="164217"/>
                  </a:lnTo>
                  <a:lnTo>
                    <a:pt x="306632" y="177132"/>
                  </a:lnTo>
                  <a:lnTo>
                    <a:pt x="293391" y="191179"/>
                  </a:lnTo>
                  <a:lnTo>
                    <a:pt x="263437" y="215546"/>
                  </a:lnTo>
                  <a:lnTo>
                    <a:pt x="231771" y="246025"/>
                  </a:lnTo>
                  <a:lnTo>
                    <a:pt x="200518" y="273280"/>
                  </a:lnTo>
                  <a:lnTo>
                    <a:pt x="173707" y="305256"/>
                  </a:lnTo>
                  <a:lnTo>
                    <a:pt x="146890" y="336073"/>
                  </a:lnTo>
                  <a:lnTo>
                    <a:pt x="122628" y="365313"/>
                  </a:lnTo>
                  <a:lnTo>
                    <a:pt x="94684" y="397140"/>
                  </a:lnTo>
                  <a:lnTo>
                    <a:pt x="71430" y="4275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3" name="SMARTInkShape-432"/>
            <p:cNvSpPr/>
            <p:nvPr/>
          </p:nvSpPr>
          <p:spPr>
            <a:xfrm>
              <a:off x="7797056" y="1208314"/>
              <a:ext cx="661145" cy="499043"/>
            </a:xfrm>
            <a:custGeom>
              <a:avLst/>
              <a:gdLst/>
              <a:ahLst/>
              <a:cxnLst/>
              <a:rect l="0" t="0" r="0" b="0"/>
              <a:pathLst>
                <a:path w="661145" h="499043">
                  <a:moveTo>
                    <a:pt x="11063" y="499042"/>
                  </a:moveTo>
                  <a:lnTo>
                    <a:pt x="421" y="488400"/>
                  </a:lnTo>
                  <a:lnTo>
                    <a:pt x="0" y="486391"/>
                  </a:lnTo>
                  <a:lnTo>
                    <a:pt x="512" y="484258"/>
                  </a:lnTo>
                  <a:lnTo>
                    <a:pt x="1648" y="482043"/>
                  </a:lnTo>
                  <a:lnTo>
                    <a:pt x="7854" y="454882"/>
                  </a:lnTo>
                  <a:lnTo>
                    <a:pt x="28249" y="419496"/>
                  </a:lnTo>
                  <a:lnTo>
                    <a:pt x="42966" y="392482"/>
                  </a:lnTo>
                  <a:lnTo>
                    <a:pt x="61261" y="359695"/>
                  </a:lnTo>
                  <a:lnTo>
                    <a:pt x="77883" y="324845"/>
                  </a:lnTo>
                  <a:lnTo>
                    <a:pt x="96743" y="290178"/>
                  </a:lnTo>
                  <a:lnTo>
                    <a:pt x="112737" y="259445"/>
                  </a:lnTo>
                  <a:lnTo>
                    <a:pt x="126737" y="231024"/>
                  </a:lnTo>
                  <a:lnTo>
                    <a:pt x="137793" y="199899"/>
                  </a:lnTo>
                  <a:lnTo>
                    <a:pt x="139487" y="186416"/>
                  </a:lnTo>
                  <a:lnTo>
                    <a:pt x="138747" y="185850"/>
                  </a:lnTo>
                  <a:lnTo>
                    <a:pt x="135810" y="185221"/>
                  </a:lnTo>
                  <a:lnTo>
                    <a:pt x="134709" y="185847"/>
                  </a:lnTo>
                  <a:lnTo>
                    <a:pt x="133975" y="187058"/>
                  </a:lnTo>
                  <a:lnTo>
                    <a:pt x="133159" y="191314"/>
                  </a:lnTo>
                  <a:lnTo>
                    <a:pt x="132532" y="225363"/>
                  </a:lnTo>
                  <a:lnTo>
                    <a:pt x="134111" y="229277"/>
                  </a:lnTo>
                  <a:lnTo>
                    <a:pt x="140099" y="235742"/>
                  </a:lnTo>
                  <a:lnTo>
                    <a:pt x="145935" y="239145"/>
                  </a:lnTo>
                  <a:lnTo>
                    <a:pt x="148602" y="240053"/>
                  </a:lnTo>
                  <a:lnTo>
                    <a:pt x="163734" y="237537"/>
                  </a:lnTo>
                  <a:lnTo>
                    <a:pt x="187092" y="227972"/>
                  </a:lnTo>
                  <a:lnTo>
                    <a:pt x="214120" y="207500"/>
                  </a:lnTo>
                  <a:lnTo>
                    <a:pt x="246029" y="177533"/>
                  </a:lnTo>
                  <a:lnTo>
                    <a:pt x="280620" y="143518"/>
                  </a:lnTo>
                  <a:lnTo>
                    <a:pt x="316004" y="112097"/>
                  </a:lnTo>
                  <a:lnTo>
                    <a:pt x="344039" y="86471"/>
                  </a:lnTo>
                  <a:lnTo>
                    <a:pt x="367426" y="71382"/>
                  </a:lnTo>
                  <a:lnTo>
                    <a:pt x="372463" y="70266"/>
                  </a:lnTo>
                  <a:lnTo>
                    <a:pt x="375822" y="71110"/>
                  </a:lnTo>
                  <a:lnTo>
                    <a:pt x="378061" y="73261"/>
                  </a:lnTo>
                  <a:lnTo>
                    <a:pt x="380548" y="79883"/>
                  </a:lnTo>
                  <a:lnTo>
                    <a:pt x="382145" y="97070"/>
                  </a:lnTo>
                  <a:lnTo>
                    <a:pt x="376353" y="131377"/>
                  </a:lnTo>
                  <a:lnTo>
                    <a:pt x="377936" y="139315"/>
                  </a:lnTo>
                  <a:lnTo>
                    <a:pt x="379470" y="142543"/>
                  </a:lnTo>
                  <a:lnTo>
                    <a:pt x="381287" y="144694"/>
                  </a:lnTo>
                  <a:lnTo>
                    <a:pt x="385421" y="147086"/>
                  </a:lnTo>
                  <a:lnTo>
                    <a:pt x="392022" y="146032"/>
                  </a:lnTo>
                  <a:lnTo>
                    <a:pt x="412986" y="135095"/>
                  </a:lnTo>
                  <a:lnTo>
                    <a:pt x="440852" y="106241"/>
                  </a:lnTo>
                  <a:lnTo>
                    <a:pt x="467726" y="78474"/>
                  </a:lnTo>
                  <a:lnTo>
                    <a:pt x="499677" y="47052"/>
                  </a:lnTo>
                  <a:lnTo>
                    <a:pt x="528812" y="22748"/>
                  </a:lnTo>
                  <a:lnTo>
                    <a:pt x="556158" y="4145"/>
                  </a:lnTo>
                  <a:lnTo>
                    <a:pt x="566802" y="510"/>
                  </a:lnTo>
                  <a:lnTo>
                    <a:pt x="569674" y="0"/>
                  </a:lnTo>
                  <a:lnTo>
                    <a:pt x="572383" y="454"/>
                  </a:lnTo>
                  <a:lnTo>
                    <a:pt x="584550" y="4768"/>
                  </a:lnTo>
                  <a:lnTo>
                    <a:pt x="619083" y="6005"/>
                  </a:lnTo>
                  <a:lnTo>
                    <a:pt x="651724" y="6108"/>
                  </a:lnTo>
                  <a:lnTo>
                    <a:pt x="661144" y="6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4" name="SMARTInkShape-433"/>
            <p:cNvSpPr/>
            <p:nvPr/>
          </p:nvSpPr>
          <p:spPr>
            <a:xfrm>
              <a:off x="5624106" y="2929379"/>
              <a:ext cx="412365" cy="1221141"/>
            </a:xfrm>
            <a:custGeom>
              <a:avLst/>
              <a:gdLst/>
              <a:ahLst/>
              <a:cxnLst/>
              <a:rect l="0" t="0" r="0" b="0"/>
              <a:pathLst>
                <a:path w="412365" h="1221141">
                  <a:moveTo>
                    <a:pt x="412364" y="6702"/>
                  </a:moveTo>
                  <a:lnTo>
                    <a:pt x="412364" y="2910"/>
                  </a:lnTo>
                  <a:lnTo>
                    <a:pt x="410775" y="1793"/>
                  </a:lnTo>
                  <a:lnTo>
                    <a:pt x="396821" y="0"/>
                  </a:lnTo>
                  <a:lnTo>
                    <a:pt x="387993" y="548"/>
                  </a:lnTo>
                  <a:lnTo>
                    <a:pt x="373304" y="6114"/>
                  </a:lnTo>
                  <a:lnTo>
                    <a:pt x="345292" y="26048"/>
                  </a:lnTo>
                  <a:lnTo>
                    <a:pt x="316555" y="55297"/>
                  </a:lnTo>
                  <a:lnTo>
                    <a:pt x="293582" y="81481"/>
                  </a:lnTo>
                  <a:lnTo>
                    <a:pt x="267496" y="111639"/>
                  </a:lnTo>
                  <a:lnTo>
                    <a:pt x="237911" y="143564"/>
                  </a:lnTo>
                  <a:lnTo>
                    <a:pt x="206241" y="177067"/>
                  </a:lnTo>
                  <a:lnTo>
                    <a:pt x="190017" y="194891"/>
                  </a:lnTo>
                  <a:lnTo>
                    <a:pt x="158761" y="230042"/>
                  </a:lnTo>
                  <a:lnTo>
                    <a:pt x="131640" y="261539"/>
                  </a:lnTo>
                  <a:lnTo>
                    <a:pt x="106357" y="289296"/>
                  </a:lnTo>
                  <a:lnTo>
                    <a:pt x="74045" y="320886"/>
                  </a:lnTo>
                  <a:lnTo>
                    <a:pt x="41793" y="345782"/>
                  </a:lnTo>
                  <a:lnTo>
                    <a:pt x="21783" y="361934"/>
                  </a:lnTo>
                  <a:lnTo>
                    <a:pt x="21801" y="362586"/>
                  </a:lnTo>
                  <a:lnTo>
                    <a:pt x="22607" y="363021"/>
                  </a:lnTo>
                  <a:lnTo>
                    <a:pt x="54395" y="363867"/>
                  </a:lnTo>
                  <a:lnTo>
                    <a:pt x="71348" y="366000"/>
                  </a:lnTo>
                  <a:lnTo>
                    <a:pt x="94618" y="373832"/>
                  </a:lnTo>
                  <a:lnTo>
                    <a:pt x="102603" y="382596"/>
                  </a:lnTo>
                  <a:lnTo>
                    <a:pt x="105843" y="388267"/>
                  </a:lnTo>
                  <a:lnTo>
                    <a:pt x="110405" y="415210"/>
                  </a:lnTo>
                  <a:lnTo>
                    <a:pt x="109355" y="439086"/>
                  </a:lnTo>
                  <a:lnTo>
                    <a:pt x="105449" y="466366"/>
                  </a:lnTo>
                  <a:lnTo>
                    <a:pt x="98421" y="497012"/>
                  </a:lnTo>
                  <a:lnTo>
                    <a:pt x="87890" y="531270"/>
                  </a:lnTo>
                  <a:lnTo>
                    <a:pt x="74478" y="566868"/>
                  </a:lnTo>
                  <a:lnTo>
                    <a:pt x="57932" y="601211"/>
                  </a:lnTo>
                  <a:lnTo>
                    <a:pt x="42114" y="634995"/>
                  </a:lnTo>
                  <a:lnTo>
                    <a:pt x="27939" y="666943"/>
                  </a:lnTo>
                  <a:lnTo>
                    <a:pt x="16347" y="694372"/>
                  </a:lnTo>
                  <a:lnTo>
                    <a:pt x="4689" y="728334"/>
                  </a:lnTo>
                  <a:lnTo>
                    <a:pt x="0" y="750920"/>
                  </a:lnTo>
                  <a:lnTo>
                    <a:pt x="1019" y="760270"/>
                  </a:lnTo>
                  <a:lnTo>
                    <a:pt x="2403" y="763875"/>
                  </a:lnTo>
                  <a:lnTo>
                    <a:pt x="4912" y="766278"/>
                  </a:lnTo>
                  <a:lnTo>
                    <a:pt x="11934" y="768948"/>
                  </a:lnTo>
                  <a:lnTo>
                    <a:pt x="28606" y="766658"/>
                  </a:lnTo>
                  <a:lnTo>
                    <a:pt x="56365" y="753864"/>
                  </a:lnTo>
                  <a:lnTo>
                    <a:pt x="89483" y="742870"/>
                  </a:lnTo>
                  <a:lnTo>
                    <a:pt x="104554" y="739494"/>
                  </a:lnTo>
                  <a:lnTo>
                    <a:pt x="119190" y="740640"/>
                  </a:lnTo>
                  <a:lnTo>
                    <a:pt x="131516" y="748028"/>
                  </a:lnTo>
                  <a:lnTo>
                    <a:pt x="147380" y="767692"/>
                  </a:lnTo>
                  <a:lnTo>
                    <a:pt x="156480" y="786245"/>
                  </a:lnTo>
                  <a:lnTo>
                    <a:pt x="163170" y="810366"/>
                  </a:lnTo>
                  <a:lnTo>
                    <a:pt x="166673" y="841194"/>
                  </a:lnTo>
                  <a:lnTo>
                    <a:pt x="167436" y="876062"/>
                  </a:lnTo>
                  <a:lnTo>
                    <a:pt x="166528" y="894251"/>
                  </a:lnTo>
                  <a:lnTo>
                    <a:pt x="165129" y="912726"/>
                  </a:lnTo>
                  <a:lnTo>
                    <a:pt x="163575" y="948071"/>
                  </a:lnTo>
                  <a:lnTo>
                    <a:pt x="162884" y="982301"/>
                  </a:lnTo>
                  <a:lnTo>
                    <a:pt x="162577" y="1016035"/>
                  </a:lnTo>
                  <a:lnTo>
                    <a:pt x="162442" y="1047432"/>
                  </a:lnTo>
                  <a:lnTo>
                    <a:pt x="163174" y="1075674"/>
                  </a:lnTo>
                  <a:lnTo>
                    <a:pt x="168049" y="1108630"/>
                  </a:lnTo>
                  <a:lnTo>
                    <a:pt x="172281" y="1125891"/>
                  </a:lnTo>
                  <a:lnTo>
                    <a:pt x="176108" y="1132241"/>
                  </a:lnTo>
                  <a:lnTo>
                    <a:pt x="186711" y="1141413"/>
                  </a:lnTo>
                  <a:lnTo>
                    <a:pt x="199360" y="1146018"/>
                  </a:lnTo>
                  <a:lnTo>
                    <a:pt x="234735" y="1149217"/>
                  </a:lnTo>
                  <a:lnTo>
                    <a:pt x="268033" y="1151723"/>
                  </a:lnTo>
                  <a:lnTo>
                    <a:pt x="283128" y="1156950"/>
                  </a:lnTo>
                  <a:lnTo>
                    <a:pt x="304221" y="1173281"/>
                  </a:lnTo>
                  <a:lnTo>
                    <a:pt x="320084" y="1193201"/>
                  </a:lnTo>
                  <a:lnTo>
                    <a:pt x="333782" y="12211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5" name="SMARTInkShape-434"/>
            <p:cNvSpPr/>
            <p:nvPr/>
          </p:nvSpPr>
          <p:spPr>
            <a:xfrm>
              <a:off x="6007895" y="3829050"/>
              <a:ext cx="2450306" cy="778571"/>
            </a:xfrm>
            <a:custGeom>
              <a:avLst/>
              <a:gdLst/>
              <a:ahLst/>
              <a:cxnLst/>
              <a:rect l="0" t="0" r="0" b="0"/>
              <a:pathLst>
                <a:path w="2450306" h="778571">
                  <a:moveTo>
                    <a:pt x="0" y="592931"/>
                  </a:moveTo>
                  <a:lnTo>
                    <a:pt x="0" y="596723"/>
                  </a:lnTo>
                  <a:lnTo>
                    <a:pt x="2116" y="600702"/>
                  </a:lnTo>
                  <a:lnTo>
                    <a:pt x="3791" y="602874"/>
                  </a:lnTo>
                  <a:lnTo>
                    <a:pt x="12003" y="605288"/>
                  </a:lnTo>
                  <a:lnTo>
                    <a:pt x="32885" y="606837"/>
                  </a:lnTo>
                  <a:lnTo>
                    <a:pt x="44777" y="600699"/>
                  </a:lnTo>
                  <a:lnTo>
                    <a:pt x="75607" y="577356"/>
                  </a:lnTo>
                  <a:lnTo>
                    <a:pt x="106715" y="553039"/>
                  </a:lnTo>
                  <a:lnTo>
                    <a:pt x="137275" y="533310"/>
                  </a:lnTo>
                  <a:lnTo>
                    <a:pt x="170231" y="521202"/>
                  </a:lnTo>
                  <a:lnTo>
                    <a:pt x="191281" y="521629"/>
                  </a:lnTo>
                  <a:lnTo>
                    <a:pt x="211219" y="527904"/>
                  </a:lnTo>
                  <a:lnTo>
                    <a:pt x="230665" y="538630"/>
                  </a:lnTo>
                  <a:lnTo>
                    <a:pt x="259461" y="569434"/>
                  </a:lnTo>
                  <a:lnTo>
                    <a:pt x="278564" y="595188"/>
                  </a:lnTo>
                  <a:lnTo>
                    <a:pt x="296843" y="622509"/>
                  </a:lnTo>
                  <a:lnTo>
                    <a:pt x="312904" y="650527"/>
                  </a:lnTo>
                  <a:lnTo>
                    <a:pt x="330096" y="676738"/>
                  </a:lnTo>
                  <a:lnTo>
                    <a:pt x="357627" y="711690"/>
                  </a:lnTo>
                  <a:lnTo>
                    <a:pt x="385892" y="737921"/>
                  </a:lnTo>
                  <a:lnTo>
                    <a:pt x="414375" y="753631"/>
                  </a:lnTo>
                  <a:lnTo>
                    <a:pt x="423887" y="757214"/>
                  </a:lnTo>
                  <a:lnTo>
                    <a:pt x="442923" y="756963"/>
                  </a:lnTo>
                  <a:lnTo>
                    <a:pt x="473606" y="745779"/>
                  </a:lnTo>
                  <a:lnTo>
                    <a:pt x="507833" y="725267"/>
                  </a:lnTo>
                  <a:lnTo>
                    <a:pt x="543110" y="696965"/>
                  </a:lnTo>
                  <a:lnTo>
                    <a:pt x="578698" y="665560"/>
                  </a:lnTo>
                  <a:lnTo>
                    <a:pt x="603273" y="648229"/>
                  </a:lnTo>
                  <a:lnTo>
                    <a:pt x="630070" y="637881"/>
                  </a:lnTo>
                  <a:lnTo>
                    <a:pt x="655739" y="634869"/>
                  </a:lnTo>
                  <a:lnTo>
                    <a:pt x="680377" y="636970"/>
                  </a:lnTo>
                  <a:lnTo>
                    <a:pt x="704556" y="643196"/>
                  </a:lnTo>
                  <a:lnTo>
                    <a:pt x="728531" y="657604"/>
                  </a:lnTo>
                  <a:lnTo>
                    <a:pt x="752416" y="676444"/>
                  </a:lnTo>
                  <a:lnTo>
                    <a:pt x="776261" y="695400"/>
                  </a:lnTo>
                  <a:lnTo>
                    <a:pt x="800087" y="716525"/>
                  </a:lnTo>
                  <a:lnTo>
                    <a:pt x="824700" y="737556"/>
                  </a:lnTo>
                  <a:lnTo>
                    <a:pt x="851513" y="754840"/>
                  </a:lnTo>
                  <a:lnTo>
                    <a:pt x="877189" y="768343"/>
                  </a:lnTo>
                  <a:lnTo>
                    <a:pt x="901830" y="777254"/>
                  </a:lnTo>
                  <a:lnTo>
                    <a:pt x="926010" y="778570"/>
                  </a:lnTo>
                  <a:lnTo>
                    <a:pt x="947870" y="772275"/>
                  </a:lnTo>
                  <a:lnTo>
                    <a:pt x="980143" y="753226"/>
                  </a:lnTo>
                  <a:lnTo>
                    <a:pt x="1014841" y="723241"/>
                  </a:lnTo>
                  <a:lnTo>
                    <a:pt x="1037621" y="698472"/>
                  </a:lnTo>
                  <a:lnTo>
                    <a:pt x="1058328" y="674234"/>
                  </a:lnTo>
                  <a:lnTo>
                    <a:pt x="1080232" y="650232"/>
                  </a:lnTo>
                  <a:lnTo>
                    <a:pt x="1114876" y="620757"/>
                  </a:lnTo>
                  <a:lnTo>
                    <a:pt x="1138438" y="609267"/>
                  </a:lnTo>
                  <a:lnTo>
                    <a:pt x="1162139" y="604160"/>
                  </a:lnTo>
                  <a:lnTo>
                    <a:pt x="1185901" y="608241"/>
                  </a:lnTo>
                  <a:lnTo>
                    <a:pt x="1208898" y="618785"/>
                  </a:lnTo>
                  <a:lnTo>
                    <a:pt x="1240488" y="642572"/>
                  </a:lnTo>
                  <a:lnTo>
                    <a:pt x="1273837" y="670523"/>
                  </a:lnTo>
                  <a:lnTo>
                    <a:pt x="1304973" y="701999"/>
                  </a:lnTo>
                  <a:lnTo>
                    <a:pt x="1338981" y="725525"/>
                  </a:lnTo>
                  <a:lnTo>
                    <a:pt x="1362394" y="734676"/>
                  </a:lnTo>
                  <a:lnTo>
                    <a:pt x="1394095" y="736706"/>
                  </a:lnTo>
                  <a:lnTo>
                    <a:pt x="1413876" y="729856"/>
                  </a:lnTo>
                  <a:lnTo>
                    <a:pt x="1433252" y="717287"/>
                  </a:lnTo>
                  <a:lnTo>
                    <a:pt x="1462009" y="686310"/>
                  </a:lnTo>
                  <a:lnTo>
                    <a:pt x="1481102" y="657981"/>
                  </a:lnTo>
                  <a:lnTo>
                    <a:pt x="1500171" y="628986"/>
                  </a:lnTo>
                  <a:lnTo>
                    <a:pt x="1518436" y="601018"/>
                  </a:lnTo>
                  <a:lnTo>
                    <a:pt x="1534490" y="575359"/>
                  </a:lnTo>
                  <a:lnTo>
                    <a:pt x="1560710" y="546185"/>
                  </a:lnTo>
                  <a:lnTo>
                    <a:pt x="1588587" y="530044"/>
                  </a:lnTo>
                  <a:lnTo>
                    <a:pt x="1607473" y="529527"/>
                  </a:lnTo>
                  <a:lnTo>
                    <a:pt x="1633839" y="538162"/>
                  </a:lnTo>
                  <a:lnTo>
                    <a:pt x="1667874" y="559094"/>
                  </a:lnTo>
                  <a:lnTo>
                    <a:pt x="1695745" y="575409"/>
                  </a:lnTo>
                  <a:lnTo>
                    <a:pt x="1724111" y="586505"/>
                  </a:lnTo>
                  <a:lnTo>
                    <a:pt x="1752624" y="587235"/>
                  </a:lnTo>
                  <a:lnTo>
                    <a:pt x="1781182" y="574839"/>
                  </a:lnTo>
                  <a:lnTo>
                    <a:pt x="1805959" y="544708"/>
                  </a:lnTo>
                  <a:lnTo>
                    <a:pt x="1823146" y="516994"/>
                  </a:lnTo>
                  <a:lnTo>
                    <a:pt x="1841368" y="486157"/>
                  </a:lnTo>
                  <a:lnTo>
                    <a:pt x="1860050" y="453930"/>
                  </a:lnTo>
                  <a:lnTo>
                    <a:pt x="1878936" y="418969"/>
                  </a:lnTo>
                  <a:lnTo>
                    <a:pt x="1897913" y="384646"/>
                  </a:lnTo>
                  <a:lnTo>
                    <a:pt x="1916931" y="356162"/>
                  </a:lnTo>
                  <a:lnTo>
                    <a:pt x="1945488" y="325398"/>
                  </a:lnTo>
                  <a:lnTo>
                    <a:pt x="1964533" y="315278"/>
                  </a:lnTo>
                  <a:lnTo>
                    <a:pt x="1974057" y="312579"/>
                  </a:lnTo>
                  <a:lnTo>
                    <a:pt x="1990990" y="313813"/>
                  </a:lnTo>
                  <a:lnTo>
                    <a:pt x="2006452" y="320447"/>
                  </a:lnTo>
                  <a:lnTo>
                    <a:pt x="2035781" y="344110"/>
                  </a:lnTo>
                  <a:lnTo>
                    <a:pt x="2064506" y="367921"/>
                  </a:lnTo>
                  <a:lnTo>
                    <a:pt x="2085963" y="379241"/>
                  </a:lnTo>
                  <a:lnTo>
                    <a:pt x="2102373" y="378631"/>
                  </a:lnTo>
                  <a:lnTo>
                    <a:pt x="2119456" y="372274"/>
                  </a:lnTo>
                  <a:lnTo>
                    <a:pt x="2134986" y="361512"/>
                  </a:lnTo>
                  <a:lnTo>
                    <a:pt x="2160909" y="330688"/>
                  </a:lnTo>
                  <a:lnTo>
                    <a:pt x="2177222" y="304929"/>
                  </a:lnTo>
                  <a:lnTo>
                    <a:pt x="2192410" y="276018"/>
                  </a:lnTo>
                  <a:lnTo>
                    <a:pt x="2207098" y="242002"/>
                  </a:lnTo>
                  <a:lnTo>
                    <a:pt x="2221563" y="207833"/>
                  </a:lnTo>
                  <a:lnTo>
                    <a:pt x="2236723" y="175714"/>
                  </a:lnTo>
                  <a:lnTo>
                    <a:pt x="2254044" y="148210"/>
                  </a:lnTo>
                  <a:lnTo>
                    <a:pt x="2277854" y="117997"/>
                  </a:lnTo>
                  <a:lnTo>
                    <a:pt x="2299990" y="101549"/>
                  </a:lnTo>
                  <a:lnTo>
                    <a:pt x="2312325" y="98843"/>
                  </a:lnTo>
                  <a:lnTo>
                    <a:pt x="2342999" y="104768"/>
                  </a:lnTo>
                  <a:lnTo>
                    <a:pt x="2372801" y="106842"/>
                  </a:lnTo>
                  <a:lnTo>
                    <a:pt x="2378792" y="104565"/>
                  </a:lnTo>
                  <a:lnTo>
                    <a:pt x="2395602" y="89191"/>
                  </a:lnTo>
                  <a:lnTo>
                    <a:pt x="2422214" y="53836"/>
                  </a:lnTo>
                  <a:lnTo>
                    <a:pt x="245030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6" name="SMARTInkShape-435"/>
            <p:cNvSpPr/>
            <p:nvPr/>
          </p:nvSpPr>
          <p:spPr>
            <a:xfrm>
              <a:off x="8543925" y="3621881"/>
              <a:ext cx="28576" cy="21433"/>
            </a:xfrm>
            <a:custGeom>
              <a:avLst/>
              <a:gdLst/>
              <a:ahLst/>
              <a:cxnLst/>
              <a:rect l="0" t="0" r="0" b="0"/>
              <a:pathLst>
                <a:path w="28576" h="21433">
                  <a:moveTo>
                    <a:pt x="28575" y="21432"/>
                  </a:moveTo>
                  <a:lnTo>
                    <a:pt x="22424" y="15281"/>
                  </a:lnTo>
                  <a:lnTo>
                    <a:pt x="15924" y="13690"/>
                  </a:lnTo>
                  <a:lnTo>
                    <a:pt x="9305" y="9436"/>
                  </a:lnTo>
                  <a:lnTo>
                    <a:pt x="4664" y="8163"/>
                  </a:lnTo>
                  <a:lnTo>
                    <a:pt x="3110" y="7029"/>
                  </a:lnTo>
                  <a:lnTo>
                    <a:pt x="2073" y="548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7" name="SMARTInkShape-436"/>
            <p:cNvSpPr/>
            <p:nvPr/>
          </p:nvSpPr>
          <p:spPr>
            <a:xfrm>
              <a:off x="7943850" y="2836069"/>
              <a:ext cx="614364" cy="557213"/>
            </a:xfrm>
            <a:custGeom>
              <a:avLst/>
              <a:gdLst/>
              <a:ahLst/>
              <a:cxnLst/>
              <a:rect l="0" t="0" r="0" b="0"/>
              <a:pathLst>
                <a:path w="614364" h="557213">
                  <a:moveTo>
                    <a:pt x="614363" y="557212"/>
                  </a:moveTo>
                  <a:lnTo>
                    <a:pt x="613569" y="549922"/>
                  </a:lnTo>
                  <a:lnTo>
                    <a:pt x="607087" y="517826"/>
                  </a:lnTo>
                  <a:lnTo>
                    <a:pt x="600918" y="495095"/>
                  </a:lnTo>
                  <a:lnTo>
                    <a:pt x="585013" y="472388"/>
                  </a:lnTo>
                  <a:lnTo>
                    <a:pt x="552405" y="438202"/>
                  </a:lnTo>
                  <a:lnTo>
                    <a:pt x="538149" y="423878"/>
                  </a:lnTo>
                  <a:lnTo>
                    <a:pt x="524813" y="394202"/>
                  </a:lnTo>
                  <a:lnTo>
                    <a:pt x="514535" y="362470"/>
                  </a:lnTo>
                  <a:lnTo>
                    <a:pt x="509377" y="335204"/>
                  </a:lnTo>
                  <a:lnTo>
                    <a:pt x="505733" y="307017"/>
                  </a:lnTo>
                  <a:lnTo>
                    <a:pt x="497509" y="280674"/>
                  </a:lnTo>
                  <a:lnTo>
                    <a:pt x="484301" y="254232"/>
                  </a:lnTo>
                  <a:lnTo>
                    <a:pt x="472684" y="245813"/>
                  </a:lnTo>
                  <a:lnTo>
                    <a:pt x="439357" y="233940"/>
                  </a:lnTo>
                  <a:lnTo>
                    <a:pt x="407815" y="226390"/>
                  </a:lnTo>
                  <a:lnTo>
                    <a:pt x="373335" y="219125"/>
                  </a:lnTo>
                  <a:lnTo>
                    <a:pt x="341776" y="211946"/>
                  </a:lnTo>
                  <a:lnTo>
                    <a:pt x="308524" y="204792"/>
                  </a:lnTo>
                  <a:lnTo>
                    <a:pt x="281121" y="190060"/>
                  </a:lnTo>
                  <a:lnTo>
                    <a:pt x="248872" y="160328"/>
                  </a:lnTo>
                  <a:lnTo>
                    <a:pt x="232490" y="136669"/>
                  </a:lnTo>
                  <a:lnTo>
                    <a:pt x="218375" y="114578"/>
                  </a:lnTo>
                  <a:lnTo>
                    <a:pt x="203346" y="92951"/>
                  </a:lnTo>
                  <a:lnTo>
                    <a:pt x="187364" y="68102"/>
                  </a:lnTo>
                  <a:lnTo>
                    <a:pt x="156436" y="48705"/>
                  </a:lnTo>
                  <a:lnTo>
                    <a:pt x="128444" y="34491"/>
                  </a:lnTo>
                  <a:lnTo>
                    <a:pt x="98504" y="27237"/>
                  </a:lnTo>
                  <a:lnTo>
                    <a:pt x="64888" y="16492"/>
                  </a:lnTo>
                  <a:lnTo>
                    <a:pt x="41334" y="9225"/>
                  </a:lnTo>
                  <a:lnTo>
                    <a:pt x="23095" y="564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8" name="SMARTInkShape-437"/>
            <p:cNvSpPr/>
            <p:nvPr/>
          </p:nvSpPr>
          <p:spPr>
            <a:xfrm>
              <a:off x="6022475" y="2921794"/>
              <a:ext cx="92576" cy="42863"/>
            </a:xfrm>
            <a:custGeom>
              <a:avLst/>
              <a:gdLst/>
              <a:ahLst/>
              <a:cxnLst/>
              <a:rect l="0" t="0" r="0" b="0"/>
              <a:pathLst>
                <a:path w="92576" h="42863">
                  <a:moveTo>
                    <a:pt x="6850" y="42862"/>
                  </a:moveTo>
                  <a:lnTo>
                    <a:pt x="3058" y="42862"/>
                  </a:lnTo>
                  <a:lnTo>
                    <a:pt x="1940" y="42069"/>
                  </a:lnTo>
                  <a:lnTo>
                    <a:pt x="1196" y="40746"/>
                  </a:lnTo>
                  <a:lnTo>
                    <a:pt x="0" y="36711"/>
                  </a:lnTo>
                  <a:lnTo>
                    <a:pt x="696" y="36380"/>
                  </a:lnTo>
                  <a:lnTo>
                    <a:pt x="3586" y="36013"/>
                  </a:lnTo>
                  <a:lnTo>
                    <a:pt x="7516" y="33733"/>
                  </a:lnTo>
                  <a:lnTo>
                    <a:pt x="33501" y="18933"/>
                  </a:lnTo>
                  <a:lnTo>
                    <a:pt x="62571" y="9245"/>
                  </a:lnTo>
                  <a:lnTo>
                    <a:pt x="77863" y="5649"/>
                  </a:lnTo>
                  <a:lnTo>
                    <a:pt x="925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9" name="SMARTInkShape-438"/>
            <p:cNvSpPr/>
            <p:nvPr/>
          </p:nvSpPr>
          <p:spPr>
            <a:xfrm>
              <a:off x="8081042" y="2986088"/>
              <a:ext cx="55690" cy="407168"/>
            </a:xfrm>
            <a:custGeom>
              <a:avLst/>
              <a:gdLst/>
              <a:ahLst/>
              <a:cxnLst/>
              <a:rect l="0" t="0" r="0" b="0"/>
              <a:pathLst>
                <a:path w="55690" h="407168">
                  <a:moveTo>
                    <a:pt x="12827" y="400050"/>
                  </a:moveTo>
                  <a:lnTo>
                    <a:pt x="19945" y="407167"/>
                  </a:lnTo>
                  <a:lnTo>
                    <a:pt x="19968" y="397248"/>
                  </a:lnTo>
                  <a:lnTo>
                    <a:pt x="17853" y="392719"/>
                  </a:lnTo>
                  <a:lnTo>
                    <a:pt x="16178" y="390400"/>
                  </a:lnTo>
                  <a:lnTo>
                    <a:pt x="13489" y="369568"/>
                  </a:lnTo>
                  <a:lnTo>
                    <a:pt x="12958" y="340406"/>
                  </a:lnTo>
                  <a:lnTo>
                    <a:pt x="9060" y="308099"/>
                  </a:lnTo>
                  <a:lnTo>
                    <a:pt x="6350" y="273878"/>
                  </a:lnTo>
                  <a:lnTo>
                    <a:pt x="5815" y="243364"/>
                  </a:lnTo>
                  <a:lnTo>
                    <a:pt x="1917" y="210614"/>
                  </a:lnTo>
                  <a:lnTo>
                    <a:pt x="0" y="178480"/>
                  </a:lnTo>
                  <a:lnTo>
                    <a:pt x="4326" y="144498"/>
                  </a:lnTo>
                  <a:lnTo>
                    <a:pt x="9207" y="114620"/>
                  </a:lnTo>
                  <a:lnTo>
                    <a:pt x="17815" y="80878"/>
                  </a:lnTo>
                  <a:lnTo>
                    <a:pt x="29525" y="46957"/>
                  </a:lnTo>
                  <a:lnTo>
                    <a:pt x="43785" y="14460"/>
                  </a:lnTo>
                  <a:lnTo>
                    <a:pt x="556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0" name="SMARTInkShape-439"/>
            <p:cNvSpPr/>
            <p:nvPr/>
          </p:nvSpPr>
          <p:spPr>
            <a:xfrm>
              <a:off x="8182945" y="3071813"/>
              <a:ext cx="10937" cy="235744"/>
            </a:xfrm>
            <a:custGeom>
              <a:avLst/>
              <a:gdLst/>
              <a:ahLst/>
              <a:cxnLst/>
              <a:rect l="0" t="0" r="0" b="0"/>
              <a:pathLst>
                <a:path w="10937" h="235744">
                  <a:moveTo>
                    <a:pt x="3793" y="235743"/>
                  </a:moveTo>
                  <a:lnTo>
                    <a:pt x="3793" y="201890"/>
                  </a:lnTo>
                  <a:lnTo>
                    <a:pt x="3793" y="170755"/>
                  </a:lnTo>
                  <a:lnTo>
                    <a:pt x="0" y="138945"/>
                  </a:lnTo>
                  <a:lnTo>
                    <a:pt x="2220" y="106997"/>
                  </a:lnTo>
                  <a:lnTo>
                    <a:pt x="3482" y="73052"/>
                  </a:lnTo>
                  <a:lnTo>
                    <a:pt x="5817" y="52601"/>
                  </a:lnTo>
                  <a:lnTo>
                    <a:pt x="9925" y="31469"/>
                  </a:lnTo>
                  <a:lnTo>
                    <a:pt x="1093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1" name="SMARTInkShape-440"/>
            <p:cNvSpPr/>
            <p:nvPr/>
          </p:nvSpPr>
          <p:spPr>
            <a:xfrm>
              <a:off x="7965321" y="2395452"/>
              <a:ext cx="627294" cy="697793"/>
            </a:xfrm>
            <a:custGeom>
              <a:avLst/>
              <a:gdLst/>
              <a:ahLst/>
              <a:cxnLst/>
              <a:rect l="0" t="0" r="0" b="0"/>
              <a:pathLst>
                <a:path w="627294" h="697793">
                  <a:moveTo>
                    <a:pt x="178554" y="612067"/>
                  </a:moveTo>
                  <a:lnTo>
                    <a:pt x="174761" y="612067"/>
                  </a:lnTo>
                  <a:lnTo>
                    <a:pt x="173644" y="611273"/>
                  </a:lnTo>
                  <a:lnTo>
                    <a:pt x="172899" y="609950"/>
                  </a:lnTo>
                  <a:lnTo>
                    <a:pt x="172403" y="608274"/>
                  </a:lnTo>
                  <a:lnTo>
                    <a:pt x="160078" y="587231"/>
                  </a:lnTo>
                  <a:lnTo>
                    <a:pt x="153720" y="560515"/>
                  </a:lnTo>
                  <a:lnTo>
                    <a:pt x="143503" y="528794"/>
                  </a:lnTo>
                  <a:lnTo>
                    <a:pt x="134214" y="500610"/>
                  </a:lnTo>
                  <a:lnTo>
                    <a:pt x="119054" y="469753"/>
                  </a:lnTo>
                  <a:lnTo>
                    <a:pt x="103359" y="440728"/>
                  </a:lnTo>
                  <a:lnTo>
                    <a:pt x="81592" y="412063"/>
                  </a:lnTo>
                  <a:lnTo>
                    <a:pt x="55082" y="378442"/>
                  </a:lnTo>
                  <a:lnTo>
                    <a:pt x="39311" y="362664"/>
                  </a:lnTo>
                  <a:lnTo>
                    <a:pt x="7640" y="326960"/>
                  </a:lnTo>
                  <a:lnTo>
                    <a:pt x="410" y="319629"/>
                  </a:lnTo>
                  <a:lnTo>
                    <a:pt x="19" y="329121"/>
                  </a:lnTo>
                  <a:lnTo>
                    <a:pt x="0" y="332949"/>
                  </a:lnTo>
                  <a:lnTo>
                    <a:pt x="1574" y="336294"/>
                  </a:lnTo>
                  <a:lnTo>
                    <a:pt x="21137" y="362550"/>
                  </a:lnTo>
                  <a:lnTo>
                    <a:pt x="27628" y="371789"/>
                  </a:lnTo>
                  <a:lnTo>
                    <a:pt x="61875" y="399257"/>
                  </a:lnTo>
                  <a:lnTo>
                    <a:pt x="68753" y="407153"/>
                  </a:lnTo>
                  <a:lnTo>
                    <a:pt x="103849" y="430233"/>
                  </a:lnTo>
                  <a:lnTo>
                    <a:pt x="109104" y="432033"/>
                  </a:lnTo>
                  <a:lnTo>
                    <a:pt x="120317" y="433046"/>
                  </a:lnTo>
                  <a:lnTo>
                    <a:pt x="123061" y="432395"/>
                  </a:lnTo>
                  <a:lnTo>
                    <a:pt x="124890" y="431167"/>
                  </a:lnTo>
                  <a:lnTo>
                    <a:pt x="126109" y="429554"/>
                  </a:lnTo>
                  <a:lnTo>
                    <a:pt x="127464" y="425646"/>
                  </a:lnTo>
                  <a:lnTo>
                    <a:pt x="128452" y="396440"/>
                  </a:lnTo>
                  <a:lnTo>
                    <a:pt x="128529" y="365127"/>
                  </a:lnTo>
                  <a:lnTo>
                    <a:pt x="128542" y="337728"/>
                  </a:lnTo>
                  <a:lnTo>
                    <a:pt x="124754" y="309501"/>
                  </a:lnTo>
                  <a:lnTo>
                    <a:pt x="122397" y="277237"/>
                  </a:lnTo>
                  <a:lnTo>
                    <a:pt x="121699" y="246334"/>
                  </a:lnTo>
                  <a:lnTo>
                    <a:pt x="117699" y="217070"/>
                  </a:lnTo>
                  <a:lnTo>
                    <a:pt x="114940" y="185234"/>
                  </a:lnTo>
                  <a:lnTo>
                    <a:pt x="114300" y="150084"/>
                  </a:lnTo>
                  <a:lnTo>
                    <a:pt x="114287" y="146916"/>
                  </a:lnTo>
                  <a:lnTo>
                    <a:pt x="116389" y="141279"/>
                  </a:lnTo>
                  <a:lnTo>
                    <a:pt x="118061" y="138664"/>
                  </a:lnTo>
                  <a:lnTo>
                    <a:pt x="119175" y="137715"/>
                  </a:lnTo>
                  <a:lnTo>
                    <a:pt x="119918" y="137876"/>
                  </a:lnTo>
                  <a:lnTo>
                    <a:pt x="120413" y="138777"/>
                  </a:lnTo>
                  <a:lnTo>
                    <a:pt x="131820" y="146720"/>
                  </a:lnTo>
                  <a:lnTo>
                    <a:pt x="152008" y="178635"/>
                  </a:lnTo>
                  <a:lnTo>
                    <a:pt x="169431" y="209127"/>
                  </a:lnTo>
                  <a:lnTo>
                    <a:pt x="178339" y="240815"/>
                  </a:lnTo>
                  <a:lnTo>
                    <a:pt x="191623" y="274708"/>
                  </a:lnTo>
                  <a:lnTo>
                    <a:pt x="207022" y="309145"/>
                  </a:lnTo>
                  <a:lnTo>
                    <a:pt x="211050" y="315510"/>
                  </a:lnTo>
                  <a:lnTo>
                    <a:pt x="213848" y="324737"/>
                  </a:lnTo>
                  <a:lnTo>
                    <a:pt x="213990" y="324470"/>
                  </a:lnTo>
                  <a:lnTo>
                    <a:pt x="215060" y="289268"/>
                  </a:lnTo>
                  <a:lnTo>
                    <a:pt x="222042" y="257527"/>
                  </a:lnTo>
                  <a:lnTo>
                    <a:pt x="230862" y="224972"/>
                  </a:lnTo>
                  <a:lnTo>
                    <a:pt x="239902" y="201106"/>
                  </a:lnTo>
                  <a:lnTo>
                    <a:pt x="251858" y="174624"/>
                  </a:lnTo>
                  <a:lnTo>
                    <a:pt x="265108" y="149096"/>
                  </a:lnTo>
                  <a:lnTo>
                    <a:pt x="279728" y="124521"/>
                  </a:lnTo>
                  <a:lnTo>
                    <a:pt x="305017" y="89166"/>
                  </a:lnTo>
                  <a:lnTo>
                    <a:pt x="327943" y="59023"/>
                  </a:lnTo>
                  <a:lnTo>
                    <a:pt x="357023" y="27103"/>
                  </a:lnTo>
                  <a:lnTo>
                    <a:pt x="371380" y="13945"/>
                  </a:lnTo>
                  <a:lnTo>
                    <a:pt x="392056" y="2869"/>
                  </a:lnTo>
                  <a:lnTo>
                    <a:pt x="403354" y="0"/>
                  </a:lnTo>
                  <a:lnTo>
                    <a:pt x="413668" y="841"/>
                  </a:lnTo>
                  <a:lnTo>
                    <a:pt x="422749" y="3861"/>
                  </a:lnTo>
                  <a:lnTo>
                    <a:pt x="429430" y="7849"/>
                  </a:lnTo>
                  <a:lnTo>
                    <a:pt x="437655" y="22141"/>
                  </a:lnTo>
                  <a:lnTo>
                    <a:pt x="441842" y="49098"/>
                  </a:lnTo>
                  <a:lnTo>
                    <a:pt x="441774" y="75815"/>
                  </a:lnTo>
                  <a:lnTo>
                    <a:pt x="436286" y="108513"/>
                  </a:lnTo>
                  <a:lnTo>
                    <a:pt x="424164" y="143337"/>
                  </a:lnTo>
                  <a:lnTo>
                    <a:pt x="405844" y="177997"/>
                  </a:lnTo>
                  <a:lnTo>
                    <a:pt x="386128" y="208728"/>
                  </a:lnTo>
                  <a:lnTo>
                    <a:pt x="364842" y="243323"/>
                  </a:lnTo>
                  <a:lnTo>
                    <a:pt x="350167" y="258599"/>
                  </a:lnTo>
                  <a:lnTo>
                    <a:pt x="336562" y="268548"/>
                  </a:lnTo>
                  <a:lnTo>
                    <a:pt x="343174" y="262548"/>
                  </a:lnTo>
                  <a:lnTo>
                    <a:pt x="372417" y="242415"/>
                  </a:lnTo>
                  <a:lnTo>
                    <a:pt x="406701" y="218903"/>
                  </a:lnTo>
                  <a:lnTo>
                    <a:pt x="440181" y="203121"/>
                  </a:lnTo>
                  <a:lnTo>
                    <a:pt x="466283" y="193246"/>
                  </a:lnTo>
                  <a:lnTo>
                    <a:pt x="491642" y="183566"/>
                  </a:lnTo>
                  <a:lnTo>
                    <a:pt x="526114" y="173424"/>
                  </a:lnTo>
                  <a:lnTo>
                    <a:pt x="558622" y="169998"/>
                  </a:lnTo>
                  <a:lnTo>
                    <a:pt x="579537" y="170115"/>
                  </a:lnTo>
                  <a:lnTo>
                    <a:pt x="586427" y="173021"/>
                  </a:lnTo>
                  <a:lnTo>
                    <a:pt x="588582" y="174907"/>
                  </a:lnTo>
                  <a:lnTo>
                    <a:pt x="590976" y="179119"/>
                  </a:lnTo>
                  <a:lnTo>
                    <a:pt x="589923" y="185754"/>
                  </a:lnTo>
                  <a:lnTo>
                    <a:pt x="588531" y="189746"/>
                  </a:lnTo>
                  <a:lnTo>
                    <a:pt x="556163" y="220707"/>
                  </a:lnTo>
                  <a:lnTo>
                    <a:pt x="527857" y="241050"/>
                  </a:lnTo>
                  <a:lnTo>
                    <a:pt x="498128" y="265951"/>
                  </a:lnTo>
                  <a:lnTo>
                    <a:pt x="469211" y="285853"/>
                  </a:lnTo>
                  <a:lnTo>
                    <a:pt x="443195" y="306800"/>
                  </a:lnTo>
                  <a:lnTo>
                    <a:pt x="430666" y="323433"/>
                  </a:lnTo>
                  <a:lnTo>
                    <a:pt x="430766" y="325188"/>
                  </a:lnTo>
                  <a:lnTo>
                    <a:pt x="432994" y="329255"/>
                  </a:lnTo>
                  <a:lnTo>
                    <a:pt x="435493" y="330657"/>
                  </a:lnTo>
                  <a:lnTo>
                    <a:pt x="450910" y="332907"/>
                  </a:lnTo>
                  <a:lnTo>
                    <a:pt x="481237" y="334181"/>
                  </a:lnTo>
                  <a:lnTo>
                    <a:pt x="510949" y="338348"/>
                  </a:lnTo>
                  <a:lnTo>
                    <a:pt x="541008" y="340729"/>
                  </a:lnTo>
                  <a:lnTo>
                    <a:pt x="573109" y="346109"/>
                  </a:lnTo>
                  <a:lnTo>
                    <a:pt x="606094" y="357155"/>
                  </a:lnTo>
                  <a:lnTo>
                    <a:pt x="618603" y="365423"/>
                  </a:lnTo>
                  <a:lnTo>
                    <a:pt x="624162" y="374389"/>
                  </a:lnTo>
                  <a:lnTo>
                    <a:pt x="627293" y="392154"/>
                  </a:lnTo>
                  <a:lnTo>
                    <a:pt x="620636" y="416291"/>
                  </a:lnTo>
                  <a:lnTo>
                    <a:pt x="604816" y="439759"/>
                  </a:lnTo>
                  <a:lnTo>
                    <a:pt x="577463" y="465586"/>
                  </a:lnTo>
                  <a:lnTo>
                    <a:pt x="544222" y="493347"/>
                  </a:lnTo>
                  <a:lnTo>
                    <a:pt x="509238" y="514096"/>
                  </a:lnTo>
                  <a:lnTo>
                    <a:pt x="474062" y="534535"/>
                  </a:lnTo>
                  <a:lnTo>
                    <a:pt x="453120" y="544923"/>
                  </a:lnTo>
                  <a:lnTo>
                    <a:pt x="444897" y="547210"/>
                  </a:lnTo>
                  <a:lnTo>
                    <a:pt x="445016" y="547398"/>
                  </a:lnTo>
                  <a:lnTo>
                    <a:pt x="479924" y="547767"/>
                  </a:lnTo>
                  <a:lnTo>
                    <a:pt x="513692" y="548566"/>
                  </a:lnTo>
                  <a:lnTo>
                    <a:pt x="529297" y="553476"/>
                  </a:lnTo>
                  <a:lnTo>
                    <a:pt x="536317" y="557716"/>
                  </a:lnTo>
                  <a:lnTo>
                    <a:pt x="537712" y="560752"/>
                  </a:lnTo>
                  <a:lnTo>
                    <a:pt x="537147" y="568358"/>
                  </a:lnTo>
                  <a:lnTo>
                    <a:pt x="520988" y="585358"/>
                  </a:lnTo>
                  <a:lnTo>
                    <a:pt x="492300" y="605476"/>
                  </a:lnTo>
                  <a:lnTo>
                    <a:pt x="468015" y="621573"/>
                  </a:lnTo>
                  <a:lnTo>
                    <a:pt x="440554" y="638517"/>
                  </a:lnTo>
                  <a:lnTo>
                    <a:pt x="409827" y="653985"/>
                  </a:lnTo>
                  <a:lnTo>
                    <a:pt x="379767" y="666680"/>
                  </a:lnTo>
                  <a:lnTo>
                    <a:pt x="352913" y="677614"/>
                  </a:lnTo>
                  <a:lnTo>
                    <a:pt x="314285" y="6977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90" name="SMARTInkShape-Group73"/>
          <p:cNvGrpSpPr/>
          <p:nvPr/>
        </p:nvGrpSpPr>
        <p:grpSpPr>
          <a:xfrm>
            <a:off x="3986507" y="2116360"/>
            <a:ext cx="1047923" cy="548231"/>
            <a:chOff x="3986507" y="2116360"/>
            <a:chExt cx="1047923" cy="548231"/>
          </a:xfrm>
        </p:grpSpPr>
        <p:sp>
          <p:nvSpPr>
            <p:cNvPr id="683" name="SMARTInkShape-441"/>
            <p:cNvSpPr/>
            <p:nvPr/>
          </p:nvSpPr>
          <p:spPr>
            <a:xfrm>
              <a:off x="4050506" y="2371725"/>
              <a:ext cx="14289" cy="157164"/>
            </a:xfrm>
            <a:custGeom>
              <a:avLst/>
              <a:gdLst/>
              <a:ahLst/>
              <a:cxnLst/>
              <a:rect l="0" t="0" r="0" b="0"/>
              <a:pathLst>
                <a:path w="14289" h="157164">
                  <a:moveTo>
                    <a:pt x="14288" y="0"/>
                  </a:moveTo>
                  <a:lnTo>
                    <a:pt x="14288" y="31922"/>
                  </a:lnTo>
                  <a:lnTo>
                    <a:pt x="13494" y="44736"/>
                  </a:lnTo>
                  <a:lnTo>
                    <a:pt x="8633" y="58696"/>
                  </a:lnTo>
                  <a:lnTo>
                    <a:pt x="5158" y="85861"/>
                  </a:lnTo>
                  <a:lnTo>
                    <a:pt x="1528" y="100053"/>
                  </a:lnTo>
                  <a:lnTo>
                    <a:pt x="90" y="133352"/>
                  </a:lnTo>
                  <a:lnTo>
                    <a:pt x="0"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4" name="SMARTInkShape-442"/>
            <p:cNvSpPr/>
            <p:nvPr/>
          </p:nvSpPr>
          <p:spPr>
            <a:xfrm>
              <a:off x="4000500" y="2250281"/>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SMARTInkShape-443"/>
            <p:cNvSpPr/>
            <p:nvPr/>
          </p:nvSpPr>
          <p:spPr>
            <a:xfrm>
              <a:off x="4129648" y="2357438"/>
              <a:ext cx="170309" cy="157163"/>
            </a:xfrm>
            <a:custGeom>
              <a:avLst/>
              <a:gdLst/>
              <a:ahLst/>
              <a:cxnLst/>
              <a:rect l="0" t="0" r="0" b="0"/>
              <a:pathLst>
                <a:path w="170309" h="157163">
                  <a:moveTo>
                    <a:pt x="149458" y="0"/>
                  </a:moveTo>
                  <a:lnTo>
                    <a:pt x="129204" y="793"/>
                  </a:lnTo>
                  <a:lnTo>
                    <a:pt x="98666" y="6150"/>
                  </a:lnTo>
                  <a:lnTo>
                    <a:pt x="69928" y="12650"/>
                  </a:lnTo>
                  <a:lnTo>
                    <a:pt x="38734" y="21578"/>
                  </a:lnTo>
                  <a:lnTo>
                    <a:pt x="21930" y="26501"/>
                  </a:lnTo>
                  <a:lnTo>
                    <a:pt x="12610" y="28447"/>
                  </a:lnTo>
                  <a:lnTo>
                    <a:pt x="5822" y="31957"/>
                  </a:lnTo>
                  <a:lnTo>
                    <a:pt x="2276" y="36163"/>
                  </a:lnTo>
                  <a:lnTo>
                    <a:pt x="0" y="41539"/>
                  </a:lnTo>
                  <a:lnTo>
                    <a:pt x="7190" y="46262"/>
                  </a:lnTo>
                  <a:lnTo>
                    <a:pt x="36832" y="53469"/>
                  </a:lnTo>
                  <a:lnTo>
                    <a:pt x="69767" y="62126"/>
                  </a:lnTo>
                  <a:lnTo>
                    <a:pt x="104730" y="71479"/>
                  </a:lnTo>
                  <a:lnTo>
                    <a:pt x="134802" y="80971"/>
                  </a:lnTo>
                  <a:lnTo>
                    <a:pt x="160953" y="92869"/>
                  </a:lnTo>
                  <a:lnTo>
                    <a:pt x="166473" y="97631"/>
                  </a:lnTo>
                  <a:lnTo>
                    <a:pt x="168927" y="102394"/>
                  </a:lnTo>
                  <a:lnTo>
                    <a:pt x="170308" y="109537"/>
                  </a:lnTo>
                  <a:lnTo>
                    <a:pt x="168514" y="114300"/>
                  </a:lnTo>
                  <a:lnTo>
                    <a:pt x="166925" y="116681"/>
                  </a:lnTo>
                  <a:lnTo>
                    <a:pt x="152967" y="126206"/>
                  </a:lnTo>
                  <a:lnTo>
                    <a:pt x="119833" y="140493"/>
                  </a:lnTo>
                  <a:lnTo>
                    <a:pt x="88819" y="152400"/>
                  </a:lnTo>
                  <a:lnTo>
                    <a:pt x="58247" y="156535"/>
                  </a:lnTo>
                  <a:lnTo>
                    <a:pt x="28015" y="157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6" name="SMARTInkShape-444"/>
            <p:cNvSpPr/>
            <p:nvPr/>
          </p:nvSpPr>
          <p:spPr>
            <a:xfrm>
              <a:off x="4343400" y="2214563"/>
              <a:ext cx="35720" cy="357188"/>
            </a:xfrm>
            <a:custGeom>
              <a:avLst/>
              <a:gdLst/>
              <a:ahLst/>
              <a:cxnLst/>
              <a:rect l="0" t="0" r="0" b="0"/>
              <a:pathLst>
                <a:path w="35720" h="357188">
                  <a:moveTo>
                    <a:pt x="14288" y="0"/>
                  </a:moveTo>
                  <a:lnTo>
                    <a:pt x="8137" y="0"/>
                  </a:lnTo>
                  <a:lnTo>
                    <a:pt x="7806" y="793"/>
                  </a:lnTo>
                  <a:lnTo>
                    <a:pt x="1501" y="34911"/>
                  </a:lnTo>
                  <a:lnTo>
                    <a:pt x="198" y="70037"/>
                  </a:lnTo>
                  <a:lnTo>
                    <a:pt x="39" y="101852"/>
                  </a:lnTo>
                  <a:lnTo>
                    <a:pt x="8" y="134683"/>
                  </a:lnTo>
                  <a:lnTo>
                    <a:pt x="2" y="169802"/>
                  </a:lnTo>
                  <a:lnTo>
                    <a:pt x="0" y="205196"/>
                  </a:lnTo>
                  <a:lnTo>
                    <a:pt x="0" y="239146"/>
                  </a:lnTo>
                  <a:lnTo>
                    <a:pt x="5703" y="270723"/>
                  </a:lnTo>
                  <a:lnTo>
                    <a:pt x="13000" y="303291"/>
                  </a:lnTo>
                  <a:lnTo>
                    <a:pt x="19736" y="327667"/>
                  </a:lnTo>
                  <a:lnTo>
                    <a:pt x="28711" y="341772"/>
                  </a:lnTo>
                  <a:lnTo>
                    <a:pt x="32604" y="347161"/>
                  </a:lnTo>
                  <a:lnTo>
                    <a:pt x="35719"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7" name="SMARTInkShape-445"/>
            <p:cNvSpPr/>
            <p:nvPr/>
          </p:nvSpPr>
          <p:spPr>
            <a:xfrm>
              <a:off x="4429572" y="2389041"/>
              <a:ext cx="235298" cy="139687"/>
            </a:xfrm>
            <a:custGeom>
              <a:avLst/>
              <a:gdLst/>
              <a:ahLst/>
              <a:cxnLst/>
              <a:rect l="0" t="0" r="0" b="0"/>
              <a:pathLst>
                <a:path w="235298" h="139687">
                  <a:moveTo>
                    <a:pt x="99566" y="4115"/>
                  </a:moveTo>
                  <a:lnTo>
                    <a:pt x="95773" y="4115"/>
                  </a:lnTo>
                  <a:lnTo>
                    <a:pt x="94656" y="3322"/>
                  </a:lnTo>
                  <a:lnTo>
                    <a:pt x="93911" y="1999"/>
                  </a:lnTo>
                  <a:lnTo>
                    <a:pt x="93415" y="323"/>
                  </a:lnTo>
                  <a:lnTo>
                    <a:pt x="92290" y="0"/>
                  </a:lnTo>
                  <a:lnTo>
                    <a:pt x="58637" y="13997"/>
                  </a:lnTo>
                  <a:lnTo>
                    <a:pt x="44664" y="24682"/>
                  </a:lnTo>
                  <a:lnTo>
                    <a:pt x="18727" y="56592"/>
                  </a:lnTo>
                  <a:lnTo>
                    <a:pt x="4645" y="80327"/>
                  </a:lnTo>
                  <a:lnTo>
                    <a:pt x="1062" y="94606"/>
                  </a:lnTo>
                  <a:lnTo>
                    <a:pt x="0" y="108891"/>
                  </a:lnTo>
                  <a:lnTo>
                    <a:pt x="3478" y="123178"/>
                  </a:lnTo>
                  <a:lnTo>
                    <a:pt x="9535" y="133673"/>
                  </a:lnTo>
                  <a:lnTo>
                    <a:pt x="14044" y="137103"/>
                  </a:lnTo>
                  <a:lnTo>
                    <a:pt x="19487" y="138627"/>
                  </a:lnTo>
                  <a:lnTo>
                    <a:pt x="40464" y="139686"/>
                  </a:lnTo>
                  <a:lnTo>
                    <a:pt x="54449" y="136007"/>
                  </a:lnTo>
                  <a:lnTo>
                    <a:pt x="61787" y="129938"/>
                  </a:lnTo>
                  <a:lnTo>
                    <a:pt x="80395" y="105354"/>
                  </a:lnTo>
                  <a:lnTo>
                    <a:pt x="83831" y="91879"/>
                  </a:lnTo>
                  <a:lnTo>
                    <a:pt x="85193" y="58864"/>
                  </a:lnTo>
                  <a:lnTo>
                    <a:pt x="84459" y="45384"/>
                  </a:lnTo>
                  <a:lnTo>
                    <a:pt x="78221" y="32851"/>
                  </a:lnTo>
                  <a:lnTo>
                    <a:pt x="78137" y="49487"/>
                  </a:lnTo>
                  <a:lnTo>
                    <a:pt x="80252" y="54178"/>
                  </a:lnTo>
                  <a:lnTo>
                    <a:pt x="81927" y="56541"/>
                  </a:lnTo>
                  <a:lnTo>
                    <a:pt x="91342" y="90935"/>
                  </a:lnTo>
                  <a:lnTo>
                    <a:pt x="96175" y="96412"/>
                  </a:lnTo>
                  <a:lnTo>
                    <a:pt x="102027" y="101492"/>
                  </a:lnTo>
                  <a:lnTo>
                    <a:pt x="106910" y="108815"/>
                  </a:lnTo>
                  <a:lnTo>
                    <a:pt x="126505" y="124145"/>
                  </a:lnTo>
                  <a:lnTo>
                    <a:pt x="129530" y="124931"/>
                  </a:lnTo>
                  <a:lnTo>
                    <a:pt x="131448" y="125140"/>
                  </a:lnTo>
                  <a:lnTo>
                    <a:pt x="132727" y="124486"/>
                  </a:lnTo>
                  <a:lnTo>
                    <a:pt x="133579" y="123256"/>
                  </a:lnTo>
                  <a:lnTo>
                    <a:pt x="145127" y="90303"/>
                  </a:lnTo>
                  <a:lnTo>
                    <a:pt x="153603" y="72793"/>
                  </a:lnTo>
                  <a:lnTo>
                    <a:pt x="160098" y="49309"/>
                  </a:lnTo>
                  <a:lnTo>
                    <a:pt x="182306" y="21722"/>
                  </a:lnTo>
                  <a:lnTo>
                    <a:pt x="201936" y="1771"/>
                  </a:lnTo>
                  <a:lnTo>
                    <a:pt x="204325" y="965"/>
                  </a:lnTo>
                  <a:lnTo>
                    <a:pt x="206711" y="1221"/>
                  </a:lnTo>
                  <a:lnTo>
                    <a:pt x="213862" y="3258"/>
                  </a:lnTo>
                  <a:lnTo>
                    <a:pt x="216245" y="3544"/>
                  </a:lnTo>
                  <a:lnTo>
                    <a:pt x="221008" y="8094"/>
                  </a:lnTo>
                  <a:lnTo>
                    <a:pt x="224978" y="14615"/>
                  </a:lnTo>
                  <a:lnTo>
                    <a:pt x="229642" y="25269"/>
                  </a:lnTo>
                  <a:lnTo>
                    <a:pt x="231527" y="27742"/>
                  </a:lnTo>
                  <a:lnTo>
                    <a:pt x="233621" y="34725"/>
                  </a:lnTo>
                  <a:lnTo>
                    <a:pt x="235198" y="66147"/>
                  </a:lnTo>
                  <a:lnTo>
                    <a:pt x="235297" y="1041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8" name="SMARTInkShape-446"/>
            <p:cNvSpPr/>
            <p:nvPr/>
          </p:nvSpPr>
          <p:spPr>
            <a:xfrm>
              <a:off x="4723847" y="2201822"/>
              <a:ext cx="140857" cy="318475"/>
            </a:xfrm>
            <a:custGeom>
              <a:avLst/>
              <a:gdLst/>
              <a:ahLst/>
              <a:cxnLst/>
              <a:rect l="0" t="0" r="0" b="0"/>
              <a:pathLst>
                <a:path w="140857" h="318475">
                  <a:moveTo>
                    <a:pt x="98184" y="212766"/>
                  </a:moveTo>
                  <a:lnTo>
                    <a:pt x="98184" y="206615"/>
                  </a:lnTo>
                  <a:lnTo>
                    <a:pt x="92033" y="199558"/>
                  </a:lnTo>
                  <a:lnTo>
                    <a:pt x="87542" y="198798"/>
                  </a:lnTo>
                  <a:lnTo>
                    <a:pt x="83400" y="200737"/>
                  </a:lnTo>
                  <a:lnTo>
                    <a:pt x="47979" y="227739"/>
                  </a:lnTo>
                  <a:lnTo>
                    <a:pt x="14829" y="260431"/>
                  </a:lnTo>
                  <a:lnTo>
                    <a:pt x="4342" y="274690"/>
                  </a:lnTo>
                  <a:lnTo>
                    <a:pt x="0" y="288969"/>
                  </a:lnTo>
                  <a:lnTo>
                    <a:pt x="1101" y="296375"/>
                  </a:lnTo>
                  <a:lnTo>
                    <a:pt x="6183" y="305008"/>
                  </a:lnTo>
                  <a:lnTo>
                    <a:pt x="11257" y="310118"/>
                  </a:lnTo>
                  <a:lnTo>
                    <a:pt x="18804" y="315035"/>
                  </a:lnTo>
                  <a:lnTo>
                    <a:pt x="31978" y="318474"/>
                  </a:lnTo>
                  <a:lnTo>
                    <a:pt x="41243" y="317162"/>
                  </a:lnTo>
                  <a:lnTo>
                    <a:pt x="65668" y="306858"/>
                  </a:lnTo>
                  <a:lnTo>
                    <a:pt x="84052" y="294267"/>
                  </a:lnTo>
                  <a:lnTo>
                    <a:pt x="109797" y="262216"/>
                  </a:lnTo>
                  <a:lnTo>
                    <a:pt x="123379" y="228384"/>
                  </a:lnTo>
                  <a:lnTo>
                    <a:pt x="133706" y="193243"/>
                  </a:lnTo>
                  <a:lnTo>
                    <a:pt x="138872" y="168352"/>
                  </a:lnTo>
                  <a:lnTo>
                    <a:pt x="140402" y="140868"/>
                  </a:lnTo>
                  <a:lnTo>
                    <a:pt x="140856" y="112617"/>
                  </a:lnTo>
                  <a:lnTo>
                    <a:pt x="137217" y="78418"/>
                  </a:lnTo>
                  <a:lnTo>
                    <a:pt x="132223" y="43614"/>
                  </a:lnTo>
                  <a:lnTo>
                    <a:pt x="122063" y="9009"/>
                  </a:lnTo>
                  <a:lnTo>
                    <a:pt x="119938" y="0"/>
                  </a:lnTo>
                  <a:lnTo>
                    <a:pt x="119830" y="278"/>
                  </a:lnTo>
                  <a:lnTo>
                    <a:pt x="119711" y="2704"/>
                  </a:lnTo>
                  <a:lnTo>
                    <a:pt x="117541" y="6428"/>
                  </a:lnTo>
                  <a:lnTo>
                    <a:pt x="102825" y="32257"/>
                  </a:lnTo>
                  <a:lnTo>
                    <a:pt x="94800" y="64199"/>
                  </a:lnTo>
                  <a:lnTo>
                    <a:pt x="85881" y="98657"/>
                  </a:lnTo>
                  <a:lnTo>
                    <a:pt x="84289" y="130871"/>
                  </a:lnTo>
                  <a:lnTo>
                    <a:pt x="84768" y="163692"/>
                  </a:lnTo>
                  <a:lnTo>
                    <a:pt x="91041" y="2056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9" name="SMARTInkShape-447"/>
            <p:cNvSpPr/>
            <p:nvPr/>
          </p:nvSpPr>
          <p:spPr>
            <a:xfrm>
              <a:off x="3986507" y="2116360"/>
              <a:ext cx="1047923" cy="548231"/>
            </a:xfrm>
            <a:custGeom>
              <a:avLst/>
              <a:gdLst/>
              <a:ahLst/>
              <a:cxnLst/>
              <a:rect l="0" t="0" r="0" b="0"/>
              <a:pathLst>
                <a:path w="1047923" h="548231">
                  <a:moveTo>
                    <a:pt x="6849" y="469678"/>
                  </a:moveTo>
                  <a:lnTo>
                    <a:pt x="698" y="469678"/>
                  </a:lnTo>
                  <a:lnTo>
                    <a:pt x="367" y="470471"/>
                  </a:lnTo>
                  <a:lnTo>
                    <a:pt x="0" y="473470"/>
                  </a:lnTo>
                  <a:lnTo>
                    <a:pt x="1953" y="477448"/>
                  </a:lnTo>
                  <a:lnTo>
                    <a:pt x="9674" y="486470"/>
                  </a:lnTo>
                  <a:lnTo>
                    <a:pt x="25340" y="495896"/>
                  </a:lnTo>
                  <a:lnTo>
                    <a:pt x="57409" y="507781"/>
                  </a:lnTo>
                  <a:lnTo>
                    <a:pt x="92037" y="517303"/>
                  </a:lnTo>
                  <a:lnTo>
                    <a:pt x="124782" y="524447"/>
                  </a:lnTo>
                  <a:lnTo>
                    <a:pt x="160414" y="531590"/>
                  </a:lnTo>
                  <a:lnTo>
                    <a:pt x="187019" y="536353"/>
                  </a:lnTo>
                  <a:lnTo>
                    <a:pt x="214718" y="538998"/>
                  </a:lnTo>
                  <a:lnTo>
                    <a:pt x="243698" y="540968"/>
                  </a:lnTo>
                  <a:lnTo>
                    <a:pt x="275099" y="544489"/>
                  </a:lnTo>
                  <a:lnTo>
                    <a:pt x="307575" y="546584"/>
                  </a:lnTo>
                  <a:lnTo>
                    <a:pt x="341324" y="547514"/>
                  </a:lnTo>
                  <a:lnTo>
                    <a:pt x="359214" y="547763"/>
                  </a:lnTo>
                  <a:lnTo>
                    <a:pt x="377490" y="547928"/>
                  </a:lnTo>
                  <a:lnTo>
                    <a:pt x="396818" y="548038"/>
                  </a:lnTo>
                  <a:lnTo>
                    <a:pt x="416847" y="548112"/>
                  </a:lnTo>
                  <a:lnTo>
                    <a:pt x="437344" y="548161"/>
                  </a:lnTo>
                  <a:lnTo>
                    <a:pt x="457358" y="548193"/>
                  </a:lnTo>
                  <a:lnTo>
                    <a:pt x="477051" y="548215"/>
                  </a:lnTo>
                  <a:lnTo>
                    <a:pt x="496530" y="548230"/>
                  </a:lnTo>
                  <a:lnTo>
                    <a:pt x="515865" y="545858"/>
                  </a:lnTo>
                  <a:lnTo>
                    <a:pt x="535106" y="541896"/>
                  </a:lnTo>
                  <a:lnTo>
                    <a:pt x="554283" y="536873"/>
                  </a:lnTo>
                  <a:lnTo>
                    <a:pt x="574211" y="532731"/>
                  </a:lnTo>
                  <a:lnTo>
                    <a:pt x="594641" y="529175"/>
                  </a:lnTo>
                  <a:lnTo>
                    <a:pt x="615404" y="526012"/>
                  </a:lnTo>
                  <a:lnTo>
                    <a:pt x="635596" y="523109"/>
                  </a:lnTo>
                  <a:lnTo>
                    <a:pt x="655408" y="520379"/>
                  </a:lnTo>
                  <a:lnTo>
                    <a:pt x="674965" y="517766"/>
                  </a:lnTo>
                  <a:lnTo>
                    <a:pt x="694354" y="515231"/>
                  </a:lnTo>
                  <a:lnTo>
                    <a:pt x="713629" y="512746"/>
                  </a:lnTo>
                  <a:lnTo>
                    <a:pt x="732830" y="510296"/>
                  </a:lnTo>
                  <a:lnTo>
                    <a:pt x="751186" y="507869"/>
                  </a:lnTo>
                  <a:lnTo>
                    <a:pt x="786399" y="503056"/>
                  </a:lnTo>
                  <a:lnTo>
                    <a:pt x="820570" y="494037"/>
                  </a:lnTo>
                  <a:lnTo>
                    <a:pt x="853484" y="482885"/>
                  </a:lnTo>
                  <a:lnTo>
                    <a:pt x="883988" y="472637"/>
                  </a:lnTo>
                  <a:lnTo>
                    <a:pt x="911303" y="460674"/>
                  </a:lnTo>
                  <a:lnTo>
                    <a:pt x="936672" y="447420"/>
                  </a:lnTo>
                  <a:lnTo>
                    <a:pt x="961177" y="433591"/>
                  </a:lnTo>
                  <a:lnTo>
                    <a:pt x="993493" y="412419"/>
                  </a:lnTo>
                  <a:lnTo>
                    <a:pt x="1015592" y="387272"/>
                  </a:lnTo>
                  <a:lnTo>
                    <a:pt x="1032194" y="359713"/>
                  </a:lnTo>
                  <a:lnTo>
                    <a:pt x="1043374" y="331438"/>
                  </a:lnTo>
                  <a:lnTo>
                    <a:pt x="1047922" y="302952"/>
                  </a:lnTo>
                  <a:lnTo>
                    <a:pt x="1045477" y="270611"/>
                  </a:lnTo>
                  <a:lnTo>
                    <a:pt x="1035933" y="239686"/>
                  </a:lnTo>
                  <a:lnTo>
                    <a:pt x="1019259" y="210415"/>
                  </a:lnTo>
                  <a:lnTo>
                    <a:pt x="995445" y="177841"/>
                  </a:lnTo>
                  <a:lnTo>
                    <a:pt x="964488" y="146846"/>
                  </a:lnTo>
                  <a:lnTo>
                    <a:pt x="939673" y="127230"/>
                  </a:lnTo>
                  <a:lnTo>
                    <a:pt x="912768" y="108722"/>
                  </a:lnTo>
                  <a:lnTo>
                    <a:pt x="884936" y="92559"/>
                  </a:lnTo>
                  <a:lnTo>
                    <a:pt x="854575" y="77438"/>
                  </a:lnTo>
                  <a:lnTo>
                    <a:pt x="823354" y="62780"/>
                  </a:lnTo>
                  <a:lnTo>
                    <a:pt x="793602" y="48328"/>
                  </a:lnTo>
                  <a:lnTo>
                    <a:pt x="760271" y="33967"/>
                  </a:lnTo>
                  <a:lnTo>
                    <a:pt x="742493" y="26804"/>
                  </a:lnTo>
                  <a:lnTo>
                    <a:pt x="724291" y="21235"/>
                  </a:lnTo>
                  <a:lnTo>
                    <a:pt x="705806" y="16728"/>
                  </a:lnTo>
                  <a:lnTo>
                    <a:pt x="687133" y="12930"/>
                  </a:lnTo>
                  <a:lnTo>
                    <a:pt x="651568" y="4477"/>
                  </a:lnTo>
                  <a:lnTo>
                    <a:pt x="634306" y="0"/>
                  </a:lnTo>
                  <a:lnTo>
                    <a:pt x="616447" y="190"/>
                  </a:lnTo>
                  <a:lnTo>
                    <a:pt x="598192" y="3492"/>
                  </a:lnTo>
                  <a:lnTo>
                    <a:pt x="579671" y="8869"/>
                  </a:lnTo>
                  <a:lnTo>
                    <a:pt x="560974" y="11659"/>
                  </a:lnTo>
                  <a:lnTo>
                    <a:pt x="542160" y="12726"/>
                  </a:lnTo>
                  <a:lnTo>
                    <a:pt x="523267" y="12643"/>
                  </a:lnTo>
                  <a:lnTo>
                    <a:pt x="505115" y="13382"/>
                  </a:lnTo>
                  <a:lnTo>
                    <a:pt x="470129" y="16319"/>
                  </a:lnTo>
                  <a:lnTo>
                    <a:pt x="452228" y="18213"/>
                  </a:lnTo>
                  <a:lnTo>
                    <a:pt x="433943" y="20270"/>
                  </a:lnTo>
                  <a:lnTo>
                    <a:pt x="415404" y="22435"/>
                  </a:lnTo>
                  <a:lnTo>
                    <a:pt x="379987" y="26957"/>
                  </a:lnTo>
                  <a:lnTo>
                    <a:pt x="344932" y="32407"/>
                  </a:lnTo>
                  <a:lnTo>
                    <a:pt x="326694" y="36082"/>
                  </a:lnTo>
                  <a:lnTo>
                    <a:pt x="291084" y="44400"/>
                  </a:lnTo>
                  <a:lnTo>
                    <a:pt x="259382" y="53388"/>
                  </a:lnTo>
                  <a:lnTo>
                    <a:pt x="229417" y="64791"/>
                  </a:lnTo>
                  <a:lnTo>
                    <a:pt x="201018" y="78591"/>
                  </a:lnTo>
                  <a:lnTo>
                    <a:pt x="175168" y="95307"/>
                  </a:lnTo>
                  <a:lnTo>
                    <a:pt x="150449" y="113320"/>
                  </a:lnTo>
                  <a:lnTo>
                    <a:pt x="116337" y="141311"/>
                  </a:lnTo>
                  <a:lnTo>
                    <a:pt x="90355" y="169713"/>
                  </a:lnTo>
                  <a:lnTo>
                    <a:pt x="72602" y="198237"/>
                  </a:lnTo>
                  <a:lnTo>
                    <a:pt x="59405" y="228913"/>
                  </a:lnTo>
                  <a:lnTo>
                    <a:pt x="50467" y="263138"/>
                  </a:lnTo>
                  <a:lnTo>
                    <a:pt x="46872" y="286601"/>
                  </a:lnTo>
                  <a:lnTo>
                    <a:pt x="48518" y="321329"/>
                  </a:lnTo>
                  <a:lnTo>
                    <a:pt x="50152" y="351286"/>
                  </a:lnTo>
                  <a:lnTo>
                    <a:pt x="56856" y="3839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91" name="SMARTInkShape-448"/>
          <p:cNvSpPr/>
          <p:nvPr/>
        </p:nvSpPr>
        <p:spPr>
          <a:xfrm>
            <a:off x="3107531" y="2536031"/>
            <a:ext cx="678658" cy="42864"/>
          </a:xfrm>
          <a:custGeom>
            <a:avLst/>
            <a:gdLst/>
            <a:ahLst/>
            <a:cxnLst/>
            <a:rect l="0" t="0" r="0" b="0"/>
            <a:pathLst>
              <a:path w="678658" h="42864">
                <a:moveTo>
                  <a:pt x="0" y="42863"/>
                </a:moveTo>
                <a:lnTo>
                  <a:pt x="0" y="36712"/>
                </a:lnTo>
                <a:lnTo>
                  <a:pt x="6151" y="29655"/>
                </a:lnTo>
                <a:lnTo>
                  <a:pt x="38168" y="22963"/>
                </a:lnTo>
                <a:lnTo>
                  <a:pt x="72554" y="15930"/>
                </a:lnTo>
                <a:lnTo>
                  <a:pt x="107848" y="9114"/>
                </a:lnTo>
                <a:lnTo>
                  <a:pt x="135936" y="7728"/>
                </a:lnTo>
                <a:lnTo>
                  <a:pt x="166484" y="5200"/>
                </a:lnTo>
                <a:lnTo>
                  <a:pt x="200671" y="1541"/>
                </a:lnTo>
                <a:lnTo>
                  <a:pt x="235935" y="457"/>
                </a:lnTo>
                <a:lnTo>
                  <a:pt x="271519" y="136"/>
                </a:lnTo>
                <a:lnTo>
                  <a:pt x="307198" y="40"/>
                </a:lnTo>
                <a:lnTo>
                  <a:pt x="342905" y="2129"/>
                </a:lnTo>
                <a:lnTo>
                  <a:pt x="367509" y="4915"/>
                </a:lnTo>
                <a:lnTo>
                  <a:pt x="394319" y="6153"/>
                </a:lnTo>
                <a:lnTo>
                  <a:pt x="419992" y="6704"/>
                </a:lnTo>
                <a:lnTo>
                  <a:pt x="444632" y="6948"/>
                </a:lnTo>
                <a:lnTo>
                  <a:pt x="468812" y="7057"/>
                </a:lnTo>
                <a:lnTo>
                  <a:pt x="492788" y="7105"/>
                </a:lnTo>
                <a:lnTo>
                  <a:pt x="516673" y="7127"/>
                </a:lnTo>
                <a:lnTo>
                  <a:pt x="551639" y="7139"/>
                </a:lnTo>
                <a:lnTo>
                  <a:pt x="582461" y="7142"/>
                </a:lnTo>
                <a:lnTo>
                  <a:pt x="610908" y="7144"/>
                </a:lnTo>
                <a:lnTo>
                  <a:pt x="642255" y="7144"/>
                </a:lnTo>
                <a:lnTo>
                  <a:pt x="677914" y="7144"/>
                </a:lnTo>
                <a:lnTo>
                  <a:pt x="678656" y="7144"/>
                </a:lnTo>
                <a:lnTo>
                  <a:pt x="6786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19" name="SMARTInkShape-Group75"/>
          <p:cNvGrpSpPr/>
          <p:nvPr/>
        </p:nvGrpSpPr>
        <p:grpSpPr>
          <a:xfrm>
            <a:off x="1100138" y="2150269"/>
            <a:ext cx="2628901" cy="357188"/>
            <a:chOff x="1100138" y="2150269"/>
            <a:chExt cx="2628901" cy="357188"/>
          </a:xfrm>
        </p:grpSpPr>
        <p:sp>
          <p:nvSpPr>
            <p:cNvPr id="692" name="SMARTInkShape-449"/>
            <p:cNvSpPr/>
            <p:nvPr/>
          </p:nvSpPr>
          <p:spPr>
            <a:xfrm>
              <a:off x="2135981" y="2314575"/>
              <a:ext cx="114301" cy="64295"/>
            </a:xfrm>
            <a:custGeom>
              <a:avLst/>
              <a:gdLst/>
              <a:ahLst/>
              <a:cxnLst/>
              <a:rect l="0" t="0" r="0" b="0"/>
              <a:pathLst>
                <a:path w="114301" h="64295">
                  <a:moveTo>
                    <a:pt x="0" y="64294"/>
                  </a:moveTo>
                  <a:lnTo>
                    <a:pt x="0" y="60501"/>
                  </a:lnTo>
                  <a:lnTo>
                    <a:pt x="794" y="59384"/>
                  </a:lnTo>
                  <a:lnTo>
                    <a:pt x="2117" y="58639"/>
                  </a:lnTo>
                  <a:lnTo>
                    <a:pt x="3793" y="58143"/>
                  </a:lnTo>
                  <a:lnTo>
                    <a:pt x="4910" y="57018"/>
                  </a:lnTo>
                  <a:lnTo>
                    <a:pt x="8070" y="50849"/>
                  </a:lnTo>
                  <a:lnTo>
                    <a:pt x="18354" y="40114"/>
                  </a:lnTo>
                  <a:lnTo>
                    <a:pt x="38169" y="28973"/>
                  </a:lnTo>
                  <a:lnTo>
                    <a:pt x="68570" y="19128"/>
                  </a:lnTo>
                  <a:lnTo>
                    <a:pt x="102546" y="7154"/>
                  </a:lnTo>
                  <a:lnTo>
                    <a:pt x="1143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3" name="SMARTInkShape-450"/>
            <p:cNvSpPr/>
            <p:nvPr/>
          </p:nvSpPr>
          <p:spPr>
            <a:xfrm>
              <a:off x="1893094" y="2379297"/>
              <a:ext cx="92870" cy="91032"/>
            </a:xfrm>
            <a:custGeom>
              <a:avLst/>
              <a:gdLst/>
              <a:ahLst/>
              <a:cxnLst/>
              <a:rect l="0" t="0" r="0" b="0"/>
              <a:pathLst>
                <a:path w="92870" h="91032">
                  <a:moveTo>
                    <a:pt x="0" y="49578"/>
                  </a:moveTo>
                  <a:lnTo>
                    <a:pt x="3792" y="53370"/>
                  </a:lnTo>
                  <a:lnTo>
                    <a:pt x="5654" y="57349"/>
                  </a:lnTo>
                  <a:lnTo>
                    <a:pt x="7141" y="91031"/>
                  </a:lnTo>
                  <a:lnTo>
                    <a:pt x="7143" y="88230"/>
                  </a:lnTo>
                  <a:lnTo>
                    <a:pt x="5027" y="84484"/>
                  </a:lnTo>
                  <a:lnTo>
                    <a:pt x="2234" y="80173"/>
                  </a:lnTo>
                  <a:lnTo>
                    <a:pt x="662" y="73284"/>
                  </a:lnTo>
                  <a:lnTo>
                    <a:pt x="87" y="57678"/>
                  </a:lnTo>
                  <a:lnTo>
                    <a:pt x="7280" y="26476"/>
                  </a:lnTo>
                  <a:lnTo>
                    <a:pt x="10644" y="19996"/>
                  </a:lnTo>
                  <a:lnTo>
                    <a:pt x="30061" y="4455"/>
                  </a:lnTo>
                  <a:lnTo>
                    <a:pt x="35321" y="1742"/>
                  </a:lnTo>
                  <a:lnTo>
                    <a:pt x="45165" y="0"/>
                  </a:lnTo>
                  <a:lnTo>
                    <a:pt x="56156" y="3491"/>
                  </a:lnTo>
                  <a:lnTo>
                    <a:pt x="58869" y="5360"/>
                  </a:lnTo>
                  <a:lnTo>
                    <a:pt x="74025" y="23424"/>
                  </a:lnTo>
                  <a:lnTo>
                    <a:pt x="76556" y="30281"/>
                  </a:lnTo>
                  <a:lnTo>
                    <a:pt x="80098" y="43067"/>
                  </a:lnTo>
                  <a:lnTo>
                    <a:pt x="91546" y="78167"/>
                  </a:lnTo>
                  <a:lnTo>
                    <a:pt x="92869" y="85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4" name="SMARTInkShape-451"/>
            <p:cNvSpPr/>
            <p:nvPr/>
          </p:nvSpPr>
          <p:spPr>
            <a:xfrm>
              <a:off x="1643063" y="2357535"/>
              <a:ext cx="218258" cy="112763"/>
            </a:xfrm>
            <a:custGeom>
              <a:avLst/>
              <a:gdLst/>
              <a:ahLst/>
              <a:cxnLst/>
              <a:rect l="0" t="0" r="0" b="0"/>
              <a:pathLst>
                <a:path w="218258" h="112763">
                  <a:moveTo>
                    <a:pt x="0" y="28478"/>
                  </a:moveTo>
                  <a:lnTo>
                    <a:pt x="31063" y="14004"/>
                  </a:lnTo>
                  <a:lnTo>
                    <a:pt x="44762" y="10139"/>
                  </a:lnTo>
                  <a:lnTo>
                    <a:pt x="79426" y="5541"/>
                  </a:lnTo>
                  <a:lnTo>
                    <a:pt x="109523" y="1573"/>
                  </a:lnTo>
                  <a:lnTo>
                    <a:pt x="139343" y="397"/>
                  </a:lnTo>
                  <a:lnTo>
                    <a:pt x="170752" y="0"/>
                  </a:lnTo>
                  <a:lnTo>
                    <a:pt x="181194" y="2063"/>
                  </a:lnTo>
                  <a:lnTo>
                    <a:pt x="191535" y="5570"/>
                  </a:lnTo>
                  <a:lnTo>
                    <a:pt x="194365" y="6062"/>
                  </a:lnTo>
                  <a:lnTo>
                    <a:pt x="196251" y="7184"/>
                  </a:lnTo>
                  <a:lnTo>
                    <a:pt x="197509" y="8725"/>
                  </a:lnTo>
                  <a:lnTo>
                    <a:pt x="198347" y="10547"/>
                  </a:lnTo>
                  <a:lnTo>
                    <a:pt x="198113" y="12555"/>
                  </a:lnTo>
                  <a:lnTo>
                    <a:pt x="189934" y="27606"/>
                  </a:lnTo>
                  <a:lnTo>
                    <a:pt x="183369" y="34175"/>
                  </a:lnTo>
                  <a:lnTo>
                    <a:pt x="148338" y="66006"/>
                  </a:lnTo>
                  <a:lnTo>
                    <a:pt x="136340" y="80017"/>
                  </a:lnTo>
                  <a:lnTo>
                    <a:pt x="130884" y="91109"/>
                  </a:lnTo>
                  <a:lnTo>
                    <a:pt x="129041" y="101968"/>
                  </a:lnTo>
                  <a:lnTo>
                    <a:pt x="130905" y="106913"/>
                  </a:lnTo>
                  <a:lnTo>
                    <a:pt x="132514" y="109343"/>
                  </a:lnTo>
                  <a:lnTo>
                    <a:pt x="134380" y="110963"/>
                  </a:lnTo>
                  <a:lnTo>
                    <a:pt x="138570" y="112762"/>
                  </a:lnTo>
                  <a:lnTo>
                    <a:pt x="172326" y="104133"/>
                  </a:lnTo>
                  <a:lnTo>
                    <a:pt x="189348" y="93580"/>
                  </a:lnTo>
                  <a:lnTo>
                    <a:pt x="207734" y="76586"/>
                  </a:lnTo>
                  <a:lnTo>
                    <a:pt x="211389" y="70232"/>
                  </a:lnTo>
                  <a:lnTo>
                    <a:pt x="218257" y="40973"/>
                  </a:lnTo>
                  <a:lnTo>
                    <a:pt x="216594" y="34560"/>
                  </a:lnTo>
                  <a:lnTo>
                    <a:pt x="211093" y="29064"/>
                  </a:lnTo>
                  <a:lnTo>
                    <a:pt x="185737" y="70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5" name="SMARTInkShape-452"/>
            <p:cNvSpPr/>
            <p:nvPr/>
          </p:nvSpPr>
          <p:spPr>
            <a:xfrm>
              <a:off x="1714500" y="2200275"/>
              <a:ext cx="35720" cy="271464"/>
            </a:xfrm>
            <a:custGeom>
              <a:avLst/>
              <a:gdLst/>
              <a:ahLst/>
              <a:cxnLst/>
              <a:rect l="0" t="0" r="0" b="0"/>
              <a:pathLst>
                <a:path w="35720" h="271464">
                  <a:moveTo>
                    <a:pt x="35719" y="0"/>
                  </a:moveTo>
                  <a:lnTo>
                    <a:pt x="35719" y="9943"/>
                  </a:lnTo>
                  <a:lnTo>
                    <a:pt x="26900" y="45181"/>
                  </a:lnTo>
                  <a:lnTo>
                    <a:pt x="17242" y="79680"/>
                  </a:lnTo>
                  <a:lnTo>
                    <a:pt x="12754" y="112871"/>
                  </a:lnTo>
                  <a:lnTo>
                    <a:pt x="8252" y="142593"/>
                  </a:lnTo>
                  <a:lnTo>
                    <a:pt x="2453" y="171394"/>
                  </a:lnTo>
                  <a:lnTo>
                    <a:pt x="484" y="200014"/>
                  </a:lnTo>
                  <a:lnTo>
                    <a:pt x="64" y="230833"/>
                  </a:lnTo>
                  <a:lnTo>
                    <a:pt x="3" y="265951"/>
                  </a:lnTo>
                  <a:lnTo>
                    <a:pt x="0" y="2714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SMARTInkShape-453"/>
            <p:cNvSpPr/>
            <p:nvPr/>
          </p:nvSpPr>
          <p:spPr>
            <a:xfrm>
              <a:off x="1557338" y="2307431"/>
              <a:ext cx="98453" cy="164308"/>
            </a:xfrm>
            <a:custGeom>
              <a:avLst/>
              <a:gdLst/>
              <a:ahLst/>
              <a:cxnLst/>
              <a:rect l="0" t="0" r="0" b="0"/>
              <a:pathLst>
                <a:path w="98453" h="164308">
                  <a:moveTo>
                    <a:pt x="64293" y="0"/>
                  </a:moveTo>
                  <a:lnTo>
                    <a:pt x="60501" y="0"/>
                  </a:lnTo>
                  <a:lnTo>
                    <a:pt x="59384" y="794"/>
                  </a:lnTo>
                  <a:lnTo>
                    <a:pt x="58639" y="2117"/>
                  </a:lnTo>
                  <a:lnTo>
                    <a:pt x="58142" y="3793"/>
                  </a:lnTo>
                  <a:lnTo>
                    <a:pt x="57018" y="4910"/>
                  </a:lnTo>
                  <a:lnTo>
                    <a:pt x="34232" y="17000"/>
                  </a:lnTo>
                  <a:lnTo>
                    <a:pt x="19128" y="37136"/>
                  </a:lnTo>
                  <a:lnTo>
                    <a:pt x="16439" y="44551"/>
                  </a:lnTo>
                  <a:lnTo>
                    <a:pt x="15721" y="48751"/>
                  </a:lnTo>
                  <a:lnTo>
                    <a:pt x="17041" y="57650"/>
                  </a:lnTo>
                  <a:lnTo>
                    <a:pt x="18504" y="62246"/>
                  </a:lnTo>
                  <a:lnTo>
                    <a:pt x="24364" y="69469"/>
                  </a:lnTo>
                  <a:lnTo>
                    <a:pt x="58732" y="97934"/>
                  </a:lnTo>
                  <a:lnTo>
                    <a:pt x="79540" y="111832"/>
                  </a:lnTo>
                  <a:lnTo>
                    <a:pt x="96503" y="132611"/>
                  </a:lnTo>
                  <a:lnTo>
                    <a:pt x="98452" y="137784"/>
                  </a:lnTo>
                  <a:lnTo>
                    <a:pt x="98179" y="140275"/>
                  </a:lnTo>
                  <a:lnTo>
                    <a:pt x="95758" y="145159"/>
                  </a:lnTo>
                  <a:lnTo>
                    <a:pt x="89932" y="152372"/>
                  </a:lnTo>
                  <a:lnTo>
                    <a:pt x="79386" y="159535"/>
                  </a:lnTo>
                  <a:lnTo>
                    <a:pt x="62415" y="162893"/>
                  </a:lnTo>
                  <a:lnTo>
                    <a:pt x="30444" y="164120"/>
                  </a:lnTo>
                  <a:lnTo>
                    <a:pt x="0"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SMARTInkShape-454"/>
            <p:cNvSpPr/>
            <p:nvPr/>
          </p:nvSpPr>
          <p:spPr>
            <a:xfrm>
              <a:off x="1337704" y="2343150"/>
              <a:ext cx="176158" cy="99710"/>
            </a:xfrm>
            <a:custGeom>
              <a:avLst/>
              <a:gdLst/>
              <a:ahLst/>
              <a:cxnLst/>
              <a:rect l="0" t="0" r="0" b="0"/>
              <a:pathLst>
                <a:path w="176158" h="99710">
                  <a:moveTo>
                    <a:pt x="62471" y="0"/>
                  </a:moveTo>
                  <a:lnTo>
                    <a:pt x="66587" y="0"/>
                  </a:lnTo>
                  <a:lnTo>
                    <a:pt x="64829" y="0"/>
                  </a:lnTo>
                  <a:lnTo>
                    <a:pt x="64043" y="794"/>
                  </a:lnTo>
                  <a:lnTo>
                    <a:pt x="63170" y="3792"/>
                  </a:lnTo>
                  <a:lnTo>
                    <a:pt x="58548" y="7771"/>
                  </a:lnTo>
                  <a:lnTo>
                    <a:pt x="24218" y="38403"/>
                  </a:lnTo>
                  <a:lnTo>
                    <a:pt x="4331" y="61952"/>
                  </a:lnTo>
                  <a:lnTo>
                    <a:pt x="0" y="76212"/>
                  </a:lnTo>
                  <a:lnTo>
                    <a:pt x="980" y="80177"/>
                  </a:lnTo>
                  <a:lnTo>
                    <a:pt x="6302" y="86699"/>
                  </a:lnTo>
                  <a:lnTo>
                    <a:pt x="18224" y="94833"/>
                  </a:lnTo>
                  <a:lnTo>
                    <a:pt x="35602" y="98478"/>
                  </a:lnTo>
                  <a:lnTo>
                    <a:pt x="63602" y="99709"/>
                  </a:lnTo>
                  <a:lnTo>
                    <a:pt x="98884" y="97836"/>
                  </a:lnTo>
                  <a:lnTo>
                    <a:pt x="126970" y="92224"/>
                  </a:lnTo>
                  <a:lnTo>
                    <a:pt x="157321" y="83216"/>
                  </a:lnTo>
                  <a:lnTo>
                    <a:pt x="166274" y="76408"/>
                  </a:lnTo>
                  <a:lnTo>
                    <a:pt x="172106" y="68884"/>
                  </a:lnTo>
                  <a:lnTo>
                    <a:pt x="175389" y="60186"/>
                  </a:lnTo>
                  <a:lnTo>
                    <a:pt x="176157" y="55060"/>
                  </a:lnTo>
                  <a:lnTo>
                    <a:pt x="174381" y="50136"/>
                  </a:lnTo>
                  <a:lnTo>
                    <a:pt x="172797" y="47711"/>
                  </a:lnTo>
                  <a:lnTo>
                    <a:pt x="158847" y="38117"/>
                  </a:lnTo>
                  <a:lnTo>
                    <a:pt x="145443" y="31755"/>
                  </a:lnTo>
                  <a:lnTo>
                    <a:pt x="112477"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SMARTInkShape-455"/>
            <p:cNvSpPr/>
            <p:nvPr/>
          </p:nvSpPr>
          <p:spPr>
            <a:xfrm>
              <a:off x="1100138" y="2179470"/>
              <a:ext cx="296728" cy="327987"/>
            </a:xfrm>
            <a:custGeom>
              <a:avLst/>
              <a:gdLst/>
              <a:ahLst/>
              <a:cxnLst/>
              <a:rect l="0" t="0" r="0" b="0"/>
              <a:pathLst>
                <a:path w="296728" h="327987">
                  <a:moveTo>
                    <a:pt x="0" y="42236"/>
                  </a:moveTo>
                  <a:lnTo>
                    <a:pt x="0" y="38444"/>
                  </a:lnTo>
                  <a:lnTo>
                    <a:pt x="2116" y="34465"/>
                  </a:lnTo>
                  <a:lnTo>
                    <a:pt x="9943" y="25444"/>
                  </a:lnTo>
                  <a:lnTo>
                    <a:pt x="43735" y="11269"/>
                  </a:lnTo>
                  <a:lnTo>
                    <a:pt x="72403" y="2547"/>
                  </a:lnTo>
                  <a:lnTo>
                    <a:pt x="105700" y="0"/>
                  </a:lnTo>
                  <a:lnTo>
                    <a:pt x="139236" y="3290"/>
                  </a:lnTo>
                  <a:lnTo>
                    <a:pt x="170343" y="13863"/>
                  </a:lnTo>
                  <a:lnTo>
                    <a:pt x="186489" y="23226"/>
                  </a:lnTo>
                  <a:lnTo>
                    <a:pt x="188619" y="26388"/>
                  </a:lnTo>
                  <a:lnTo>
                    <a:pt x="190987" y="34134"/>
                  </a:lnTo>
                  <a:lnTo>
                    <a:pt x="189922" y="42869"/>
                  </a:lnTo>
                  <a:lnTo>
                    <a:pt x="182771" y="61411"/>
                  </a:lnTo>
                  <a:lnTo>
                    <a:pt x="172247" y="75611"/>
                  </a:lnTo>
                  <a:lnTo>
                    <a:pt x="138966" y="104152"/>
                  </a:lnTo>
                  <a:lnTo>
                    <a:pt x="103461" y="128932"/>
                  </a:lnTo>
                  <a:lnTo>
                    <a:pt x="85142" y="139589"/>
                  </a:lnTo>
                  <a:lnTo>
                    <a:pt x="75652" y="151737"/>
                  </a:lnTo>
                  <a:lnTo>
                    <a:pt x="75041" y="153337"/>
                  </a:lnTo>
                  <a:lnTo>
                    <a:pt x="75427" y="154403"/>
                  </a:lnTo>
                  <a:lnTo>
                    <a:pt x="76478" y="155114"/>
                  </a:lnTo>
                  <a:lnTo>
                    <a:pt x="109325" y="157247"/>
                  </a:lnTo>
                  <a:lnTo>
                    <a:pt x="143773" y="164291"/>
                  </a:lnTo>
                  <a:lnTo>
                    <a:pt x="173832" y="171005"/>
                  </a:lnTo>
                  <a:lnTo>
                    <a:pt x="207874" y="178021"/>
                  </a:lnTo>
                  <a:lnTo>
                    <a:pt x="238863" y="187244"/>
                  </a:lnTo>
                  <a:lnTo>
                    <a:pt x="270667" y="204583"/>
                  </a:lnTo>
                  <a:lnTo>
                    <a:pt x="288865" y="214781"/>
                  </a:lnTo>
                  <a:lnTo>
                    <a:pt x="292589" y="218385"/>
                  </a:lnTo>
                  <a:lnTo>
                    <a:pt x="296727" y="226622"/>
                  </a:lnTo>
                  <a:lnTo>
                    <a:pt x="296449" y="235575"/>
                  </a:lnTo>
                  <a:lnTo>
                    <a:pt x="295264" y="240185"/>
                  </a:lnTo>
                  <a:lnTo>
                    <a:pt x="289714" y="247424"/>
                  </a:lnTo>
                  <a:lnTo>
                    <a:pt x="259806" y="271289"/>
                  </a:lnTo>
                  <a:lnTo>
                    <a:pt x="225327" y="286183"/>
                  </a:lnTo>
                  <a:lnTo>
                    <a:pt x="193587" y="298050"/>
                  </a:lnTo>
                  <a:lnTo>
                    <a:pt x="162839" y="307827"/>
                  </a:lnTo>
                  <a:lnTo>
                    <a:pt x="133621" y="315752"/>
                  </a:lnTo>
                  <a:lnTo>
                    <a:pt x="101800" y="324746"/>
                  </a:lnTo>
                  <a:lnTo>
                    <a:pt x="78581" y="3279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9" name="SMARTInkShape-456"/>
            <p:cNvSpPr/>
            <p:nvPr/>
          </p:nvSpPr>
          <p:spPr>
            <a:xfrm>
              <a:off x="1164431" y="2478881"/>
              <a:ext cx="14289" cy="1"/>
            </a:xfrm>
            <a:custGeom>
              <a:avLst/>
              <a:gdLst/>
              <a:ahLst/>
              <a:cxnLst/>
              <a:rect l="0" t="0" r="0" b="0"/>
              <a:pathLst>
                <a:path w="14289" h="1">
                  <a:moveTo>
                    <a:pt x="14288"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0" name="SMARTInkShape-457"/>
            <p:cNvSpPr/>
            <p:nvPr/>
          </p:nvSpPr>
          <p:spPr>
            <a:xfrm>
              <a:off x="1164431" y="2250281"/>
              <a:ext cx="14289" cy="250033"/>
            </a:xfrm>
            <a:custGeom>
              <a:avLst/>
              <a:gdLst/>
              <a:ahLst/>
              <a:cxnLst/>
              <a:rect l="0" t="0" r="0" b="0"/>
              <a:pathLst>
                <a:path w="14289" h="250033">
                  <a:moveTo>
                    <a:pt x="0" y="0"/>
                  </a:moveTo>
                  <a:lnTo>
                    <a:pt x="0" y="31064"/>
                  </a:lnTo>
                  <a:lnTo>
                    <a:pt x="0" y="65415"/>
                  </a:lnTo>
                  <a:lnTo>
                    <a:pt x="0" y="98588"/>
                  </a:lnTo>
                  <a:lnTo>
                    <a:pt x="0" y="128306"/>
                  </a:lnTo>
                  <a:lnTo>
                    <a:pt x="0" y="162153"/>
                  </a:lnTo>
                  <a:lnTo>
                    <a:pt x="0" y="192745"/>
                  </a:lnTo>
                  <a:lnTo>
                    <a:pt x="794" y="208804"/>
                  </a:lnTo>
                  <a:lnTo>
                    <a:pt x="7276" y="232356"/>
                  </a:lnTo>
                  <a:lnTo>
                    <a:pt x="12668" y="242689"/>
                  </a:lnTo>
                  <a:lnTo>
                    <a:pt x="14288"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SMARTInkShape-458"/>
            <p:cNvSpPr/>
            <p:nvPr/>
          </p:nvSpPr>
          <p:spPr>
            <a:xfrm>
              <a:off x="2228946" y="2150269"/>
              <a:ext cx="57055" cy="350045"/>
            </a:xfrm>
            <a:custGeom>
              <a:avLst/>
              <a:gdLst/>
              <a:ahLst/>
              <a:cxnLst/>
              <a:rect l="0" t="0" r="0" b="0"/>
              <a:pathLst>
                <a:path w="57055" h="350045">
                  <a:moveTo>
                    <a:pt x="57054" y="0"/>
                  </a:moveTo>
                  <a:lnTo>
                    <a:pt x="50204" y="0"/>
                  </a:lnTo>
                  <a:lnTo>
                    <a:pt x="49997" y="3792"/>
                  </a:lnTo>
                  <a:lnTo>
                    <a:pt x="47832" y="7771"/>
                  </a:lnTo>
                  <a:lnTo>
                    <a:pt x="44224" y="13772"/>
                  </a:lnTo>
                  <a:lnTo>
                    <a:pt x="31573" y="45679"/>
                  </a:lnTo>
                  <a:lnTo>
                    <a:pt x="26973" y="74110"/>
                  </a:lnTo>
                  <a:lnTo>
                    <a:pt x="20889" y="100804"/>
                  </a:lnTo>
                  <a:lnTo>
                    <a:pt x="16176" y="128822"/>
                  </a:lnTo>
                  <a:lnTo>
                    <a:pt x="12663" y="157232"/>
                  </a:lnTo>
                  <a:lnTo>
                    <a:pt x="8711" y="187875"/>
                  </a:lnTo>
                  <a:lnTo>
                    <a:pt x="5424" y="219973"/>
                  </a:lnTo>
                  <a:lnTo>
                    <a:pt x="1540" y="249591"/>
                  </a:lnTo>
                  <a:lnTo>
                    <a:pt x="389" y="278476"/>
                  </a:lnTo>
                  <a:lnTo>
                    <a:pt x="0" y="309096"/>
                  </a:lnTo>
                  <a:lnTo>
                    <a:pt x="717" y="330431"/>
                  </a:lnTo>
                  <a:lnTo>
                    <a:pt x="7048" y="3500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2" name="SMARTInkShape-459"/>
            <p:cNvSpPr/>
            <p:nvPr/>
          </p:nvSpPr>
          <p:spPr>
            <a:xfrm>
              <a:off x="2143125" y="2171700"/>
              <a:ext cx="14289" cy="328614"/>
            </a:xfrm>
            <a:custGeom>
              <a:avLst/>
              <a:gdLst/>
              <a:ahLst/>
              <a:cxnLst/>
              <a:rect l="0" t="0" r="0" b="0"/>
              <a:pathLst>
                <a:path w="14289" h="328614">
                  <a:moveTo>
                    <a:pt x="14288" y="0"/>
                  </a:moveTo>
                  <a:lnTo>
                    <a:pt x="14288" y="31374"/>
                  </a:lnTo>
                  <a:lnTo>
                    <a:pt x="14288" y="64662"/>
                  </a:lnTo>
                  <a:lnTo>
                    <a:pt x="14288" y="95058"/>
                  </a:lnTo>
                  <a:lnTo>
                    <a:pt x="14288" y="122093"/>
                  </a:lnTo>
                  <a:lnTo>
                    <a:pt x="12171" y="150211"/>
                  </a:lnTo>
                  <a:lnTo>
                    <a:pt x="8137" y="184364"/>
                  </a:lnTo>
                  <a:lnTo>
                    <a:pt x="7340" y="218951"/>
                  </a:lnTo>
                  <a:lnTo>
                    <a:pt x="7183" y="249536"/>
                  </a:lnTo>
                  <a:lnTo>
                    <a:pt x="7151" y="278509"/>
                  </a:lnTo>
                  <a:lnTo>
                    <a:pt x="1491" y="312195"/>
                  </a:lnTo>
                  <a:lnTo>
                    <a:pt x="0"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3" name="SMARTInkShape-460"/>
            <p:cNvSpPr/>
            <p:nvPr/>
          </p:nvSpPr>
          <p:spPr>
            <a:xfrm>
              <a:off x="2340770" y="2360466"/>
              <a:ext cx="88106" cy="108719"/>
            </a:xfrm>
            <a:custGeom>
              <a:avLst/>
              <a:gdLst/>
              <a:ahLst/>
              <a:cxnLst/>
              <a:rect l="0" t="0" r="0" b="0"/>
              <a:pathLst>
                <a:path w="88106" h="108719">
                  <a:moveTo>
                    <a:pt x="88105" y="4115"/>
                  </a:moveTo>
                  <a:lnTo>
                    <a:pt x="81255" y="4115"/>
                  </a:lnTo>
                  <a:lnTo>
                    <a:pt x="77256" y="323"/>
                  </a:lnTo>
                  <a:lnTo>
                    <a:pt x="75316" y="0"/>
                  </a:lnTo>
                  <a:lnTo>
                    <a:pt x="73229" y="578"/>
                  </a:lnTo>
                  <a:lnTo>
                    <a:pt x="64176" y="7209"/>
                  </a:lnTo>
                  <a:lnTo>
                    <a:pt x="31316" y="35392"/>
                  </a:lnTo>
                  <a:lnTo>
                    <a:pt x="7445" y="68584"/>
                  </a:lnTo>
                  <a:lnTo>
                    <a:pt x="1192" y="79335"/>
                  </a:lnTo>
                  <a:lnTo>
                    <a:pt x="0" y="83630"/>
                  </a:lnTo>
                  <a:lnTo>
                    <a:pt x="0" y="87288"/>
                  </a:lnTo>
                  <a:lnTo>
                    <a:pt x="2860" y="105526"/>
                  </a:lnTo>
                  <a:lnTo>
                    <a:pt x="4288" y="107441"/>
                  </a:lnTo>
                  <a:lnTo>
                    <a:pt x="6033" y="108718"/>
                  </a:lnTo>
                  <a:lnTo>
                    <a:pt x="23659" y="106723"/>
                  </a:lnTo>
                  <a:lnTo>
                    <a:pt x="47447" y="98143"/>
                  </a:lnTo>
                  <a:lnTo>
                    <a:pt x="65739" y="86391"/>
                  </a:lnTo>
                  <a:lnTo>
                    <a:pt x="73667" y="77459"/>
                  </a:lnTo>
                  <a:lnTo>
                    <a:pt x="77719" y="63965"/>
                  </a:lnTo>
                  <a:lnTo>
                    <a:pt x="80321" y="40808"/>
                  </a:lnTo>
                  <a:lnTo>
                    <a:pt x="76979" y="27511"/>
                  </a:lnTo>
                  <a:lnTo>
                    <a:pt x="66674" y="112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SMARTInkShape-461"/>
            <p:cNvSpPr/>
            <p:nvPr/>
          </p:nvSpPr>
          <p:spPr>
            <a:xfrm>
              <a:off x="2436019" y="2393156"/>
              <a:ext cx="114301" cy="63867"/>
            </a:xfrm>
            <a:custGeom>
              <a:avLst/>
              <a:gdLst/>
              <a:ahLst/>
              <a:cxnLst/>
              <a:rect l="0" t="0" r="0" b="0"/>
              <a:pathLst>
                <a:path w="114301" h="63867">
                  <a:moveTo>
                    <a:pt x="0" y="0"/>
                  </a:moveTo>
                  <a:lnTo>
                    <a:pt x="0" y="33793"/>
                  </a:lnTo>
                  <a:lnTo>
                    <a:pt x="2116" y="40948"/>
                  </a:lnTo>
                  <a:lnTo>
                    <a:pt x="9943" y="52009"/>
                  </a:lnTo>
                  <a:lnTo>
                    <a:pt x="20585" y="59419"/>
                  </a:lnTo>
                  <a:lnTo>
                    <a:pt x="30000" y="62850"/>
                  </a:lnTo>
                  <a:lnTo>
                    <a:pt x="41609" y="63866"/>
                  </a:lnTo>
                  <a:lnTo>
                    <a:pt x="72947" y="54313"/>
                  </a:lnTo>
                  <a:lnTo>
                    <a:pt x="97467" y="42803"/>
                  </a:lnTo>
                  <a:lnTo>
                    <a:pt x="11430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SMARTInkShape-462"/>
            <p:cNvSpPr/>
            <p:nvPr/>
          </p:nvSpPr>
          <p:spPr>
            <a:xfrm>
              <a:off x="2630274" y="2371725"/>
              <a:ext cx="39995" cy="128589"/>
            </a:xfrm>
            <a:custGeom>
              <a:avLst/>
              <a:gdLst/>
              <a:ahLst/>
              <a:cxnLst/>
              <a:rect l="0" t="0" r="0" b="0"/>
              <a:pathLst>
                <a:path w="39995" h="128589">
                  <a:moveTo>
                    <a:pt x="20057" y="0"/>
                  </a:moveTo>
                  <a:lnTo>
                    <a:pt x="1718" y="19133"/>
                  </a:lnTo>
                  <a:lnTo>
                    <a:pt x="0" y="23849"/>
                  </a:lnTo>
                  <a:lnTo>
                    <a:pt x="4601" y="48867"/>
                  </a:lnTo>
                  <a:lnTo>
                    <a:pt x="11685" y="65632"/>
                  </a:lnTo>
                  <a:lnTo>
                    <a:pt x="36446" y="100942"/>
                  </a:lnTo>
                  <a:lnTo>
                    <a:pt x="39247" y="106511"/>
                  </a:lnTo>
                  <a:lnTo>
                    <a:pt x="39994" y="109107"/>
                  </a:lnTo>
                  <a:lnTo>
                    <a:pt x="39699" y="111632"/>
                  </a:lnTo>
                  <a:lnTo>
                    <a:pt x="37253" y="116554"/>
                  </a:lnTo>
                  <a:lnTo>
                    <a:pt x="31414" y="123787"/>
                  </a:lnTo>
                  <a:lnTo>
                    <a:pt x="26957" y="126454"/>
                  </a:lnTo>
                  <a:lnTo>
                    <a:pt x="12914"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6" name="SMARTInkShape-463"/>
            <p:cNvSpPr/>
            <p:nvPr/>
          </p:nvSpPr>
          <p:spPr>
            <a:xfrm>
              <a:off x="2707930" y="2393574"/>
              <a:ext cx="113852" cy="113883"/>
            </a:xfrm>
            <a:custGeom>
              <a:avLst/>
              <a:gdLst/>
              <a:ahLst/>
              <a:cxnLst/>
              <a:rect l="0" t="0" r="0" b="0"/>
              <a:pathLst>
                <a:path w="113852" h="113883">
                  <a:moveTo>
                    <a:pt x="42414" y="56732"/>
                  </a:moveTo>
                  <a:lnTo>
                    <a:pt x="46206" y="56732"/>
                  </a:lnTo>
                  <a:lnTo>
                    <a:pt x="69149" y="46789"/>
                  </a:lnTo>
                  <a:lnTo>
                    <a:pt x="87287" y="32883"/>
                  </a:lnTo>
                  <a:lnTo>
                    <a:pt x="90139" y="28141"/>
                  </a:lnTo>
                  <a:lnTo>
                    <a:pt x="91969" y="18629"/>
                  </a:lnTo>
                  <a:lnTo>
                    <a:pt x="90103" y="13868"/>
                  </a:lnTo>
                  <a:lnTo>
                    <a:pt x="82437" y="4344"/>
                  </a:lnTo>
                  <a:lnTo>
                    <a:pt x="75812" y="1699"/>
                  </a:lnTo>
                  <a:lnTo>
                    <a:pt x="62417" y="0"/>
                  </a:lnTo>
                  <a:lnTo>
                    <a:pt x="47018" y="3498"/>
                  </a:lnTo>
                  <a:lnTo>
                    <a:pt x="22566" y="16386"/>
                  </a:lnTo>
                  <a:lnTo>
                    <a:pt x="15601" y="23190"/>
                  </a:lnTo>
                  <a:lnTo>
                    <a:pt x="4662" y="40493"/>
                  </a:lnTo>
                  <a:lnTo>
                    <a:pt x="1065" y="54478"/>
                  </a:lnTo>
                  <a:lnTo>
                    <a:pt x="0" y="68676"/>
                  </a:lnTo>
                  <a:lnTo>
                    <a:pt x="1867" y="76064"/>
                  </a:lnTo>
                  <a:lnTo>
                    <a:pt x="9498" y="86802"/>
                  </a:lnTo>
                  <a:lnTo>
                    <a:pt x="18259" y="94703"/>
                  </a:lnTo>
                  <a:lnTo>
                    <a:pt x="30091" y="100860"/>
                  </a:lnTo>
                  <a:lnTo>
                    <a:pt x="61999" y="106371"/>
                  </a:lnTo>
                  <a:lnTo>
                    <a:pt x="113851" y="113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7" name="SMARTInkShape-464"/>
            <p:cNvSpPr/>
            <p:nvPr/>
          </p:nvSpPr>
          <p:spPr>
            <a:xfrm>
              <a:off x="2928938" y="2371725"/>
              <a:ext cx="71438" cy="21432"/>
            </a:xfrm>
            <a:custGeom>
              <a:avLst/>
              <a:gdLst/>
              <a:ahLst/>
              <a:cxnLst/>
              <a:rect l="0" t="0" r="0" b="0"/>
              <a:pathLst>
                <a:path w="71438" h="21432">
                  <a:moveTo>
                    <a:pt x="0" y="0"/>
                  </a:moveTo>
                  <a:lnTo>
                    <a:pt x="6150" y="0"/>
                  </a:lnTo>
                  <a:lnTo>
                    <a:pt x="37937" y="7276"/>
                  </a:lnTo>
                  <a:lnTo>
                    <a:pt x="71437"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8" name="SMARTInkShape-465"/>
            <p:cNvSpPr/>
            <p:nvPr/>
          </p:nvSpPr>
          <p:spPr>
            <a:xfrm>
              <a:off x="2914650" y="2443163"/>
              <a:ext cx="35720" cy="21432"/>
            </a:xfrm>
            <a:custGeom>
              <a:avLst/>
              <a:gdLst/>
              <a:ahLst/>
              <a:cxnLst/>
              <a:rect l="0" t="0" r="0" b="0"/>
              <a:pathLst>
                <a:path w="35720" h="21432">
                  <a:moveTo>
                    <a:pt x="0" y="0"/>
                  </a:moveTo>
                  <a:lnTo>
                    <a:pt x="0" y="3792"/>
                  </a:lnTo>
                  <a:lnTo>
                    <a:pt x="794" y="4909"/>
                  </a:lnTo>
                  <a:lnTo>
                    <a:pt x="2117" y="5654"/>
                  </a:lnTo>
                  <a:lnTo>
                    <a:pt x="3792" y="6150"/>
                  </a:lnTo>
                  <a:lnTo>
                    <a:pt x="24042" y="18476"/>
                  </a:lnTo>
                  <a:lnTo>
                    <a:pt x="35719"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9" name="SMARTInkShape-466"/>
            <p:cNvSpPr/>
            <p:nvPr/>
          </p:nvSpPr>
          <p:spPr>
            <a:xfrm>
              <a:off x="3193256" y="2221706"/>
              <a:ext cx="14289" cy="264320"/>
            </a:xfrm>
            <a:custGeom>
              <a:avLst/>
              <a:gdLst/>
              <a:ahLst/>
              <a:cxnLst/>
              <a:rect l="0" t="0" r="0" b="0"/>
              <a:pathLst>
                <a:path w="14289" h="264320">
                  <a:moveTo>
                    <a:pt x="14288" y="0"/>
                  </a:moveTo>
                  <a:lnTo>
                    <a:pt x="13494" y="29746"/>
                  </a:lnTo>
                  <a:lnTo>
                    <a:pt x="8137" y="62194"/>
                  </a:lnTo>
                  <a:lnTo>
                    <a:pt x="7438" y="88895"/>
                  </a:lnTo>
                  <a:lnTo>
                    <a:pt x="7231" y="116915"/>
                  </a:lnTo>
                  <a:lnTo>
                    <a:pt x="7161" y="149918"/>
                  </a:lnTo>
                  <a:lnTo>
                    <a:pt x="7147" y="184072"/>
                  </a:lnTo>
                  <a:lnTo>
                    <a:pt x="7145" y="213984"/>
                  </a:lnTo>
                  <a:lnTo>
                    <a:pt x="993" y="247203"/>
                  </a:lnTo>
                  <a:lnTo>
                    <a:pt x="0"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0" name="SMARTInkShape-467"/>
            <p:cNvSpPr/>
            <p:nvPr/>
          </p:nvSpPr>
          <p:spPr>
            <a:xfrm>
              <a:off x="3143250" y="2378869"/>
              <a:ext cx="150020" cy="50007"/>
            </a:xfrm>
            <a:custGeom>
              <a:avLst/>
              <a:gdLst/>
              <a:ahLst/>
              <a:cxnLst/>
              <a:rect l="0" t="0" r="0" b="0"/>
              <a:pathLst>
                <a:path w="150020" h="50007">
                  <a:moveTo>
                    <a:pt x="0" y="50006"/>
                  </a:moveTo>
                  <a:lnTo>
                    <a:pt x="0" y="46214"/>
                  </a:lnTo>
                  <a:lnTo>
                    <a:pt x="7585" y="36270"/>
                  </a:lnTo>
                  <a:lnTo>
                    <a:pt x="19886" y="27063"/>
                  </a:lnTo>
                  <a:lnTo>
                    <a:pt x="37378" y="19307"/>
                  </a:lnTo>
                  <a:lnTo>
                    <a:pt x="70325" y="14485"/>
                  </a:lnTo>
                  <a:lnTo>
                    <a:pt x="98007" y="8878"/>
                  </a:lnTo>
                  <a:lnTo>
                    <a:pt x="131572" y="1989"/>
                  </a:lnTo>
                  <a:lnTo>
                    <a:pt x="15001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1" name="SMARTInkShape-468"/>
            <p:cNvSpPr/>
            <p:nvPr/>
          </p:nvSpPr>
          <p:spPr>
            <a:xfrm>
              <a:off x="3272237" y="2221706"/>
              <a:ext cx="85327" cy="250033"/>
            </a:xfrm>
            <a:custGeom>
              <a:avLst/>
              <a:gdLst/>
              <a:ahLst/>
              <a:cxnLst/>
              <a:rect l="0" t="0" r="0" b="0"/>
              <a:pathLst>
                <a:path w="85327" h="250033">
                  <a:moveTo>
                    <a:pt x="85326" y="0"/>
                  </a:moveTo>
                  <a:lnTo>
                    <a:pt x="79175" y="0"/>
                  </a:lnTo>
                  <a:lnTo>
                    <a:pt x="57623" y="20585"/>
                  </a:lnTo>
                  <a:lnTo>
                    <a:pt x="45487" y="39197"/>
                  </a:lnTo>
                  <a:lnTo>
                    <a:pt x="33022" y="71896"/>
                  </a:lnTo>
                  <a:lnTo>
                    <a:pt x="17505" y="107217"/>
                  </a:lnTo>
                  <a:lnTo>
                    <a:pt x="10810" y="135744"/>
                  </a:lnTo>
                  <a:lnTo>
                    <a:pt x="2638" y="169218"/>
                  </a:lnTo>
                  <a:lnTo>
                    <a:pt x="0" y="203083"/>
                  </a:lnTo>
                  <a:lnTo>
                    <a:pt x="473" y="223501"/>
                  </a:lnTo>
                  <a:lnTo>
                    <a:pt x="6744"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2" name="SMARTInkShape-469"/>
            <p:cNvSpPr/>
            <p:nvPr/>
          </p:nvSpPr>
          <p:spPr>
            <a:xfrm>
              <a:off x="3338668" y="2407444"/>
              <a:ext cx="90333" cy="100013"/>
            </a:xfrm>
            <a:custGeom>
              <a:avLst/>
              <a:gdLst/>
              <a:ahLst/>
              <a:cxnLst/>
              <a:rect l="0" t="0" r="0" b="0"/>
              <a:pathLst>
                <a:path w="90333" h="100013">
                  <a:moveTo>
                    <a:pt x="90332" y="0"/>
                  </a:moveTo>
                  <a:lnTo>
                    <a:pt x="86540" y="0"/>
                  </a:lnTo>
                  <a:lnTo>
                    <a:pt x="54373" y="14473"/>
                  </a:lnTo>
                  <a:lnTo>
                    <a:pt x="18903" y="37118"/>
                  </a:lnTo>
                  <a:lnTo>
                    <a:pt x="6285" y="48745"/>
                  </a:lnTo>
                  <a:lnTo>
                    <a:pt x="1384" y="59764"/>
                  </a:lnTo>
                  <a:lnTo>
                    <a:pt x="0" y="70218"/>
                  </a:lnTo>
                  <a:lnTo>
                    <a:pt x="742" y="73006"/>
                  </a:lnTo>
                  <a:lnTo>
                    <a:pt x="2030" y="74864"/>
                  </a:lnTo>
                  <a:lnTo>
                    <a:pt x="11428" y="81272"/>
                  </a:lnTo>
                  <a:lnTo>
                    <a:pt x="15505" y="81963"/>
                  </a:lnTo>
                  <a:lnTo>
                    <a:pt x="24267" y="80613"/>
                  </a:lnTo>
                  <a:lnTo>
                    <a:pt x="46135" y="68816"/>
                  </a:lnTo>
                  <a:lnTo>
                    <a:pt x="52962" y="62070"/>
                  </a:lnTo>
                  <a:lnTo>
                    <a:pt x="59435" y="54574"/>
                  </a:lnTo>
                  <a:lnTo>
                    <a:pt x="77336" y="40769"/>
                  </a:lnTo>
                  <a:lnTo>
                    <a:pt x="80587" y="35846"/>
                  </a:lnTo>
                  <a:lnTo>
                    <a:pt x="81454" y="33423"/>
                  </a:lnTo>
                  <a:lnTo>
                    <a:pt x="82826" y="31807"/>
                  </a:lnTo>
                  <a:lnTo>
                    <a:pt x="89187" y="29000"/>
                  </a:lnTo>
                  <a:lnTo>
                    <a:pt x="89568" y="29652"/>
                  </a:lnTo>
                  <a:lnTo>
                    <a:pt x="90328" y="64938"/>
                  </a:lnTo>
                  <a:lnTo>
                    <a:pt x="90332"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SMARTInkShape-470"/>
            <p:cNvSpPr/>
            <p:nvPr/>
          </p:nvSpPr>
          <p:spPr>
            <a:xfrm>
              <a:off x="3486150" y="2414588"/>
              <a:ext cx="14289" cy="35719"/>
            </a:xfrm>
            <a:custGeom>
              <a:avLst/>
              <a:gdLst/>
              <a:ahLst/>
              <a:cxnLst/>
              <a:rect l="0" t="0" r="0" b="0"/>
              <a:pathLst>
                <a:path w="14289" h="35719">
                  <a:moveTo>
                    <a:pt x="14288" y="0"/>
                  </a:moveTo>
                  <a:lnTo>
                    <a:pt x="7438" y="0"/>
                  </a:lnTo>
                  <a:lnTo>
                    <a:pt x="6367" y="12184"/>
                  </a:lnTo>
                  <a:lnTo>
                    <a:pt x="1493" y="21486"/>
                  </a:lnTo>
                  <a:lnTo>
                    <a:pt x="0"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SMARTInkShape-471"/>
            <p:cNvSpPr/>
            <p:nvPr/>
          </p:nvSpPr>
          <p:spPr>
            <a:xfrm>
              <a:off x="3486150" y="2243138"/>
              <a:ext cx="1" cy="7144"/>
            </a:xfrm>
            <a:custGeom>
              <a:avLst/>
              <a:gdLst/>
              <a:ahLst/>
              <a:cxnLst/>
              <a:rect l="0" t="0" r="0" b="0"/>
              <a:pathLst>
                <a:path w="1" h="7144">
                  <a:moveTo>
                    <a:pt x="0" y="7143"/>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SMARTInkShape-472"/>
            <p:cNvSpPr/>
            <p:nvPr/>
          </p:nvSpPr>
          <p:spPr>
            <a:xfrm>
              <a:off x="3609130" y="2200275"/>
              <a:ext cx="41327" cy="292895"/>
            </a:xfrm>
            <a:custGeom>
              <a:avLst/>
              <a:gdLst/>
              <a:ahLst/>
              <a:cxnLst/>
              <a:rect l="0" t="0" r="0" b="0"/>
              <a:pathLst>
                <a:path w="41327" h="292895">
                  <a:moveTo>
                    <a:pt x="19895" y="0"/>
                  </a:moveTo>
                  <a:lnTo>
                    <a:pt x="20689" y="20720"/>
                  </a:lnTo>
                  <a:lnTo>
                    <a:pt x="26377" y="52012"/>
                  </a:lnTo>
                  <a:lnTo>
                    <a:pt x="26049" y="67357"/>
                  </a:lnTo>
                  <a:lnTo>
                    <a:pt x="17070" y="100416"/>
                  </a:lnTo>
                  <a:lnTo>
                    <a:pt x="7666" y="135784"/>
                  </a:lnTo>
                  <a:lnTo>
                    <a:pt x="969" y="171457"/>
                  </a:lnTo>
                  <a:lnTo>
                    <a:pt x="0" y="192090"/>
                  </a:lnTo>
                  <a:lnTo>
                    <a:pt x="4712" y="222450"/>
                  </a:lnTo>
                  <a:lnTo>
                    <a:pt x="18915" y="255189"/>
                  </a:lnTo>
                  <a:lnTo>
                    <a:pt x="41326"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6" name="SMARTInkShape-473"/>
            <p:cNvSpPr/>
            <p:nvPr/>
          </p:nvSpPr>
          <p:spPr>
            <a:xfrm>
              <a:off x="3532041" y="2400300"/>
              <a:ext cx="118416" cy="21432"/>
            </a:xfrm>
            <a:custGeom>
              <a:avLst/>
              <a:gdLst/>
              <a:ahLst/>
              <a:cxnLst/>
              <a:rect l="0" t="0" r="0" b="0"/>
              <a:pathLst>
                <a:path w="118416" h="21432">
                  <a:moveTo>
                    <a:pt x="4115" y="0"/>
                  </a:moveTo>
                  <a:lnTo>
                    <a:pt x="0" y="0"/>
                  </a:lnTo>
                  <a:lnTo>
                    <a:pt x="16177" y="794"/>
                  </a:lnTo>
                  <a:lnTo>
                    <a:pt x="47625" y="6151"/>
                  </a:lnTo>
                  <a:lnTo>
                    <a:pt x="81384" y="12651"/>
                  </a:lnTo>
                  <a:lnTo>
                    <a:pt x="118415"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 name="SMARTInkShape-474"/>
            <p:cNvSpPr/>
            <p:nvPr/>
          </p:nvSpPr>
          <p:spPr>
            <a:xfrm>
              <a:off x="3714750" y="2414588"/>
              <a:ext cx="14289" cy="71438"/>
            </a:xfrm>
            <a:custGeom>
              <a:avLst/>
              <a:gdLst/>
              <a:ahLst/>
              <a:cxnLst/>
              <a:rect l="0" t="0" r="0" b="0"/>
              <a:pathLst>
                <a:path w="14289" h="71438">
                  <a:moveTo>
                    <a:pt x="14288" y="0"/>
                  </a:moveTo>
                  <a:lnTo>
                    <a:pt x="14288" y="9942"/>
                  </a:lnTo>
                  <a:lnTo>
                    <a:pt x="12171" y="14473"/>
                  </a:lnTo>
                  <a:lnTo>
                    <a:pt x="10495" y="16792"/>
                  </a:lnTo>
                  <a:lnTo>
                    <a:pt x="8137" y="27641"/>
                  </a:lnTo>
                  <a:lnTo>
                    <a:pt x="7170" y="59150"/>
                  </a:lnTo>
                  <a:lnTo>
                    <a:pt x="5038" y="64124"/>
                  </a:lnTo>
                  <a:lnTo>
                    <a:pt x="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SMARTInkShape-475"/>
            <p:cNvSpPr/>
            <p:nvPr/>
          </p:nvSpPr>
          <p:spPr>
            <a:xfrm>
              <a:off x="3707606" y="2300288"/>
              <a:ext cx="14289" cy="14288"/>
            </a:xfrm>
            <a:custGeom>
              <a:avLst/>
              <a:gdLst/>
              <a:ahLst/>
              <a:cxnLst/>
              <a:rect l="0" t="0" r="0" b="0"/>
              <a:pathLst>
                <a:path w="14289" h="14288">
                  <a:moveTo>
                    <a:pt x="0" y="14287"/>
                  </a:moveTo>
                  <a:lnTo>
                    <a:pt x="6151" y="8136"/>
                  </a:lnTo>
                  <a:lnTo>
                    <a:pt x="6850" y="3645"/>
                  </a:lnTo>
                  <a:lnTo>
                    <a:pt x="7742" y="2430"/>
                  </a:lnTo>
                  <a:lnTo>
                    <a:pt x="142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2" name="SMARTInkShape-Group76"/>
          <p:cNvGrpSpPr/>
          <p:nvPr/>
        </p:nvGrpSpPr>
        <p:grpSpPr>
          <a:xfrm>
            <a:off x="529121" y="2137418"/>
            <a:ext cx="306699" cy="391471"/>
            <a:chOff x="529121" y="2137418"/>
            <a:chExt cx="306699" cy="391471"/>
          </a:xfrm>
        </p:grpSpPr>
        <p:sp>
          <p:nvSpPr>
            <p:cNvPr id="720" name="SMARTInkShape-476"/>
            <p:cNvSpPr/>
            <p:nvPr/>
          </p:nvSpPr>
          <p:spPr>
            <a:xfrm>
              <a:off x="831703" y="2517628"/>
              <a:ext cx="4117" cy="11261"/>
            </a:xfrm>
            <a:custGeom>
              <a:avLst/>
              <a:gdLst/>
              <a:ahLst/>
              <a:cxnLst/>
              <a:rect l="0" t="0" r="0" b="0"/>
              <a:pathLst>
                <a:path w="4117" h="11261">
                  <a:moveTo>
                    <a:pt x="4116" y="4116"/>
                  </a:moveTo>
                  <a:lnTo>
                    <a:pt x="4116" y="323"/>
                  </a:lnTo>
                  <a:lnTo>
                    <a:pt x="3322" y="0"/>
                  </a:lnTo>
                  <a:lnTo>
                    <a:pt x="323" y="1757"/>
                  </a:lnTo>
                  <a:lnTo>
                    <a:pt x="0" y="2543"/>
                  </a:lnTo>
                  <a:lnTo>
                    <a:pt x="578" y="3068"/>
                  </a:lnTo>
                  <a:lnTo>
                    <a:pt x="1757" y="3417"/>
                  </a:lnTo>
                  <a:lnTo>
                    <a:pt x="2543" y="4444"/>
                  </a:lnTo>
                  <a:lnTo>
                    <a:pt x="4116" y="112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1" name="SMARTInkShape-477"/>
            <p:cNvSpPr/>
            <p:nvPr/>
          </p:nvSpPr>
          <p:spPr>
            <a:xfrm>
              <a:off x="529121" y="2137418"/>
              <a:ext cx="248093" cy="355752"/>
            </a:xfrm>
            <a:custGeom>
              <a:avLst/>
              <a:gdLst/>
              <a:ahLst/>
              <a:cxnLst/>
              <a:rect l="0" t="0" r="0" b="0"/>
              <a:pathLst>
                <a:path w="248093" h="355752">
                  <a:moveTo>
                    <a:pt x="49523" y="77145"/>
                  </a:moveTo>
                  <a:lnTo>
                    <a:pt x="43372" y="77145"/>
                  </a:lnTo>
                  <a:lnTo>
                    <a:pt x="38881" y="73352"/>
                  </a:lnTo>
                  <a:lnTo>
                    <a:pt x="36855" y="69374"/>
                  </a:lnTo>
                  <a:lnTo>
                    <a:pt x="36315" y="67202"/>
                  </a:lnTo>
                  <a:lnTo>
                    <a:pt x="36749" y="64960"/>
                  </a:lnTo>
                  <a:lnTo>
                    <a:pt x="41032" y="55658"/>
                  </a:lnTo>
                  <a:lnTo>
                    <a:pt x="41481" y="53295"/>
                  </a:lnTo>
                  <a:lnTo>
                    <a:pt x="52997" y="28107"/>
                  </a:lnTo>
                  <a:lnTo>
                    <a:pt x="59269" y="21484"/>
                  </a:lnTo>
                  <a:lnTo>
                    <a:pt x="90156" y="3413"/>
                  </a:lnTo>
                  <a:lnTo>
                    <a:pt x="108129" y="0"/>
                  </a:lnTo>
                  <a:lnTo>
                    <a:pt x="128535" y="2781"/>
                  </a:lnTo>
                  <a:lnTo>
                    <a:pt x="158225" y="13093"/>
                  </a:lnTo>
                  <a:lnTo>
                    <a:pt x="170860" y="18515"/>
                  </a:lnTo>
                  <a:lnTo>
                    <a:pt x="200625" y="39477"/>
                  </a:lnTo>
                  <a:lnTo>
                    <a:pt x="217501" y="57252"/>
                  </a:lnTo>
                  <a:lnTo>
                    <a:pt x="234490" y="91635"/>
                  </a:lnTo>
                  <a:lnTo>
                    <a:pt x="244633" y="123840"/>
                  </a:lnTo>
                  <a:lnTo>
                    <a:pt x="248092" y="147601"/>
                  </a:lnTo>
                  <a:lnTo>
                    <a:pt x="243557" y="182667"/>
                  </a:lnTo>
                  <a:lnTo>
                    <a:pt x="235018" y="218050"/>
                  </a:lnTo>
                  <a:lnTo>
                    <a:pt x="221895" y="248206"/>
                  </a:lnTo>
                  <a:lnTo>
                    <a:pt x="199106" y="277093"/>
                  </a:lnTo>
                  <a:lnTo>
                    <a:pt x="176378" y="305729"/>
                  </a:lnTo>
                  <a:lnTo>
                    <a:pt x="163053" y="318438"/>
                  </a:lnTo>
                  <a:lnTo>
                    <a:pt x="128003" y="339656"/>
                  </a:lnTo>
                  <a:lnTo>
                    <a:pt x="92372" y="349545"/>
                  </a:lnTo>
                  <a:lnTo>
                    <a:pt x="63808" y="354525"/>
                  </a:lnTo>
                  <a:lnTo>
                    <a:pt x="46171" y="351595"/>
                  </a:lnTo>
                  <a:lnTo>
                    <a:pt x="17596" y="341230"/>
                  </a:lnTo>
                  <a:lnTo>
                    <a:pt x="10727" y="335803"/>
                  </a:lnTo>
                  <a:lnTo>
                    <a:pt x="5028" y="328100"/>
                  </a:lnTo>
                  <a:lnTo>
                    <a:pt x="1966" y="319384"/>
                  </a:lnTo>
                  <a:lnTo>
                    <a:pt x="0" y="304646"/>
                  </a:lnTo>
                  <a:lnTo>
                    <a:pt x="3452" y="292807"/>
                  </a:lnTo>
                  <a:lnTo>
                    <a:pt x="9468" y="285972"/>
                  </a:lnTo>
                  <a:lnTo>
                    <a:pt x="31636" y="268510"/>
                  </a:lnTo>
                  <a:lnTo>
                    <a:pt x="64277" y="259831"/>
                  </a:lnTo>
                  <a:lnTo>
                    <a:pt x="85380" y="256951"/>
                  </a:lnTo>
                  <a:lnTo>
                    <a:pt x="102921" y="259890"/>
                  </a:lnTo>
                  <a:lnTo>
                    <a:pt x="133578" y="270259"/>
                  </a:lnTo>
                  <a:lnTo>
                    <a:pt x="150176" y="279597"/>
                  </a:lnTo>
                  <a:lnTo>
                    <a:pt x="185372" y="307422"/>
                  </a:lnTo>
                  <a:lnTo>
                    <a:pt x="211723" y="334467"/>
                  </a:lnTo>
                  <a:lnTo>
                    <a:pt x="218232" y="346534"/>
                  </a:lnTo>
                  <a:lnTo>
                    <a:pt x="220973" y="355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4" name="SMARTInkShape-Group77"/>
          <p:cNvGrpSpPr/>
          <p:nvPr/>
        </p:nvGrpSpPr>
        <p:grpSpPr>
          <a:xfrm>
            <a:off x="1035844" y="1552032"/>
            <a:ext cx="3829051" cy="483938"/>
            <a:chOff x="1035844" y="1552032"/>
            <a:chExt cx="3829051" cy="483938"/>
          </a:xfrm>
        </p:grpSpPr>
        <p:sp>
          <p:nvSpPr>
            <p:cNvPr id="723" name="SMARTInkShape-478"/>
            <p:cNvSpPr/>
            <p:nvPr/>
          </p:nvSpPr>
          <p:spPr>
            <a:xfrm>
              <a:off x="3518473" y="1552032"/>
              <a:ext cx="357937" cy="391069"/>
            </a:xfrm>
            <a:custGeom>
              <a:avLst/>
              <a:gdLst/>
              <a:ahLst/>
              <a:cxnLst/>
              <a:rect l="0" t="0" r="0" b="0"/>
              <a:pathLst>
                <a:path w="357937" h="391069">
                  <a:moveTo>
                    <a:pt x="17683" y="105318"/>
                  </a:moveTo>
                  <a:lnTo>
                    <a:pt x="13891" y="101526"/>
                  </a:lnTo>
                  <a:lnTo>
                    <a:pt x="12029" y="97547"/>
                  </a:lnTo>
                  <a:lnTo>
                    <a:pt x="2899" y="68290"/>
                  </a:lnTo>
                  <a:lnTo>
                    <a:pt x="0" y="55524"/>
                  </a:lnTo>
                  <a:lnTo>
                    <a:pt x="2831" y="39411"/>
                  </a:lnTo>
                  <a:lnTo>
                    <a:pt x="6584" y="29459"/>
                  </a:lnTo>
                  <a:lnTo>
                    <a:pt x="20745" y="14932"/>
                  </a:lnTo>
                  <a:lnTo>
                    <a:pt x="43814" y="4365"/>
                  </a:lnTo>
                  <a:lnTo>
                    <a:pt x="70758" y="0"/>
                  </a:lnTo>
                  <a:lnTo>
                    <a:pt x="106434" y="2499"/>
                  </a:lnTo>
                  <a:lnTo>
                    <a:pt x="133328" y="8291"/>
                  </a:lnTo>
                  <a:lnTo>
                    <a:pt x="161156" y="16158"/>
                  </a:lnTo>
                  <a:lnTo>
                    <a:pt x="189399" y="24945"/>
                  </a:lnTo>
                  <a:lnTo>
                    <a:pt x="215710" y="36259"/>
                  </a:lnTo>
                  <a:lnTo>
                    <a:pt x="250718" y="56017"/>
                  </a:lnTo>
                  <a:lnTo>
                    <a:pt x="281199" y="79068"/>
                  </a:lnTo>
                  <a:lnTo>
                    <a:pt x="310339" y="106007"/>
                  </a:lnTo>
                  <a:lnTo>
                    <a:pt x="327140" y="124674"/>
                  </a:lnTo>
                  <a:lnTo>
                    <a:pt x="341855" y="153827"/>
                  </a:lnTo>
                  <a:lnTo>
                    <a:pt x="354329" y="186454"/>
                  </a:lnTo>
                  <a:lnTo>
                    <a:pt x="357936" y="216583"/>
                  </a:lnTo>
                  <a:lnTo>
                    <a:pt x="355125" y="245618"/>
                  </a:lnTo>
                  <a:lnTo>
                    <a:pt x="352352" y="274329"/>
                  </a:lnTo>
                  <a:lnTo>
                    <a:pt x="342181" y="302151"/>
                  </a:lnTo>
                  <a:lnTo>
                    <a:pt x="328319" y="325035"/>
                  </a:lnTo>
                  <a:lnTo>
                    <a:pt x="300588" y="349508"/>
                  </a:lnTo>
                  <a:lnTo>
                    <a:pt x="268564" y="369453"/>
                  </a:lnTo>
                  <a:lnTo>
                    <a:pt x="233604" y="381036"/>
                  </a:lnTo>
                  <a:lnTo>
                    <a:pt x="205573" y="387743"/>
                  </a:lnTo>
                  <a:lnTo>
                    <a:pt x="167702" y="3910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4" name="SMARTInkShape-479"/>
            <p:cNvSpPr/>
            <p:nvPr/>
          </p:nvSpPr>
          <p:spPr>
            <a:xfrm>
              <a:off x="3686175" y="1643063"/>
              <a:ext cx="50007" cy="250032"/>
            </a:xfrm>
            <a:custGeom>
              <a:avLst/>
              <a:gdLst/>
              <a:ahLst/>
              <a:cxnLst/>
              <a:rect l="0" t="0" r="0" b="0"/>
              <a:pathLst>
                <a:path w="50007" h="250032">
                  <a:moveTo>
                    <a:pt x="0" y="0"/>
                  </a:moveTo>
                  <a:lnTo>
                    <a:pt x="794" y="11406"/>
                  </a:lnTo>
                  <a:lnTo>
                    <a:pt x="5654" y="31063"/>
                  </a:lnTo>
                  <a:lnTo>
                    <a:pt x="10642" y="61433"/>
                  </a:lnTo>
                  <a:lnTo>
                    <a:pt x="18477" y="93097"/>
                  </a:lnTo>
                  <a:lnTo>
                    <a:pt x="21349" y="119835"/>
                  </a:lnTo>
                  <a:lnTo>
                    <a:pt x="26875" y="147866"/>
                  </a:lnTo>
                  <a:lnTo>
                    <a:pt x="33539" y="175486"/>
                  </a:lnTo>
                  <a:lnTo>
                    <a:pt x="40785" y="206555"/>
                  </a:lnTo>
                  <a:lnTo>
                    <a:pt x="44364" y="226301"/>
                  </a:lnTo>
                  <a:lnTo>
                    <a:pt x="50006"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SMARTInkShape-480"/>
            <p:cNvSpPr/>
            <p:nvPr/>
          </p:nvSpPr>
          <p:spPr>
            <a:xfrm>
              <a:off x="1135856" y="1737805"/>
              <a:ext cx="150020" cy="176721"/>
            </a:xfrm>
            <a:custGeom>
              <a:avLst/>
              <a:gdLst/>
              <a:ahLst/>
              <a:cxnLst/>
              <a:rect l="0" t="0" r="0" b="0"/>
              <a:pathLst>
                <a:path w="150020" h="176721">
                  <a:moveTo>
                    <a:pt x="0" y="105283"/>
                  </a:moveTo>
                  <a:lnTo>
                    <a:pt x="794" y="138776"/>
                  </a:lnTo>
                  <a:lnTo>
                    <a:pt x="6850" y="154552"/>
                  </a:lnTo>
                  <a:lnTo>
                    <a:pt x="9249" y="125245"/>
                  </a:lnTo>
                  <a:lnTo>
                    <a:pt x="19327" y="90008"/>
                  </a:lnTo>
                  <a:lnTo>
                    <a:pt x="28630" y="56728"/>
                  </a:lnTo>
                  <a:lnTo>
                    <a:pt x="34156" y="42427"/>
                  </a:lnTo>
                  <a:lnTo>
                    <a:pt x="54903" y="11162"/>
                  </a:lnTo>
                  <a:lnTo>
                    <a:pt x="66627" y="2341"/>
                  </a:lnTo>
                  <a:lnTo>
                    <a:pt x="72739" y="0"/>
                  </a:lnTo>
                  <a:lnTo>
                    <a:pt x="75480" y="169"/>
                  </a:lnTo>
                  <a:lnTo>
                    <a:pt x="80643" y="2474"/>
                  </a:lnTo>
                  <a:lnTo>
                    <a:pt x="95334" y="16124"/>
                  </a:lnTo>
                  <a:lnTo>
                    <a:pt x="106703" y="36224"/>
                  </a:lnTo>
                  <a:lnTo>
                    <a:pt x="112049" y="55981"/>
                  </a:lnTo>
                  <a:lnTo>
                    <a:pt x="117648" y="83990"/>
                  </a:lnTo>
                  <a:lnTo>
                    <a:pt x="126397" y="117363"/>
                  </a:lnTo>
                  <a:lnTo>
                    <a:pt x="138138" y="151206"/>
                  </a:lnTo>
                  <a:lnTo>
                    <a:pt x="150019" y="176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SMARTInkShape-481"/>
            <p:cNvSpPr/>
            <p:nvPr/>
          </p:nvSpPr>
          <p:spPr>
            <a:xfrm>
              <a:off x="2615059" y="1765499"/>
              <a:ext cx="78136" cy="113308"/>
            </a:xfrm>
            <a:custGeom>
              <a:avLst/>
              <a:gdLst/>
              <a:ahLst/>
              <a:cxnLst/>
              <a:rect l="0" t="0" r="0" b="0"/>
              <a:pathLst>
                <a:path w="78136" h="113308">
                  <a:moveTo>
                    <a:pt x="78135" y="6151"/>
                  </a:moveTo>
                  <a:lnTo>
                    <a:pt x="71984" y="0"/>
                  </a:lnTo>
                  <a:lnTo>
                    <a:pt x="70859" y="463"/>
                  </a:lnTo>
                  <a:lnTo>
                    <a:pt x="40484" y="25433"/>
                  </a:lnTo>
                  <a:lnTo>
                    <a:pt x="12563" y="61022"/>
                  </a:lnTo>
                  <a:lnTo>
                    <a:pt x="1816" y="76975"/>
                  </a:lnTo>
                  <a:lnTo>
                    <a:pt x="0" y="83200"/>
                  </a:lnTo>
                  <a:lnTo>
                    <a:pt x="645" y="82917"/>
                  </a:lnTo>
                  <a:lnTo>
                    <a:pt x="33515" y="58506"/>
                  </a:lnTo>
                  <a:lnTo>
                    <a:pt x="44894" y="52179"/>
                  </a:lnTo>
                  <a:lnTo>
                    <a:pt x="54992" y="49430"/>
                  </a:lnTo>
                  <a:lnTo>
                    <a:pt x="58059" y="51315"/>
                  </a:lnTo>
                  <a:lnTo>
                    <a:pt x="59989" y="52929"/>
                  </a:lnTo>
                  <a:lnTo>
                    <a:pt x="62132" y="58956"/>
                  </a:lnTo>
                  <a:lnTo>
                    <a:pt x="68690" y="92000"/>
                  </a:lnTo>
                  <a:lnTo>
                    <a:pt x="71103" y="102408"/>
                  </a:lnTo>
                  <a:lnTo>
                    <a:pt x="78135" y="113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7" name="SMARTInkShape-482"/>
            <p:cNvSpPr/>
            <p:nvPr/>
          </p:nvSpPr>
          <p:spPr>
            <a:xfrm>
              <a:off x="1607465" y="1557338"/>
              <a:ext cx="42742" cy="357188"/>
            </a:xfrm>
            <a:custGeom>
              <a:avLst/>
              <a:gdLst/>
              <a:ahLst/>
              <a:cxnLst/>
              <a:rect l="0" t="0" r="0" b="0"/>
              <a:pathLst>
                <a:path w="42742" h="357188">
                  <a:moveTo>
                    <a:pt x="35598" y="0"/>
                  </a:moveTo>
                  <a:lnTo>
                    <a:pt x="34804" y="18681"/>
                  </a:lnTo>
                  <a:lnTo>
                    <a:pt x="25655" y="54377"/>
                  </a:lnTo>
                  <a:lnTo>
                    <a:pt x="22597" y="81552"/>
                  </a:lnTo>
                  <a:lnTo>
                    <a:pt x="17899" y="113504"/>
                  </a:lnTo>
                  <a:lnTo>
                    <a:pt x="11480" y="148107"/>
                  </a:lnTo>
                  <a:lnTo>
                    <a:pt x="4551" y="183495"/>
                  </a:lnTo>
                  <a:lnTo>
                    <a:pt x="1263" y="219116"/>
                  </a:lnTo>
                  <a:lnTo>
                    <a:pt x="289" y="254805"/>
                  </a:lnTo>
                  <a:lnTo>
                    <a:pt x="0" y="286723"/>
                  </a:lnTo>
                  <a:lnTo>
                    <a:pt x="5606" y="319456"/>
                  </a:lnTo>
                  <a:lnTo>
                    <a:pt x="9833" y="331422"/>
                  </a:lnTo>
                  <a:lnTo>
                    <a:pt x="16473" y="339915"/>
                  </a:lnTo>
                  <a:lnTo>
                    <a:pt x="32579" y="353619"/>
                  </a:lnTo>
                  <a:lnTo>
                    <a:pt x="42741"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8" name="SMARTInkShape-483"/>
            <p:cNvSpPr/>
            <p:nvPr/>
          </p:nvSpPr>
          <p:spPr>
            <a:xfrm>
              <a:off x="1064419" y="1614488"/>
              <a:ext cx="7145" cy="1"/>
            </a:xfrm>
            <a:custGeom>
              <a:avLst/>
              <a:gdLst/>
              <a:ahLst/>
              <a:cxnLst/>
              <a:rect l="0" t="0" r="0" b="0"/>
              <a:pathLst>
                <a:path w="7145" h="1">
                  <a:moveTo>
                    <a:pt x="7144"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9" name="SMARTInkShape-484"/>
            <p:cNvSpPr/>
            <p:nvPr/>
          </p:nvSpPr>
          <p:spPr>
            <a:xfrm>
              <a:off x="1521939" y="1564481"/>
              <a:ext cx="21112" cy="321470"/>
            </a:xfrm>
            <a:custGeom>
              <a:avLst/>
              <a:gdLst/>
              <a:ahLst/>
              <a:cxnLst/>
              <a:rect l="0" t="0" r="0" b="0"/>
              <a:pathLst>
                <a:path w="21112" h="321470">
                  <a:moveTo>
                    <a:pt x="21111" y="0"/>
                  </a:moveTo>
                  <a:lnTo>
                    <a:pt x="17319" y="0"/>
                  </a:lnTo>
                  <a:lnTo>
                    <a:pt x="16202" y="1588"/>
                  </a:lnTo>
                  <a:lnTo>
                    <a:pt x="14409" y="15542"/>
                  </a:lnTo>
                  <a:lnTo>
                    <a:pt x="13232" y="50466"/>
                  </a:lnTo>
                  <a:lnTo>
                    <a:pt x="9075" y="82510"/>
                  </a:lnTo>
                  <a:lnTo>
                    <a:pt x="6697" y="117934"/>
                  </a:lnTo>
                  <a:lnTo>
                    <a:pt x="3328" y="144490"/>
                  </a:lnTo>
                  <a:lnTo>
                    <a:pt x="1301" y="172168"/>
                  </a:lnTo>
                  <a:lnTo>
                    <a:pt x="400" y="200344"/>
                  </a:lnTo>
                  <a:lnTo>
                    <a:pt x="0" y="228742"/>
                  </a:lnTo>
                  <a:lnTo>
                    <a:pt x="3567" y="263920"/>
                  </a:lnTo>
                  <a:lnTo>
                    <a:pt x="6180" y="297754"/>
                  </a:lnTo>
                  <a:lnTo>
                    <a:pt x="6824"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0" name="SMARTInkShape-485"/>
            <p:cNvSpPr/>
            <p:nvPr/>
          </p:nvSpPr>
          <p:spPr>
            <a:xfrm>
              <a:off x="1871663" y="1793081"/>
              <a:ext cx="14288" cy="114301"/>
            </a:xfrm>
            <a:custGeom>
              <a:avLst/>
              <a:gdLst/>
              <a:ahLst/>
              <a:cxnLst/>
              <a:rect l="0" t="0" r="0" b="0"/>
              <a:pathLst>
                <a:path w="14288" h="114301">
                  <a:moveTo>
                    <a:pt x="14287" y="0"/>
                  </a:moveTo>
                  <a:lnTo>
                    <a:pt x="10495" y="3793"/>
                  </a:lnTo>
                  <a:lnTo>
                    <a:pt x="8633" y="9888"/>
                  </a:lnTo>
                  <a:lnTo>
                    <a:pt x="5157" y="43731"/>
                  </a:lnTo>
                  <a:lnTo>
                    <a:pt x="1018" y="71609"/>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1" name="SMARTInkShape-486"/>
            <p:cNvSpPr/>
            <p:nvPr/>
          </p:nvSpPr>
          <p:spPr>
            <a:xfrm>
              <a:off x="1914525" y="1628775"/>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2" name="SMARTInkShape-487"/>
            <p:cNvSpPr/>
            <p:nvPr/>
          </p:nvSpPr>
          <p:spPr>
            <a:xfrm>
              <a:off x="2307431" y="1778794"/>
              <a:ext cx="42864" cy="1"/>
            </a:xfrm>
            <a:custGeom>
              <a:avLst/>
              <a:gdLst/>
              <a:ahLst/>
              <a:cxnLst/>
              <a:rect l="0" t="0" r="0" b="0"/>
              <a:pathLst>
                <a:path w="42864" h="1">
                  <a:moveTo>
                    <a:pt x="0" y="0"/>
                  </a:moveTo>
                  <a:lnTo>
                    <a:pt x="33068" y="0"/>
                  </a:lnTo>
                  <a:lnTo>
                    <a:pt x="4286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488"/>
            <p:cNvSpPr/>
            <p:nvPr/>
          </p:nvSpPr>
          <p:spPr>
            <a:xfrm>
              <a:off x="2128838" y="1693069"/>
              <a:ext cx="7144" cy="14288"/>
            </a:xfrm>
            <a:custGeom>
              <a:avLst/>
              <a:gdLst/>
              <a:ahLst/>
              <a:cxnLst/>
              <a:rect l="0" t="0" r="0" b="0"/>
              <a:pathLst>
                <a:path w="7144" h="14288">
                  <a:moveTo>
                    <a:pt x="0" y="14287"/>
                  </a:moveTo>
                  <a:lnTo>
                    <a:pt x="0" y="8136"/>
                  </a:lnTo>
                  <a:lnTo>
                    <a:pt x="71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4" name="SMARTInkShape-489"/>
            <p:cNvSpPr/>
            <p:nvPr/>
          </p:nvSpPr>
          <p:spPr>
            <a:xfrm>
              <a:off x="2915034" y="1585913"/>
              <a:ext cx="28192" cy="221457"/>
            </a:xfrm>
            <a:custGeom>
              <a:avLst/>
              <a:gdLst/>
              <a:ahLst/>
              <a:cxnLst/>
              <a:rect l="0" t="0" r="0" b="0"/>
              <a:pathLst>
                <a:path w="28192" h="221457">
                  <a:moveTo>
                    <a:pt x="28191" y="0"/>
                  </a:moveTo>
                  <a:lnTo>
                    <a:pt x="24399" y="0"/>
                  </a:lnTo>
                  <a:lnTo>
                    <a:pt x="23281" y="793"/>
                  </a:lnTo>
                  <a:lnTo>
                    <a:pt x="22537" y="2116"/>
                  </a:lnTo>
                  <a:lnTo>
                    <a:pt x="15432" y="34911"/>
                  </a:lnTo>
                  <a:lnTo>
                    <a:pt x="13311" y="70037"/>
                  </a:lnTo>
                  <a:lnTo>
                    <a:pt x="6172" y="101852"/>
                  </a:lnTo>
                  <a:lnTo>
                    <a:pt x="1559" y="129132"/>
                  </a:lnTo>
                  <a:lnTo>
                    <a:pt x="0" y="163002"/>
                  </a:lnTo>
                  <a:lnTo>
                    <a:pt x="485" y="191829"/>
                  </a:lnTo>
                  <a:lnTo>
                    <a:pt x="6760"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5" name="SMARTInkShape-490"/>
            <p:cNvSpPr/>
            <p:nvPr/>
          </p:nvSpPr>
          <p:spPr>
            <a:xfrm>
              <a:off x="2787716" y="1607344"/>
              <a:ext cx="19779" cy="271463"/>
            </a:xfrm>
            <a:custGeom>
              <a:avLst/>
              <a:gdLst/>
              <a:ahLst/>
              <a:cxnLst/>
              <a:rect l="0" t="0" r="0" b="0"/>
              <a:pathLst>
                <a:path w="19779" h="271463">
                  <a:moveTo>
                    <a:pt x="19778" y="0"/>
                  </a:moveTo>
                  <a:lnTo>
                    <a:pt x="19778" y="3792"/>
                  </a:lnTo>
                  <a:lnTo>
                    <a:pt x="13627" y="30528"/>
                  </a:lnTo>
                  <a:lnTo>
                    <a:pt x="12830" y="64032"/>
                  </a:lnTo>
                  <a:lnTo>
                    <a:pt x="11898" y="96584"/>
                  </a:lnTo>
                  <a:lnTo>
                    <a:pt x="6948" y="131364"/>
                  </a:lnTo>
                  <a:lnTo>
                    <a:pt x="1248" y="166011"/>
                  </a:lnTo>
                  <a:lnTo>
                    <a:pt x="0" y="196737"/>
                  </a:lnTo>
                  <a:lnTo>
                    <a:pt x="4305" y="225156"/>
                  </a:lnTo>
                  <a:lnTo>
                    <a:pt x="11380" y="260073"/>
                  </a:lnTo>
                  <a:lnTo>
                    <a:pt x="12592" y="263869"/>
                  </a:lnTo>
                  <a:lnTo>
                    <a:pt x="14194" y="266400"/>
                  </a:lnTo>
                  <a:lnTo>
                    <a:pt x="19778"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SMARTInkShape-491"/>
            <p:cNvSpPr/>
            <p:nvPr/>
          </p:nvSpPr>
          <p:spPr>
            <a:xfrm>
              <a:off x="1035844" y="1778794"/>
              <a:ext cx="14288" cy="85726"/>
            </a:xfrm>
            <a:custGeom>
              <a:avLst/>
              <a:gdLst/>
              <a:ahLst/>
              <a:cxnLst/>
              <a:rect l="0" t="0" r="0" b="0"/>
              <a:pathLst>
                <a:path w="14288" h="85726">
                  <a:moveTo>
                    <a:pt x="14287" y="0"/>
                  </a:moveTo>
                  <a:lnTo>
                    <a:pt x="10495" y="3792"/>
                  </a:lnTo>
                  <a:lnTo>
                    <a:pt x="8633" y="7771"/>
                  </a:lnTo>
                  <a:lnTo>
                    <a:pt x="7169" y="40910"/>
                  </a:lnTo>
                  <a:lnTo>
                    <a:pt x="196" y="75928"/>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7" name="SMARTInkShape-492"/>
            <p:cNvSpPr/>
            <p:nvPr/>
          </p:nvSpPr>
          <p:spPr>
            <a:xfrm>
              <a:off x="2024911" y="1557338"/>
              <a:ext cx="18177" cy="342901"/>
            </a:xfrm>
            <a:custGeom>
              <a:avLst/>
              <a:gdLst/>
              <a:ahLst/>
              <a:cxnLst/>
              <a:rect l="0" t="0" r="0" b="0"/>
              <a:pathLst>
                <a:path w="18177" h="342901">
                  <a:moveTo>
                    <a:pt x="11058" y="0"/>
                  </a:moveTo>
                  <a:lnTo>
                    <a:pt x="13174" y="31063"/>
                  </a:lnTo>
                  <a:lnTo>
                    <a:pt x="17209" y="61433"/>
                  </a:lnTo>
                  <a:lnTo>
                    <a:pt x="17907" y="88669"/>
                  </a:lnTo>
                  <a:lnTo>
                    <a:pt x="18114" y="116848"/>
                  </a:lnTo>
                  <a:lnTo>
                    <a:pt x="18176" y="145305"/>
                  </a:lnTo>
                  <a:lnTo>
                    <a:pt x="14401" y="177638"/>
                  </a:lnTo>
                  <a:lnTo>
                    <a:pt x="12049" y="208561"/>
                  </a:lnTo>
                  <a:lnTo>
                    <a:pt x="11351" y="241624"/>
                  </a:lnTo>
                  <a:lnTo>
                    <a:pt x="7353" y="272763"/>
                  </a:lnTo>
                  <a:lnTo>
                    <a:pt x="3799" y="306027"/>
                  </a:lnTo>
                  <a:lnTo>
                    <a:pt x="0" y="326683"/>
                  </a:lnTo>
                  <a:lnTo>
                    <a:pt x="3914" y="3429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8" name="SMARTInkShape-493"/>
            <p:cNvSpPr/>
            <p:nvPr/>
          </p:nvSpPr>
          <p:spPr>
            <a:xfrm>
              <a:off x="2135981" y="1771650"/>
              <a:ext cx="14289" cy="107157"/>
            </a:xfrm>
            <a:custGeom>
              <a:avLst/>
              <a:gdLst/>
              <a:ahLst/>
              <a:cxnLst/>
              <a:rect l="0" t="0" r="0" b="0"/>
              <a:pathLst>
                <a:path w="14289" h="107157">
                  <a:moveTo>
                    <a:pt x="14288" y="0"/>
                  </a:moveTo>
                  <a:lnTo>
                    <a:pt x="10495" y="0"/>
                  </a:lnTo>
                  <a:lnTo>
                    <a:pt x="9378" y="794"/>
                  </a:lnTo>
                  <a:lnTo>
                    <a:pt x="8633" y="2117"/>
                  </a:lnTo>
                  <a:lnTo>
                    <a:pt x="7585" y="9888"/>
                  </a:lnTo>
                  <a:lnTo>
                    <a:pt x="7183" y="43730"/>
                  </a:lnTo>
                  <a:lnTo>
                    <a:pt x="5039" y="64551"/>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SMARTInkShape-494"/>
            <p:cNvSpPr/>
            <p:nvPr/>
          </p:nvSpPr>
          <p:spPr>
            <a:xfrm>
              <a:off x="1950244" y="1793081"/>
              <a:ext cx="92870" cy="35720"/>
            </a:xfrm>
            <a:custGeom>
              <a:avLst/>
              <a:gdLst/>
              <a:ahLst/>
              <a:cxnLst/>
              <a:rect l="0" t="0" r="0" b="0"/>
              <a:pathLst>
                <a:path w="92870" h="35720">
                  <a:moveTo>
                    <a:pt x="0" y="35719"/>
                  </a:moveTo>
                  <a:lnTo>
                    <a:pt x="0" y="29568"/>
                  </a:lnTo>
                  <a:lnTo>
                    <a:pt x="9943" y="18719"/>
                  </a:lnTo>
                  <a:lnTo>
                    <a:pt x="24377" y="11808"/>
                  </a:lnTo>
                  <a:lnTo>
                    <a:pt x="57538" y="5642"/>
                  </a:lnTo>
                  <a:lnTo>
                    <a:pt x="928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SMARTInkShape-495"/>
            <p:cNvSpPr/>
            <p:nvPr/>
          </p:nvSpPr>
          <p:spPr>
            <a:xfrm>
              <a:off x="2522178" y="1743075"/>
              <a:ext cx="99579" cy="107157"/>
            </a:xfrm>
            <a:custGeom>
              <a:avLst/>
              <a:gdLst/>
              <a:ahLst/>
              <a:cxnLst/>
              <a:rect l="0" t="0" r="0" b="0"/>
              <a:pathLst>
                <a:path w="99579" h="107157">
                  <a:moveTo>
                    <a:pt x="99578" y="0"/>
                  </a:moveTo>
                  <a:lnTo>
                    <a:pt x="67657" y="794"/>
                  </a:lnTo>
                  <a:lnTo>
                    <a:pt x="58668" y="3792"/>
                  </a:lnTo>
                  <a:lnTo>
                    <a:pt x="51498" y="9888"/>
                  </a:lnTo>
                  <a:lnTo>
                    <a:pt x="48475" y="13736"/>
                  </a:lnTo>
                  <a:lnTo>
                    <a:pt x="24145" y="30305"/>
                  </a:lnTo>
                  <a:lnTo>
                    <a:pt x="4513" y="62014"/>
                  </a:lnTo>
                  <a:lnTo>
                    <a:pt x="1031" y="72438"/>
                  </a:lnTo>
                  <a:lnTo>
                    <a:pt x="0" y="84346"/>
                  </a:lnTo>
                  <a:lnTo>
                    <a:pt x="1875" y="91197"/>
                  </a:lnTo>
                  <a:lnTo>
                    <a:pt x="12577" y="105647"/>
                  </a:lnTo>
                  <a:lnTo>
                    <a:pt x="20997"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SMARTInkShape-496"/>
            <p:cNvSpPr/>
            <p:nvPr/>
          </p:nvSpPr>
          <p:spPr>
            <a:xfrm>
              <a:off x="2300288" y="1821656"/>
              <a:ext cx="57151" cy="7145"/>
            </a:xfrm>
            <a:custGeom>
              <a:avLst/>
              <a:gdLst/>
              <a:ahLst/>
              <a:cxnLst/>
              <a:rect l="0" t="0" r="0" b="0"/>
              <a:pathLst>
                <a:path w="57151" h="7145">
                  <a:moveTo>
                    <a:pt x="0" y="0"/>
                  </a:moveTo>
                  <a:lnTo>
                    <a:pt x="30527" y="0"/>
                  </a:lnTo>
                  <a:lnTo>
                    <a:pt x="5715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SMARTInkShape-497"/>
            <p:cNvSpPr/>
            <p:nvPr/>
          </p:nvSpPr>
          <p:spPr>
            <a:xfrm>
              <a:off x="1494037" y="1778794"/>
              <a:ext cx="63302" cy="14288"/>
            </a:xfrm>
            <a:custGeom>
              <a:avLst/>
              <a:gdLst/>
              <a:ahLst/>
              <a:cxnLst/>
              <a:rect l="0" t="0" r="0" b="0"/>
              <a:pathLst>
                <a:path w="63302" h="14288">
                  <a:moveTo>
                    <a:pt x="6151" y="14287"/>
                  </a:moveTo>
                  <a:lnTo>
                    <a:pt x="0" y="14287"/>
                  </a:lnTo>
                  <a:lnTo>
                    <a:pt x="13258" y="12171"/>
                  </a:lnTo>
                  <a:lnTo>
                    <a:pt x="45654" y="4344"/>
                  </a:lnTo>
                  <a:lnTo>
                    <a:pt x="6330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498"/>
            <p:cNvSpPr/>
            <p:nvPr/>
          </p:nvSpPr>
          <p:spPr>
            <a:xfrm>
              <a:off x="3057525" y="1743075"/>
              <a:ext cx="21432" cy="107157"/>
            </a:xfrm>
            <a:custGeom>
              <a:avLst/>
              <a:gdLst/>
              <a:ahLst/>
              <a:cxnLst/>
              <a:rect l="0" t="0" r="0" b="0"/>
              <a:pathLst>
                <a:path w="21432" h="107157">
                  <a:moveTo>
                    <a:pt x="0" y="0"/>
                  </a:moveTo>
                  <a:lnTo>
                    <a:pt x="0" y="32249"/>
                  </a:lnTo>
                  <a:lnTo>
                    <a:pt x="0" y="64778"/>
                  </a:lnTo>
                  <a:lnTo>
                    <a:pt x="3792" y="82076"/>
                  </a:lnTo>
                  <a:lnTo>
                    <a:pt x="13000" y="104223"/>
                  </a:lnTo>
                  <a:lnTo>
                    <a:pt x="14223" y="105201"/>
                  </a:lnTo>
                  <a:lnTo>
                    <a:pt x="21431"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499"/>
            <p:cNvSpPr/>
            <p:nvPr/>
          </p:nvSpPr>
          <p:spPr>
            <a:xfrm>
              <a:off x="1723499" y="1746823"/>
              <a:ext cx="119590" cy="146272"/>
            </a:xfrm>
            <a:custGeom>
              <a:avLst/>
              <a:gdLst/>
              <a:ahLst/>
              <a:cxnLst/>
              <a:rect l="0" t="0" r="0" b="0"/>
              <a:pathLst>
                <a:path w="119590" h="146272">
                  <a:moveTo>
                    <a:pt x="119589" y="17683"/>
                  </a:moveTo>
                  <a:lnTo>
                    <a:pt x="119589" y="11532"/>
                  </a:lnTo>
                  <a:lnTo>
                    <a:pt x="109646" y="684"/>
                  </a:lnTo>
                  <a:lnTo>
                    <a:pt x="107404" y="0"/>
                  </a:lnTo>
                  <a:lnTo>
                    <a:pt x="105115" y="338"/>
                  </a:lnTo>
                  <a:lnTo>
                    <a:pt x="99662" y="2037"/>
                  </a:lnTo>
                  <a:lnTo>
                    <a:pt x="91947" y="2792"/>
                  </a:lnTo>
                  <a:lnTo>
                    <a:pt x="83226" y="7361"/>
                  </a:lnTo>
                  <a:lnTo>
                    <a:pt x="53122" y="34436"/>
                  </a:lnTo>
                  <a:lnTo>
                    <a:pt x="24993" y="68014"/>
                  </a:lnTo>
                  <a:lnTo>
                    <a:pt x="4404" y="99659"/>
                  </a:lnTo>
                  <a:lnTo>
                    <a:pt x="0" y="111117"/>
                  </a:lnTo>
                  <a:lnTo>
                    <a:pt x="175" y="114104"/>
                  </a:lnTo>
                  <a:lnTo>
                    <a:pt x="2487" y="119539"/>
                  </a:lnTo>
                  <a:lnTo>
                    <a:pt x="4215" y="121306"/>
                  </a:lnTo>
                  <a:lnTo>
                    <a:pt x="8251" y="123269"/>
                  </a:lnTo>
                  <a:lnTo>
                    <a:pt x="14807" y="122025"/>
                  </a:lnTo>
                  <a:lnTo>
                    <a:pt x="23013" y="118032"/>
                  </a:lnTo>
                  <a:lnTo>
                    <a:pt x="36558" y="106066"/>
                  </a:lnTo>
                  <a:lnTo>
                    <a:pt x="59144" y="72999"/>
                  </a:lnTo>
                  <a:lnTo>
                    <a:pt x="66930" y="59914"/>
                  </a:lnTo>
                  <a:lnTo>
                    <a:pt x="73471" y="54538"/>
                  </a:lnTo>
                  <a:lnTo>
                    <a:pt x="75762" y="49858"/>
                  </a:lnTo>
                  <a:lnTo>
                    <a:pt x="76083" y="50246"/>
                  </a:lnTo>
                  <a:lnTo>
                    <a:pt x="76709" y="82267"/>
                  </a:lnTo>
                  <a:lnTo>
                    <a:pt x="78838" y="98467"/>
                  </a:lnTo>
                  <a:lnTo>
                    <a:pt x="85545" y="131549"/>
                  </a:lnTo>
                  <a:lnTo>
                    <a:pt x="91014" y="1462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SMARTInkShape-500"/>
            <p:cNvSpPr/>
            <p:nvPr/>
          </p:nvSpPr>
          <p:spPr>
            <a:xfrm>
              <a:off x="3136106" y="1736346"/>
              <a:ext cx="14289" cy="299624"/>
            </a:xfrm>
            <a:custGeom>
              <a:avLst/>
              <a:gdLst/>
              <a:ahLst/>
              <a:cxnLst/>
              <a:rect l="0" t="0" r="0" b="0"/>
              <a:pathLst>
                <a:path w="14289" h="299624">
                  <a:moveTo>
                    <a:pt x="7144" y="28160"/>
                  </a:moveTo>
                  <a:lnTo>
                    <a:pt x="7144" y="18217"/>
                  </a:lnTo>
                  <a:lnTo>
                    <a:pt x="9261" y="13687"/>
                  </a:lnTo>
                  <a:lnTo>
                    <a:pt x="12054" y="9028"/>
                  </a:lnTo>
                  <a:lnTo>
                    <a:pt x="14201" y="0"/>
                  </a:lnTo>
                  <a:lnTo>
                    <a:pt x="14285" y="30665"/>
                  </a:lnTo>
                  <a:lnTo>
                    <a:pt x="14287" y="61022"/>
                  </a:lnTo>
                  <a:lnTo>
                    <a:pt x="14288" y="88256"/>
                  </a:lnTo>
                  <a:lnTo>
                    <a:pt x="10495" y="116434"/>
                  </a:lnTo>
                  <a:lnTo>
                    <a:pt x="8137" y="148684"/>
                  </a:lnTo>
                  <a:lnTo>
                    <a:pt x="7438" y="183374"/>
                  </a:lnTo>
                  <a:lnTo>
                    <a:pt x="7231" y="214996"/>
                  </a:lnTo>
                  <a:lnTo>
                    <a:pt x="3377" y="244474"/>
                  </a:lnTo>
                  <a:lnTo>
                    <a:pt x="667" y="275588"/>
                  </a:lnTo>
                  <a:lnTo>
                    <a:pt x="0" y="2996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SMARTInkShape-501"/>
            <p:cNvSpPr/>
            <p:nvPr/>
          </p:nvSpPr>
          <p:spPr>
            <a:xfrm>
              <a:off x="4350985" y="1764965"/>
              <a:ext cx="155275" cy="269469"/>
            </a:xfrm>
            <a:custGeom>
              <a:avLst/>
              <a:gdLst/>
              <a:ahLst/>
              <a:cxnLst/>
              <a:rect l="0" t="0" r="0" b="0"/>
              <a:pathLst>
                <a:path w="155275" h="269469">
                  <a:moveTo>
                    <a:pt x="13846" y="149560"/>
                  </a:moveTo>
                  <a:lnTo>
                    <a:pt x="13846" y="153352"/>
                  </a:lnTo>
                  <a:lnTo>
                    <a:pt x="15963" y="157331"/>
                  </a:lnTo>
                  <a:lnTo>
                    <a:pt x="17638" y="159503"/>
                  </a:lnTo>
                  <a:lnTo>
                    <a:pt x="19501" y="166150"/>
                  </a:lnTo>
                  <a:lnTo>
                    <a:pt x="20859" y="198279"/>
                  </a:lnTo>
                  <a:lnTo>
                    <a:pt x="20138" y="208519"/>
                  </a:lnTo>
                  <a:lnTo>
                    <a:pt x="12168" y="242395"/>
                  </a:lnTo>
                  <a:lnTo>
                    <a:pt x="7782" y="257680"/>
                  </a:lnTo>
                  <a:lnTo>
                    <a:pt x="6797" y="269468"/>
                  </a:lnTo>
                  <a:lnTo>
                    <a:pt x="5910" y="233956"/>
                  </a:lnTo>
                  <a:lnTo>
                    <a:pt x="1049" y="204331"/>
                  </a:lnTo>
                  <a:lnTo>
                    <a:pt x="0" y="177430"/>
                  </a:lnTo>
                  <a:lnTo>
                    <a:pt x="1806" y="149351"/>
                  </a:lnTo>
                  <a:lnTo>
                    <a:pt x="5252" y="120923"/>
                  </a:lnTo>
                  <a:lnTo>
                    <a:pt x="8389" y="92392"/>
                  </a:lnTo>
                  <a:lnTo>
                    <a:pt x="16463" y="65946"/>
                  </a:lnTo>
                  <a:lnTo>
                    <a:pt x="32300" y="34098"/>
                  </a:lnTo>
                  <a:lnTo>
                    <a:pt x="40657" y="19746"/>
                  </a:lnTo>
                  <a:lnTo>
                    <a:pt x="57301" y="7383"/>
                  </a:lnTo>
                  <a:lnTo>
                    <a:pt x="69055" y="1865"/>
                  </a:lnTo>
                  <a:lnTo>
                    <a:pt x="83930" y="0"/>
                  </a:lnTo>
                  <a:lnTo>
                    <a:pt x="92884" y="3979"/>
                  </a:lnTo>
                  <a:lnTo>
                    <a:pt x="121042" y="24968"/>
                  </a:lnTo>
                  <a:lnTo>
                    <a:pt x="136268" y="46545"/>
                  </a:lnTo>
                  <a:lnTo>
                    <a:pt x="151836" y="81837"/>
                  </a:lnTo>
                  <a:lnTo>
                    <a:pt x="155274" y="96862"/>
                  </a:lnTo>
                  <a:lnTo>
                    <a:pt x="153961" y="104443"/>
                  </a:lnTo>
                  <a:lnTo>
                    <a:pt x="142192" y="126441"/>
                  </a:lnTo>
                  <a:lnTo>
                    <a:pt x="139891" y="129385"/>
                  </a:lnTo>
                  <a:lnTo>
                    <a:pt x="133101" y="132656"/>
                  </a:lnTo>
                  <a:lnTo>
                    <a:pt x="98752" y="140697"/>
                  </a:lnTo>
                  <a:lnTo>
                    <a:pt x="64408" y="142265"/>
                  </a:lnTo>
                  <a:lnTo>
                    <a:pt x="49565" y="142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SMARTInkShape-502"/>
            <p:cNvSpPr/>
            <p:nvPr/>
          </p:nvSpPr>
          <p:spPr>
            <a:xfrm>
              <a:off x="4072392" y="1810455"/>
              <a:ext cx="106703" cy="110765"/>
            </a:xfrm>
            <a:custGeom>
              <a:avLst/>
              <a:gdLst/>
              <a:ahLst/>
              <a:cxnLst/>
              <a:rect l="0" t="0" r="0" b="0"/>
              <a:pathLst>
                <a:path w="106703" h="110765">
                  <a:moveTo>
                    <a:pt x="85271" y="11201"/>
                  </a:moveTo>
                  <a:lnTo>
                    <a:pt x="85271" y="0"/>
                  </a:lnTo>
                  <a:lnTo>
                    <a:pt x="85271" y="1725"/>
                  </a:lnTo>
                  <a:lnTo>
                    <a:pt x="84477" y="2503"/>
                  </a:lnTo>
                  <a:lnTo>
                    <a:pt x="79567" y="4390"/>
                  </a:lnTo>
                  <a:lnTo>
                    <a:pt x="46867" y="23972"/>
                  </a:lnTo>
                  <a:lnTo>
                    <a:pt x="23318" y="44966"/>
                  </a:lnTo>
                  <a:lnTo>
                    <a:pt x="2997" y="79473"/>
                  </a:lnTo>
                  <a:lnTo>
                    <a:pt x="0" y="98107"/>
                  </a:lnTo>
                  <a:lnTo>
                    <a:pt x="1864" y="103536"/>
                  </a:lnTo>
                  <a:lnTo>
                    <a:pt x="3472" y="106095"/>
                  </a:lnTo>
                  <a:lnTo>
                    <a:pt x="5339" y="107802"/>
                  </a:lnTo>
                  <a:lnTo>
                    <a:pt x="9529" y="109697"/>
                  </a:lnTo>
                  <a:lnTo>
                    <a:pt x="20143" y="110764"/>
                  </a:lnTo>
                  <a:lnTo>
                    <a:pt x="26692" y="108897"/>
                  </a:lnTo>
                  <a:lnTo>
                    <a:pt x="36958" y="101267"/>
                  </a:lnTo>
                  <a:lnTo>
                    <a:pt x="71059" y="70568"/>
                  </a:lnTo>
                  <a:lnTo>
                    <a:pt x="89898" y="38179"/>
                  </a:lnTo>
                  <a:lnTo>
                    <a:pt x="106577" y="18480"/>
                  </a:lnTo>
                  <a:lnTo>
                    <a:pt x="106701" y="51839"/>
                  </a:lnTo>
                  <a:lnTo>
                    <a:pt x="106702" y="86526"/>
                  </a:lnTo>
                  <a:lnTo>
                    <a:pt x="106702" y="969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8" name="SMARTInkShape-503"/>
            <p:cNvSpPr/>
            <p:nvPr/>
          </p:nvSpPr>
          <p:spPr>
            <a:xfrm>
              <a:off x="4650581" y="1736353"/>
              <a:ext cx="214314" cy="156742"/>
            </a:xfrm>
            <a:custGeom>
              <a:avLst/>
              <a:gdLst/>
              <a:ahLst/>
              <a:cxnLst/>
              <a:rect l="0" t="0" r="0" b="0"/>
              <a:pathLst>
                <a:path w="214314" h="156742">
                  <a:moveTo>
                    <a:pt x="0" y="106735"/>
                  </a:moveTo>
                  <a:lnTo>
                    <a:pt x="3792" y="106735"/>
                  </a:lnTo>
                  <a:lnTo>
                    <a:pt x="4910" y="107528"/>
                  </a:lnTo>
                  <a:lnTo>
                    <a:pt x="5655" y="108851"/>
                  </a:lnTo>
                  <a:lnTo>
                    <a:pt x="6151" y="110527"/>
                  </a:lnTo>
                  <a:lnTo>
                    <a:pt x="13208" y="119735"/>
                  </a:lnTo>
                  <a:lnTo>
                    <a:pt x="20344" y="127060"/>
                  </a:lnTo>
                  <a:lnTo>
                    <a:pt x="20706" y="126635"/>
                  </a:lnTo>
                  <a:lnTo>
                    <a:pt x="21429" y="93404"/>
                  </a:lnTo>
                  <a:lnTo>
                    <a:pt x="14950" y="61407"/>
                  </a:lnTo>
                  <a:lnTo>
                    <a:pt x="14375" y="37667"/>
                  </a:lnTo>
                  <a:lnTo>
                    <a:pt x="16443" y="30265"/>
                  </a:lnTo>
                  <a:lnTo>
                    <a:pt x="24239" y="19045"/>
                  </a:lnTo>
                  <a:lnTo>
                    <a:pt x="34216" y="9186"/>
                  </a:lnTo>
                  <a:lnTo>
                    <a:pt x="46210" y="2778"/>
                  </a:lnTo>
                  <a:lnTo>
                    <a:pt x="69184" y="0"/>
                  </a:lnTo>
                  <a:lnTo>
                    <a:pt x="103793" y="5766"/>
                  </a:lnTo>
                  <a:lnTo>
                    <a:pt x="136229" y="8713"/>
                  </a:lnTo>
                  <a:lnTo>
                    <a:pt x="170722" y="18097"/>
                  </a:lnTo>
                  <a:lnTo>
                    <a:pt x="191924" y="20896"/>
                  </a:lnTo>
                  <a:lnTo>
                    <a:pt x="192456" y="23076"/>
                  </a:lnTo>
                  <a:lnTo>
                    <a:pt x="192598" y="24768"/>
                  </a:lnTo>
                  <a:lnTo>
                    <a:pt x="191899" y="25897"/>
                  </a:lnTo>
                  <a:lnTo>
                    <a:pt x="190639" y="26649"/>
                  </a:lnTo>
                  <a:lnTo>
                    <a:pt x="189005" y="27150"/>
                  </a:lnTo>
                  <a:lnTo>
                    <a:pt x="169275" y="49290"/>
                  </a:lnTo>
                  <a:lnTo>
                    <a:pt x="138175" y="75898"/>
                  </a:lnTo>
                  <a:lnTo>
                    <a:pt x="110550" y="104140"/>
                  </a:lnTo>
                  <a:lnTo>
                    <a:pt x="108665" y="109021"/>
                  </a:lnTo>
                  <a:lnTo>
                    <a:pt x="107289" y="119603"/>
                  </a:lnTo>
                  <a:lnTo>
                    <a:pt x="108039" y="120076"/>
                  </a:lnTo>
                  <a:lnTo>
                    <a:pt x="117111" y="120897"/>
                  </a:lnTo>
                  <a:lnTo>
                    <a:pt x="121635" y="118850"/>
                  </a:lnTo>
                  <a:lnTo>
                    <a:pt x="145411" y="101094"/>
                  </a:lnTo>
                  <a:lnTo>
                    <a:pt x="168217" y="73591"/>
                  </a:lnTo>
                  <a:lnTo>
                    <a:pt x="171413" y="63998"/>
                  </a:lnTo>
                  <a:lnTo>
                    <a:pt x="171449" y="80668"/>
                  </a:lnTo>
                  <a:lnTo>
                    <a:pt x="182092" y="112617"/>
                  </a:lnTo>
                  <a:lnTo>
                    <a:pt x="206771" y="147524"/>
                  </a:lnTo>
                  <a:lnTo>
                    <a:pt x="214313" y="1567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SMARTInkShape-504"/>
            <p:cNvSpPr/>
            <p:nvPr/>
          </p:nvSpPr>
          <p:spPr>
            <a:xfrm>
              <a:off x="4515365" y="1778794"/>
              <a:ext cx="99330" cy="120025"/>
            </a:xfrm>
            <a:custGeom>
              <a:avLst/>
              <a:gdLst/>
              <a:ahLst/>
              <a:cxnLst/>
              <a:rect l="0" t="0" r="0" b="0"/>
              <a:pathLst>
                <a:path w="99330" h="120025">
                  <a:moveTo>
                    <a:pt x="70923" y="7144"/>
                  </a:moveTo>
                  <a:lnTo>
                    <a:pt x="57944" y="21710"/>
                  </a:lnTo>
                  <a:lnTo>
                    <a:pt x="37130" y="53237"/>
                  </a:lnTo>
                  <a:lnTo>
                    <a:pt x="23355" y="67813"/>
                  </a:lnTo>
                  <a:lnTo>
                    <a:pt x="11496" y="76625"/>
                  </a:lnTo>
                  <a:lnTo>
                    <a:pt x="3397" y="88144"/>
                  </a:lnTo>
                  <a:lnTo>
                    <a:pt x="644" y="96937"/>
                  </a:lnTo>
                  <a:lnTo>
                    <a:pt x="0" y="102085"/>
                  </a:lnTo>
                  <a:lnTo>
                    <a:pt x="1416" y="104569"/>
                  </a:lnTo>
                  <a:lnTo>
                    <a:pt x="15624" y="116654"/>
                  </a:lnTo>
                  <a:lnTo>
                    <a:pt x="24914" y="119315"/>
                  </a:lnTo>
                  <a:lnTo>
                    <a:pt x="30725" y="120024"/>
                  </a:lnTo>
                  <a:lnTo>
                    <a:pt x="36187" y="116529"/>
                  </a:lnTo>
                  <a:lnTo>
                    <a:pt x="58476" y="90869"/>
                  </a:lnTo>
                  <a:lnTo>
                    <a:pt x="86099" y="73702"/>
                  </a:lnTo>
                  <a:lnTo>
                    <a:pt x="95175" y="61966"/>
                  </a:lnTo>
                  <a:lnTo>
                    <a:pt x="97576" y="55851"/>
                  </a:lnTo>
                  <a:lnTo>
                    <a:pt x="99329" y="34425"/>
                  </a:lnTo>
                  <a:lnTo>
                    <a:pt x="97306" y="29058"/>
                  </a:lnTo>
                  <a:lnTo>
                    <a:pt x="780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SMARTInkShape-505"/>
            <p:cNvSpPr/>
            <p:nvPr/>
          </p:nvSpPr>
          <p:spPr>
            <a:xfrm>
              <a:off x="3371850" y="1835944"/>
              <a:ext cx="114301" cy="75076"/>
            </a:xfrm>
            <a:custGeom>
              <a:avLst/>
              <a:gdLst/>
              <a:ahLst/>
              <a:cxnLst/>
              <a:rect l="0" t="0" r="0" b="0"/>
              <a:pathLst>
                <a:path w="114301" h="75076">
                  <a:moveTo>
                    <a:pt x="0" y="28575"/>
                  </a:moveTo>
                  <a:lnTo>
                    <a:pt x="0" y="36160"/>
                  </a:lnTo>
                  <a:lnTo>
                    <a:pt x="2117" y="42000"/>
                  </a:lnTo>
                  <a:lnTo>
                    <a:pt x="4909" y="47241"/>
                  </a:lnTo>
                  <a:lnTo>
                    <a:pt x="10642" y="63273"/>
                  </a:lnTo>
                  <a:lnTo>
                    <a:pt x="12651" y="65994"/>
                  </a:lnTo>
                  <a:lnTo>
                    <a:pt x="23911" y="74513"/>
                  </a:lnTo>
                  <a:lnTo>
                    <a:pt x="27053" y="75075"/>
                  </a:lnTo>
                  <a:lnTo>
                    <a:pt x="34778" y="73583"/>
                  </a:lnTo>
                  <a:lnTo>
                    <a:pt x="60277" y="58584"/>
                  </a:lnTo>
                  <a:lnTo>
                    <a:pt x="87378" y="33045"/>
                  </a:lnTo>
                  <a:lnTo>
                    <a:pt x="1143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506"/>
            <p:cNvSpPr/>
            <p:nvPr/>
          </p:nvSpPr>
          <p:spPr>
            <a:xfrm>
              <a:off x="4236244" y="1793176"/>
              <a:ext cx="85726" cy="120402"/>
            </a:xfrm>
            <a:custGeom>
              <a:avLst/>
              <a:gdLst/>
              <a:ahLst/>
              <a:cxnLst/>
              <a:rect l="0" t="0" r="0" b="0"/>
              <a:pathLst>
                <a:path w="85726" h="120402">
                  <a:moveTo>
                    <a:pt x="85725" y="14193"/>
                  </a:moveTo>
                  <a:lnTo>
                    <a:pt x="85725" y="10400"/>
                  </a:lnTo>
                  <a:lnTo>
                    <a:pt x="84931" y="9283"/>
                  </a:lnTo>
                  <a:lnTo>
                    <a:pt x="83608" y="8538"/>
                  </a:lnTo>
                  <a:lnTo>
                    <a:pt x="81933" y="8042"/>
                  </a:lnTo>
                  <a:lnTo>
                    <a:pt x="72746" y="2336"/>
                  </a:lnTo>
                  <a:lnTo>
                    <a:pt x="44116" y="0"/>
                  </a:lnTo>
                  <a:lnTo>
                    <a:pt x="37334" y="2064"/>
                  </a:lnTo>
                  <a:lnTo>
                    <a:pt x="34414" y="3726"/>
                  </a:lnTo>
                  <a:lnTo>
                    <a:pt x="32468" y="5627"/>
                  </a:lnTo>
                  <a:lnTo>
                    <a:pt x="30305" y="9857"/>
                  </a:lnTo>
                  <a:lnTo>
                    <a:pt x="29088" y="16700"/>
                  </a:lnTo>
                  <a:lnTo>
                    <a:pt x="34379" y="31827"/>
                  </a:lnTo>
                  <a:lnTo>
                    <a:pt x="41584" y="45435"/>
                  </a:lnTo>
                  <a:lnTo>
                    <a:pt x="71641" y="78503"/>
                  </a:lnTo>
                  <a:lnTo>
                    <a:pt x="79465" y="87225"/>
                  </a:lnTo>
                  <a:lnTo>
                    <a:pt x="82943" y="93748"/>
                  </a:lnTo>
                  <a:lnTo>
                    <a:pt x="85175" y="104402"/>
                  </a:lnTo>
                  <a:lnTo>
                    <a:pt x="85481" y="109319"/>
                  </a:lnTo>
                  <a:lnTo>
                    <a:pt x="83500" y="114150"/>
                  </a:lnTo>
                  <a:lnTo>
                    <a:pt x="81860" y="116550"/>
                  </a:lnTo>
                  <a:lnTo>
                    <a:pt x="79179" y="118150"/>
                  </a:lnTo>
                  <a:lnTo>
                    <a:pt x="67822" y="120401"/>
                  </a:lnTo>
                  <a:lnTo>
                    <a:pt x="53609" y="120274"/>
                  </a:lnTo>
                  <a:lnTo>
                    <a:pt x="19680" y="114049"/>
                  </a:lnTo>
                  <a:lnTo>
                    <a:pt x="0" y="1070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507"/>
            <p:cNvSpPr/>
            <p:nvPr/>
          </p:nvSpPr>
          <p:spPr>
            <a:xfrm>
              <a:off x="3914976" y="1778794"/>
              <a:ext cx="113940" cy="257176"/>
            </a:xfrm>
            <a:custGeom>
              <a:avLst/>
              <a:gdLst/>
              <a:ahLst/>
              <a:cxnLst/>
              <a:rect l="0" t="0" r="0" b="0"/>
              <a:pathLst>
                <a:path w="113940" h="257176">
                  <a:moveTo>
                    <a:pt x="14087" y="0"/>
                  </a:moveTo>
                  <a:lnTo>
                    <a:pt x="14087" y="3792"/>
                  </a:lnTo>
                  <a:lnTo>
                    <a:pt x="11970" y="7771"/>
                  </a:lnTo>
                  <a:lnTo>
                    <a:pt x="10294" y="9943"/>
                  </a:lnTo>
                  <a:lnTo>
                    <a:pt x="8432" y="16590"/>
                  </a:lnTo>
                  <a:lnTo>
                    <a:pt x="4957" y="48719"/>
                  </a:lnTo>
                  <a:lnTo>
                    <a:pt x="1327" y="66029"/>
                  </a:lnTo>
                  <a:lnTo>
                    <a:pt x="0" y="99447"/>
                  </a:lnTo>
                  <a:lnTo>
                    <a:pt x="611" y="129916"/>
                  </a:lnTo>
                  <a:lnTo>
                    <a:pt x="3600" y="136586"/>
                  </a:lnTo>
                  <a:lnTo>
                    <a:pt x="5508" y="137889"/>
                  </a:lnTo>
                  <a:lnTo>
                    <a:pt x="7573" y="137963"/>
                  </a:lnTo>
                  <a:lnTo>
                    <a:pt x="11985" y="135929"/>
                  </a:lnTo>
                  <a:lnTo>
                    <a:pt x="45329" y="110127"/>
                  </a:lnTo>
                  <a:lnTo>
                    <a:pt x="64149" y="89134"/>
                  </a:lnTo>
                  <a:lnTo>
                    <a:pt x="97434" y="63105"/>
                  </a:lnTo>
                  <a:lnTo>
                    <a:pt x="113557" y="57305"/>
                  </a:lnTo>
                  <a:lnTo>
                    <a:pt x="113939" y="64780"/>
                  </a:lnTo>
                  <a:lnTo>
                    <a:pt x="108364" y="81529"/>
                  </a:lnTo>
                  <a:lnTo>
                    <a:pt x="92611" y="116450"/>
                  </a:lnTo>
                  <a:lnTo>
                    <a:pt x="87086" y="128749"/>
                  </a:lnTo>
                  <a:lnTo>
                    <a:pt x="66052" y="158281"/>
                  </a:lnTo>
                  <a:lnTo>
                    <a:pt x="48260" y="193028"/>
                  </a:lnTo>
                  <a:lnTo>
                    <a:pt x="28865" y="227986"/>
                  </a:lnTo>
                  <a:lnTo>
                    <a:pt x="14087"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508"/>
            <p:cNvSpPr/>
            <p:nvPr/>
          </p:nvSpPr>
          <p:spPr>
            <a:xfrm>
              <a:off x="3259341" y="1807395"/>
              <a:ext cx="87477" cy="101699"/>
            </a:xfrm>
            <a:custGeom>
              <a:avLst/>
              <a:gdLst/>
              <a:ahLst/>
              <a:cxnLst/>
              <a:rect l="0" t="0" r="0" b="0"/>
              <a:pathLst>
                <a:path w="87477" h="101699">
                  <a:moveTo>
                    <a:pt x="48215" y="7118"/>
                  </a:moveTo>
                  <a:lnTo>
                    <a:pt x="48215" y="268"/>
                  </a:lnTo>
                  <a:lnTo>
                    <a:pt x="42064" y="0"/>
                  </a:lnTo>
                  <a:lnTo>
                    <a:pt x="20512" y="33560"/>
                  </a:lnTo>
                  <a:lnTo>
                    <a:pt x="8377" y="53204"/>
                  </a:lnTo>
                  <a:lnTo>
                    <a:pt x="1574" y="72367"/>
                  </a:lnTo>
                  <a:lnTo>
                    <a:pt x="0" y="91538"/>
                  </a:lnTo>
                  <a:lnTo>
                    <a:pt x="2445" y="99671"/>
                  </a:lnTo>
                  <a:lnTo>
                    <a:pt x="5002" y="101364"/>
                  </a:lnTo>
                  <a:lnTo>
                    <a:pt x="8294" y="101698"/>
                  </a:lnTo>
                  <a:lnTo>
                    <a:pt x="20512" y="98377"/>
                  </a:lnTo>
                  <a:lnTo>
                    <a:pt x="53946" y="83441"/>
                  </a:lnTo>
                  <a:lnTo>
                    <a:pt x="77398" y="62383"/>
                  </a:lnTo>
                  <a:lnTo>
                    <a:pt x="86866" y="44185"/>
                  </a:lnTo>
                  <a:lnTo>
                    <a:pt x="87476" y="41354"/>
                  </a:lnTo>
                  <a:lnTo>
                    <a:pt x="87089" y="39467"/>
                  </a:lnTo>
                  <a:lnTo>
                    <a:pt x="86037" y="38209"/>
                  </a:lnTo>
                  <a:lnTo>
                    <a:pt x="84869" y="34694"/>
                  </a:lnTo>
                  <a:lnTo>
                    <a:pt x="83934" y="285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7" name="SMARTInkShape-Group78"/>
          <p:cNvGrpSpPr/>
          <p:nvPr/>
        </p:nvGrpSpPr>
        <p:grpSpPr>
          <a:xfrm>
            <a:off x="642963" y="1521619"/>
            <a:ext cx="121419" cy="371476"/>
            <a:chOff x="642963" y="1521619"/>
            <a:chExt cx="121419" cy="371476"/>
          </a:xfrm>
        </p:grpSpPr>
        <p:sp>
          <p:nvSpPr>
            <p:cNvPr id="755" name="SMARTInkShape-509"/>
            <p:cNvSpPr/>
            <p:nvPr/>
          </p:nvSpPr>
          <p:spPr>
            <a:xfrm>
              <a:off x="642963" y="1521619"/>
              <a:ext cx="14263" cy="371476"/>
            </a:xfrm>
            <a:custGeom>
              <a:avLst/>
              <a:gdLst/>
              <a:ahLst/>
              <a:cxnLst/>
              <a:rect l="0" t="0" r="0" b="0"/>
              <a:pathLst>
                <a:path w="14263" h="371476">
                  <a:moveTo>
                    <a:pt x="7118" y="0"/>
                  </a:moveTo>
                  <a:lnTo>
                    <a:pt x="7118" y="31374"/>
                  </a:lnTo>
                  <a:lnTo>
                    <a:pt x="7118" y="66029"/>
                  </a:lnTo>
                  <a:lnTo>
                    <a:pt x="7118" y="100241"/>
                  </a:lnTo>
                  <a:lnTo>
                    <a:pt x="7118" y="130749"/>
                  </a:lnTo>
                  <a:lnTo>
                    <a:pt x="3326" y="163322"/>
                  </a:lnTo>
                  <a:lnTo>
                    <a:pt x="637" y="192687"/>
                  </a:lnTo>
                  <a:lnTo>
                    <a:pt x="105" y="221418"/>
                  </a:lnTo>
                  <a:lnTo>
                    <a:pt x="0" y="250023"/>
                  </a:lnTo>
                  <a:lnTo>
                    <a:pt x="773" y="278604"/>
                  </a:lnTo>
                  <a:lnTo>
                    <a:pt x="6126" y="310532"/>
                  </a:lnTo>
                  <a:lnTo>
                    <a:pt x="7079" y="344334"/>
                  </a:lnTo>
                  <a:lnTo>
                    <a:pt x="7111" y="354648"/>
                  </a:lnTo>
                  <a:lnTo>
                    <a:pt x="9231" y="358176"/>
                  </a:lnTo>
                  <a:lnTo>
                    <a:pt x="12026" y="362389"/>
                  </a:lnTo>
                  <a:lnTo>
                    <a:pt x="14262" y="3714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510"/>
            <p:cNvSpPr/>
            <p:nvPr/>
          </p:nvSpPr>
          <p:spPr>
            <a:xfrm>
              <a:off x="764381" y="1835944"/>
              <a:ext cx="1" cy="21432"/>
            </a:xfrm>
            <a:custGeom>
              <a:avLst/>
              <a:gdLst/>
              <a:ahLst/>
              <a:cxnLst/>
              <a:rect l="0" t="0" r="0" b="0"/>
              <a:pathLst>
                <a:path w="1" h="21432">
                  <a:moveTo>
                    <a:pt x="0" y="0"/>
                  </a:moveTo>
                  <a:lnTo>
                    <a:pt x="0"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58" name="SMARTInkShape-511"/>
          <p:cNvSpPr/>
          <p:nvPr/>
        </p:nvSpPr>
        <p:spPr>
          <a:xfrm>
            <a:off x="7850981" y="5936456"/>
            <a:ext cx="14289" cy="50008"/>
          </a:xfrm>
          <a:custGeom>
            <a:avLst/>
            <a:gdLst/>
            <a:ahLst/>
            <a:cxnLst/>
            <a:rect l="0" t="0" r="0" b="0"/>
            <a:pathLst>
              <a:path w="14289" h="50008">
                <a:moveTo>
                  <a:pt x="14288" y="0"/>
                </a:moveTo>
                <a:lnTo>
                  <a:pt x="14288" y="9943"/>
                </a:lnTo>
                <a:lnTo>
                  <a:pt x="5469" y="40948"/>
                </a:lnTo>
                <a:lnTo>
                  <a:pt x="0" y="50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64" name="SMARTInkShape-Group80"/>
          <p:cNvGrpSpPr/>
          <p:nvPr/>
        </p:nvGrpSpPr>
        <p:grpSpPr>
          <a:xfrm>
            <a:off x="7893844" y="4600575"/>
            <a:ext cx="707232" cy="1585397"/>
            <a:chOff x="7893844" y="4600575"/>
            <a:chExt cx="707232" cy="1585397"/>
          </a:xfrm>
        </p:grpSpPr>
        <p:sp>
          <p:nvSpPr>
            <p:cNvPr id="759" name="SMARTInkShape-512"/>
            <p:cNvSpPr/>
            <p:nvPr/>
          </p:nvSpPr>
          <p:spPr>
            <a:xfrm>
              <a:off x="7893844" y="4900613"/>
              <a:ext cx="192882" cy="607219"/>
            </a:xfrm>
            <a:custGeom>
              <a:avLst/>
              <a:gdLst/>
              <a:ahLst/>
              <a:cxnLst/>
              <a:rect l="0" t="0" r="0" b="0"/>
              <a:pathLst>
                <a:path w="192882" h="607219">
                  <a:moveTo>
                    <a:pt x="0" y="607218"/>
                  </a:moveTo>
                  <a:lnTo>
                    <a:pt x="1587" y="588521"/>
                  </a:lnTo>
                  <a:lnTo>
                    <a:pt x="11406" y="557669"/>
                  </a:lnTo>
                  <a:lnTo>
                    <a:pt x="19885" y="529370"/>
                  </a:lnTo>
                  <a:lnTo>
                    <a:pt x="31063" y="494038"/>
                  </a:lnTo>
                  <a:lnTo>
                    <a:pt x="37377" y="474615"/>
                  </a:lnTo>
                  <a:lnTo>
                    <a:pt x="43968" y="455316"/>
                  </a:lnTo>
                  <a:lnTo>
                    <a:pt x="50743" y="436100"/>
                  </a:lnTo>
                  <a:lnTo>
                    <a:pt x="57641" y="416939"/>
                  </a:lnTo>
                  <a:lnTo>
                    <a:pt x="71656" y="382950"/>
                  </a:lnTo>
                  <a:lnTo>
                    <a:pt x="85029" y="352762"/>
                  </a:lnTo>
                  <a:lnTo>
                    <a:pt x="96263" y="326116"/>
                  </a:lnTo>
                  <a:lnTo>
                    <a:pt x="106548" y="292578"/>
                  </a:lnTo>
                  <a:lnTo>
                    <a:pt x="111513" y="273633"/>
                  </a:lnTo>
                  <a:lnTo>
                    <a:pt x="117999" y="251478"/>
                  </a:lnTo>
                  <a:lnTo>
                    <a:pt x="125497" y="227183"/>
                  </a:lnTo>
                  <a:lnTo>
                    <a:pt x="133671" y="201462"/>
                  </a:lnTo>
                  <a:lnTo>
                    <a:pt x="141501" y="174789"/>
                  </a:lnTo>
                  <a:lnTo>
                    <a:pt x="149103" y="147482"/>
                  </a:lnTo>
                  <a:lnTo>
                    <a:pt x="156551" y="119753"/>
                  </a:lnTo>
                  <a:lnTo>
                    <a:pt x="163899" y="94122"/>
                  </a:lnTo>
                  <a:lnTo>
                    <a:pt x="171178" y="69892"/>
                  </a:lnTo>
                  <a:lnTo>
                    <a:pt x="178413" y="46594"/>
                  </a:lnTo>
                  <a:lnTo>
                    <a:pt x="19288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513"/>
            <p:cNvSpPr/>
            <p:nvPr/>
          </p:nvSpPr>
          <p:spPr>
            <a:xfrm>
              <a:off x="8386763" y="5022056"/>
              <a:ext cx="191800" cy="1163916"/>
            </a:xfrm>
            <a:custGeom>
              <a:avLst/>
              <a:gdLst/>
              <a:ahLst/>
              <a:cxnLst/>
              <a:rect l="0" t="0" r="0" b="0"/>
              <a:pathLst>
                <a:path w="191800" h="1163916">
                  <a:moveTo>
                    <a:pt x="0" y="1050132"/>
                  </a:moveTo>
                  <a:lnTo>
                    <a:pt x="9942" y="1070017"/>
                  </a:lnTo>
                  <a:lnTo>
                    <a:pt x="10239" y="1081195"/>
                  </a:lnTo>
                  <a:lnTo>
                    <a:pt x="7551" y="1115547"/>
                  </a:lnTo>
                  <a:lnTo>
                    <a:pt x="8058" y="1139276"/>
                  </a:lnTo>
                  <a:lnTo>
                    <a:pt x="10990" y="1148753"/>
                  </a:lnTo>
                  <a:lnTo>
                    <a:pt x="17055" y="1155611"/>
                  </a:lnTo>
                  <a:lnTo>
                    <a:pt x="24248" y="1160512"/>
                  </a:lnTo>
                  <a:lnTo>
                    <a:pt x="30091" y="1162689"/>
                  </a:lnTo>
                  <a:lnTo>
                    <a:pt x="45428" y="1163915"/>
                  </a:lnTo>
                  <a:lnTo>
                    <a:pt x="78919" y="1158709"/>
                  </a:lnTo>
                  <a:lnTo>
                    <a:pt x="97996" y="1155592"/>
                  </a:lnTo>
                  <a:lnTo>
                    <a:pt x="111586" y="1149642"/>
                  </a:lnTo>
                  <a:lnTo>
                    <a:pt x="117856" y="1145952"/>
                  </a:lnTo>
                  <a:lnTo>
                    <a:pt x="128349" y="1143583"/>
                  </a:lnTo>
                  <a:lnTo>
                    <a:pt x="145242" y="1143034"/>
                  </a:lnTo>
                  <a:lnTo>
                    <a:pt x="150012" y="1140899"/>
                  </a:lnTo>
                  <a:lnTo>
                    <a:pt x="152396" y="1139218"/>
                  </a:lnTo>
                  <a:lnTo>
                    <a:pt x="159542" y="1125476"/>
                  </a:lnTo>
                  <a:lnTo>
                    <a:pt x="168275" y="1093001"/>
                  </a:lnTo>
                  <a:lnTo>
                    <a:pt x="171302" y="1058247"/>
                  </a:lnTo>
                  <a:lnTo>
                    <a:pt x="174824" y="1026222"/>
                  </a:lnTo>
                  <a:lnTo>
                    <a:pt x="176080" y="1007998"/>
                  </a:lnTo>
                  <a:lnTo>
                    <a:pt x="176918" y="988705"/>
                  </a:lnTo>
                  <a:lnTo>
                    <a:pt x="177476" y="968699"/>
                  </a:lnTo>
                  <a:lnTo>
                    <a:pt x="177848" y="947425"/>
                  </a:lnTo>
                  <a:lnTo>
                    <a:pt x="178097" y="925303"/>
                  </a:lnTo>
                  <a:lnTo>
                    <a:pt x="178262" y="902620"/>
                  </a:lnTo>
                  <a:lnTo>
                    <a:pt x="179167" y="878765"/>
                  </a:lnTo>
                  <a:lnTo>
                    <a:pt x="180563" y="854131"/>
                  </a:lnTo>
                  <a:lnTo>
                    <a:pt x="182288" y="828977"/>
                  </a:lnTo>
                  <a:lnTo>
                    <a:pt x="183437" y="802683"/>
                  </a:lnTo>
                  <a:lnTo>
                    <a:pt x="184204" y="775628"/>
                  </a:lnTo>
                  <a:lnTo>
                    <a:pt x="184715" y="748067"/>
                  </a:lnTo>
                  <a:lnTo>
                    <a:pt x="185849" y="717786"/>
                  </a:lnTo>
                  <a:lnTo>
                    <a:pt x="187400" y="685693"/>
                  </a:lnTo>
                  <a:lnTo>
                    <a:pt x="189227" y="652391"/>
                  </a:lnTo>
                  <a:lnTo>
                    <a:pt x="190445" y="613522"/>
                  </a:lnTo>
                  <a:lnTo>
                    <a:pt x="191257" y="570939"/>
                  </a:lnTo>
                  <a:lnTo>
                    <a:pt x="191799" y="525883"/>
                  </a:lnTo>
                  <a:lnTo>
                    <a:pt x="191365" y="476001"/>
                  </a:lnTo>
                  <a:lnTo>
                    <a:pt x="190283" y="422903"/>
                  </a:lnTo>
                  <a:lnTo>
                    <a:pt x="188768" y="367660"/>
                  </a:lnTo>
                  <a:lnTo>
                    <a:pt x="187758" y="314163"/>
                  </a:lnTo>
                  <a:lnTo>
                    <a:pt x="187084" y="261830"/>
                  </a:lnTo>
                  <a:lnTo>
                    <a:pt x="186635" y="210272"/>
                  </a:lnTo>
                  <a:lnTo>
                    <a:pt x="185542" y="163994"/>
                  </a:lnTo>
                  <a:lnTo>
                    <a:pt x="184019" y="121235"/>
                  </a:lnTo>
                  <a:lnTo>
                    <a:pt x="182210" y="80824"/>
                  </a:lnTo>
                  <a:lnTo>
                    <a:pt x="181005" y="53882"/>
                  </a:lnTo>
                  <a:lnTo>
                    <a:pt x="1785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SMARTInkShape-514"/>
            <p:cNvSpPr/>
            <p:nvPr/>
          </p:nvSpPr>
          <p:spPr>
            <a:xfrm>
              <a:off x="8529638" y="4600575"/>
              <a:ext cx="71438" cy="21432"/>
            </a:xfrm>
            <a:custGeom>
              <a:avLst/>
              <a:gdLst/>
              <a:ahLst/>
              <a:cxnLst/>
              <a:rect l="0" t="0" r="0" b="0"/>
              <a:pathLst>
                <a:path w="71438" h="21432">
                  <a:moveTo>
                    <a:pt x="0" y="7144"/>
                  </a:moveTo>
                  <a:lnTo>
                    <a:pt x="6150" y="13295"/>
                  </a:lnTo>
                  <a:lnTo>
                    <a:pt x="10641" y="13993"/>
                  </a:lnTo>
                  <a:lnTo>
                    <a:pt x="39413" y="14288"/>
                  </a:lnTo>
                  <a:lnTo>
                    <a:pt x="40562" y="13494"/>
                  </a:lnTo>
                  <a:lnTo>
                    <a:pt x="41329" y="12171"/>
                  </a:lnTo>
                  <a:lnTo>
                    <a:pt x="41840" y="10495"/>
                  </a:lnTo>
                  <a:lnTo>
                    <a:pt x="42974" y="9378"/>
                  </a:lnTo>
                  <a:lnTo>
                    <a:pt x="49685" y="7231"/>
                  </a:lnTo>
                  <a:lnTo>
                    <a:pt x="71437" y="7144"/>
                  </a:lnTo>
                  <a:lnTo>
                    <a:pt x="71437" y="3352"/>
                  </a:lnTo>
                  <a:lnTo>
                    <a:pt x="70643" y="2234"/>
                  </a:lnTo>
                  <a:lnTo>
                    <a:pt x="69320" y="1489"/>
                  </a:lnTo>
                  <a:lnTo>
                    <a:pt x="67644" y="993"/>
                  </a:lnTo>
                  <a:lnTo>
                    <a:pt x="66527" y="1456"/>
                  </a:lnTo>
                  <a:lnTo>
                    <a:pt x="65782" y="2558"/>
                  </a:lnTo>
                  <a:lnTo>
                    <a:pt x="65286" y="4087"/>
                  </a:lnTo>
                  <a:lnTo>
                    <a:pt x="64955" y="4312"/>
                  </a:lnTo>
                  <a:lnTo>
                    <a:pt x="64588" y="2446"/>
                  </a:lnTo>
                  <a:lnTo>
                    <a:pt x="63696" y="1631"/>
                  </a:lnTo>
                  <a:lnTo>
                    <a:pt x="58169" y="215"/>
                  </a:lnTo>
                  <a:lnTo>
                    <a:pt x="35814" y="0"/>
                  </a:lnTo>
                  <a:lnTo>
                    <a:pt x="35726" y="6151"/>
                  </a:lnTo>
                  <a:lnTo>
                    <a:pt x="41870" y="13207"/>
                  </a:lnTo>
                  <a:lnTo>
                    <a:pt x="49686" y="14259"/>
                  </a:lnTo>
                  <a:lnTo>
                    <a:pt x="49911" y="18072"/>
                  </a:lnTo>
                  <a:lnTo>
                    <a:pt x="50737" y="19191"/>
                  </a:lnTo>
                  <a:lnTo>
                    <a:pt x="57091" y="21414"/>
                  </a:lnTo>
                  <a:lnTo>
                    <a:pt x="57124" y="21423"/>
                  </a:lnTo>
                  <a:lnTo>
                    <a:pt x="50006"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515"/>
            <p:cNvSpPr/>
            <p:nvPr/>
          </p:nvSpPr>
          <p:spPr>
            <a:xfrm>
              <a:off x="8286750" y="5014913"/>
              <a:ext cx="50007" cy="257175"/>
            </a:xfrm>
            <a:custGeom>
              <a:avLst/>
              <a:gdLst/>
              <a:ahLst/>
              <a:cxnLst/>
              <a:rect l="0" t="0" r="0" b="0"/>
              <a:pathLst>
                <a:path w="50007" h="257175">
                  <a:moveTo>
                    <a:pt x="50006" y="221456"/>
                  </a:moveTo>
                  <a:lnTo>
                    <a:pt x="39157" y="221456"/>
                  </a:lnTo>
                  <a:lnTo>
                    <a:pt x="38011" y="222250"/>
                  </a:lnTo>
                  <a:lnTo>
                    <a:pt x="37247" y="223573"/>
                  </a:lnTo>
                  <a:lnTo>
                    <a:pt x="35920" y="228731"/>
                  </a:lnTo>
                  <a:lnTo>
                    <a:pt x="35809" y="232098"/>
                  </a:lnTo>
                  <a:lnTo>
                    <a:pt x="34985" y="233313"/>
                  </a:lnTo>
                  <a:lnTo>
                    <a:pt x="33642" y="234123"/>
                  </a:lnTo>
                  <a:lnTo>
                    <a:pt x="31953" y="234663"/>
                  </a:lnTo>
                  <a:lnTo>
                    <a:pt x="30828" y="235817"/>
                  </a:lnTo>
                  <a:lnTo>
                    <a:pt x="29576" y="239216"/>
                  </a:lnTo>
                  <a:lnTo>
                    <a:pt x="28449" y="240439"/>
                  </a:lnTo>
                  <a:lnTo>
                    <a:pt x="25079" y="241799"/>
                  </a:lnTo>
                  <a:lnTo>
                    <a:pt x="23863" y="242956"/>
                  </a:lnTo>
                  <a:lnTo>
                    <a:pt x="20851" y="250099"/>
                  </a:lnTo>
                  <a:lnTo>
                    <a:pt x="15308" y="256086"/>
                  </a:lnTo>
                  <a:lnTo>
                    <a:pt x="8226" y="257079"/>
                  </a:lnTo>
                  <a:lnTo>
                    <a:pt x="95" y="257174"/>
                  </a:lnTo>
                  <a:lnTo>
                    <a:pt x="0" y="250039"/>
                  </a:lnTo>
                  <a:lnTo>
                    <a:pt x="7057" y="242974"/>
                  </a:lnTo>
                  <a:lnTo>
                    <a:pt x="7141" y="253531"/>
                  </a:lnTo>
                  <a:lnTo>
                    <a:pt x="6348" y="254746"/>
                  </a:lnTo>
                  <a:lnTo>
                    <a:pt x="5026" y="255555"/>
                  </a:lnTo>
                  <a:lnTo>
                    <a:pt x="993" y="256855"/>
                  </a:lnTo>
                  <a:lnTo>
                    <a:pt x="87" y="222091"/>
                  </a:lnTo>
                  <a:lnTo>
                    <a:pt x="4272" y="188666"/>
                  </a:lnTo>
                  <a:lnTo>
                    <a:pt x="7610" y="168639"/>
                  </a:lnTo>
                  <a:lnTo>
                    <a:pt x="11424" y="148145"/>
                  </a:lnTo>
                  <a:lnTo>
                    <a:pt x="15553" y="127337"/>
                  </a:lnTo>
                  <a:lnTo>
                    <a:pt x="19894" y="106323"/>
                  </a:lnTo>
                  <a:lnTo>
                    <a:pt x="24375" y="85169"/>
                  </a:lnTo>
                  <a:lnTo>
                    <a:pt x="28950" y="63923"/>
                  </a:lnTo>
                  <a:lnTo>
                    <a:pt x="36679" y="28410"/>
                  </a:lnTo>
                  <a:lnTo>
                    <a:pt x="428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516"/>
            <p:cNvSpPr/>
            <p:nvPr/>
          </p:nvSpPr>
          <p:spPr>
            <a:xfrm>
              <a:off x="8508206" y="4629150"/>
              <a:ext cx="7145" cy="7058"/>
            </a:xfrm>
            <a:custGeom>
              <a:avLst/>
              <a:gdLst/>
              <a:ahLst/>
              <a:cxnLst/>
              <a:rect l="0" t="0" r="0" b="0"/>
              <a:pathLst>
                <a:path w="7145" h="7058">
                  <a:moveTo>
                    <a:pt x="7144" y="0"/>
                  </a:moveTo>
                  <a:lnTo>
                    <a:pt x="87" y="705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65" name="SMARTInkShape-517"/>
          <p:cNvSpPr/>
          <p:nvPr/>
        </p:nvSpPr>
        <p:spPr>
          <a:xfrm>
            <a:off x="4879181" y="1628775"/>
            <a:ext cx="128589" cy="78582"/>
          </a:xfrm>
          <a:custGeom>
            <a:avLst/>
            <a:gdLst/>
            <a:ahLst/>
            <a:cxnLst/>
            <a:rect l="0" t="0" r="0" b="0"/>
            <a:pathLst>
              <a:path w="128589" h="78582">
                <a:moveTo>
                  <a:pt x="0" y="78581"/>
                </a:moveTo>
                <a:lnTo>
                  <a:pt x="0" y="74789"/>
                </a:lnTo>
                <a:lnTo>
                  <a:pt x="794" y="73672"/>
                </a:lnTo>
                <a:lnTo>
                  <a:pt x="2117" y="72927"/>
                </a:lnTo>
                <a:lnTo>
                  <a:pt x="3792" y="72430"/>
                </a:lnTo>
                <a:lnTo>
                  <a:pt x="9943" y="67939"/>
                </a:lnTo>
                <a:lnTo>
                  <a:pt x="23603" y="51349"/>
                </a:lnTo>
                <a:lnTo>
                  <a:pt x="55851" y="30182"/>
                </a:lnTo>
                <a:lnTo>
                  <a:pt x="87728" y="14429"/>
                </a:lnTo>
                <a:lnTo>
                  <a:pt x="1285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72" name="SMARTInkShape-Group82"/>
          <p:cNvGrpSpPr/>
          <p:nvPr/>
        </p:nvGrpSpPr>
        <p:grpSpPr>
          <a:xfrm>
            <a:off x="5065022" y="1671638"/>
            <a:ext cx="792854" cy="592932"/>
            <a:chOff x="5065022" y="1671638"/>
            <a:chExt cx="792854" cy="592932"/>
          </a:xfrm>
        </p:grpSpPr>
        <p:sp>
          <p:nvSpPr>
            <p:cNvPr id="766" name="SMARTInkShape-518"/>
            <p:cNvSpPr/>
            <p:nvPr/>
          </p:nvSpPr>
          <p:spPr>
            <a:xfrm>
              <a:off x="5065022" y="2008936"/>
              <a:ext cx="192350" cy="255634"/>
            </a:xfrm>
            <a:custGeom>
              <a:avLst/>
              <a:gdLst/>
              <a:ahLst/>
              <a:cxnLst/>
              <a:rect l="0" t="0" r="0" b="0"/>
              <a:pathLst>
                <a:path w="192350" h="255634">
                  <a:moveTo>
                    <a:pt x="7041" y="177052"/>
                  </a:moveTo>
                  <a:lnTo>
                    <a:pt x="7041" y="180844"/>
                  </a:lnTo>
                  <a:lnTo>
                    <a:pt x="9157" y="184822"/>
                  </a:lnTo>
                  <a:lnTo>
                    <a:pt x="10833" y="186994"/>
                  </a:lnTo>
                  <a:lnTo>
                    <a:pt x="12695" y="193641"/>
                  </a:lnTo>
                  <a:lnTo>
                    <a:pt x="14316" y="201093"/>
                  </a:lnTo>
                  <a:lnTo>
                    <a:pt x="26502" y="225442"/>
                  </a:lnTo>
                  <a:lnTo>
                    <a:pt x="35586" y="255274"/>
                  </a:lnTo>
                  <a:lnTo>
                    <a:pt x="35607" y="251734"/>
                  </a:lnTo>
                  <a:lnTo>
                    <a:pt x="33495" y="247815"/>
                  </a:lnTo>
                  <a:lnTo>
                    <a:pt x="25672" y="238831"/>
                  </a:lnTo>
                  <a:lnTo>
                    <a:pt x="23259" y="232026"/>
                  </a:lnTo>
                  <a:lnTo>
                    <a:pt x="14125" y="203345"/>
                  </a:lnTo>
                  <a:lnTo>
                    <a:pt x="7646" y="171662"/>
                  </a:lnTo>
                  <a:lnTo>
                    <a:pt x="420" y="136548"/>
                  </a:lnTo>
                  <a:lnTo>
                    <a:pt x="0" y="121338"/>
                  </a:lnTo>
                  <a:lnTo>
                    <a:pt x="2059" y="114454"/>
                  </a:lnTo>
                  <a:lnTo>
                    <a:pt x="4827" y="108749"/>
                  </a:lnTo>
                  <a:lnTo>
                    <a:pt x="6057" y="103568"/>
                  </a:lnTo>
                  <a:lnTo>
                    <a:pt x="7178" y="101869"/>
                  </a:lnTo>
                  <a:lnTo>
                    <a:pt x="8720" y="100736"/>
                  </a:lnTo>
                  <a:lnTo>
                    <a:pt x="12549" y="99477"/>
                  </a:lnTo>
                  <a:lnTo>
                    <a:pt x="30882" y="98509"/>
                  </a:lnTo>
                  <a:lnTo>
                    <a:pt x="35628" y="100604"/>
                  </a:lnTo>
                  <a:lnTo>
                    <a:pt x="38005" y="102274"/>
                  </a:lnTo>
                  <a:lnTo>
                    <a:pt x="52021" y="118599"/>
                  </a:lnTo>
                  <a:lnTo>
                    <a:pt x="69085" y="130842"/>
                  </a:lnTo>
                  <a:lnTo>
                    <a:pt x="86923" y="133748"/>
                  </a:lnTo>
                  <a:lnTo>
                    <a:pt x="98619" y="130266"/>
                  </a:lnTo>
                  <a:lnTo>
                    <a:pt x="108347" y="124207"/>
                  </a:lnTo>
                  <a:lnTo>
                    <a:pt x="142915" y="91123"/>
                  </a:lnTo>
                  <a:lnTo>
                    <a:pt x="165809" y="66694"/>
                  </a:lnTo>
                  <a:lnTo>
                    <a:pt x="182975" y="32455"/>
                  </a:lnTo>
                  <a:lnTo>
                    <a:pt x="190607" y="14992"/>
                  </a:lnTo>
                  <a:lnTo>
                    <a:pt x="192349" y="3664"/>
                  </a:lnTo>
                  <a:lnTo>
                    <a:pt x="191698" y="1929"/>
                  </a:lnTo>
                  <a:lnTo>
                    <a:pt x="190470" y="772"/>
                  </a:lnTo>
                  <a:lnTo>
                    <a:pt x="188858" y="0"/>
                  </a:lnTo>
                  <a:lnTo>
                    <a:pt x="182834" y="1260"/>
                  </a:lnTo>
                  <a:lnTo>
                    <a:pt x="179005" y="2707"/>
                  </a:lnTo>
                  <a:lnTo>
                    <a:pt x="172634" y="8548"/>
                  </a:lnTo>
                  <a:lnTo>
                    <a:pt x="147285" y="42206"/>
                  </a:lnTo>
                  <a:lnTo>
                    <a:pt x="124613" y="73863"/>
                  </a:lnTo>
                  <a:lnTo>
                    <a:pt x="105906" y="101322"/>
                  </a:lnTo>
                  <a:lnTo>
                    <a:pt x="89074" y="129566"/>
                  </a:lnTo>
                  <a:lnTo>
                    <a:pt x="77825" y="158043"/>
                  </a:lnTo>
                  <a:lnTo>
                    <a:pt x="69465" y="186589"/>
                  </a:lnTo>
                  <a:lnTo>
                    <a:pt x="65753" y="211363"/>
                  </a:lnTo>
                  <a:lnTo>
                    <a:pt x="68446" y="229992"/>
                  </a:lnTo>
                  <a:lnTo>
                    <a:pt x="74271" y="241774"/>
                  </a:lnTo>
                  <a:lnTo>
                    <a:pt x="84816" y="250292"/>
                  </a:lnTo>
                  <a:lnTo>
                    <a:pt x="94203" y="254050"/>
                  </a:lnTo>
                  <a:lnTo>
                    <a:pt x="107053" y="2556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SMARTInkShape-519"/>
            <p:cNvSpPr/>
            <p:nvPr/>
          </p:nvSpPr>
          <p:spPr>
            <a:xfrm>
              <a:off x="5279562" y="1800225"/>
              <a:ext cx="85395" cy="385469"/>
            </a:xfrm>
            <a:custGeom>
              <a:avLst/>
              <a:gdLst/>
              <a:ahLst/>
              <a:cxnLst/>
              <a:rect l="0" t="0" r="0" b="0"/>
              <a:pathLst>
                <a:path w="85395" h="385469">
                  <a:moveTo>
                    <a:pt x="56819" y="378619"/>
                  </a:moveTo>
                  <a:lnTo>
                    <a:pt x="50668" y="378619"/>
                  </a:lnTo>
                  <a:lnTo>
                    <a:pt x="50337" y="379413"/>
                  </a:lnTo>
                  <a:lnTo>
                    <a:pt x="49701" y="385468"/>
                  </a:lnTo>
                  <a:lnTo>
                    <a:pt x="44766" y="350309"/>
                  </a:lnTo>
                  <a:lnTo>
                    <a:pt x="40857" y="321521"/>
                  </a:lnTo>
                  <a:lnTo>
                    <a:pt x="36468" y="289112"/>
                  </a:lnTo>
                  <a:lnTo>
                    <a:pt x="29898" y="257045"/>
                  </a:lnTo>
                  <a:lnTo>
                    <a:pt x="20957" y="223077"/>
                  </a:lnTo>
                  <a:lnTo>
                    <a:pt x="11547" y="193201"/>
                  </a:lnTo>
                  <a:lnTo>
                    <a:pt x="6954" y="163576"/>
                  </a:lnTo>
                  <a:lnTo>
                    <a:pt x="1344" y="130090"/>
                  </a:lnTo>
                  <a:lnTo>
                    <a:pt x="0" y="100309"/>
                  </a:lnTo>
                  <a:lnTo>
                    <a:pt x="3560" y="78669"/>
                  </a:lnTo>
                  <a:lnTo>
                    <a:pt x="17577" y="50817"/>
                  </a:lnTo>
                  <a:lnTo>
                    <a:pt x="30992" y="35077"/>
                  </a:lnTo>
                  <a:lnTo>
                    <a:pt x="63985" y="8874"/>
                  </a:lnTo>
                  <a:lnTo>
                    <a:pt x="76140" y="2629"/>
                  </a:lnTo>
                  <a:lnTo>
                    <a:pt x="853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SMARTInkShape-520"/>
            <p:cNvSpPr/>
            <p:nvPr/>
          </p:nvSpPr>
          <p:spPr>
            <a:xfrm>
              <a:off x="5193506" y="1950891"/>
              <a:ext cx="270310" cy="156516"/>
            </a:xfrm>
            <a:custGeom>
              <a:avLst/>
              <a:gdLst/>
              <a:ahLst/>
              <a:cxnLst/>
              <a:rect l="0" t="0" r="0" b="0"/>
              <a:pathLst>
                <a:path w="270310" h="156516">
                  <a:moveTo>
                    <a:pt x="0" y="156515"/>
                  </a:moveTo>
                  <a:lnTo>
                    <a:pt x="0" y="145873"/>
                  </a:lnTo>
                  <a:lnTo>
                    <a:pt x="3792" y="135723"/>
                  </a:lnTo>
                  <a:lnTo>
                    <a:pt x="30529" y="104945"/>
                  </a:lnTo>
                  <a:lnTo>
                    <a:pt x="64551" y="72701"/>
                  </a:lnTo>
                  <a:lnTo>
                    <a:pt x="100046" y="48023"/>
                  </a:lnTo>
                  <a:lnTo>
                    <a:pt x="128151" y="36934"/>
                  </a:lnTo>
                  <a:lnTo>
                    <a:pt x="141070" y="35623"/>
                  </a:lnTo>
                  <a:lnTo>
                    <a:pt x="144846" y="37027"/>
                  </a:lnTo>
                  <a:lnTo>
                    <a:pt x="151160" y="42820"/>
                  </a:lnTo>
                  <a:lnTo>
                    <a:pt x="159177" y="55006"/>
                  </a:lnTo>
                  <a:lnTo>
                    <a:pt x="162786" y="68671"/>
                  </a:lnTo>
                  <a:lnTo>
                    <a:pt x="158022" y="103158"/>
                  </a:lnTo>
                  <a:lnTo>
                    <a:pt x="157276" y="137004"/>
                  </a:lnTo>
                  <a:lnTo>
                    <a:pt x="158007" y="144669"/>
                  </a:lnTo>
                  <a:lnTo>
                    <a:pt x="163321" y="154798"/>
                  </a:lnTo>
                  <a:lnTo>
                    <a:pt x="164443" y="154577"/>
                  </a:lnTo>
                  <a:lnTo>
                    <a:pt x="177955" y="142629"/>
                  </a:lnTo>
                  <a:lnTo>
                    <a:pt x="200255" y="112765"/>
                  </a:lnTo>
                  <a:lnTo>
                    <a:pt x="219121" y="84902"/>
                  </a:lnTo>
                  <a:lnTo>
                    <a:pt x="238134" y="52352"/>
                  </a:lnTo>
                  <a:lnTo>
                    <a:pt x="258147" y="20081"/>
                  </a:lnTo>
                  <a:lnTo>
                    <a:pt x="263893" y="4270"/>
                  </a:lnTo>
                  <a:lnTo>
                    <a:pt x="265623" y="2631"/>
                  </a:lnTo>
                  <a:lnTo>
                    <a:pt x="270309" y="0"/>
                  </a:lnTo>
                  <a:lnTo>
                    <a:pt x="267329" y="3337"/>
                  </a:lnTo>
                  <a:lnTo>
                    <a:pt x="265657" y="9326"/>
                  </a:lnTo>
                  <a:lnTo>
                    <a:pt x="262599" y="21622"/>
                  </a:lnTo>
                  <a:lnTo>
                    <a:pt x="249880" y="51549"/>
                  </a:lnTo>
                  <a:lnTo>
                    <a:pt x="241385" y="84643"/>
                  </a:lnTo>
                  <a:lnTo>
                    <a:pt x="239505" y="89550"/>
                  </a:lnTo>
                  <a:lnTo>
                    <a:pt x="239045" y="93616"/>
                  </a:lnTo>
                  <a:lnTo>
                    <a:pt x="240651" y="100249"/>
                  </a:lnTo>
                  <a:lnTo>
                    <a:pt x="250032" y="1136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SMARTInkShape-521"/>
            <p:cNvSpPr/>
            <p:nvPr/>
          </p:nvSpPr>
          <p:spPr>
            <a:xfrm>
              <a:off x="5508911" y="1914525"/>
              <a:ext cx="105595" cy="107157"/>
            </a:xfrm>
            <a:custGeom>
              <a:avLst/>
              <a:gdLst/>
              <a:ahLst/>
              <a:cxnLst/>
              <a:rect l="0" t="0" r="0" b="0"/>
              <a:pathLst>
                <a:path w="105595" h="107157">
                  <a:moveTo>
                    <a:pt x="13208" y="0"/>
                  </a:moveTo>
                  <a:lnTo>
                    <a:pt x="0" y="13207"/>
                  </a:lnTo>
                  <a:lnTo>
                    <a:pt x="434" y="14361"/>
                  </a:lnTo>
                  <a:lnTo>
                    <a:pt x="3033" y="17760"/>
                  </a:lnTo>
                  <a:lnTo>
                    <a:pt x="8951" y="19800"/>
                  </a:lnTo>
                  <a:lnTo>
                    <a:pt x="21206" y="23064"/>
                  </a:lnTo>
                  <a:lnTo>
                    <a:pt x="31050" y="26126"/>
                  </a:lnTo>
                  <a:lnTo>
                    <a:pt x="65760" y="28360"/>
                  </a:lnTo>
                  <a:lnTo>
                    <a:pt x="83812" y="29305"/>
                  </a:lnTo>
                  <a:lnTo>
                    <a:pt x="91683" y="32339"/>
                  </a:lnTo>
                  <a:lnTo>
                    <a:pt x="100577" y="38510"/>
                  </a:lnTo>
                  <a:lnTo>
                    <a:pt x="103632" y="43045"/>
                  </a:lnTo>
                  <a:lnTo>
                    <a:pt x="105353" y="50060"/>
                  </a:lnTo>
                  <a:lnTo>
                    <a:pt x="105594" y="52424"/>
                  </a:lnTo>
                  <a:lnTo>
                    <a:pt x="103745" y="57166"/>
                  </a:lnTo>
                  <a:lnTo>
                    <a:pt x="83251" y="83787"/>
                  </a:lnTo>
                  <a:lnTo>
                    <a:pt x="63214"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0" name="SMARTInkShape-522"/>
            <p:cNvSpPr/>
            <p:nvPr/>
          </p:nvSpPr>
          <p:spPr>
            <a:xfrm>
              <a:off x="5637650" y="1835944"/>
              <a:ext cx="84495" cy="119580"/>
            </a:xfrm>
            <a:custGeom>
              <a:avLst/>
              <a:gdLst/>
              <a:ahLst/>
              <a:cxnLst/>
              <a:rect l="0" t="0" r="0" b="0"/>
              <a:pathLst>
                <a:path w="84495" h="119580">
                  <a:moveTo>
                    <a:pt x="63063" y="0"/>
                  </a:moveTo>
                  <a:lnTo>
                    <a:pt x="45968" y="18682"/>
                  </a:lnTo>
                  <a:lnTo>
                    <a:pt x="28572" y="50585"/>
                  </a:lnTo>
                  <a:lnTo>
                    <a:pt x="9994" y="83684"/>
                  </a:lnTo>
                  <a:lnTo>
                    <a:pt x="0" y="115150"/>
                  </a:lnTo>
                  <a:lnTo>
                    <a:pt x="384" y="117248"/>
                  </a:lnTo>
                  <a:lnTo>
                    <a:pt x="1433" y="118647"/>
                  </a:lnTo>
                  <a:lnTo>
                    <a:pt x="2926" y="119579"/>
                  </a:lnTo>
                  <a:lnTo>
                    <a:pt x="3921" y="119407"/>
                  </a:lnTo>
                  <a:lnTo>
                    <a:pt x="4585" y="118498"/>
                  </a:lnTo>
                  <a:lnTo>
                    <a:pt x="5028" y="117099"/>
                  </a:lnTo>
                  <a:lnTo>
                    <a:pt x="32708" y="85462"/>
                  </a:lnTo>
                  <a:lnTo>
                    <a:pt x="39253" y="76877"/>
                  </a:lnTo>
                  <a:lnTo>
                    <a:pt x="61327" y="58680"/>
                  </a:lnTo>
                  <a:lnTo>
                    <a:pt x="61905" y="58964"/>
                  </a:lnTo>
                  <a:lnTo>
                    <a:pt x="62548" y="61396"/>
                  </a:lnTo>
                  <a:lnTo>
                    <a:pt x="63060" y="95406"/>
                  </a:lnTo>
                  <a:lnTo>
                    <a:pt x="63063" y="105452"/>
                  </a:lnTo>
                  <a:lnTo>
                    <a:pt x="63856" y="105226"/>
                  </a:lnTo>
                  <a:lnTo>
                    <a:pt x="84494"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523"/>
            <p:cNvSpPr/>
            <p:nvPr/>
          </p:nvSpPr>
          <p:spPr>
            <a:xfrm>
              <a:off x="5830158" y="1671638"/>
              <a:ext cx="27718" cy="250032"/>
            </a:xfrm>
            <a:custGeom>
              <a:avLst/>
              <a:gdLst/>
              <a:ahLst/>
              <a:cxnLst/>
              <a:rect l="0" t="0" r="0" b="0"/>
              <a:pathLst>
                <a:path w="27718" h="250032">
                  <a:moveTo>
                    <a:pt x="13430" y="0"/>
                  </a:moveTo>
                  <a:lnTo>
                    <a:pt x="9637" y="3792"/>
                  </a:lnTo>
                  <a:lnTo>
                    <a:pt x="3487" y="17527"/>
                  </a:lnTo>
                  <a:lnTo>
                    <a:pt x="0" y="49205"/>
                  </a:lnTo>
                  <a:lnTo>
                    <a:pt x="190" y="77462"/>
                  </a:lnTo>
                  <a:lnTo>
                    <a:pt x="4127" y="111410"/>
                  </a:lnTo>
                  <a:lnTo>
                    <a:pt x="5327" y="137622"/>
                  </a:lnTo>
                  <a:lnTo>
                    <a:pt x="7976" y="163029"/>
                  </a:lnTo>
                  <a:lnTo>
                    <a:pt x="12593" y="189139"/>
                  </a:lnTo>
                  <a:lnTo>
                    <a:pt x="19937" y="219263"/>
                  </a:lnTo>
                  <a:lnTo>
                    <a:pt x="27717"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6" name="SMARTInkShape-Group83"/>
          <p:cNvGrpSpPr/>
          <p:nvPr/>
        </p:nvGrpSpPr>
        <p:grpSpPr>
          <a:xfrm>
            <a:off x="926688" y="4761842"/>
            <a:ext cx="3564306" cy="1719462"/>
            <a:chOff x="926688" y="4761842"/>
            <a:chExt cx="3564306" cy="1719462"/>
          </a:xfrm>
        </p:grpSpPr>
        <p:sp>
          <p:nvSpPr>
            <p:cNvPr id="773" name="SMARTInkShape-524"/>
            <p:cNvSpPr/>
            <p:nvPr/>
          </p:nvSpPr>
          <p:spPr>
            <a:xfrm>
              <a:off x="3331128" y="4761842"/>
              <a:ext cx="1159866" cy="1380383"/>
            </a:xfrm>
            <a:custGeom>
              <a:avLst/>
              <a:gdLst/>
              <a:ahLst/>
              <a:cxnLst/>
              <a:rect l="0" t="0" r="0" b="0"/>
              <a:pathLst>
                <a:path w="1159866" h="1380383">
                  <a:moveTo>
                    <a:pt x="762241" y="245927"/>
                  </a:moveTo>
                  <a:lnTo>
                    <a:pt x="758449" y="245927"/>
                  </a:lnTo>
                  <a:lnTo>
                    <a:pt x="754470" y="248044"/>
                  </a:lnTo>
                  <a:lnTo>
                    <a:pt x="741521" y="258111"/>
                  </a:lnTo>
                  <a:lnTo>
                    <a:pt x="720224" y="269529"/>
                  </a:lnTo>
                  <a:lnTo>
                    <a:pt x="692911" y="290629"/>
                  </a:lnTo>
                  <a:lnTo>
                    <a:pt x="666204" y="314558"/>
                  </a:lnTo>
                  <a:lnTo>
                    <a:pt x="630598" y="341757"/>
                  </a:lnTo>
                  <a:lnTo>
                    <a:pt x="603720" y="360484"/>
                  </a:lnTo>
                  <a:lnTo>
                    <a:pt x="575106" y="380979"/>
                  </a:lnTo>
                  <a:lnTo>
                    <a:pt x="543867" y="405962"/>
                  </a:lnTo>
                  <a:lnTo>
                    <a:pt x="509346" y="435058"/>
                  </a:lnTo>
                  <a:lnTo>
                    <a:pt x="491251" y="450596"/>
                  </a:lnTo>
                  <a:lnTo>
                    <a:pt x="472837" y="467304"/>
                  </a:lnTo>
                  <a:lnTo>
                    <a:pt x="454211" y="484793"/>
                  </a:lnTo>
                  <a:lnTo>
                    <a:pt x="435444" y="502802"/>
                  </a:lnTo>
                  <a:lnTo>
                    <a:pt x="415789" y="521952"/>
                  </a:lnTo>
                  <a:lnTo>
                    <a:pt x="395541" y="541862"/>
                  </a:lnTo>
                  <a:lnTo>
                    <a:pt x="374900" y="562280"/>
                  </a:lnTo>
                  <a:lnTo>
                    <a:pt x="354788" y="582241"/>
                  </a:lnTo>
                  <a:lnTo>
                    <a:pt x="335031" y="601899"/>
                  </a:lnTo>
                  <a:lnTo>
                    <a:pt x="315509" y="621354"/>
                  </a:lnTo>
                  <a:lnTo>
                    <a:pt x="297732" y="639880"/>
                  </a:lnTo>
                  <a:lnTo>
                    <a:pt x="265280" y="675282"/>
                  </a:lnTo>
                  <a:lnTo>
                    <a:pt x="234982" y="705303"/>
                  </a:lnTo>
                  <a:lnTo>
                    <a:pt x="207229" y="731082"/>
                  </a:lnTo>
                  <a:lnTo>
                    <a:pt x="174548" y="761064"/>
                  </a:lnTo>
                  <a:lnTo>
                    <a:pt x="143886" y="779512"/>
                  </a:lnTo>
                  <a:lnTo>
                    <a:pt x="133404" y="783907"/>
                  </a:lnTo>
                  <a:lnTo>
                    <a:pt x="129498" y="783968"/>
                  </a:lnTo>
                  <a:lnTo>
                    <a:pt x="126099" y="783214"/>
                  </a:lnTo>
                  <a:lnTo>
                    <a:pt x="123834" y="781918"/>
                  </a:lnTo>
                  <a:lnTo>
                    <a:pt x="122324" y="780261"/>
                  </a:lnTo>
                  <a:lnTo>
                    <a:pt x="120646" y="776303"/>
                  </a:lnTo>
                  <a:lnTo>
                    <a:pt x="119900" y="771897"/>
                  </a:lnTo>
                  <a:lnTo>
                    <a:pt x="121685" y="767293"/>
                  </a:lnTo>
                  <a:lnTo>
                    <a:pt x="123272" y="764954"/>
                  </a:lnTo>
                  <a:lnTo>
                    <a:pt x="133091" y="757871"/>
                  </a:lnTo>
                  <a:lnTo>
                    <a:pt x="163041" y="751640"/>
                  </a:lnTo>
                  <a:lnTo>
                    <a:pt x="178429" y="749294"/>
                  </a:lnTo>
                  <a:lnTo>
                    <a:pt x="209406" y="751643"/>
                  </a:lnTo>
                  <a:lnTo>
                    <a:pt x="243720" y="753485"/>
                  </a:lnTo>
                  <a:lnTo>
                    <a:pt x="267204" y="756729"/>
                  </a:lnTo>
                  <a:lnTo>
                    <a:pt x="295103" y="762934"/>
                  </a:lnTo>
                  <a:lnTo>
                    <a:pt x="325231" y="771776"/>
                  </a:lnTo>
                  <a:lnTo>
                    <a:pt x="354495" y="783644"/>
                  </a:lnTo>
                  <a:lnTo>
                    <a:pt x="385493" y="796856"/>
                  </a:lnTo>
                  <a:lnTo>
                    <a:pt x="417791" y="811459"/>
                  </a:lnTo>
                  <a:lnTo>
                    <a:pt x="450667" y="828533"/>
                  </a:lnTo>
                  <a:lnTo>
                    <a:pt x="481682" y="850938"/>
                  </a:lnTo>
                  <a:lnTo>
                    <a:pt x="510548" y="876771"/>
                  </a:lnTo>
                  <a:lnTo>
                    <a:pt x="536606" y="904127"/>
                  </a:lnTo>
                  <a:lnTo>
                    <a:pt x="561417" y="934277"/>
                  </a:lnTo>
                  <a:lnTo>
                    <a:pt x="583292" y="966991"/>
                  </a:lnTo>
                  <a:lnTo>
                    <a:pt x="598306" y="1002698"/>
                  </a:lnTo>
                  <a:lnTo>
                    <a:pt x="604532" y="1021110"/>
                  </a:lnTo>
                  <a:lnTo>
                    <a:pt x="610271" y="1039734"/>
                  </a:lnTo>
                  <a:lnTo>
                    <a:pt x="615683" y="1058500"/>
                  </a:lnTo>
                  <a:lnTo>
                    <a:pt x="619292" y="1077361"/>
                  </a:lnTo>
                  <a:lnTo>
                    <a:pt x="621698" y="1096285"/>
                  </a:lnTo>
                  <a:lnTo>
                    <a:pt x="623302" y="1115251"/>
                  </a:lnTo>
                  <a:lnTo>
                    <a:pt x="623577" y="1134245"/>
                  </a:lnTo>
                  <a:lnTo>
                    <a:pt x="622967" y="1153258"/>
                  </a:lnTo>
                  <a:lnTo>
                    <a:pt x="621767" y="1172283"/>
                  </a:lnTo>
                  <a:lnTo>
                    <a:pt x="619379" y="1190523"/>
                  </a:lnTo>
                  <a:lnTo>
                    <a:pt x="612493" y="1225605"/>
                  </a:lnTo>
                  <a:lnTo>
                    <a:pt x="604140" y="1253369"/>
                  </a:lnTo>
                  <a:lnTo>
                    <a:pt x="593549" y="1274703"/>
                  </a:lnTo>
                  <a:lnTo>
                    <a:pt x="578258" y="1289478"/>
                  </a:lnTo>
                  <a:lnTo>
                    <a:pt x="570530" y="1293259"/>
                  </a:lnTo>
                  <a:lnTo>
                    <a:pt x="555592" y="1295343"/>
                  </a:lnTo>
                  <a:lnTo>
                    <a:pt x="548275" y="1291613"/>
                  </a:lnTo>
                  <a:lnTo>
                    <a:pt x="533795" y="1276884"/>
                  </a:lnTo>
                  <a:lnTo>
                    <a:pt x="519422" y="1252876"/>
                  </a:lnTo>
                  <a:lnTo>
                    <a:pt x="505096" y="1222097"/>
                  </a:lnTo>
                  <a:lnTo>
                    <a:pt x="497942" y="1203888"/>
                  </a:lnTo>
                  <a:lnTo>
                    <a:pt x="490791" y="1184606"/>
                  </a:lnTo>
                  <a:lnTo>
                    <a:pt x="483643" y="1163019"/>
                  </a:lnTo>
                  <a:lnTo>
                    <a:pt x="476497" y="1139897"/>
                  </a:lnTo>
                  <a:lnTo>
                    <a:pt x="469351" y="1115750"/>
                  </a:lnTo>
                  <a:lnTo>
                    <a:pt x="462206" y="1090128"/>
                  </a:lnTo>
                  <a:lnTo>
                    <a:pt x="455061" y="1063522"/>
                  </a:lnTo>
                  <a:lnTo>
                    <a:pt x="447917" y="1036259"/>
                  </a:lnTo>
                  <a:lnTo>
                    <a:pt x="441567" y="1007765"/>
                  </a:lnTo>
                  <a:lnTo>
                    <a:pt x="435746" y="978450"/>
                  </a:lnTo>
                  <a:lnTo>
                    <a:pt x="430277" y="948588"/>
                  </a:lnTo>
                  <a:lnTo>
                    <a:pt x="425044" y="917568"/>
                  </a:lnTo>
                  <a:lnTo>
                    <a:pt x="419968" y="885775"/>
                  </a:lnTo>
                  <a:lnTo>
                    <a:pt x="414996" y="853467"/>
                  </a:lnTo>
                  <a:lnTo>
                    <a:pt x="410889" y="820816"/>
                  </a:lnTo>
                  <a:lnTo>
                    <a:pt x="407356" y="787936"/>
                  </a:lnTo>
                  <a:lnTo>
                    <a:pt x="404207" y="754904"/>
                  </a:lnTo>
                  <a:lnTo>
                    <a:pt x="401314" y="721770"/>
                  </a:lnTo>
                  <a:lnTo>
                    <a:pt x="398592" y="688568"/>
                  </a:lnTo>
                  <a:lnTo>
                    <a:pt x="395983" y="655321"/>
                  </a:lnTo>
                  <a:lnTo>
                    <a:pt x="394244" y="622044"/>
                  </a:lnTo>
                  <a:lnTo>
                    <a:pt x="393085" y="588747"/>
                  </a:lnTo>
                  <a:lnTo>
                    <a:pt x="392311" y="555436"/>
                  </a:lnTo>
                  <a:lnTo>
                    <a:pt x="391796" y="523704"/>
                  </a:lnTo>
                  <a:lnTo>
                    <a:pt x="391453" y="493024"/>
                  </a:lnTo>
                  <a:lnTo>
                    <a:pt x="391224" y="463045"/>
                  </a:lnTo>
                  <a:lnTo>
                    <a:pt x="391071" y="433535"/>
                  </a:lnTo>
                  <a:lnTo>
                    <a:pt x="390969" y="404336"/>
                  </a:lnTo>
                  <a:lnTo>
                    <a:pt x="390901" y="375346"/>
                  </a:lnTo>
                  <a:lnTo>
                    <a:pt x="392444" y="348081"/>
                  </a:lnTo>
                  <a:lnTo>
                    <a:pt x="395059" y="321967"/>
                  </a:lnTo>
                  <a:lnTo>
                    <a:pt x="398390" y="296620"/>
                  </a:lnTo>
                  <a:lnTo>
                    <a:pt x="401405" y="273372"/>
                  </a:lnTo>
                  <a:lnTo>
                    <a:pt x="404209" y="251523"/>
                  </a:lnTo>
                  <a:lnTo>
                    <a:pt x="406871" y="230608"/>
                  </a:lnTo>
                  <a:lnTo>
                    <a:pt x="410234" y="211902"/>
                  </a:lnTo>
                  <a:lnTo>
                    <a:pt x="418204" y="178417"/>
                  </a:lnTo>
                  <a:lnTo>
                    <a:pt x="424921" y="151894"/>
                  </a:lnTo>
                  <a:lnTo>
                    <a:pt x="431908" y="120372"/>
                  </a:lnTo>
                  <a:lnTo>
                    <a:pt x="433276" y="120155"/>
                  </a:lnTo>
                  <a:lnTo>
                    <a:pt x="436911" y="128380"/>
                  </a:lnTo>
                  <a:lnTo>
                    <a:pt x="440009" y="161912"/>
                  </a:lnTo>
                  <a:lnTo>
                    <a:pt x="440433" y="189008"/>
                  </a:lnTo>
                  <a:lnTo>
                    <a:pt x="438959" y="206394"/>
                  </a:lnTo>
                  <a:lnTo>
                    <a:pt x="436388" y="225922"/>
                  </a:lnTo>
                  <a:lnTo>
                    <a:pt x="433087" y="246877"/>
                  </a:lnTo>
                  <a:lnTo>
                    <a:pt x="429299" y="269580"/>
                  </a:lnTo>
                  <a:lnTo>
                    <a:pt x="425186" y="293446"/>
                  </a:lnTo>
                  <a:lnTo>
                    <a:pt x="420856" y="318087"/>
                  </a:lnTo>
                  <a:lnTo>
                    <a:pt x="415589" y="345627"/>
                  </a:lnTo>
                  <a:lnTo>
                    <a:pt x="409696" y="375099"/>
                  </a:lnTo>
                  <a:lnTo>
                    <a:pt x="403386" y="405861"/>
                  </a:lnTo>
                  <a:lnTo>
                    <a:pt x="396004" y="439068"/>
                  </a:lnTo>
                  <a:lnTo>
                    <a:pt x="387908" y="473907"/>
                  </a:lnTo>
                  <a:lnTo>
                    <a:pt x="379335" y="509832"/>
                  </a:lnTo>
                  <a:lnTo>
                    <a:pt x="369652" y="548070"/>
                  </a:lnTo>
                  <a:lnTo>
                    <a:pt x="359227" y="587849"/>
                  </a:lnTo>
                  <a:lnTo>
                    <a:pt x="348309" y="628656"/>
                  </a:lnTo>
                  <a:lnTo>
                    <a:pt x="337855" y="670149"/>
                  </a:lnTo>
                  <a:lnTo>
                    <a:pt x="327711" y="712098"/>
                  </a:lnTo>
                  <a:lnTo>
                    <a:pt x="317773" y="754351"/>
                  </a:lnTo>
                  <a:lnTo>
                    <a:pt x="308766" y="796013"/>
                  </a:lnTo>
                  <a:lnTo>
                    <a:pt x="300381" y="837283"/>
                  </a:lnTo>
                  <a:lnTo>
                    <a:pt x="292409" y="878289"/>
                  </a:lnTo>
                  <a:lnTo>
                    <a:pt x="284713" y="917533"/>
                  </a:lnTo>
                  <a:lnTo>
                    <a:pt x="277202" y="955601"/>
                  </a:lnTo>
                  <a:lnTo>
                    <a:pt x="269813" y="992887"/>
                  </a:lnTo>
                  <a:lnTo>
                    <a:pt x="264093" y="1028063"/>
                  </a:lnTo>
                  <a:lnTo>
                    <a:pt x="259486" y="1061832"/>
                  </a:lnTo>
                  <a:lnTo>
                    <a:pt x="255621" y="1094663"/>
                  </a:lnTo>
                  <a:lnTo>
                    <a:pt x="252250" y="1123695"/>
                  </a:lnTo>
                  <a:lnTo>
                    <a:pt x="249210" y="1150193"/>
                  </a:lnTo>
                  <a:lnTo>
                    <a:pt x="246389" y="1175003"/>
                  </a:lnTo>
                  <a:lnTo>
                    <a:pt x="244508" y="1195511"/>
                  </a:lnTo>
                  <a:lnTo>
                    <a:pt x="242419" y="1228881"/>
                  </a:lnTo>
                  <a:lnTo>
                    <a:pt x="241490" y="1254824"/>
                  </a:lnTo>
                  <a:lnTo>
                    <a:pt x="240894" y="1282181"/>
                  </a:lnTo>
                  <a:lnTo>
                    <a:pt x="241638" y="1283632"/>
                  </a:lnTo>
                  <a:lnTo>
                    <a:pt x="242929" y="1283804"/>
                  </a:lnTo>
                  <a:lnTo>
                    <a:pt x="244583" y="1283127"/>
                  </a:lnTo>
                  <a:lnTo>
                    <a:pt x="250703" y="1270795"/>
                  </a:lnTo>
                  <a:lnTo>
                    <a:pt x="257543" y="1244476"/>
                  </a:lnTo>
                  <a:lnTo>
                    <a:pt x="262235" y="1220745"/>
                  </a:lnTo>
                  <a:lnTo>
                    <a:pt x="266966" y="1191942"/>
                  </a:lnTo>
                  <a:lnTo>
                    <a:pt x="269339" y="1174260"/>
                  </a:lnTo>
                  <a:lnTo>
                    <a:pt x="271714" y="1155328"/>
                  </a:lnTo>
                  <a:lnTo>
                    <a:pt x="274886" y="1135563"/>
                  </a:lnTo>
                  <a:lnTo>
                    <a:pt x="278587" y="1115243"/>
                  </a:lnTo>
                  <a:lnTo>
                    <a:pt x="282643" y="1094552"/>
                  </a:lnTo>
                  <a:lnTo>
                    <a:pt x="287727" y="1072027"/>
                  </a:lnTo>
                  <a:lnTo>
                    <a:pt x="293498" y="1048279"/>
                  </a:lnTo>
                  <a:lnTo>
                    <a:pt x="299727" y="1023716"/>
                  </a:lnTo>
                  <a:lnTo>
                    <a:pt x="307055" y="997815"/>
                  </a:lnTo>
                  <a:lnTo>
                    <a:pt x="315115" y="971023"/>
                  </a:lnTo>
                  <a:lnTo>
                    <a:pt x="323663" y="943637"/>
                  </a:lnTo>
                  <a:lnTo>
                    <a:pt x="333330" y="915060"/>
                  </a:lnTo>
                  <a:lnTo>
                    <a:pt x="343744" y="885691"/>
                  </a:lnTo>
                  <a:lnTo>
                    <a:pt x="354656" y="855793"/>
                  </a:lnTo>
                  <a:lnTo>
                    <a:pt x="366692" y="826335"/>
                  </a:lnTo>
                  <a:lnTo>
                    <a:pt x="379479" y="797171"/>
                  </a:lnTo>
                  <a:lnTo>
                    <a:pt x="392766" y="768205"/>
                  </a:lnTo>
                  <a:lnTo>
                    <a:pt x="406387" y="739368"/>
                  </a:lnTo>
                  <a:lnTo>
                    <a:pt x="420230" y="710619"/>
                  </a:lnTo>
                  <a:lnTo>
                    <a:pt x="434221" y="681928"/>
                  </a:lnTo>
                  <a:lnTo>
                    <a:pt x="449899" y="653275"/>
                  </a:lnTo>
                  <a:lnTo>
                    <a:pt x="466700" y="624649"/>
                  </a:lnTo>
                  <a:lnTo>
                    <a:pt x="484251" y="596039"/>
                  </a:lnTo>
                  <a:lnTo>
                    <a:pt x="503095" y="569029"/>
                  </a:lnTo>
                  <a:lnTo>
                    <a:pt x="522802" y="543084"/>
                  </a:lnTo>
                  <a:lnTo>
                    <a:pt x="543084" y="517850"/>
                  </a:lnTo>
                  <a:lnTo>
                    <a:pt x="563749" y="493091"/>
                  </a:lnTo>
                  <a:lnTo>
                    <a:pt x="584669" y="468646"/>
                  </a:lnTo>
                  <a:lnTo>
                    <a:pt x="605760" y="444413"/>
                  </a:lnTo>
                  <a:lnTo>
                    <a:pt x="626964" y="421907"/>
                  </a:lnTo>
                  <a:lnTo>
                    <a:pt x="648243" y="400553"/>
                  </a:lnTo>
                  <a:lnTo>
                    <a:pt x="669574" y="379967"/>
                  </a:lnTo>
                  <a:lnTo>
                    <a:pt x="691731" y="360687"/>
                  </a:lnTo>
                  <a:lnTo>
                    <a:pt x="714441" y="342277"/>
                  </a:lnTo>
                  <a:lnTo>
                    <a:pt x="737518" y="324448"/>
                  </a:lnTo>
                  <a:lnTo>
                    <a:pt x="760046" y="307799"/>
                  </a:lnTo>
                  <a:lnTo>
                    <a:pt x="782209" y="291937"/>
                  </a:lnTo>
                  <a:lnTo>
                    <a:pt x="804128" y="276600"/>
                  </a:lnTo>
                  <a:lnTo>
                    <a:pt x="825884" y="263201"/>
                  </a:lnTo>
                  <a:lnTo>
                    <a:pt x="847532" y="251093"/>
                  </a:lnTo>
                  <a:lnTo>
                    <a:pt x="869108" y="239846"/>
                  </a:lnTo>
                  <a:lnTo>
                    <a:pt x="889841" y="229966"/>
                  </a:lnTo>
                  <a:lnTo>
                    <a:pt x="910014" y="220999"/>
                  </a:lnTo>
                  <a:lnTo>
                    <a:pt x="929813" y="212640"/>
                  </a:lnTo>
                  <a:lnTo>
                    <a:pt x="949361" y="204685"/>
                  </a:lnTo>
                  <a:lnTo>
                    <a:pt x="968744" y="197001"/>
                  </a:lnTo>
                  <a:lnTo>
                    <a:pt x="988016" y="189497"/>
                  </a:lnTo>
                  <a:lnTo>
                    <a:pt x="1022129" y="176926"/>
                  </a:lnTo>
                  <a:lnTo>
                    <a:pt x="1052371" y="166841"/>
                  </a:lnTo>
                  <a:lnTo>
                    <a:pt x="1079042" y="159713"/>
                  </a:lnTo>
                  <a:lnTo>
                    <a:pt x="1112577" y="155030"/>
                  </a:lnTo>
                  <a:lnTo>
                    <a:pt x="1145062" y="154241"/>
                  </a:lnTo>
                  <a:lnTo>
                    <a:pt x="1154104" y="157024"/>
                  </a:lnTo>
                  <a:lnTo>
                    <a:pt x="1156833" y="158877"/>
                  </a:lnTo>
                  <a:lnTo>
                    <a:pt x="1159865" y="163053"/>
                  </a:lnTo>
                  <a:lnTo>
                    <a:pt x="1159086" y="166071"/>
                  </a:lnTo>
                  <a:lnTo>
                    <a:pt x="1153987" y="173658"/>
                  </a:lnTo>
                  <a:lnTo>
                    <a:pt x="1134607" y="186855"/>
                  </a:lnTo>
                  <a:lnTo>
                    <a:pt x="1101172" y="200819"/>
                  </a:lnTo>
                  <a:lnTo>
                    <a:pt x="1072685" y="214502"/>
                  </a:lnTo>
                  <a:lnTo>
                    <a:pt x="1039122" y="231166"/>
                  </a:lnTo>
                  <a:lnTo>
                    <a:pt x="1019060" y="240056"/>
                  </a:lnTo>
                  <a:lnTo>
                    <a:pt x="997747" y="249156"/>
                  </a:lnTo>
                  <a:lnTo>
                    <a:pt x="974808" y="259986"/>
                  </a:lnTo>
                  <a:lnTo>
                    <a:pt x="950783" y="271968"/>
                  </a:lnTo>
                  <a:lnTo>
                    <a:pt x="926036" y="284719"/>
                  </a:lnTo>
                  <a:lnTo>
                    <a:pt x="900012" y="297982"/>
                  </a:lnTo>
                  <a:lnTo>
                    <a:pt x="873139" y="311586"/>
                  </a:lnTo>
                  <a:lnTo>
                    <a:pt x="845698" y="325418"/>
                  </a:lnTo>
                  <a:lnTo>
                    <a:pt x="817085" y="340196"/>
                  </a:lnTo>
                  <a:lnTo>
                    <a:pt x="787691" y="355605"/>
                  </a:lnTo>
                  <a:lnTo>
                    <a:pt x="757777" y="371432"/>
                  </a:lnTo>
                  <a:lnTo>
                    <a:pt x="726721" y="389128"/>
                  </a:lnTo>
                  <a:lnTo>
                    <a:pt x="694905" y="408070"/>
                  </a:lnTo>
                  <a:lnTo>
                    <a:pt x="662581" y="427840"/>
                  </a:lnTo>
                  <a:lnTo>
                    <a:pt x="630714" y="448165"/>
                  </a:lnTo>
                  <a:lnTo>
                    <a:pt x="599150" y="468858"/>
                  </a:lnTo>
                  <a:lnTo>
                    <a:pt x="567788" y="489798"/>
                  </a:lnTo>
                  <a:lnTo>
                    <a:pt x="537356" y="510901"/>
                  </a:lnTo>
                  <a:lnTo>
                    <a:pt x="507542" y="532114"/>
                  </a:lnTo>
                  <a:lnTo>
                    <a:pt x="478142" y="553399"/>
                  </a:lnTo>
                  <a:lnTo>
                    <a:pt x="449016" y="574733"/>
                  </a:lnTo>
                  <a:lnTo>
                    <a:pt x="420074" y="596100"/>
                  </a:lnTo>
                  <a:lnTo>
                    <a:pt x="391255" y="617488"/>
                  </a:lnTo>
                  <a:lnTo>
                    <a:pt x="364104" y="638890"/>
                  </a:lnTo>
                  <a:lnTo>
                    <a:pt x="338067" y="660303"/>
                  </a:lnTo>
                  <a:lnTo>
                    <a:pt x="312771" y="681721"/>
                  </a:lnTo>
                  <a:lnTo>
                    <a:pt x="287969" y="702350"/>
                  </a:lnTo>
                  <a:lnTo>
                    <a:pt x="263497" y="722453"/>
                  </a:lnTo>
                  <a:lnTo>
                    <a:pt x="239245" y="742205"/>
                  </a:lnTo>
                  <a:lnTo>
                    <a:pt x="216727" y="761722"/>
                  </a:lnTo>
                  <a:lnTo>
                    <a:pt x="195365" y="781084"/>
                  </a:lnTo>
                  <a:lnTo>
                    <a:pt x="174774" y="800343"/>
                  </a:lnTo>
                  <a:lnTo>
                    <a:pt x="155490" y="817944"/>
                  </a:lnTo>
                  <a:lnTo>
                    <a:pt x="137077" y="834440"/>
                  </a:lnTo>
                  <a:lnTo>
                    <a:pt x="103390" y="863882"/>
                  </a:lnTo>
                  <a:lnTo>
                    <a:pt x="75189" y="887550"/>
                  </a:lnTo>
                  <a:lnTo>
                    <a:pt x="40792" y="914934"/>
                  </a:lnTo>
                  <a:lnTo>
                    <a:pt x="5085" y="940195"/>
                  </a:lnTo>
                  <a:lnTo>
                    <a:pt x="2676" y="941341"/>
                  </a:lnTo>
                  <a:lnTo>
                    <a:pt x="1071" y="941311"/>
                  </a:lnTo>
                  <a:lnTo>
                    <a:pt x="0" y="940498"/>
                  </a:lnTo>
                  <a:lnTo>
                    <a:pt x="874" y="939162"/>
                  </a:lnTo>
                  <a:lnTo>
                    <a:pt x="28852" y="921077"/>
                  </a:lnTo>
                  <a:lnTo>
                    <a:pt x="63101" y="902930"/>
                  </a:lnTo>
                  <a:lnTo>
                    <a:pt x="95242" y="888798"/>
                  </a:lnTo>
                  <a:lnTo>
                    <a:pt x="122103" y="879310"/>
                  </a:lnTo>
                  <a:lnTo>
                    <a:pt x="152562" y="869801"/>
                  </a:lnTo>
                  <a:lnTo>
                    <a:pt x="184621" y="862400"/>
                  </a:lnTo>
                  <a:lnTo>
                    <a:pt x="218977" y="857258"/>
                  </a:lnTo>
                  <a:lnTo>
                    <a:pt x="238140" y="855888"/>
                  </a:lnTo>
                  <a:lnTo>
                    <a:pt x="258059" y="854973"/>
                  </a:lnTo>
                  <a:lnTo>
                    <a:pt x="277688" y="854364"/>
                  </a:lnTo>
                  <a:lnTo>
                    <a:pt x="297125" y="853958"/>
                  </a:lnTo>
                  <a:lnTo>
                    <a:pt x="316432" y="853687"/>
                  </a:lnTo>
                  <a:lnTo>
                    <a:pt x="336447" y="854300"/>
                  </a:lnTo>
                  <a:lnTo>
                    <a:pt x="356935" y="855503"/>
                  </a:lnTo>
                  <a:lnTo>
                    <a:pt x="377737" y="857098"/>
                  </a:lnTo>
                  <a:lnTo>
                    <a:pt x="399542" y="860543"/>
                  </a:lnTo>
                  <a:lnTo>
                    <a:pt x="422017" y="865221"/>
                  </a:lnTo>
                  <a:lnTo>
                    <a:pt x="444938" y="870721"/>
                  </a:lnTo>
                  <a:lnTo>
                    <a:pt x="466568" y="877563"/>
                  </a:lnTo>
                  <a:lnTo>
                    <a:pt x="487338" y="885299"/>
                  </a:lnTo>
                  <a:lnTo>
                    <a:pt x="507535" y="893631"/>
                  </a:lnTo>
                  <a:lnTo>
                    <a:pt x="527349" y="903155"/>
                  </a:lnTo>
                  <a:lnTo>
                    <a:pt x="546909" y="913473"/>
                  </a:lnTo>
                  <a:lnTo>
                    <a:pt x="566298" y="924319"/>
                  </a:lnTo>
                  <a:lnTo>
                    <a:pt x="585575" y="936314"/>
                  </a:lnTo>
                  <a:lnTo>
                    <a:pt x="604776" y="949072"/>
                  </a:lnTo>
                  <a:lnTo>
                    <a:pt x="623927" y="962340"/>
                  </a:lnTo>
                  <a:lnTo>
                    <a:pt x="657906" y="994016"/>
                  </a:lnTo>
                  <a:lnTo>
                    <a:pt x="673634" y="1011353"/>
                  </a:lnTo>
                  <a:lnTo>
                    <a:pt x="687295" y="1030054"/>
                  </a:lnTo>
                  <a:lnTo>
                    <a:pt x="699577" y="1049666"/>
                  </a:lnTo>
                  <a:lnTo>
                    <a:pt x="710940" y="1069884"/>
                  </a:lnTo>
                  <a:lnTo>
                    <a:pt x="720103" y="1090507"/>
                  </a:lnTo>
                  <a:lnTo>
                    <a:pt x="727799" y="1111399"/>
                  </a:lnTo>
                  <a:lnTo>
                    <a:pt x="734517" y="1132470"/>
                  </a:lnTo>
                  <a:lnTo>
                    <a:pt x="739789" y="1154456"/>
                  </a:lnTo>
                  <a:lnTo>
                    <a:pt x="744098" y="1177051"/>
                  </a:lnTo>
                  <a:lnTo>
                    <a:pt x="747764" y="1200051"/>
                  </a:lnTo>
                  <a:lnTo>
                    <a:pt x="750209" y="1221735"/>
                  </a:lnTo>
                  <a:lnTo>
                    <a:pt x="751838" y="1242540"/>
                  </a:lnTo>
                  <a:lnTo>
                    <a:pt x="752924" y="1262761"/>
                  </a:lnTo>
                  <a:lnTo>
                    <a:pt x="752855" y="1281797"/>
                  </a:lnTo>
                  <a:lnTo>
                    <a:pt x="752015" y="1300045"/>
                  </a:lnTo>
                  <a:lnTo>
                    <a:pt x="748964" y="1332755"/>
                  </a:lnTo>
                  <a:lnTo>
                    <a:pt x="741991" y="1366639"/>
                  </a:lnTo>
                  <a:lnTo>
                    <a:pt x="734456" y="1378492"/>
                  </a:lnTo>
                  <a:lnTo>
                    <a:pt x="729430" y="1380382"/>
                  </a:lnTo>
                  <a:lnTo>
                    <a:pt x="723698" y="1380056"/>
                  </a:lnTo>
                  <a:lnTo>
                    <a:pt x="717496" y="1378250"/>
                  </a:lnTo>
                  <a:lnTo>
                    <a:pt x="704254" y="1365661"/>
                  </a:lnTo>
                  <a:lnTo>
                    <a:pt x="683411" y="1332027"/>
                  </a:lnTo>
                  <a:lnTo>
                    <a:pt x="669262" y="1300138"/>
                  </a:lnTo>
                  <a:lnTo>
                    <a:pt x="662155" y="1280522"/>
                  </a:lnTo>
                  <a:lnTo>
                    <a:pt x="655035" y="1259507"/>
                  </a:lnTo>
                  <a:lnTo>
                    <a:pt x="647908" y="1235178"/>
                  </a:lnTo>
                  <a:lnTo>
                    <a:pt x="640775" y="1208640"/>
                  </a:lnTo>
                  <a:lnTo>
                    <a:pt x="633639" y="1180629"/>
                  </a:lnTo>
                  <a:lnTo>
                    <a:pt x="626500" y="1151637"/>
                  </a:lnTo>
                  <a:lnTo>
                    <a:pt x="619359" y="1121990"/>
                  </a:lnTo>
                  <a:lnTo>
                    <a:pt x="612218" y="1091906"/>
                  </a:lnTo>
                  <a:lnTo>
                    <a:pt x="605869" y="1060738"/>
                  </a:lnTo>
                  <a:lnTo>
                    <a:pt x="600049" y="1028847"/>
                  </a:lnTo>
                  <a:lnTo>
                    <a:pt x="594582" y="996473"/>
                  </a:lnTo>
                  <a:lnTo>
                    <a:pt x="588556" y="963779"/>
                  </a:lnTo>
                  <a:lnTo>
                    <a:pt x="582157" y="930870"/>
                  </a:lnTo>
                  <a:lnTo>
                    <a:pt x="575510" y="897818"/>
                  </a:lnTo>
                  <a:lnTo>
                    <a:pt x="569491" y="863877"/>
                  </a:lnTo>
                  <a:lnTo>
                    <a:pt x="563891" y="829344"/>
                  </a:lnTo>
                  <a:lnTo>
                    <a:pt x="558570" y="794415"/>
                  </a:lnTo>
                  <a:lnTo>
                    <a:pt x="553435" y="759223"/>
                  </a:lnTo>
                  <a:lnTo>
                    <a:pt x="548425" y="723856"/>
                  </a:lnTo>
                  <a:lnTo>
                    <a:pt x="543497" y="688371"/>
                  </a:lnTo>
                  <a:lnTo>
                    <a:pt x="539418" y="652808"/>
                  </a:lnTo>
                  <a:lnTo>
                    <a:pt x="535905" y="617194"/>
                  </a:lnTo>
                  <a:lnTo>
                    <a:pt x="532769" y="581544"/>
                  </a:lnTo>
                  <a:lnTo>
                    <a:pt x="529091" y="546665"/>
                  </a:lnTo>
                  <a:lnTo>
                    <a:pt x="525051" y="512300"/>
                  </a:lnTo>
                  <a:lnTo>
                    <a:pt x="520771" y="478278"/>
                  </a:lnTo>
                  <a:lnTo>
                    <a:pt x="517123" y="444484"/>
                  </a:lnTo>
                  <a:lnTo>
                    <a:pt x="513898" y="410841"/>
                  </a:lnTo>
                  <a:lnTo>
                    <a:pt x="510954" y="377301"/>
                  </a:lnTo>
                  <a:lnTo>
                    <a:pt x="508991" y="345416"/>
                  </a:lnTo>
                  <a:lnTo>
                    <a:pt x="507683" y="314634"/>
                  </a:lnTo>
                  <a:lnTo>
                    <a:pt x="506811" y="284588"/>
                  </a:lnTo>
                  <a:lnTo>
                    <a:pt x="506229" y="255826"/>
                  </a:lnTo>
                  <a:lnTo>
                    <a:pt x="505841" y="227920"/>
                  </a:lnTo>
                  <a:lnTo>
                    <a:pt x="505583" y="200585"/>
                  </a:lnTo>
                  <a:lnTo>
                    <a:pt x="506204" y="176011"/>
                  </a:lnTo>
                  <a:lnTo>
                    <a:pt x="507412" y="153279"/>
                  </a:lnTo>
                  <a:lnTo>
                    <a:pt x="509011" y="131774"/>
                  </a:lnTo>
                  <a:lnTo>
                    <a:pt x="510077" y="111881"/>
                  </a:lnTo>
                  <a:lnTo>
                    <a:pt x="510788" y="93063"/>
                  </a:lnTo>
                  <a:lnTo>
                    <a:pt x="512372" y="59719"/>
                  </a:lnTo>
                  <a:lnTo>
                    <a:pt x="516932" y="24684"/>
                  </a:lnTo>
                  <a:lnTo>
                    <a:pt x="519034" y="0"/>
                  </a:lnTo>
                  <a:lnTo>
                    <a:pt x="519259" y="8489"/>
                  </a:lnTo>
                  <a:lnTo>
                    <a:pt x="512838" y="40775"/>
                  </a:lnTo>
                  <a:lnTo>
                    <a:pt x="505609" y="67700"/>
                  </a:lnTo>
                  <a:lnTo>
                    <a:pt x="497105" y="102421"/>
                  </a:lnTo>
                  <a:lnTo>
                    <a:pt x="492615" y="121682"/>
                  </a:lnTo>
                  <a:lnTo>
                    <a:pt x="486447" y="143253"/>
                  </a:lnTo>
                  <a:lnTo>
                    <a:pt x="479159" y="166365"/>
                  </a:lnTo>
                  <a:lnTo>
                    <a:pt x="471126" y="190505"/>
                  </a:lnTo>
                  <a:lnTo>
                    <a:pt x="462595" y="217710"/>
                  </a:lnTo>
                  <a:lnTo>
                    <a:pt x="453734" y="246959"/>
                  </a:lnTo>
                  <a:lnTo>
                    <a:pt x="444650" y="277571"/>
                  </a:lnTo>
                  <a:lnTo>
                    <a:pt x="433833" y="310679"/>
                  </a:lnTo>
                  <a:lnTo>
                    <a:pt x="421858" y="345452"/>
                  </a:lnTo>
                  <a:lnTo>
                    <a:pt x="409113" y="381332"/>
                  </a:lnTo>
                  <a:lnTo>
                    <a:pt x="395853" y="419541"/>
                  </a:lnTo>
                  <a:lnTo>
                    <a:pt x="382251" y="459301"/>
                  </a:lnTo>
                  <a:lnTo>
                    <a:pt x="368421" y="500095"/>
                  </a:lnTo>
                  <a:lnTo>
                    <a:pt x="354438" y="541578"/>
                  </a:lnTo>
                  <a:lnTo>
                    <a:pt x="340353" y="583522"/>
                  </a:lnTo>
                  <a:lnTo>
                    <a:pt x="326201" y="625771"/>
                  </a:lnTo>
                  <a:lnTo>
                    <a:pt x="312004" y="668225"/>
                  </a:lnTo>
                  <a:lnTo>
                    <a:pt x="297776" y="710815"/>
                  </a:lnTo>
                  <a:lnTo>
                    <a:pt x="283529" y="753497"/>
                  </a:lnTo>
                  <a:lnTo>
                    <a:pt x="269269" y="795444"/>
                  </a:lnTo>
                  <a:lnTo>
                    <a:pt x="254999" y="836903"/>
                  </a:lnTo>
                  <a:lnTo>
                    <a:pt x="240723" y="878036"/>
                  </a:lnTo>
                  <a:lnTo>
                    <a:pt x="228031" y="916570"/>
                  </a:lnTo>
                  <a:lnTo>
                    <a:pt x="216395" y="953373"/>
                  </a:lnTo>
                  <a:lnTo>
                    <a:pt x="205462" y="989020"/>
                  </a:lnTo>
                  <a:lnTo>
                    <a:pt x="195792" y="1022310"/>
                  </a:lnTo>
                  <a:lnTo>
                    <a:pt x="186965" y="1054028"/>
                  </a:lnTo>
                  <a:lnTo>
                    <a:pt x="178698" y="1084698"/>
                  </a:lnTo>
                  <a:lnTo>
                    <a:pt x="170806" y="1113082"/>
                  </a:lnTo>
                  <a:lnTo>
                    <a:pt x="163164" y="1139943"/>
                  </a:lnTo>
                  <a:lnTo>
                    <a:pt x="155687" y="1165788"/>
                  </a:lnTo>
                  <a:lnTo>
                    <a:pt x="148322" y="1188574"/>
                  </a:lnTo>
                  <a:lnTo>
                    <a:pt x="141030" y="1209321"/>
                  </a:lnTo>
                  <a:lnTo>
                    <a:pt x="127372" y="1244808"/>
                  </a:lnTo>
                  <a:lnTo>
                    <a:pt x="116010" y="1271163"/>
                  </a:lnTo>
                  <a:lnTo>
                    <a:pt x="100689" y="1300059"/>
                  </a:lnTo>
                  <a:lnTo>
                    <a:pt x="94987" y="1305075"/>
                  </a:lnTo>
                  <a:lnTo>
                    <a:pt x="88805" y="1307626"/>
                  </a:lnTo>
                  <a:lnTo>
                    <a:pt x="82302" y="1308532"/>
                  </a:lnTo>
                  <a:lnTo>
                    <a:pt x="77174" y="1305962"/>
                  </a:lnTo>
                  <a:lnTo>
                    <a:pt x="69358" y="1294639"/>
                  </a:lnTo>
                  <a:lnTo>
                    <a:pt x="60496" y="1266621"/>
                  </a:lnTo>
                  <a:lnTo>
                    <a:pt x="55331" y="1242494"/>
                  </a:lnTo>
                  <a:lnTo>
                    <a:pt x="51184" y="1214308"/>
                  </a:lnTo>
                  <a:lnTo>
                    <a:pt x="49340" y="1180614"/>
                  </a:lnTo>
                  <a:lnTo>
                    <a:pt x="48521" y="1146589"/>
                  </a:lnTo>
                  <a:lnTo>
                    <a:pt x="48951" y="1112152"/>
                  </a:lnTo>
                  <a:lnTo>
                    <a:pt x="50176" y="1094079"/>
                  </a:lnTo>
                  <a:lnTo>
                    <a:pt x="51788" y="1075681"/>
                  </a:lnTo>
                  <a:lnTo>
                    <a:pt x="53655" y="1057064"/>
                  </a:lnTo>
                  <a:lnTo>
                    <a:pt x="55694" y="1038304"/>
                  </a:lnTo>
                  <a:lnTo>
                    <a:pt x="57847" y="1019447"/>
                  </a:lnTo>
                  <a:lnTo>
                    <a:pt x="62457" y="1001319"/>
                  </a:lnTo>
                  <a:lnTo>
                    <a:pt x="76047" y="966361"/>
                  </a:lnTo>
                  <a:lnTo>
                    <a:pt x="92670" y="932303"/>
                  </a:lnTo>
                  <a:lnTo>
                    <a:pt x="111435" y="899439"/>
                  </a:lnTo>
                  <a:lnTo>
                    <a:pt x="133004" y="868958"/>
                  </a:lnTo>
                  <a:lnTo>
                    <a:pt x="157936" y="841652"/>
                  </a:lnTo>
                  <a:lnTo>
                    <a:pt x="186480" y="816287"/>
                  </a:lnTo>
                  <a:lnTo>
                    <a:pt x="220333" y="791785"/>
                  </a:lnTo>
                  <a:lnTo>
                    <a:pt x="238250" y="781282"/>
                  </a:lnTo>
                  <a:lnTo>
                    <a:pt x="256545" y="771899"/>
                  </a:lnTo>
                  <a:lnTo>
                    <a:pt x="275091" y="763263"/>
                  </a:lnTo>
                  <a:lnTo>
                    <a:pt x="295393" y="755124"/>
                  </a:lnTo>
                  <a:lnTo>
                    <a:pt x="316865" y="747316"/>
                  </a:lnTo>
                  <a:lnTo>
                    <a:pt x="339117" y="739730"/>
                  </a:lnTo>
                  <a:lnTo>
                    <a:pt x="361890" y="733879"/>
                  </a:lnTo>
                  <a:lnTo>
                    <a:pt x="385009" y="729184"/>
                  </a:lnTo>
                  <a:lnTo>
                    <a:pt x="408359" y="725261"/>
                  </a:lnTo>
                  <a:lnTo>
                    <a:pt x="431863" y="722645"/>
                  </a:lnTo>
                  <a:lnTo>
                    <a:pt x="455470" y="720902"/>
                  </a:lnTo>
                  <a:lnTo>
                    <a:pt x="479146" y="719739"/>
                  </a:lnTo>
                  <a:lnTo>
                    <a:pt x="503661" y="718964"/>
                  </a:lnTo>
                  <a:lnTo>
                    <a:pt x="528735" y="718448"/>
                  </a:lnTo>
                  <a:lnTo>
                    <a:pt x="554183" y="718103"/>
                  </a:lnTo>
                  <a:lnTo>
                    <a:pt x="579879" y="718667"/>
                  </a:lnTo>
                  <a:lnTo>
                    <a:pt x="605741" y="719837"/>
                  </a:lnTo>
                  <a:lnTo>
                    <a:pt x="631714" y="721411"/>
                  </a:lnTo>
                  <a:lnTo>
                    <a:pt x="658554" y="724047"/>
                  </a:lnTo>
                  <a:lnTo>
                    <a:pt x="685973" y="727392"/>
                  </a:lnTo>
                  <a:lnTo>
                    <a:pt x="713777" y="731210"/>
                  </a:lnTo>
                  <a:lnTo>
                    <a:pt x="740250" y="734549"/>
                  </a:lnTo>
                  <a:lnTo>
                    <a:pt x="765837" y="737568"/>
                  </a:lnTo>
                  <a:lnTo>
                    <a:pt x="790832" y="740376"/>
                  </a:lnTo>
                  <a:lnTo>
                    <a:pt x="815432" y="743834"/>
                  </a:lnTo>
                  <a:lnTo>
                    <a:pt x="839771" y="747728"/>
                  </a:lnTo>
                  <a:lnTo>
                    <a:pt x="863934" y="751911"/>
                  </a:lnTo>
                  <a:lnTo>
                    <a:pt x="887186" y="755493"/>
                  </a:lnTo>
                  <a:lnTo>
                    <a:pt x="909831" y="758675"/>
                  </a:lnTo>
                  <a:lnTo>
                    <a:pt x="932072" y="761591"/>
                  </a:lnTo>
                  <a:lnTo>
                    <a:pt x="953249" y="764328"/>
                  </a:lnTo>
                  <a:lnTo>
                    <a:pt x="973717" y="766946"/>
                  </a:lnTo>
                  <a:lnTo>
                    <a:pt x="993712" y="769485"/>
                  </a:lnTo>
                  <a:lnTo>
                    <a:pt x="1028630" y="774424"/>
                  </a:lnTo>
                  <a:lnTo>
                    <a:pt x="1059230" y="778470"/>
                  </a:lnTo>
                  <a:lnTo>
                    <a:pt x="1086059" y="780269"/>
                  </a:lnTo>
                  <a:lnTo>
                    <a:pt x="1115891" y="777490"/>
                  </a:lnTo>
                  <a:lnTo>
                    <a:pt x="1121832" y="774133"/>
                  </a:lnTo>
                  <a:lnTo>
                    <a:pt x="1125794" y="769514"/>
                  </a:lnTo>
                  <a:lnTo>
                    <a:pt x="1128434" y="764054"/>
                  </a:lnTo>
                  <a:lnTo>
                    <a:pt x="1127813" y="758032"/>
                  </a:lnTo>
                  <a:lnTo>
                    <a:pt x="1120774" y="744992"/>
                  </a:lnTo>
                  <a:lnTo>
                    <a:pt x="1090355" y="711514"/>
                  </a:lnTo>
                  <a:lnTo>
                    <a:pt x="1056751" y="683740"/>
                  </a:lnTo>
                  <a:lnTo>
                    <a:pt x="1027807" y="664877"/>
                  </a:lnTo>
                  <a:lnTo>
                    <a:pt x="996422" y="641676"/>
                  </a:lnTo>
                  <a:lnTo>
                    <a:pt x="963952" y="616284"/>
                  </a:lnTo>
                  <a:lnTo>
                    <a:pt x="931001" y="591770"/>
                  </a:lnTo>
                  <a:lnTo>
                    <a:pt x="897835" y="565529"/>
                  </a:lnTo>
                  <a:lnTo>
                    <a:pt x="863780" y="537991"/>
                  </a:lnTo>
                  <a:lnTo>
                    <a:pt x="845809" y="523980"/>
                  </a:lnTo>
                  <a:lnTo>
                    <a:pt x="827477" y="509877"/>
                  </a:lnTo>
                  <a:lnTo>
                    <a:pt x="808907" y="496506"/>
                  </a:lnTo>
                  <a:lnTo>
                    <a:pt x="790177" y="483623"/>
                  </a:lnTo>
                  <a:lnTo>
                    <a:pt x="771339" y="471066"/>
                  </a:lnTo>
                  <a:lnTo>
                    <a:pt x="752432" y="457932"/>
                  </a:lnTo>
                  <a:lnTo>
                    <a:pt x="733476" y="444414"/>
                  </a:lnTo>
                  <a:lnTo>
                    <a:pt x="714489" y="430639"/>
                  </a:lnTo>
                  <a:lnTo>
                    <a:pt x="696275" y="417487"/>
                  </a:lnTo>
                  <a:lnTo>
                    <a:pt x="661221" y="392291"/>
                  </a:lnTo>
                  <a:lnTo>
                    <a:pt x="643300" y="383984"/>
                  </a:lnTo>
                  <a:lnTo>
                    <a:pt x="625003" y="378446"/>
                  </a:lnTo>
                  <a:lnTo>
                    <a:pt x="606456" y="374755"/>
                  </a:lnTo>
                  <a:lnTo>
                    <a:pt x="587740" y="373087"/>
                  </a:lnTo>
                  <a:lnTo>
                    <a:pt x="568913" y="372769"/>
                  </a:lnTo>
                  <a:lnTo>
                    <a:pt x="533442" y="375326"/>
                  </a:lnTo>
                  <a:lnTo>
                    <a:pt x="504448" y="381754"/>
                  </a:lnTo>
                  <a:lnTo>
                    <a:pt x="447916" y="4173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525"/>
            <p:cNvSpPr/>
            <p:nvPr/>
          </p:nvSpPr>
          <p:spPr>
            <a:xfrm>
              <a:off x="3556833" y="5088805"/>
              <a:ext cx="802817" cy="1067297"/>
            </a:xfrm>
            <a:custGeom>
              <a:avLst/>
              <a:gdLst/>
              <a:ahLst/>
              <a:cxnLst/>
              <a:rect l="0" t="0" r="0" b="0"/>
              <a:pathLst>
                <a:path w="802817" h="1067297">
                  <a:moveTo>
                    <a:pt x="93623" y="47551"/>
                  </a:moveTo>
                  <a:lnTo>
                    <a:pt x="82246" y="77890"/>
                  </a:lnTo>
                  <a:lnTo>
                    <a:pt x="72427" y="111835"/>
                  </a:lnTo>
                  <a:lnTo>
                    <a:pt x="67586" y="130889"/>
                  </a:lnTo>
                  <a:lnTo>
                    <a:pt x="61978" y="154704"/>
                  </a:lnTo>
                  <a:lnTo>
                    <a:pt x="55858" y="181693"/>
                  </a:lnTo>
                  <a:lnTo>
                    <a:pt x="49396" y="210797"/>
                  </a:lnTo>
                  <a:lnTo>
                    <a:pt x="43501" y="242107"/>
                  </a:lnTo>
                  <a:lnTo>
                    <a:pt x="37984" y="274886"/>
                  </a:lnTo>
                  <a:lnTo>
                    <a:pt x="32718" y="308645"/>
                  </a:lnTo>
                  <a:lnTo>
                    <a:pt x="27620" y="344646"/>
                  </a:lnTo>
                  <a:lnTo>
                    <a:pt x="22633" y="382139"/>
                  </a:lnTo>
                  <a:lnTo>
                    <a:pt x="17722" y="420628"/>
                  </a:lnTo>
                  <a:lnTo>
                    <a:pt x="12860" y="458988"/>
                  </a:lnTo>
                  <a:lnTo>
                    <a:pt x="8031" y="497262"/>
                  </a:lnTo>
                  <a:lnTo>
                    <a:pt x="3224" y="535477"/>
                  </a:lnTo>
                  <a:lnTo>
                    <a:pt x="813" y="572860"/>
                  </a:lnTo>
                  <a:lnTo>
                    <a:pt x="0" y="609688"/>
                  </a:lnTo>
                  <a:lnTo>
                    <a:pt x="251" y="646146"/>
                  </a:lnTo>
                  <a:lnTo>
                    <a:pt x="1213" y="681565"/>
                  </a:lnTo>
                  <a:lnTo>
                    <a:pt x="2647" y="716290"/>
                  </a:lnTo>
                  <a:lnTo>
                    <a:pt x="4398" y="750552"/>
                  </a:lnTo>
                  <a:lnTo>
                    <a:pt x="6358" y="782918"/>
                  </a:lnTo>
                  <a:lnTo>
                    <a:pt x="8459" y="814021"/>
                  </a:lnTo>
                  <a:lnTo>
                    <a:pt x="10653" y="844281"/>
                  </a:lnTo>
                  <a:lnTo>
                    <a:pt x="13704" y="872392"/>
                  </a:lnTo>
                  <a:lnTo>
                    <a:pt x="17325" y="899070"/>
                  </a:lnTo>
                  <a:lnTo>
                    <a:pt x="21327" y="924793"/>
                  </a:lnTo>
                  <a:lnTo>
                    <a:pt x="25582" y="947497"/>
                  </a:lnTo>
                  <a:lnTo>
                    <a:pt x="30006" y="968190"/>
                  </a:lnTo>
                  <a:lnTo>
                    <a:pt x="39949" y="1003618"/>
                  </a:lnTo>
                  <a:lnTo>
                    <a:pt x="52306" y="1029947"/>
                  </a:lnTo>
                  <a:lnTo>
                    <a:pt x="68857" y="1058828"/>
                  </a:lnTo>
                  <a:lnTo>
                    <a:pt x="74731" y="1063842"/>
                  </a:lnTo>
                  <a:lnTo>
                    <a:pt x="81029" y="1066391"/>
                  </a:lnTo>
                  <a:lnTo>
                    <a:pt x="87608" y="1067296"/>
                  </a:lnTo>
                  <a:lnTo>
                    <a:pt x="101269" y="1064069"/>
                  </a:lnTo>
                  <a:lnTo>
                    <a:pt x="108245" y="1060986"/>
                  </a:lnTo>
                  <a:lnTo>
                    <a:pt x="120230" y="1046977"/>
                  </a:lnTo>
                  <a:lnTo>
                    <a:pt x="138019" y="1014661"/>
                  </a:lnTo>
                  <a:lnTo>
                    <a:pt x="151455" y="986171"/>
                  </a:lnTo>
                  <a:lnTo>
                    <a:pt x="158371" y="968573"/>
                  </a:lnTo>
                  <a:lnTo>
                    <a:pt x="165364" y="949697"/>
                  </a:lnTo>
                  <a:lnTo>
                    <a:pt x="172406" y="928382"/>
                  </a:lnTo>
                  <a:lnTo>
                    <a:pt x="179483" y="905440"/>
                  </a:lnTo>
                  <a:lnTo>
                    <a:pt x="186582" y="881415"/>
                  </a:lnTo>
                  <a:lnTo>
                    <a:pt x="194489" y="855873"/>
                  </a:lnTo>
                  <a:lnTo>
                    <a:pt x="202936" y="829320"/>
                  </a:lnTo>
                  <a:lnTo>
                    <a:pt x="211742" y="802093"/>
                  </a:lnTo>
                  <a:lnTo>
                    <a:pt x="221582" y="773622"/>
                  </a:lnTo>
                  <a:lnTo>
                    <a:pt x="232110" y="744324"/>
                  </a:lnTo>
                  <a:lnTo>
                    <a:pt x="243098" y="714473"/>
                  </a:lnTo>
                  <a:lnTo>
                    <a:pt x="254392" y="684253"/>
                  </a:lnTo>
                  <a:lnTo>
                    <a:pt x="265890" y="653788"/>
                  </a:lnTo>
                  <a:lnTo>
                    <a:pt x="277524" y="623159"/>
                  </a:lnTo>
                  <a:lnTo>
                    <a:pt x="290042" y="593215"/>
                  </a:lnTo>
                  <a:lnTo>
                    <a:pt x="303151" y="563727"/>
                  </a:lnTo>
                  <a:lnTo>
                    <a:pt x="316652" y="534544"/>
                  </a:lnTo>
                  <a:lnTo>
                    <a:pt x="331209" y="504769"/>
                  </a:lnTo>
                  <a:lnTo>
                    <a:pt x="346470" y="474601"/>
                  </a:lnTo>
                  <a:lnTo>
                    <a:pt x="362201" y="444170"/>
                  </a:lnTo>
                  <a:lnTo>
                    <a:pt x="378243" y="415151"/>
                  </a:lnTo>
                  <a:lnTo>
                    <a:pt x="394495" y="387074"/>
                  </a:lnTo>
                  <a:lnTo>
                    <a:pt x="410886" y="359624"/>
                  </a:lnTo>
                  <a:lnTo>
                    <a:pt x="428163" y="333388"/>
                  </a:lnTo>
                  <a:lnTo>
                    <a:pt x="446031" y="307959"/>
                  </a:lnTo>
                  <a:lnTo>
                    <a:pt x="464293" y="283069"/>
                  </a:lnTo>
                  <a:lnTo>
                    <a:pt x="482024" y="259332"/>
                  </a:lnTo>
                  <a:lnTo>
                    <a:pt x="499401" y="236364"/>
                  </a:lnTo>
                  <a:lnTo>
                    <a:pt x="516542" y="213907"/>
                  </a:lnTo>
                  <a:lnTo>
                    <a:pt x="534319" y="192587"/>
                  </a:lnTo>
                  <a:lnTo>
                    <a:pt x="552520" y="172023"/>
                  </a:lnTo>
                  <a:lnTo>
                    <a:pt x="571005" y="151963"/>
                  </a:lnTo>
                  <a:lnTo>
                    <a:pt x="588884" y="133034"/>
                  </a:lnTo>
                  <a:lnTo>
                    <a:pt x="606359" y="114859"/>
                  </a:lnTo>
                  <a:lnTo>
                    <a:pt x="639800" y="81434"/>
                  </a:lnTo>
                  <a:lnTo>
                    <a:pt x="670537" y="53350"/>
                  </a:lnTo>
                  <a:lnTo>
                    <a:pt x="700073" y="31872"/>
                  </a:lnTo>
                  <a:lnTo>
                    <a:pt x="727488" y="15183"/>
                  </a:lnTo>
                  <a:lnTo>
                    <a:pt x="750255" y="2474"/>
                  </a:lnTo>
                  <a:lnTo>
                    <a:pt x="773074" y="0"/>
                  </a:lnTo>
                  <a:lnTo>
                    <a:pt x="792477" y="4192"/>
                  </a:lnTo>
                  <a:lnTo>
                    <a:pt x="797650" y="7533"/>
                  </a:lnTo>
                  <a:lnTo>
                    <a:pt x="801100" y="11347"/>
                  </a:lnTo>
                  <a:lnTo>
                    <a:pt x="802816" y="26169"/>
                  </a:lnTo>
                  <a:lnTo>
                    <a:pt x="799345" y="46779"/>
                  </a:lnTo>
                  <a:lnTo>
                    <a:pt x="789865" y="71814"/>
                  </a:lnTo>
                  <a:lnTo>
                    <a:pt x="773481" y="105166"/>
                  </a:lnTo>
                  <a:lnTo>
                    <a:pt x="763555" y="124061"/>
                  </a:lnTo>
                  <a:lnTo>
                    <a:pt x="751382" y="145389"/>
                  </a:lnTo>
                  <a:lnTo>
                    <a:pt x="737710" y="168338"/>
                  </a:lnTo>
                  <a:lnTo>
                    <a:pt x="723039" y="192370"/>
                  </a:lnTo>
                  <a:lnTo>
                    <a:pt x="706115" y="218709"/>
                  </a:lnTo>
                  <a:lnTo>
                    <a:pt x="687689" y="246588"/>
                  </a:lnTo>
                  <a:lnTo>
                    <a:pt x="668261" y="275492"/>
                  </a:lnTo>
                  <a:lnTo>
                    <a:pt x="648165" y="306668"/>
                  </a:lnTo>
                  <a:lnTo>
                    <a:pt x="627624" y="339358"/>
                  </a:lnTo>
                  <a:lnTo>
                    <a:pt x="606786" y="373058"/>
                  </a:lnTo>
                  <a:lnTo>
                    <a:pt x="586544" y="408225"/>
                  </a:lnTo>
                  <a:lnTo>
                    <a:pt x="566700" y="444369"/>
                  </a:lnTo>
                  <a:lnTo>
                    <a:pt x="547120" y="481165"/>
                  </a:lnTo>
                  <a:lnTo>
                    <a:pt x="527717" y="519190"/>
                  </a:lnTo>
                  <a:lnTo>
                    <a:pt x="508432" y="558033"/>
                  </a:lnTo>
                  <a:lnTo>
                    <a:pt x="489225" y="597422"/>
                  </a:lnTo>
                  <a:lnTo>
                    <a:pt x="473245" y="637176"/>
                  </a:lnTo>
                  <a:lnTo>
                    <a:pt x="459417" y="677172"/>
                  </a:lnTo>
                  <a:lnTo>
                    <a:pt x="447023" y="717330"/>
                  </a:lnTo>
                  <a:lnTo>
                    <a:pt x="437173" y="755214"/>
                  </a:lnTo>
                  <a:lnTo>
                    <a:pt x="429019" y="791583"/>
                  </a:lnTo>
                  <a:lnTo>
                    <a:pt x="421995" y="826941"/>
                  </a:lnTo>
                  <a:lnTo>
                    <a:pt x="417313" y="857657"/>
                  </a:lnTo>
                  <a:lnTo>
                    <a:pt x="414191" y="885278"/>
                  </a:lnTo>
                  <a:lnTo>
                    <a:pt x="412110" y="910836"/>
                  </a:lnTo>
                  <a:lnTo>
                    <a:pt x="411517" y="932637"/>
                  </a:lnTo>
                  <a:lnTo>
                    <a:pt x="415092" y="10048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526"/>
            <p:cNvSpPr/>
            <p:nvPr/>
          </p:nvSpPr>
          <p:spPr>
            <a:xfrm>
              <a:off x="926688" y="5640332"/>
              <a:ext cx="3195257" cy="840972"/>
            </a:xfrm>
            <a:custGeom>
              <a:avLst/>
              <a:gdLst/>
              <a:ahLst/>
              <a:cxnLst/>
              <a:rect l="0" t="0" r="0" b="0"/>
              <a:pathLst>
                <a:path w="3195257" h="840972">
                  <a:moveTo>
                    <a:pt x="3195256" y="539012"/>
                  </a:moveTo>
                  <a:lnTo>
                    <a:pt x="3187671" y="535220"/>
                  </a:lnTo>
                  <a:lnTo>
                    <a:pt x="3154305" y="530193"/>
                  </a:lnTo>
                  <a:lnTo>
                    <a:pt x="3120151" y="524228"/>
                  </a:lnTo>
                  <a:lnTo>
                    <a:pt x="3093614" y="520535"/>
                  </a:lnTo>
                  <a:lnTo>
                    <a:pt x="3065944" y="518894"/>
                  </a:lnTo>
                  <a:lnTo>
                    <a:pt x="3039888" y="516047"/>
                  </a:lnTo>
                  <a:lnTo>
                    <a:pt x="3014285" y="512930"/>
                  </a:lnTo>
                  <a:lnTo>
                    <a:pt x="2987030" y="511545"/>
                  </a:lnTo>
                  <a:lnTo>
                    <a:pt x="2959042" y="510929"/>
                  </a:lnTo>
                  <a:lnTo>
                    <a:pt x="2929934" y="510656"/>
                  </a:lnTo>
                  <a:lnTo>
                    <a:pt x="2898477" y="510534"/>
                  </a:lnTo>
                  <a:lnTo>
                    <a:pt x="2863858" y="510480"/>
                  </a:lnTo>
                  <a:lnTo>
                    <a:pt x="2845736" y="510466"/>
                  </a:lnTo>
                  <a:lnTo>
                    <a:pt x="2827305" y="509662"/>
                  </a:lnTo>
                  <a:lnTo>
                    <a:pt x="2808668" y="508333"/>
                  </a:lnTo>
                  <a:lnTo>
                    <a:pt x="2789893" y="506653"/>
                  </a:lnTo>
                  <a:lnTo>
                    <a:pt x="2771027" y="505533"/>
                  </a:lnTo>
                  <a:lnTo>
                    <a:pt x="2752099" y="504787"/>
                  </a:lnTo>
                  <a:lnTo>
                    <a:pt x="2733130" y="504288"/>
                  </a:lnTo>
                  <a:lnTo>
                    <a:pt x="2712547" y="502369"/>
                  </a:lnTo>
                  <a:lnTo>
                    <a:pt x="2690887" y="499502"/>
                  </a:lnTo>
                  <a:lnTo>
                    <a:pt x="2668510" y="496004"/>
                  </a:lnTo>
                  <a:lnTo>
                    <a:pt x="2646448" y="492083"/>
                  </a:lnTo>
                  <a:lnTo>
                    <a:pt x="2624596" y="487882"/>
                  </a:lnTo>
                  <a:lnTo>
                    <a:pt x="2602885" y="483494"/>
                  </a:lnTo>
                  <a:lnTo>
                    <a:pt x="2579679" y="478981"/>
                  </a:lnTo>
                  <a:lnTo>
                    <a:pt x="2555478" y="474385"/>
                  </a:lnTo>
                  <a:lnTo>
                    <a:pt x="2530612" y="469733"/>
                  </a:lnTo>
                  <a:lnTo>
                    <a:pt x="2506097" y="464251"/>
                  </a:lnTo>
                  <a:lnTo>
                    <a:pt x="2481817" y="458215"/>
                  </a:lnTo>
                  <a:lnTo>
                    <a:pt x="2457692" y="451810"/>
                  </a:lnTo>
                  <a:lnTo>
                    <a:pt x="2432878" y="445158"/>
                  </a:lnTo>
                  <a:lnTo>
                    <a:pt x="2407604" y="438343"/>
                  </a:lnTo>
                  <a:lnTo>
                    <a:pt x="2382023" y="431418"/>
                  </a:lnTo>
                  <a:lnTo>
                    <a:pt x="2355445" y="424420"/>
                  </a:lnTo>
                  <a:lnTo>
                    <a:pt x="2328200" y="417373"/>
                  </a:lnTo>
                  <a:lnTo>
                    <a:pt x="2300512" y="410295"/>
                  </a:lnTo>
                  <a:lnTo>
                    <a:pt x="2271735" y="403194"/>
                  </a:lnTo>
                  <a:lnTo>
                    <a:pt x="2242232" y="396079"/>
                  </a:lnTo>
                  <a:lnTo>
                    <a:pt x="2212244" y="388955"/>
                  </a:lnTo>
                  <a:lnTo>
                    <a:pt x="2181933" y="381824"/>
                  </a:lnTo>
                  <a:lnTo>
                    <a:pt x="2151407" y="374688"/>
                  </a:lnTo>
                  <a:lnTo>
                    <a:pt x="2120738" y="367550"/>
                  </a:lnTo>
                  <a:lnTo>
                    <a:pt x="2089179" y="361204"/>
                  </a:lnTo>
                  <a:lnTo>
                    <a:pt x="2057028" y="355386"/>
                  </a:lnTo>
                  <a:lnTo>
                    <a:pt x="2024481" y="349919"/>
                  </a:lnTo>
                  <a:lnTo>
                    <a:pt x="1991670" y="344688"/>
                  </a:lnTo>
                  <a:lnTo>
                    <a:pt x="1958684" y="339612"/>
                  </a:lnTo>
                  <a:lnTo>
                    <a:pt x="1925581" y="334641"/>
                  </a:lnTo>
                  <a:lnTo>
                    <a:pt x="1891606" y="329740"/>
                  </a:lnTo>
                  <a:lnTo>
                    <a:pt x="1857050" y="324885"/>
                  </a:lnTo>
                  <a:lnTo>
                    <a:pt x="1822106" y="320060"/>
                  </a:lnTo>
                  <a:lnTo>
                    <a:pt x="1786110" y="316050"/>
                  </a:lnTo>
                  <a:lnTo>
                    <a:pt x="1749413" y="312583"/>
                  </a:lnTo>
                  <a:lnTo>
                    <a:pt x="1712248" y="309478"/>
                  </a:lnTo>
                  <a:lnTo>
                    <a:pt x="1674771" y="307408"/>
                  </a:lnTo>
                  <a:lnTo>
                    <a:pt x="1637087" y="306028"/>
                  </a:lnTo>
                  <a:lnTo>
                    <a:pt x="1599264" y="305108"/>
                  </a:lnTo>
                  <a:lnTo>
                    <a:pt x="1561349" y="305288"/>
                  </a:lnTo>
                  <a:lnTo>
                    <a:pt x="1523372" y="306202"/>
                  </a:lnTo>
                  <a:lnTo>
                    <a:pt x="1485354" y="307606"/>
                  </a:lnTo>
                  <a:lnTo>
                    <a:pt x="1447309" y="309334"/>
                  </a:lnTo>
                  <a:lnTo>
                    <a:pt x="1409245" y="311281"/>
                  </a:lnTo>
                  <a:lnTo>
                    <a:pt x="1371170" y="313373"/>
                  </a:lnTo>
                  <a:lnTo>
                    <a:pt x="1333086" y="316354"/>
                  </a:lnTo>
                  <a:lnTo>
                    <a:pt x="1294997" y="319930"/>
                  </a:lnTo>
                  <a:lnTo>
                    <a:pt x="1256904" y="323901"/>
                  </a:lnTo>
                  <a:lnTo>
                    <a:pt x="1220396" y="328135"/>
                  </a:lnTo>
                  <a:lnTo>
                    <a:pt x="1184945" y="332546"/>
                  </a:lnTo>
                  <a:lnTo>
                    <a:pt x="1150199" y="337074"/>
                  </a:lnTo>
                  <a:lnTo>
                    <a:pt x="1115128" y="341681"/>
                  </a:lnTo>
                  <a:lnTo>
                    <a:pt x="1079841" y="346339"/>
                  </a:lnTo>
                  <a:lnTo>
                    <a:pt x="1044411" y="351032"/>
                  </a:lnTo>
                  <a:lnTo>
                    <a:pt x="1010472" y="354161"/>
                  </a:lnTo>
                  <a:lnTo>
                    <a:pt x="977527" y="356247"/>
                  </a:lnTo>
                  <a:lnTo>
                    <a:pt x="945245" y="357637"/>
                  </a:lnTo>
                  <a:lnTo>
                    <a:pt x="913405" y="359358"/>
                  </a:lnTo>
                  <a:lnTo>
                    <a:pt x="881859" y="361299"/>
                  </a:lnTo>
                  <a:lnTo>
                    <a:pt x="850510" y="363386"/>
                  </a:lnTo>
                  <a:lnTo>
                    <a:pt x="820879" y="363984"/>
                  </a:lnTo>
                  <a:lnTo>
                    <a:pt x="792394" y="363589"/>
                  </a:lnTo>
                  <a:lnTo>
                    <a:pt x="764673" y="362533"/>
                  </a:lnTo>
                  <a:lnTo>
                    <a:pt x="737461" y="361033"/>
                  </a:lnTo>
                  <a:lnTo>
                    <a:pt x="710589" y="359241"/>
                  </a:lnTo>
                  <a:lnTo>
                    <a:pt x="683942" y="357252"/>
                  </a:lnTo>
                  <a:lnTo>
                    <a:pt x="657447" y="355926"/>
                  </a:lnTo>
                  <a:lnTo>
                    <a:pt x="631052" y="355042"/>
                  </a:lnTo>
                  <a:lnTo>
                    <a:pt x="604724" y="354452"/>
                  </a:lnTo>
                  <a:lnTo>
                    <a:pt x="580028" y="353266"/>
                  </a:lnTo>
                  <a:lnTo>
                    <a:pt x="556421" y="351681"/>
                  </a:lnTo>
                  <a:lnTo>
                    <a:pt x="533539" y="349831"/>
                  </a:lnTo>
                  <a:lnTo>
                    <a:pt x="511934" y="348598"/>
                  </a:lnTo>
                  <a:lnTo>
                    <a:pt x="491181" y="347775"/>
                  </a:lnTo>
                  <a:lnTo>
                    <a:pt x="470995" y="347227"/>
                  </a:lnTo>
                  <a:lnTo>
                    <a:pt x="435867" y="344501"/>
                  </a:lnTo>
                  <a:lnTo>
                    <a:pt x="405173" y="341438"/>
                  </a:lnTo>
                  <a:lnTo>
                    <a:pt x="378302" y="340076"/>
                  </a:lnTo>
                  <a:lnTo>
                    <a:pt x="344654" y="339309"/>
                  </a:lnTo>
                  <a:lnTo>
                    <a:pt x="325953" y="339082"/>
                  </a:lnTo>
                  <a:lnTo>
                    <a:pt x="322744" y="339844"/>
                  </a:lnTo>
                  <a:lnTo>
                    <a:pt x="320604" y="341146"/>
                  </a:lnTo>
                  <a:lnTo>
                    <a:pt x="319178" y="342807"/>
                  </a:lnTo>
                  <a:lnTo>
                    <a:pt x="319020" y="343915"/>
                  </a:lnTo>
                  <a:lnTo>
                    <a:pt x="319709" y="344653"/>
                  </a:lnTo>
                  <a:lnTo>
                    <a:pt x="346580" y="357343"/>
                  </a:lnTo>
                  <a:lnTo>
                    <a:pt x="379352" y="371237"/>
                  </a:lnTo>
                  <a:lnTo>
                    <a:pt x="408101" y="383482"/>
                  </a:lnTo>
                  <a:lnTo>
                    <a:pt x="441516" y="398979"/>
                  </a:lnTo>
                  <a:lnTo>
                    <a:pt x="459317" y="407557"/>
                  </a:lnTo>
                  <a:lnTo>
                    <a:pt x="479915" y="416450"/>
                  </a:lnTo>
                  <a:lnTo>
                    <a:pt x="502379" y="425554"/>
                  </a:lnTo>
                  <a:lnTo>
                    <a:pt x="526086" y="434798"/>
                  </a:lnTo>
                  <a:lnTo>
                    <a:pt x="550622" y="444930"/>
                  </a:lnTo>
                  <a:lnTo>
                    <a:pt x="575710" y="455653"/>
                  </a:lnTo>
                  <a:lnTo>
                    <a:pt x="601167" y="466770"/>
                  </a:lnTo>
                  <a:lnTo>
                    <a:pt x="628457" y="478944"/>
                  </a:lnTo>
                  <a:lnTo>
                    <a:pt x="656969" y="491823"/>
                  </a:lnTo>
                  <a:lnTo>
                    <a:pt x="686296" y="505171"/>
                  </a:lnTo>
                  <a:lnTo>
                    <a:pt x="717753" y="518039"/>
                  </a:lnTo>
                  <a:lnTo>
                    <a:pt x="750631" y="530586"/>
                  </a:lnTo>
                  <a:lnTo>
                    <a:pt x="784456" y="542920"/>
                  </a:lnTo>
                  <a:lnTo>
                    <a:pt x="818912" y="555111"/>
                  </a:lnTo>
                  <a:lnTo>
                    <a:pt x="853789" y="567207"/>
                  </a:lnTo>
                  <a:lnTo>
                    <a:pt x="888947" y="579240"/>
                  </a:lnTo>
                  <a:lnTo>
                    <a:pt x="925085" y="591231"/>
                  </a:lnTo>
                  <a:lnTo>
                    <a:pt x="961878" y="603193"/>
                  </a:lnTo>
                  <a:lnTo>
                    <a:pt x="999106" y="615137"/>
                  </a:lnTo>
                  <a:lnTo>
                    <a:pt x="1037418" y="627068"/>
                  </a:lnTo>
                  <a:lnTo>
                    <a:pt x="1076454" y="638991"/>
                  </a:lnTo>
                  <a:lnTo>
                    <a:pt x="1115971" y="650908"/>
                  </a:lnTo>
                  <a:lnTo>
                    <a:pt x="1156603" y="661235"/>
                  </a:lnTo>
                  <a:lnTo>
                    <a:pt x="1197979" y="670500"/>
                  </a:lnTo>
                  <a:lnTo>
                    <a:pt x="1239850" y="679058"/>
                  </a:lnTo>
                  <a:lnTo>
                    <a:pt x="1281258" y="687938"/>
                  </a:lnTo>
                  <a:lnTo>
                    <a:pt x="1322358" y="697034"/>
                  </a:lnTo>
                  <a:lnTo>
                    <a:pt x="1363251" y="706272"/>
                  </a:lnTo>
                  <a:lnTo>
                    <a:pt x="1404800" y="714019"/>
                  </a:lnTo>
                  <a:lnTo>
                    <a:pt x="1446787" y="720770"/>
                  </a:lnTo>
                  <a:lnTo>
                    <a:pt x="1489066" y="726859"/>
                  </a:lnTo>
                  <a:lnTo>
                    <a:pt x="1530746" y="733300"/>
                  </a:lnTo>
                  <a:lnTo>
                    <a:pt x="1572027" y="739975"/>
                  </a:lnTo>
                  <a:lnTo>
                    <a:pt x="1613040" y="746806"/>
                  </a:lnTo>
                  <a:lnTo>
                    <a:pt x="1653877" y="753741"/>
                  </a:lnTo>
                  <a:lnTo>
                    <a:pt x="1694595" y="760746"/>
                  </a:lnTo>
                  <a:lnTo>
                    <a:pt x="1735234" y="767797"/>
                  </a:lnTo>
                  <a:lnTo>
                    <a:pt x="1775027" y="774085"/>
                  </a:lnTo>
                  <a:lnTo>
                    <a:pt x="1814255" y="779865"/>
                  </a:lnTo>
                  <a:lnTo>
                    <a:pt x="1853107" y="785306"/>
                  </a:lnTo>
                  <a:lnTo>
                    <a:pt x="1890121" y="790520"/>
                  </a:lnTo>
                  <a:lnTo>
                    <a:pt x="1925910" y="795584"/>
                  </a:lnTo>
                  <a:lnTo>
                    <a:pt x="1960881" y="800548"/>
                  </a:lnTo>
                  <a:lnTo>
                    <a:pt x="1993721" y="805444"/>
                  </a:lnTo>
                  <a:lnTo>
                    <a:pt x="2025139" y="810296"/>
                  </a:lnTo>
                  <a:lnTo>
                    <a:pt x="2055609" y="815118"/>
                  </a:lnTo>
                  <a:lnTo>
                    <a:pt x="2083860" y="818333"/>
                  </a:lnTo>
                  <a:lnTo>
                    <a:pt x="2110632" y="820476"/>
                  </a:lnTo>
                  <a:lnTo>
                    <a:pt x="2136417" y="821905"/>
                  </a:lnTo>
                  <a:lnTo>
                    <a:pt x="2159163" y="822857"/>
                  </a:lnTo>
                  <a:lnTo>
                    <a:pt x="2179883" y="823492"/>
                  </a:lnTo>
                  <a:lnTo>
                    <a:pt x="2215342" y="824197"/>
                  </a:lnTo>
                  <a:lnTo>
                    <a:pt x="2241684" y="824511"/>
                  </a:lnTo>
                  <a:lnTo>
                    <a:pt x="2259742" y="820417"/>
                  </a:lnTo>
                  <a:lnTo>
                    <a:pt x="2266780" y="817103"/>
                  </a:lnTo>
                  <a:lnTo>
                    <a:pt x="2269884" y="813306"/>
                  </a:lnTo>
                  <a:lnTo>
                    <a:pt x="2270366" y="809187"/>
                  </a:lnTo>
                  <a:lnTo>
                    <a:pt x="2269100" y="804854"/>
                  </a:lnTo>
                  <a:lnTo>
                    <a:pt x="2252149" y="779793"/>
                  </a:lnTo>
                  <a:lnTo>
                    <a:pt x="2229468" y="758474"/>
                  </a:lnTo>
                  <a:lnTo>
                    <a:pt x="2198486" y="734182"/>
                  </a:lnTo>
                  <a:lnTo>
                    <a:pt x="2179111" y="719925"/>
                  </a:lnTo>
                  <a:lnTo>
                    <a:pt x="2158257" y="704864"/>
                  </a:lnTo>
                  <a:lnTo>
                    <a:pt x="2134829" y="689268"/>
                  </a:lnTo>
                  <a:lnTo>
                    <a:pt x="2109686" y="673314"/>
                  </a:lnTo>
                  <a:lnTo>
                    <a:pt x="2083399" y="657122"/>
                  </a:lnTo>
                  <a:lnTo>
                    <a:pt x="2054762" y="640770"/>
                  </a:lnTo>
                  <a:lnTo>
                    <a:pt x="2024558" y="624313"/>
                  </a:lnTo>
                  <a:lnTo>
                    <a:pt x="1993309" y="607785"/>
                  </a:lnTo>
                  <a:lnTo>
                    <a:pt x="1959777" y="591211"/>
                  </a:lnTo>
                  <a:lnTo>
                    <a:pt x="1924722" y="574605"/>
                  </a:lnTo>
                  <a:lnTo>
                    <a:pt x="1888652" y="557978"/>
                  </a:lnTo>
                  <a:lnTo>
                    <a:pt x="1850318" y="541337"/>
                  </a:lnTo>
                  <a:lnTo>
                    <a:pt x="1810474" y="524687"/>
                  </a:lnTo>
                  <a:lnTo>
                    <a:pt x="1769624" y="508031"/>
                  </a:lnTo>
                  <a:lnTo>
                    <a:pt x="1727310" y="492958"/>
                  </a:lnTo>
                  <a:lnTo>
                    <a:pt x="1684019" y="478940"/>
                  </a:lnTo>
                  <a:lnTo>
                    <a:pt x="1640077" y="465627"/>
                  </a:lnTo>
                  <a:lnTo>
                    <a:pt x="1594908" y="451988"/>
                  </a:lnTo>
                  <a:lnTo>
                    <a:pt x="1548919" y="438133"/>
                  </a:lnTo>
                  <a:lnTo>
                    <a:pt x="1502386" y="424135"/>
                  </a:lnTo>
                  <a:lnTo>
                    <a:pt x="1455488" y="410834"/>
                  </a:lnTo>
                  <a:lnTo>
                    <a:pt x="1408348" y="397997"/>
                  </a:lnTo>
                  <a:lnTo>
                    <a:pt x="1361046" y="385471"/>
                  </a:lnTo>
                  <a:lnTo>
                    <a:pt x="1312843" y="373151"/>
                  </a:lnTo>
                  <a:lnTo>
                    <a:pt x="1264039" y="360969"/>
                  </a:lnTo>
                  <a:lnTo>
                    <a:pt x="1214834" y="348879"/>
                  </a:lnTo>
                  <a:lnTo>
                    <a:pt x="1166156" y="336850"/>
                  </a:lnTo>
                  <a:lnTo>
                    <a:pt x="1117829" y="324863"/>
                  </a:lnTo>
                  <a:lnTo>
                    <a:pt x="1069736" y="312902"/>
                  </a:lnTo>
                  <a:lnTo>
                    <a:pt x="1021005" y="300165"/>
                  </a:lnTo>
                  <a:lnTo>
                    <a:pt x="971849" y="286912"/>
                  </a:lnTo>
                  <a:lnTo>
                    <a:pt x="922410" y="273314"/>
                  </a:lnTo>
                  <a:lnTo>
                    <a:pt x="874369" y="260280"/>
                  </a:lnTo>
                  <a:lnTo>
                    <a:pt x="827260" y="247622"/>
                  </a:lnTo>
                  <a:lnTo>
                    <a:pt x="780773" y="235214"/>
                  </a:lnTo>
                  <a:lnTo>
                    <a:pt x="734701" y="222974"/>
                  </a:lnTo>
                  <a:lnTo>
                    <a:pt x="688904" y="210845"/>
                  </a:lnTo>
                  <a:lnTo>
                    <a:pt x="643292" y="198790"/>
                  </a:lnTo>
                  <a:lnTo>
                    <a:pt x="599391" y="186785"/>
                  </a:lnTo>
                  <a:lnTo>
                    <a:pt x="556629" y="174812"/>
                  </a:lnTo>
                  <a:lnTo>
                    <a:pt x="514628" y="162863"/>
                  </a:lnTo>
                  <a:lnTo>
                    <a:pt x="473927" y="150927"/>
                  </a:lnTo>
                  <a:lnTo>
                    <a:pt x="434093" y="139001"/>
                  </a:lnTo>
                  <a:lnTo>
                    <a:pt x="394837" y="127082"/>
                  </a:lnTo>
                  <a:lnTo>
                    <a:pt x="357553" y="115167"/>
                  </a:lnTo>
                  <a:lnTo>
                    <a:pt x="321585" y="103255"/>
                  </a:lnTo>
                  <a:lnTo>
                    <a:pt x="286494" y="91345"/>
                  </a:lnTo>
                  <a:lnTo>
                    <a:pt x="254369" y="79436"/>
                  </a:lnTo>
                  <a:lnTo>
                    <a:pt x="224221" y="67528"/>
                  </a:lnTo>
                  <a:lnTo>
                    <a:pt x="195391" y="55620"/>
                  </a:lnTo>
                  <a:lnTo>
                    <a:pt x="169027" y="45301"/>
                  </a:lnTo>
                  <a:lnTo>
                    <a:pt x="144307" y="36039"/>
                  </a:lnTo>
                  <a:lnTo>
                    <a:pt x="120684" y="27485"/>
                  </a:lnTo>
                  <a:lnTo>
                    <a:pt x="100172" y="20193"/>
                  </a:lnTo>
                  <a:lnTo>
                    <a:pt x="64682" y="7859"/>
                  </a:lnTo>
                  <a:lnTo>
                    <a:pt x="37267" y="1319"/>
                  </a:lnTo>
                  <a:lnTo>
                    <a:pt x="16086" y="0"/>
                  </a:lnTo>
                  <a:lnTo>
                    <a:pt x="1381" y="4705"/>
                  </a:lnTo>
                  <a:lnTo>
                    <a:pt x="0" y="11357"/>
                  </a:lnTo>
                  <a:lnTo>
                    <a:pt x="6932" y="31449"/>
                  </a:lnTo>
                  <a:lnTo>
                    <a:pt x="32477" y="65743"/>
                  </a:lnTo>
                  <a:lnTo>
                    <a:pt x="56026" y="89222"/>
                  </a:lnTo>
                  <a:lnTo>
                    <a:pt x="84749" y="113680"/>
                  </a:lnTo>
                  <a:lnTo>
                    <a:pt x="102410" y="126870"/>
                  </a:lnTo>
                  <a:lnTo>
                    <a:pt x="121327" y="140426"/>
                  </a:lnTo>
                  <a:lnTo>
                    <a:pt x="141876" y="155019"/>
                  </a:lnTo>
                  <a:lnTo>
                    <a:pt x="163513" y="170304"/>
                  </a:lnTo>
                  <a:lnTo>
                    <a:pt x="185875" y="186050"/>
                  </a:lnTo>
                  <a:lnTo>
                    <a:pt x="210308" y="202898"/>
                  </a:lnTo>
                  <a:lnTo>
                    <a:pt x="236122" y="220479"/>
                  </a:lnTo>
                  <a:lnTo>
                    <a:pt x="262856" y="238551"/>
                  </a:lnTo>
                  <a:lnTo>
                    <a:pt x="291792" y="256948"/>
                  </a:lnTo>
                  <a:lnTo>
                    <a:pt x="322194" y="275563"/>
                  </a:lnTo>
                  <a:lnTo>
                    <a:pt x="353575" y="294323"/>
                  </a:lnTo>
                  <a:lnTo>
                    <a:pt x="386402" y="313180"/>
                  </a:lnTo>
                  <a:lnTo>
                    <a:pt x="420193" y="332100"/>
                  </a:lnTo>
                  <a:lnTo>
                    <a:pt x="454626" y="351065"/>
                  </a:lnTo>
                  <a:lnTo>
                    <a:pt x="490282" y="370058"/>
                  </a:lnTo>
                  <a:lnTo>
                    <a:pt x="526752" y="389069"/>
                  </a:lnTo>
                  <a:lnTo>
                    <a:pt x="563766" y="408094"/>
                  </a:lnTo>
                  <a:lnTo>
                    <a:pt x="602729" y="427127"/>
                  </a:lnTo>
                  <a:lnTo>
                    <a:pt x="642992" y="446165"/>
                  </a:lnTo>
                  <a:lnTo>
                    <a:pt x="684122" y="465208"/>
                  </a:lnTo>
                  <a:lnTo>
                    <a:pt x="726623" y="484253"/>
                  </a:lnTo>
                  <a:lnTo>
                    <a:pt x="770038" y="503299"/>
                  </a:lnTo>
                  <a:lnTo>
                    <a:pt x="814063" y="522348"/>
                  </a:lnTo>
                  <a:lnTo>
                    <a:pt x="858494" y="540602"/>
                  </a:lnTo>
                  <a:lnTo>
                    <a:pt x="903196" y="558328"/>
                  </a:lnTo>
                  <a:lnTo>
                    <a:pt x="948078" y="575702"/>
                  </a:lnTo>
                  <a:lnTo>
                    <a:pt x="993875" y="592047"/>
                  </a:lnTo>
                  <a:lnTo>
                    <a:pt x="1040281" y="607706"/>
                  </a:lnTo>
                  <a:lnTo>
                    <a:pt x="1087093" y="622908"/>
                  </a:lnTo>
                  <a:lnTo>
                    <a:pt x="1134970" y="637805"/>
                  </a:lnTo>
                  <a:lnTo>
                    <a:pt x="1183557" y="652499"/>
                  </a:lnTo>
                  <a:lnTo>
                    <a:pt x="1232617" y="667057"/>
                  </a:lnTo>
                  <a:lnTo>
                    <a:pt x="1281199" y="680732"/>
                  </a:lnTo>
                  <a:lnTo>
                    <a:pt x="1329461" y="693817"/>
                  </a:lnTo>
                  <a:lnTo>
                    <a:pt x="1377512" y="706509"/>
                  </a:lnTo>
                  <a:lnTo>
                    <a:pt x="1424626" y="718146"/>
                  </a:lnTo>
                  <a:lnTo>
                    <a:pt x="1471117" y="729078"/>
                  </a:lnTo>
                  <a:lnTo>
                    <a:pt x="1517193" y="739541"/>
                  </a:lnTo>
                  <a:lnTo>
                    <a:pt x="1562991" y="748898"/>
                  </a:lnTo>
                  <a:lnTo>
                    <a:pt x="1608604" y="757517"/>
                  </a:lnTo>
                  <a:lnTo>
                    <a:pt x="1654094" y="765644"/>
                  </a:lnTo>
                  <a:lnTo>
                    <a:pt x="1697915" y="773444"/>
                  </a:lnTo>
                  <a:lnTo>
                    <a:pt x="1740622" y="781025"/>
                  </a:lnTo>
                  <a:lnTo>
                    <a:pt x="1782588" y="788460"/>
                  </a:lnTo>
                  <a:lnTo>
                    <a:pt x="1822471" y="795004"/>
                  </a:lnTo>
                  <a:lnTo>
                    <a:pt x="1860966" y="800955"/>
                  </a:lnTo>
                  <a:lnTo>
                    <a:pt x="1898535" y="806509"/>
                  </a:lnTo>
                  <a:lnTo>
                    <a:pt x="1933107" y="811800"/>
                  </a:lnTo>
                  <a:lnTo>
                    <a:pt x="1965679" y="816914"/>
                  </a:lnTo>
                  <a:lnTo>
                    <a:pt x="1996919" y="821912"/>
                  </a:lnTo>
                  <a:lnTo>
                    <a:pt x="2024890" y="826037"/>
                  </a:lnTo>
                  <a:lnTo>
                    <a:pt x="2050681" y="829580"/>
                  </a:lnTo>
                  <a:lnTo>
                    <a:pt x="2075018" y="832736"/>
                  </a:lnTo>
                  <a:lnTo>
                    <a:pt x="2095212" y="835634"/>
                  </a:lnTo>
                  <a:lnTo>
                    <a:pt x="2128233" y="840971"/>
                  </a:lnTo>
                  <a:lnTo>
                    <a:pt x="2161551" y="840853"/>
                  </a:lnTo>
                  <a:lnTo>
                    <a:pt x="2167188" y="839458"/>
                  </a:lnTo>
                  <a:lnTo>
                    <a:pt x="2170152" y="837735"/>
                  </a:lnTo>
                  <a:lnTo>
                    <a:pt x="2171335" y="835791"/>
                  </a:lnTo>
                  <a:lnTo>
                    <a:pt x="2162065" y="827283"/>
                  </a:lnTo>
                  <a:lnTo>
                    <a:pt x="2141541" y="814769"/>
                  </a:lnTo>
                  <a:lnTo>
                    <a:pt x="2108607" y="798625"/>
                  </a:lnTo>
                  <a:lnTo>
                    <a:pt x="2088236" y="788287"/>
                  </a:lnTo>
                  <a:lnTo>
                    <a:pt x="2065924" y="776633"/>
                  </a:lnTo>
                  <a:lnTo>
                    <a:pt x="2042318" y="764101"/>
                  </a:lnTo>
                  <a:lnTo>
                    <a:pt x="2014674" y="750984"/>
                  </a:lnTo>
                  <a:lnTo>
                    <a:pt x="1984339" y="737476"/>
                  </a:lnTo>
                  <a:lnTo>
                    <a:pt x="1952209" y="723709"/>
                  </a:lnTo>
                  <a:lnTo>
                    <a:pt x="1917295" y="708180"/>
                  </a:lnTo>
                  <a:lnTo>
                    <a:pt x="1880526" y="691478"/>
                  </a:lnTo>
                  <a:lnTo>
                    <a:pt x="1842519" y="673993"/>
                  </a:lnTo>
                  <a:lnTo>
                    <a:pt x="1802894" y="655987"/>
                  </a:lnTo>
                  <a:lnTo>
                    <a:pt x="1762189" y="637633"/>
                  </a:lnTo>
                  <a:lnTo>
                    <a:pt x="1720766" y="619046"/>
                  </a:lnTo>
                  <a:lnTo>
                    <a:pt x="1677275" y="601100"/>
                  </a:lnTo>
                  <a:lnTo>
                    <a:pt x="1632406" y="583579"/>
                  </a:lnTo>
                  <a:lnTo>
                    <a:pt x="1586618" y="566342"/>
                  </a:lnTo>
                  <a:lnTo>
                    <a:pt x="1540218" y="549294"/>
                  </a:lnTo>
                  <a:lnTo>
                    <a:pt x="1493410" y="532373"/>
                  </a:lnTo>
                  <a:lnTo>
                    <a:pt x="1446329" y="515536"/>
                  </a:lnTo>
                  <a:lnTo>
                    <a:pt x="1398274" y="500343"/>
                  </a:lnTo>
                  <a:lnTo>
                    <a:pt x="1349568" y="486244"/>
                  </a:lnTo>
                  <a:lnTo>
                    <a:pt x="1300428" y="472877"/>
                  </a:lnTo>
                  <a:lnTo>
                    <a:pt x="1251000" y="459997"/>
                  </a:lnTo>
                  <a:lnTo>
                    <a:pt x="1201379" y="447442"/>
                  </a:lnTo>
                  <a:lnTo>
                    <a:pt x="1151630" y="435103"/>
                  </a:lnTo>
                  <a:lnTo>
                    <a:pt x="1101795" y="423701"/>
                  </a:lnTo>
                  <a:lnTo>
                    <a:pt x="1051902" y="412926"/>
                  </a:lnTo>
                  <a:lnTo>
                    <a:pt x="1001972" y="402567"/>
                  </a:lnTo>
                  <a:lnTo>
                    <a:pt x="952810" y="392486"/>
                  </a:lnTo>
                  <a:lnTo>
                    <a:pt x="904161" y="382590"/>
                  </a:lnTo>
                  <a:lnTo>
                    <a:pt x="855853" y="372818"/>
                  </a:lnTo>
                  <a:lnTo>
                    <a:pt x="807773" y="363129"/>
                  </a:lnTo>
                  <a:lnTo>
                    <a:pt x="759844" y="353494"/>
                  </a:lnTo>
                  <a:lnTo>
                    <a:pt x="712017" y="343896"/>
                  </a:lnTo>
                  <a:lnTo>
                    <a:pt x="665844" y="334322"/>
                  </a:lnTo>
                  <a:lnTo>
                    <a:pt x="620775" y="324764"/>
                  </a:lnTo>
                  <a:lnTo>
                    <a:pt x="576442" y="315218"/>
                  </a:lnTo>
                  <a:lnTo>
                    <a:pt x="532598" y="304090"/>
                  </a:lnTo>
                  <a:lnTo>
                    <a:pt x="489082" y="291910"/>
                  </a:lnTo>
                  <a:lnTo>
                    <a:pt x="445784" y="279028"/>
                  </a:lnTo>
                  <a:lnTo>
                    <a:pt x="405806" y="265676"/>
                  </a:lnTo>
                  <a:lnTo>
                    <a:pt x="368041" y="252013"/>
                  </a:lnTo>
                  <a:lnTo>
                    <a:pt x="331752" y="238142"/>
                  </a:lnTo>
                  <a:lnTo>
                    <a:pt x="298035" y="223338"/>
                  </a:lnTo>
                  <a:lnTo>
                    <a:pt x="266031" y="207913"/>
                  </a:lnTo>
                  <a:lnTo>
                    <a:pt x="235171" y="192072"/>
                  </a:lnTo>
                  <a:lnTo>
                    <a:pt x="207453" y="176750"/>
                  </a:lnTo>
                  <a:lnTo>
                    <a:pt x="181831" y="161773"/>
                  </a:lnTo>
                  <a:lnTo>
                    <a:pt x="157606" y="147025"/>
                  </a:lnTo>
                  <a:lnTo>
                    <a:pt x="136693" y="133225"/>
                  </a:lnTo>
                  <a:lnTo>
                    <a:pt x="117989" y="120056"/>
                  </a:lnTo>
                  <a:lnTo>
                    <a:pt x="87682" y="96428"/>
                  </a:lnTo>
                  <a:lnTo>
                    <a:pt x="63282" y="69738"/>
                  </a:lnTo>
                  <a:lnTo>
                    <a:pt x="57017" y="54220"/>
                  </a:lnTo>
                  <a:lnTo>
                    <a:pt x="57728" y="47543"/>
                  </a:lnTo>
                  <a:lnTo>
                    <a:pt x="64868" y="35890"/>
                  </a:lnTo>
                  <a:lnTo>
                    <a:pt x="82328" y="29651"/>
                  </a:lnTo>
                  <a:lnTo>
                    <a:pt x="106757" y="26879"/>
                  </a:lnTo>
                  <a:lnTo>
                    <a:pt x="136136" y="25648"/>
                  </a:lnTo>
                  <a:lnTo>
                    <a:pt x="154130" y="26907"/>
                  </a:lnTo>
                  <a:lnTo>
                    <a:pt x="174064" y="29333"/>
                  </a:lnTo>
                  <a:lnTo>
                    <a:pt x="195290" y="32539"/>
                  </a:lnTo>
                  <a:lnTo>
                    <a:pt x="218172" y="37850"/>
                  </a:lnTo>
                  <a:lnTo>
                    <a:pt x="242158" y="44567"/>
                  </a:lnTo>
                  <a:lnTo>
                    <a:pt x="266881" y="52219"/>
                  </a:lnTo>
                  <a:lnTo>
                    <a:pt x="292887" y="61290"/>
                  </a:lnTo>
                  <a:lnTo>
                    <a:pt x="319749" y="71305"/>
                  </a:lnTo>
                  <a:lnTo>
                    <a:pt x="347183" y="81951"/>
                  </a:lnTo>
                  <a:lnTo>
                    <a:pt x="376584" y="94605"/>
                  </a:lnTo>
                  <a:lnTo>
                    <a:pt x="407298" y="108597"/>
                  </a:lnTo>
                  <a:lnTo>
                    <a:pt x="438886" y="123481"/>
                  </a:lnTo>
                  <a:lnTo>
                    <a:pt x="471851" y="140547"/>
                  </a:lnTo>
                  <a:lnTo>
                    <a:pt x="505734" y="159069"/>
                  </a:lnTo>
                  <a:lnTo>
                    <a:pt x="540229" y="178560"/>
                  </a:lnTo>
                  <a:lnTo>
                    <a:pt x="575925" y="199492"/>
                  </a:lnTo>
                  <a:lnTo>
                    <a:pt x="612423" y="221384"/>
                  </a:lnTo>
                  <a:lnTo>
                    <a:pt x="649455" y="243916"/>
                  </a:lnTo>
                  <a:lnTo>
                    <a:pt x="688430" y="266875"/>
                  </a:lnTo>
                  <a:lnTo>
                    <a:pt x="728701" y="290118"/>
                  </a:lnTo>
                  <a:lnTo>
                    <a:pt x="769836" y="313552"/>
                  </a:lnTo>
                  <a:lnTo>
                    <a:pt x="812340" y="337905"/>
                  </a:lnTo>
                  <a:lnTo>
                    <a:pt x="855758" y="362872"/>
                  </a:lnTo>
                  <a:lnTo>
                    <a:pt x="899784" y="388248"/>
                  </a:lnTo>
                  <a:lnTo>
                    <a:pt x="940248" y="412309"/>
                  </a:lnTo>
                  <a:lnTo>
                    <a:pt x="978336" y="435493"/>
                  </a:lnTo>
                  <a:lnTo>
                    <a:pt x="1014840" y="458093"/>
                  </a:lnTo>
                  <a:lnTo>
                    <a:pt x="1046320" y="477922"/>
                  </a:lnTo>
                  <a:lnTo>
                    <a:pt x="1152143" y="546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9" name="SMARTInkShape-Group84"/>
          <p:cNvGrpSpPr/>
          <p:nvPr/>
        </p:nvGrpSpPr>
        <p:grpSpPr>
          <a:xfrm>
            <a:off x="3421856" y="5336381"/>
            <a:ext cx="628651" cy="778004"/>
            <a:chOff x="3421856" y="5336381"/>
            <a:chExt cx="628651" cy="778004"/>
          </a:xfrm>
        </p:grpSpPr>
        <p:sp>
          <p:nvSpPr>
            <p:cNvPr id="777" name="SMARTInkShape-527"/>
            <p:cNvSpPr/>
            <p:nvPr/>
          </p:nvSpPr>
          <p:spPr>
            <a:xfrm>
              <a:off x="4043363" y="5336381"/>
              <a:ext cx="7144" cy="21433"/>
            </a:xfrm>
            <a:custGeom>
              <a:avLst/>
              <a:gdLst/>
              <a:ahLst/>
              <a:cxnLst/>
              <a:rect l="0" t="0" r="0" b="0"/>
              <a:pathLst>
                <a:path w="7144" h="21433">
                  <a:moveTo>
                    <a:pt x="7143" y="0"/>
                  </a:moveTo>
                  <a:lnTo>
                    <a:pt x="7143" y="3792"/>
                  </a:lnTo>
                  <a:lnTo>
                    <a:pt x="0" y="214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528"/>
            <p:cNvSpPr/>
            <p:nvPr/>
          </p:nvSpPr>
          <p:spPr>
            <a:xfrm>
              <a:off x="3421856" y="5405946"/>
              <a:ext cx="496104" cy="708439"/>
            </a:xfrm>
            <a:custGeom>
              <a:avLst/>
              <a:gdLst/>
              <a:ahLst/>
              <a:cxnLst/>
              <a:rect l="0" t="0" r="0" b="0"/>
              <a:pathLst>
                <a:path w="496104" h="708439">
                  <a:moveTo>
                    <a:pt x="150019" y="551942"/>
                  </a:moveTo>
                  <a:lnTo>
                    <a:pt x="140132" y="567483"/>
                  </a:lnTo>
                  <a:lnTo>
                    <a:pt x="117908" y="589413"/>
                  </a:lnTo>
                  <a:lnTo>
                    <a:pt x="105585" y="595847"/>
                  </a:lnTo>
                  <a:lnTo>
                    <a:pt x="101346" y="596293"/>
                  </a:lnTo>
                  <a:lnTo>
                    <a:pt x="98521" y="595003"/>
                  </a:lnTo>
                  <a:lnTo>
                    <a:pt x="96637" y="592555"/>
                  </a:lnTo>
                  <a:lnTo>
                    <a:pt x="93986" y="573941"/>
                  </a:lnTo>
                  <a:lnTo>
                    <a:pt x="99715" y="550871"/>
                  </a:lnTo>
                  <a:lnTo>
                    <a:pt x="111787" y="521303"/>
                  </a:lnTo>
                  <a:lnTo>
                    <a:pt x="130381" y="486995"/>
                  </a:lnTo>
                  <a:lnTo>
                    <a:pt x="141690" y="468163"/>
                  </a:lnTo>
                  <a:lnTo>
                    <a:pt x="153991" y="448464"/>
                  </a:lnTo>
                  <a:lnTo>
                    <a:pt x="166954" y="428188"/>
                  </a:lnTo>
                  <a:lnTo>
                    <a:pt x="181153" y="407526"/>
                  </a:lnTo>
                  <a:lnTo>
                    <a:pt x="196175" y="386609"/>
                  </a:lnTo>
                  <a:lnTo>
                    <a:pt x="211746" y="365520"/>
                  </a:lnTo>
                  <a:lnTo>
                    <a:pt x="228477" y="345904"/>
                  </a:lnTo>
                  <a:lnTo>
                    <a:pt x="245980" y="327271"/>
                  </a:lnTo>
                  <a:lnTo>
                    <a:pt x="263999" y="309292"/>
                  </a:lnTo>
                  <a:lnTo>
                    <a:pt x="283156" y="292544"/>
                  </a:lnTo>
                  <a:lnTo>
                    <a:pt x="303071" y="276616"/>
                  </a:lnTo>
                  <a:lnTo>
                    <a:pt x="323491" y="261235"/>
                  </a:lnTo>
                  <a:lnTo>
                    <a:pt x="342661" y="247806"/>
                  </a:lnTo>
                  <a:lnTo>
                    <a:pt x="360997" y="235678"/>
                  </a:lnTo>
                  <a:lnTo>
                    <a:pt x="395393" y="216118"/>
                  </a:lnTo>
                  <a:lnTo>
                    <a:pt x="426555" y="204778"/>
                  </a:lnTo>
                  <a:lnTo>
                    <a:pt x="452047" y="201326"/>
                  </a:lnTo>
                  <a:lnTo>
                    <a:pt x="463290" y="201516"/>
                  </a:lnTo>
                  <a:lnTo>
                    <a:pt x="480015" y="208078"/>
                  </a:lnTo>
                  <a:lnTo>
                    <a:pt x="486698" y="213162"/>
                  </a:lnTo>
                  <a:lnTo>
                    <a:pt x="494123" y="229394"/>
                  </a:lnTo>
                  <a:lnTo>
                    <a:pt x="496103" y="239278"/>
                  </a:lnTo>
                  <a:lnTo>
                    <a:pt x="489836" y="267195"/>
                  </a:lnTo>
                  <a:lnTo>
                    <a:pt x="474086" y="302356"/>
                  </a:lnTo>
                  <a:lnTo>
                    <a:pt x="462108" y="322845"/>
                  </a:lnTo>
                  <a:lnTo>
                    <a:pt x="448566" y="344442"/>
                  </a:lnTo>
                  <a:lnTo>
                    <a:pt x="433187" y="366777"/>
                  </a:lnTo>
                  <a:lnTo>
                    <a:pt x="416586" y="389605"/>
                  </a:lnTo>
                  <a:lnTo>
                    <a:pt x="399168" y="412761"/>
                  </a:lnTo>
                  <a:lnTo>
                    <a:pt x="380412" y="436136"/>
                  </a:lnTo>
                  <a:lnTo>
                    <a:pt x="360764" y="459656"/>
                  </a:lnTo>
                  <a:lnTo>
                    <a:pt x="340522" y="483274"/>
                  </a:lnTo>
                  <a:lnTo>
                    <a:pt x="320677" y="503782"/>
                  </a:lnTo>
                  <a:lnTo>
                    <a:pt x="301097" y="522217"/>
                  </a:lnTo>
                  <a:lnTo>
                    <a:pt x="281694" y="539269"/>
                  </a:lnTo>
                  <a:lnTo>
                    <a:pt x="263202" y="553812"/>
                  </a:lnTo>
                  <a:lnTo>
                    <a:pt x="227839" y="578438"/>
                  </a:lnTo>
                  <a:lnTo>
                    <a:pt x="197835" y="591499"/>
                  </a:lnTo>
                  <a:lnTo>
                    <a:pt x="184278" y="594982"/>
                  </a:lnTo>
                  <a:lnTo>
                    <a:pt x="172065" y="593335"/>
                  </a:lnTo>
                  <a:lnTo>
                    <a:pt x="150027" y="580922"/>
                  </a:lnTo>
                  <a:lnTo>
                    <a:pt x="133883" y="555826"/>
                  </a:lnTo>
                  <a:lnTo>
                    <a:pt x="121416" y="521124"/>
                  </a:lnTo>
                  <a:lnTo>
                    <a:pt x="115869" y="499646"/>
                  </a:lnTo>
                  <a:lnTo>
                    <a:pt x="110583" y="476597"/>
                  </a:lnTo>
                  <a:lnTo>
                    <a:pt x="107854" y="450118"/>
                  </a:lnTo>
                  <a:lnTo>
                    <a:pt x="106827" y="421353"/>
                  </a:lnTo>
                  <a:lnTo>
                    <a:pt x="106937" y="391064"/>
                  </a:lnTo>
                  <a:lnTo>
                    <a:pt x="108597" y="358965"/>
                  </a:lnTo>
                  <a:lnTo>
                    <a:pt x="111292" y="325659"/>
                  </a:lnTo>
                  <a:lnTo>
                    <a:pt x="114676" y="291549"/>
                  </a:lnTo>
                  <a:lnTo>
                    <a:pt x="120107" y="258490"/>
                  </a:lnTo>
                  <a:lnTo>
                    <a:pt x="126903" y="226132"/>
                  </a:lnTo>
                  <a:lnTo>
                    <a:pt x="134608" y="194242"/>
                  </a:lnTo>
                  <a:lnTo>
                    <a:pt x="143714" y="165043"/>
                  </a:lnTo>
                  <a:lnTo>
                    <a:pt x="153753" y="137640"/>
                  </a:lnTo>
                  <a:lnTo>
                    <a:pt x="164415" y="111435"/>
                  </a:lnTo>
                  <a:lnTo>
                    <a:pt x="175491" y="88408"/>
                  </a:lnTo>
                  <a:lnTo>
                    <a:pt x="186844" y="67500"/>
                  </a:lnTo>
                  <a:lnTo>
                    <a:pt x="209248" y="31834"/>
                  </a:lnTo>
                  <a:lnTo>
                    <a:pt x="229789" y="5399"/>
                  </a:lnTo>
                  <a:lnTo>
                    <a:pt x="239712" y="255"/>
                  </a:lnTo>
                  <a:lnTo>
                    <a:pt x="249502" y="0"/>
                  </a:lnTo>
                  <a:lnTo>
                    <a:pt x="259203" y="3006"/>
                  </a:lnTo>
                  <a:lnTo>
                    <a:pt x="265671" y="9771"/>
                  </a:lnTo>
                  <a:lnTo>
                    <a:pt x="272857" y="29990"/>
                  </a:lnTo>
                  <a:lnTo>
                    <a:pt x="273935" y="63317"/>
                  </a:lnTo>
                  <a:lnTo>
                    <a:pt x="273111" y="83317"/>
                  </a:lnTo>
                  <a:lnTo>
                    <a:pt x="271768" y="105382"/>
                  </a:lnTo>
                  <a:lnTo>
                    <a:pt x="270078" y="128822"/>
                  </a:lnTo>
                  <a:lnTo>
                    <a:pt x="268159" y="153181"/>
                  </a:lnTo>
                  <a:lnTo>
                    <a:pt x="265291" y="180532"/>
                  </a:lnTo>
                  <a:lnTo>
                    <a:pt x="261792" y="209879"/>
                  </a:lnTo>
                  <a:lnTo>
                    <a:pt x="257872" y="240556"/>
                  </a:lnTo>
                  <a:lnTo>
                    <a:pt x="254465" y="272120"/>
                  </a:lnTo>
                  <a:lnTo>
                    <a:pt x="251399" y="304275"/>
                  </a:lnTo>
                  <a:lnTo>
                    <a:pt x="248562" y="336824"/>
                  </a:lnTo>
                  <a:lnTo>
                    <a:pt x="245877" y="368843"/>
                  </a:lnTo>
                  <a:lnTo>
                    <a:pt x="243293" y="400507"/>
                  </a:lnTo>
                  <a:lnTo>
                    <a:pt x="240777" y="431935"/>
                  </a:lnTo>
                  <a:lnTo>
                    <a:pt x="239099" y="462412"/>
                  </a:lnTo>
                  <a:lnTo>
                    <a:pt x="237981" y="492255"/>
                  </a:lnTo>
                  <a:lnTo>
                    <a:pt x="237235" y="521676"/>
                  </a:lnTo>
                  <a:lnTo>
                    <a:pt x="237532" y="548433"/>
                  </a:lnTo>
                  <a:lnTo>
                    <a:pt x="238523" y="573415"/>
                  </a:lnTo>
                  <a:lnTo>
                    <a:pt x="239978" y="597213"/>
                  </a:lnTo>
                  <a:lnTo>
                    <a:pt x="241742" y="617841"/>
                  </a:lnTo>
                  <a:lnTo>
                    <a:pt x="245818" y="653462"/>
                  </a:lnTo>
                  <a:lnTo>
                    <a:pt x="256368" y="688913"/>
                  </a:lnTo>
                  <a:lnTo>
                    <a:pt x="265755" y="706914"/>
                  </a:lnTo>
                  <a:lnTo>
                    <a:pt x="268452" y="708438"/>
                  </a:lnTo>
                  <a:lnTo>
                    <a:pt x="271043" y="707866"/>
                  </a:lnTo>
                  <a:lnTo>
                    <a:pt x="273564" y="705897"/>
                  </a:lnTo>
                  <a:lnTo>
                    <a:pt x="280905" y="684165"/>
                  </a:lnTo>
                  <a:lnTo>
                    <a:pt x="284315" y="648798"/>
                  </a:lnTo>
                  <a:lnTo>
                    <a:pt x="285112" y="619859"/>
                  </a:lnTo>
                  <a:lnTo>
                    <a:pt x="284673" y="588477"/>
                  </a:lnTo>
                  <a:lnTo>
                    <a:pt x="281832" y="556009"/>
                  </a:lnTo>
                  <a:lnTo>
                    <a:pt x="277923" y="525174"/>
                  </a:lnTo>
                  <a:lnTo>
                    <a:pt x="272747" y="497183"/>
                  </a:lnTo>
                  <a:lnTo>
                    <a:pt x="260113" y="463574"/>
                  </a:lnTo>
                  <a:lnTo>
                    <a:pt x="248163" y="443346"/>
                  </a:lnTo>
                  <a:lnTo>
                    <a:pt x="230680" y="430123"/>
                  </a:lnTo>
                  <a:lnTo>
                    <a:pt x="220462" y="425485"/>
                  </a:lnTo>
                  <a:lnTo>
                    <a:pt x="194291" y="422449"/>
                  </a:lnTo>
                  <a:lnTo>
                    <a:pt x="163346" y="425333"/>
                  </a:lnTo>
                  <a:lnTo>
                    <a:pt x="128425" y="434552"/>
                  </a:lnTo>
                  <a:lnTo>
                    <a:pt x="93855" y="448704"/>
                  </a:lnTo>
                  <a:lnTo>
                    <a:pt x="60763" y="465577"/>
                  </a:lnTo>
                  <a:lnTo>
                    <a:pt x="30181" y="483660"/>
                  </a:lnTo>
                  <a:lnTo>
                    <a:pt x="0" y="5019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3" name="SMARTInkShape-Group85"/>
          <p:cNvGrpSpPr/>
          <p:nvPr/>
        </p:nvGrpSpPr>
        <p:grpSpPr>
          <a:xfrm>
            <a:off x="1757306" y="5893594"/>
            <a:ext cx="1070627" cy="782304"/>
            <a:chOff x="1757306" y="5893594"/>
            <a:chExt cx="1070627" cy="782304"/>
          </a:xfrm>
        </p:grpSpPr>
        <p:sp>
          <p:nvSpPr>
            <p:cNvPr id="780" name="SMARTInkShape-529"/>
            <p:cNvSpPr/>
            <p:nvPr/>
          </p:nvSpPr>
          <p:spPr>
            <a:xfrm>
              <a:off x="1757306" y="5915025"/>
              <a:ext cx="980191" cy="514351"/>
            </a:xfrm>
            <a:custGeom>
              <a:avLst/>
              <a:gdLst/>
              <a:ahLst/>
              <a:cxnLst/>
              <a:rect l="0" t="0" r="0" b="0"/>
              <a:pathLst>
                <a:path w="980191" h="514351">
                  <a:moveTo>
                    <a:pt x="750150" y="514350"/>
                  </a:moveTo>
                  <a:lnTo>
                    <a:pt x="720488" y="479033"/>
                  </a:lnTo>
                  <a:lnTo>
                    <a:pt x="695692" y="451822"/>
                  </a:lnTo>
                  <a:lnTo>
                    <a:pt x="681301" y="434565"/>
                  </a:lnTo>
                  <a:lnTo>
                    <a:pt x="666151" y="415916"/>
                  </a:lnTo>
                  <a:lnTo>
                    <a:pt x="648907" y="395546"/>
                  </a:lnTo>
                  <a:lnTo>
                    <a:pt x="630267" y="374029"/>
                  </a:lnTo>
                  <a:lnTo>
                    <a:pt x="610697" y="351747"/>
                  </a:lnTo>
                  <a:lnTo>
                    <a:pt x="592094" y="330541"/>
                  </a:lnTo>
                  <a:lnTo>
                    <a:pt x="574136" y="310055"/>
                  </a:lnTo>
                  <a:lnTo>
                    <a:pt x="556607" y="290047"/>
                  </a:lnTo>
                  <a:lnTo>
                    <a:pt x="522314" y="255116"/>
                  </a:lnTo>
                  <a:lnTo>
                    <a:pt x="488552" y="225304"/>
                  </a:lnTo>
                  <a:lnTo>
                    <a:pt x="455026" y="201470"/>
                  </a:lnTo>
                  <a:lnTo>
                    <a:pt x="423722" y="180294"/>
                  </a:lnTo>
                  <a:lnTo>
                    <a:pt x="393140" y="161093"/>
                  </a:lnTo>
                  <a:lnTo>
                    <a:pt x="361027" y="144622"/>
                  </a:lnTo>
                  <a:lnTo>
                    <a:pt x="328234" y="129363"/>
                  </a:lnTo>
                  <a:lnTo>
                    <a:pt x="296725" y="114645"/>
                  </a:lnTo>
                  <a:lnTo>
                    <a:pt x="269493" y="100166"/>
                  </a:lnTo>
                  <a:lnTo>
                    <a:pt x="244160" y="87910"/>
                  </a:lnTo>
                  <a:lnTo>
                    <a:pt x="211819" y="74202"/>
                  </a:lnTo>
                  <a:lnTo>
                    <a:pt x="179402" y="59895"/>
                  </a:lnTo>
                  <a:lnTo>
                    <a:pt x="175016" y="54930"/>
                  </a:lnTo>
                  <a:lnTo>
                    <a:pt x="174640" y="53289"/>
                  </a:lnTo>
                  <a:lnTo>
                    <a:pt x="175183" y="52195"/>
                  </a:lnTo>
                  <a:lnTo>
                    <a:pt x="176339" y="51465"/>
                  </a:lnTo>
                  <a:lnTo>
                    <a:pt x="211546" y="42428"/>
                  </a:lnTo>
                  <a:lnTo>
                    <a:pt x="235339" y="38701"/>
                  </a:lnTo>
                  <a:lnTo>
                    <a:pt x="267081" y="37044"/>
                  </a:lnTo>
                  <a:lnTo>
                    <a:pt x="285229" y="36602"/>
                  </a:lnTo>
                  <a:lnTo>
                    <a:pt x="304471" y="36308"/>
                  </a:lnTo>
                  <a:lnTo>
                    <a:pt x="324443" y="36112"/>
                  </a:lnTo>
                  <a:lnTo>
                    <a:pt x="345696" y="36774"/>
                  </a:lnTo>
                  <a:lnTo>
                    <a:pt x="367801" y="38010"/>
                  </a:lnTo>
                  <a:lnTo>
                    <a:pt x="390476" y="39628"/>
                  </a:lnTo>
                  <a:lnTo>
                    <a:pt x="415118" y="42294"/>
                  </a:lnTo>
                  <a:lnTo>
                    <a:pt x="441070" y="45658"/>
                  </a:lnTo>
                  <a:lnTo>
                    <a:pt x="467897" y="49489"/>
                  </a:lnTo>
                  <a:lnTo>
                    <a:pt x="494513" y="54424"/>
                  </a:lnTo>
                  <a:lnTo>
                    <a:pt x="520988" y="60095"/>
                  </a:lnTo>
                  <a:lnTo>
                    <a:pt x="547369" y="66257"/>
                  </a:lnTo>
                  <a:lnTo>
                    <a:pt x="575275" y="73540"/>
                  </a:lnTo>
                  <a:lnTo>
                    <a:pt x="604198" y="81571"/>
                  </a:lnTo>
                  <a:lnTo>
                    <a:pt x="633799" y="90099"/>
                  </a:lnTo>
                  <a:lnTo>
                    <a:pt x="662264" y="98960"/>
                  </a:lnTo>
                  <a:lnTo>
                    <a:pt x="689972" y="108041"/>
                  </a:lnTo>
                  <a:lnTo>
                    <a:pt x="717175" y="117272"/>
                  </a:lnTo>
                  <a:lnTo>
                    <a:pt x="744042" y="126600"/>
                  </a:lnTo>
                  <a:lnTo>
                    <a:pt x="770684" y="135993"/>
                  </a:lnTo>
                  <a:lnTo>
                    <a:pt x="797177" y="145431"/>
                  </a:lnTo>
                  <a:lnTo>
                    <a:pt x="821189" y="155692"/>
                  </a:lnTo>
                  <a:lnTo>
                    <a:pt x="843547" y="166501"/>
                  </a:lnTo>
                  <a:lnTo>
                    <a:pt x="864802" y="177675"/>
                  </a:lnTo>
                  <a:lnTo>
                    <a:pt x="884529" y="187506"/>
                  </a:lnTo>
                  <a:lnTo>
                    <a:pt x="903236" y="196442"/>
                  </a:lnTo>
                  <a:lnTo>
                    <a:pt x="935663" y="212720"/>
                  </a:lnTo>
                  <a:lnTo>
                    <a:pt x="966513" y="233685"/>
                  </a:lnTo>
                  <a:lnTo>
                    <a:pt x="980190" y="242237"/>
                  </a:lnTo>
                  <a:lnTo>
                    <a:pt x="979710" y="244042"/>
                  </a:lnTo>
                  <a:lnTo>
                    <a:pt x="966477" y="243929"/>
                  </a:lnTo>
                  <a:lnTo>
                    <a:pt x="942604" y="239117"/>
                  </a:lnTo>
                  <a:lnTo>
                    <a:pt x="911091" y="230893"/>
                  </a:lnTo>
                  <a:lnTo>
                    <a:pt x="891576" y="225366"/>
                  </a:lnTo>
                  <a:lnTo>
                    <a:pt x="870627" y="219301"/>
                  </a:lnTo>
                  <a:lnTo>
                    <a:pt x="847137" y="212875"/>
                  </a:lnTo>
                  <a:lnTo>
                    <a:pt x="821952" y="206211"/>
                  </a:lnTo>
                  <a:lnTo>
                    <a:pt x="795637" y="199386"/>
                  </a:lnTo>
                  <a:lnTo>
                    <a:pt x="767774" y="192456"/>
                  </a:lnTo>
                  <a:lnTo>
                    <a:pt x="738881" y="185454"/>
                  </a:lnTo>
                  <a:lnTo>
                    <a:pt x="709300" y="178405"/>
                  </a:lnTo>
                  <a:lnTo>
                    <a:pt x="678467" y="172117"/>
                  </a:lnTo>
                  <a:lnTo>
                    <a:pt x="646799" y="166339"/>
                  </a:lnTo>
                  <a:lnTo>
                    <a:pt x="614574" y="160899"/>
                  </a:lnTo>
                  <a:lnTo>
                    <a:pt x="580391" y="156478"/>
                  </a:lnTo>
                  <a:lnTo>
                    <a:pt x="544903" y="152738"/>
                  </a:lnTo>
                  <a:lnTo>
                    <a:pt x="508543" y="149450"/>
                  </a:lnTo>
                  <a:lnTo>
                    <a:pt x="472398" y="146465"/>
                  </a:lnTo>
                  <a:lnTo>
                    <a:pt x="436394" y="143681"/>
                  </a:lnTo>
                  <a:lnTo>
                    <a:pt x="400486" y="141031"/>
                  </a:lnTo>
                  <a:lnTo>
                    <a:pt x="364641" y="139264"/>
                  </a:lnTo>
                  <a:lnTo>
                    <a:pt x="328838" y="138086"/>
                  </a:lnTo>
                  <a:lnTo>
                    <a:pt x="293063" y="137302"/>
                  </a:lnTo>
                  <a:lnTo>
                    <a:pt x="259688" y="135984"/>
                  </a:lnTo>
                  <a:lnTo>
                    <a:pt x="227913" y="134312"/>
                  </a:lnTo>
                  <a:lnTo>
                    <a:pt x="197204" y="132404"/>
                  </a:lnTo>
                  <a:lnTo>
                    <a:pt x="168795" y="129544"/>
                  </a:lnTo>
                  <a:lnTo>
                    <a:pt x="141917" y="126050"/>
                  </a:lnTo>
                  <a:lnTo>
                    <a:pt x="116062" y="122134"/>
                  </a:lnTo>
                  <a:lnTo>
                    <a:pt x="94062" y="117141"/>
                  </a:lnTo>
                  <a:lnTo>
                    <a:pt x="74633" y="111432"/>
                  </a:lnTo>
                  <a:lnTo>
                    <a:pt x="42727" y="97150"/>
                  </a:lnTo>
                  <a:lnTo>
                    <a:pt x="20608" y="77574"/>
                  </a:lnTo>
                  <a:lnTo>
                    <a:pt x="7074" y="55644"/>
                  </a:lnTo>
                  <a:lnTo>
                    <a:pt x="0" y="34255"/>
                  </a:lnTo>
                  <a:lnTo>
                    <a:pt x="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1" name="SMARTInkShape-530"/>
            <p:cNvSpPr/>
            <p:nvPr/>
          </p:nvSpPr>
          <p:spPr>
            <a:xfrm>
              <a:off x="2143125" y="5893594"/>
              <a:ext cx="321470" cy="250032"/>
            </a:xfrm>
            <a:custGeom>
              <a:avLst/>
              <a:gdLst/>
              <a:ahLst/>
              <a:cxnLst/>
              <a:rect l="0" t="0" r="0" b="0"/>
              <a:pathLst>
                <a:path w="321470" h="250032">
                  <a:moveTo>
                    <a:pt x="0" y="0"/>
                  </a:moveTo>
                  <a:lnTo>
                    <a:pt x="25400" y="19050"/>
                  </a:lnTo>
                  <a:lnTo>
                    <a:pt x="45508" y="34131"/>
                  </a:lnTo>
                  <a:lnTo>
                    <a:pt x="69233" y="52123"/>
                  </a:lnTo>
                  <a:lnTo>
                    <a:pt x="95368" y="72055"/>
                  </a:lnTo>
                  <a:lnTo>
                    <a:pt x="123110" y="93280"/>
                  </a:lnTo>
                  <a:lnTo>
                    <a:pt x="151129" y="115368"/>
                  </a:lnTo>
                  <a:lnTo>
                    <a:pt x="179334" y="138030"/>
                  </a:lnTo>
                  <a:lnTo>
                    <a:pt x="207662" y="161077"/>
                  </a:lnTo>
                  <a:lnTo>
                    <a:pt x="232898" y="181203"/>
                  </a:lnTo>
                  <a:lnTo>
                    <a:pt x="321469"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2" name="SMARTInkShape-531"/>
            <p:cNvSpPr/>
            <p:nvPr/>
          </p:nvSpPr>
          <p:spPr>
            <a:xfrm>
              <a:off x="2564606" y="6579394"/>
              <a:ext cx="263327" cy="96504"/>
            </a:xfrm>
            <a:custGeom>
              <a:avLst/>
              <a:gdLst/>
              <a:ahLst/>
              <a:cxnLst/>
              <a:rect l="0" t="0" r="0" b="0"/>
              <a:pathLst>
                <a:path w="263327" h="96504">
                  <a:moveTo>
                    <a:pt x="257175" y="7144"/>
                  </a:moveTo>
                  <a:lnTo>
                    <a:pt x="260968" y="10936"/>
                  </a:lnTo>
                  <a:lnTo>
                    <a:pt x="263326" y="24671"/>
                  </a:lnTo>
                  <a:lnTo>
                    <a:pt x="256418" y="59693"/>
                  </a:lnTo>
                  <a:lnTo>
                    <a:pt x="254289" y="68370"/>
                  </a:lnTo>
                  <a:lnTo>
                    <a:pt x="248901" y="75742"/>
                  </a:lnTo>
                  <a:lnTo>
                    <a:pt x="232331" y="88168"/>
                  </a:lnTo>
                  <a:lnTo>
                    <a:pt x="196898" y="96503"/>
                  </a:lnTo>
                  <a:lnTo>
                    <a:pt x="167943" y="94220"/>
                  </a:lnTo>
                  <a:lnTo>
                    <a:pt x="136554" y="86325"/>
                  </a:lnTo>
                  <a:lnTo>
                    <a:pt x="104083" y="72233"/>
                  </a:lnTo>
                  <a:lnTo>
                    <a:pt x="73247" y="55387"/>
                  </a:lnTo>
                  <a:lnTo>
                    <a:pt x="45254" y="3731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625547933"/>
      </p:ext>
    </p:extLst>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Let’s look back at the text!</a:t>
            </a:r>
          </a:p>
        </p:txBody>
      </p:sp>
      <p:sp>
        <p:nvSpPr>
          <p:cNvPr id="287" name="Shape 287"/>
          <p:cNvSpPr txBox="1">
            <a:spLocks noGrp="1"/>
          </p:cNvSpPr>
          <p:nvPr>
            <p:ph type="body" idx="1"/>
          </p:nvPr>
        </p:nvSpPr>
        <p:spPr>
          <a:xfrm>
            <a:off x="1009442" y="1447800"/>
            <a:ext cx="7125000" cy="4411059"/>
          </a:xfrm>
          <a:prstGeom prst="rect">
            <a:avLst/>
          </a:prstGeom>
        </p:spPr>
        <p:txBody>
          <a:bodyPr lIns="91425" tIns="91425" rIns="91425" bIns="91425" anchor="t" anchorCtr="0">
            <a:noAutofit/>
          </a:bodyPr>
          <a:lstStyle/>
          <a:p>
            <a:pPr rtl="0">
              <a:spcBef>
                <a:spcPts val="0"/>
              </a:spcBef>
              <a:buNone/>
            </a:pPr>
            <a:r>
              <a:rPr lang="en-US" dirty="0"/>
              <a:t>Underline the topic sentences of each paragraph!</a:t>
            </a:r>
          </a:p>
          <a:p>
            <a:pPr marL="457200" lvl="0" indent="-317500" rtl="0">
              <a:spcBef>
                <a:spcPts val="0"/>
              </a:spcBef>
              <a:buClr>
                <a:srgbClr val="3F3F3F"/>
              </a:buClr>
              <a:buSzPct val="77777"/>
              <a:buFont typeface="Verdana"/>
              <a:buChar char="○"/>
            </a:pPr>
            <a:r>
              <a:rPr lang="en-US" dirty="0"/>
              <a:t>What is the organizational pattern you see here</a:t>
            </a:r>
            <a:r>
              <a:rPr lang="en-US" dirty="0" smtClean="0"/>
              <a:t>?</a:t>
            </a:r>
          </a:p>
          <a:p>
            <a:pPr marL="457200" lvl="0" indent="-317500" rtl="0">
              <a:spcBef>
                <a:spcPts val="0"/>
              </a:spcBef>
              <a:buClr>
                <a:srgbClr val="3F3F3F"/>
              </a:buClr>
              <a:buSzPct val="77777"/>
              <a:buFont typeface="Verdana"/>
              <a:buChar char="○"/>
            </a:pPr>
            <a:endParaRPr lang="en-US" dirty="0"/>
          </a:p>
          <a:p>
            <a:pPr marL="0" lvl="0" indent="0" rtl="0">
              <a:spcBef>
                <a:spcPts val="0"/>
              </a:spcBef>
              <a:buNone/>
            </a:pPr>
            <a:endParaRPr dirty="0"/>
          </a:p>
          <a:p>
            <a:pPr marL="457200" lvl="0" indent="-317500" rtl="0">
              <a:spcBef>
                <a:spcPts val="0"/>
              </a:spcBef>
              <a:buClr>
                <a:srgbClr val="3F3F3F"/>
              </a:buClr>
              <a:buSzPct val="77777"/>
              <a:buFont typeface="Verdana"/>
              <a:buChar char="○"/>
            </a:pPr>
            <a:r>
              <a:rPr lang="en-US" dirty="0" smtClean="0"/>
              <a:t>Why </a:t>
            </a:r>
            <a:r>
              <a:rPr lang="en-US" dirty="0"/>
              <a:t>might the author choose this pattern? Discuss this with your partner for 1 minute before we come together as a class</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endParaRPr lang="en-US" dirty="0" smtClean="0"/>
          </a:p>
          <a:p>
            <a:pPr marL="457200" lvl="0" indent="-317500" rtl="0">
              <a:spcBef>
                <a:spcPts val="0"/>
              </a:spcBef>
              <a:buClr>
                <a:srgbClr val="3F3F3F"/>
              </a:buClr>
              <a:buSzPct val="77777"/>
              <a:buFont typeface="Verdana"/>
              <a:buChar char="○"/>
            </a:pPr>
            <a:r>
              <a:rPr lang="en-US" dirty="0" smtClean="0"/>
              <a:t>How does this pattern help reinforce her message? </a:t>
            </a:r>
            <a:endParaRPr lang="en-US" dirty="0"/>
          </a:p>
          <a:p>
            <a:pPr>
              <a:spcBef>
                <a:spcPts val="0"/>
              </a:spcBef>
              <a:buNone/>
            </a:pPr>
            <a:endParaRPr lang="en-US" dirty="0" smtClean="0"/>
          </a:p>
          <a:p>
            <a:pPr>
              <a:spcBef>
                <a:spcPts val="0"/>
              </a:spcBef>
              <a:buNone/>
            </a:pPr>
            <a:endParaRPr dirty="0"/>
          </a:p>
        </p:txBody>
      </p:sp>
      <p:grpSp>
        <p:nvGrpSpPr>
          <p:cNvPr id="16" name="SMARTInkShape-Group38"/>
          <p:cNvGrpSpPr/>
          <p:nvPr/>
        </p:nvGrpSpPr>
        <p:grpSpPr>
          <a:xfrm>
            <a:off x="1010117" y="3171825"/>
            <a:ext cx="3011815" cy="1185864"/>
            <a:chOff x="1010117" y="3171825"/>
            <a:chExt cx="3011815" cy="1185864"/>
          </a:xfrm>
        </p:grpSpPr>
        <p:sp>
          <p:nvSpPr>
            <p:cNvPr id="2" name="SMARTInkShape-242"/>
            <p:cNvSpPr/>
            <p:nvPr/>
          </p:nvSpPr>
          <p:spPr>
            <a:xfrm>
              <a:off x="3761957" y="4143669"/>
              <a:ext cx="259975" cy="106863"/>
            </a:xfrm>
            <a:custGeom>
              <a:avLst/>
              <a:gdLst/>
              <a:ahLst/>
              <a:cxnLst/>
              <a:rect l="0" t="0" r="0" b="0"/>
              <a:pathLst>
                <a:path w="259975" h="106863">
                  <a:moveTo>
                    <a:pt x="9943" y="6850"/>
                  </a:moveTo>
                  <a:lnTo>
                    <a:pt x="6151" y="6850"/>
                  </a:lnTo>
                  <a:lnTo>
                    <a:pt x="2172" y="4733"/>
                  </a:lnTo>
                  <a:lnTo>
                    <a:pt x="0" y="3058"/>
                  </a:lnTo>
                  <a:lnTo>
                    <a:pt x="139" y="1940"/>
                  </a:lnTo>
                  <a:lnTo>
                    <a:pt x="1820" y="1195"/>
                  </a:lnTo>
                  <a:lnTo>
                    <a:pt x="19716" y="0"/>
                  </a:lnTo>
                  <a:lnTo>
                    <a:pt x="52678" y="6261"/>
                  </a:lnTo>
                  <a:lnTo>
                    <a:pt x="85135" y="18405"/>
                  </a:lnTo>
                  <a:lnTo>
                    <a:pt x="120681" y="35938"/>
                  </a:lnTo>
                  <a:lnTo>
                    <a:pt x="147266" y="46501"/>
                  </a:lnTo>
                  <a:lnTo>
                    <a:pt x="174957" y="58604"/>
                  </a:lnTo>
                  <a:lnTo>
                    <a:pt x="201551" y="71920"/>
                  </a:lnTo>
                  <a:lnTo>
                    <a:pt x="232786" y="91217"/>
                  </a:lnTo>
                  <a:lnTo>
                    <a:pt x="259974" y="1068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243"/>
            <p:cNvSpPr/>
            <p:nvPr/>
          </p:nvSpPr>
          <p:spPr>
            <a:xfrm>
              <a:off x="3898402" y="4100513"/>
              <a:ext cx="59237" cy="257176"/>
            </a:xfrm>
            <a:custGeom>
              <a:avLst/>
              <a:gdLst/>
              <a:ahLst/>
              <a:cxnLst/>
              <a:rect l="0" t="0" r="0" b="0"/>
              <a:pathLst>
                <a:path w="59237" h="257176">
                  <a:moveTo>
                    <a:pt x="59236" y="0"/>
                  </a:moveTo>
                  <a:lnTo>
                    <a:pt x="59236" y="3792"/>
                  </a:lnTo>
                  <a:lnTo>
                    <a:pt x="55002" y="7770"/>
                  </a:lnTo>
                  <a:lnTo>
                    <a:pt x="48623" y="12978"/>
                  </a:lnTo>
                  <a:lnTo>
                    <a:pt x="35594" y="33792"/>
                  </a:lnTo>
                  <a:lnTo>
                    <a:pt x="21422" y="62863"/>
                  </a:lnTo>
                  <a:lnTo>
                    <a:pt x="10725" y="80274"/>
                  </a:lnTo>
                  <a:lnTo>
                    <a:pt x="0" y="107490"/>
                  </a:lnTo>
                  <a:lnTo>
                    <a:pt x="233" y="132479"/>
                  </a:lnTo>
                  <a:lnTo>
                    <a:pt x="5329" y="159991"/>
                  </a:lnTo>
                  <a:lnTo>
                    <a:pt x="15749" y="192822"/>
                  </a:lnTo>
                  <a:lnTo>
                    <a:pt x="34859" y="224825"/>
                  </a:lnTo>
                  <a:lnTo>
                    <a:pt x="59236" y="2571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244"/>
            <p:cNvSpPr/>
            <p:nvPr/>
          </p:nvSpPr>
          <p:spPr>
            <a:xfrm>
              <a:off x="3766582" y="4094890"/>
              <a:ext cx="83351" cy="211217"/>
            </a:xfrm>
            <a:custGeom>
              <a:avLst/>
              <a:gdLst/>
              <a:ahLst/>
              <a:cxnLst/>
              <a:rect l="0" t="0" r="0" b="0"/>
              <a:pathLst>
                <a:path w="83351" h="211217">
                  <a:moveTo>
                    <a:pt x="76756" y="48485"/>
                  </a:moveTo>
                  <a:lnTo>
                    <a:pt x="71052" y="41988"/>
                  </a:lnTo>
                  <a:lnTo>
                    <a:pt x="56170" y="21749"/>
                  </a:lnTo>
                  <a:lnTo>
                    <a:pt x="33691" y="6178"/>
                  </a:lnTo>
                  <a:lnTo>
                    <a:pt x="24278" y="1901"/>
                  </a:lnTo>
                  <a:lnTo>
                    <a:pt x="14803" y="0"/>
                  </a:lnTo>
                  <a:lnTo>
                    <a:pt x="7417" y="1271"/>
                  </a:lnTo>
                  <a:lnTo>
                    <a:pt x="4336" y="2722"/>
                  </a:lnTo>
                  <a:lnTo>
                    <a:pt x="2282" y="5276"/>
                  </a:lnTo>
                  <a:lnTo>
                    <a:pt x="0" y="12348"/>
                  </a:lnTo>
                  <a:lnTo>
                    <a:pt x="9941" y="46139"/>
                  </a:lnTo>
                  <a:lnTo>
                    <a:pt x="23445" y="74689"/>
                  </a:lnTo>
                  <a:lnTo>
                    <a:pt x="41381" y="103257"/>
                  </a:lnTo>
                  <a:lnTo>
                    <a:pt x="57102" y="131036"/>
                  </a:lnTo>
                  <a:lnTo>
                    <a:pt x="74520" y="162158"/>
                  </a:lnTo>
                  <a:lnTo>
                    <a:pt x="81120" y="181914"/>
                  </a:lnTo>
                  <a:lnTo>
                    <a:pt x="83350" y="199019"/>
                  </a:lnTo>
                  <a:lnTo>
                    <a:pt x="81539" y="204818"/>
                  </a:lnTo>
                  <a:lnTo>
                    <a:pt x="79944" y="207476"/>
                  </a:lnTo>
                  <a:lnTo>
                    <a:pt x="77294" y="209248"/>
                  </a:lnTo>
                  <a:lnTo>
                    <a:pt x="70116" y="211216"/>
                  </a:lnTo>
                  <a:lnTo>
                    <a:pt x="53357" y="208532"/>
                  </a:lnTo>
                  <a:lnTo>
                    <a:pt x="37102" y="198917"/>
                  </a:lnTo>
                  <a:lnTo>
                    <a:pt x="5318" y="1770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45"/>
            <p:cNvSpPr/>
            <p:nvPr/>
          </p:nvSpPr>
          <p:spPr>
            <a:xfrm>
              <a:off x="3400425" y="4150606"/>
              <a:ext cx="335757" cy="113793"/>
            </a:xfrm>
            <a:custGeom>
              <a:avLst/>
              <a:gdLst/>
              <a:ahLst/>
              <a:cxnLst/>
              <a:rect l="0" t="0" r="0" b="0"/>
              <a:pathLst>
                <a:path w="335757" h="113793">
                  <a:moveTo>
                    <a:pt x="0" y="7057"/>
                  </a:moveTo>
                  <a:lnTo>
                    <a:pt x="3792" y="3264"/>
                  </a:lnTo>
                  <a:lnTo>
                    <a:pt x="7771" y="1402"/>
                  </a:lnTo>
                  <a:lnTo>
                    <a:pt x="31434" y="0"/>
                  </a:lnTo>
                  <a:lnTo>
                    <a:pt x="56921" y="5633"/>
                  </a:lnTo>
                  <a:lnTo>
                    <a:pt x="87877" y="19047"/>
                  </a:lnTo>
                  <a:lnTo>
                    <a:pt x="122405" y="38016"/>
                  </a:lnTo>
                  <a:lnTo>
                    <a:pt x="125840" y="42777"/>
                  </a:lnTo>
                  <a:lnTo>
                    <a:pt x="128160" y="47539"/>
                  </a:lnTo>
                  <a:lnTo>
                    <a:pt x="131837" y="52301"/>
                  </a:lnTo>
                  <a:lnTo>
                    <a:pt x="132342" y="54682"/>
                  </a:lnTo>
                  <a:lnTo>
                    <a:pt x="131884" y="57063"/>
                  </a:lnTo>
                  <a:lnTo>
                    <a:pt x="130053" y="61825"/>
                  </a:lnTo>
                  <a:lnTo>
                    <a:pt x="128644" y="74724"/>
                  </a:lnTo>
                  <a:lnTo>
                    <a:pt x="127832" y="75981"/>
                  </a:lnTo>
                  <a:lnTo>
                    <a:pt x="126496" y="76819"/>
                  </a:lnTo>
                  <a:lnTo>
                    <a:pt x="124812" y="77377"/>
                  </a:lnTo>
                  <a:lnTo>
                    <a:pt x="123689" y="76956"/>
                  </a:lnTo>
                  <a:lnTo>
                    <a:pt x="122941" y="75881"/>
                  </a:lnTo>
                  <a:lnTo>
                    <a:pt x="121740" y="72245"/>
                  </a:lnTo>
                  <a:lnTo>
                    <a:pt x="121531" y="67823"/>
                  </a:lnTo>
                  <a:lnTo>
                    <a:pt x="131395" y="44638"/>
                  </a:lnTo>
                  <a:lnTo>
                    <a:pt x="145048" y="26930"/>
                  </a:lnTo>
                  <a:lnTo>
                    <a:pt x="157806" y="15856"/>
                  </a:lnTo>
                  <a:lnTo>
                    <a:pt x="162354" y="12922"/>
                  </a:lnTo>
                  <a:lnTo>
                    <a:pt x="180132" y="8795"/>
                  </a:lnTo>
                  <a:lnTo>
                    <a:pt x="215441" y="7209"/>
                  </a:lnTo>
                  <a:lnTo>
                    <a:pt x="236613" y="7880"/>
                  </a:lnTo>
                  <a:lnTo>
                    <a:pt x="243539" y="10862"/>
                  </a:lnTo>
                  <a:lnTo>
                    <a:pt x="251900" y="17004"/>
                  </a:lnTo>
                  <a:lnTo>
                    <a:pt x="254831" y="21532"/>
                  </a:lnTo>
                  <a:lnTo>
                    <a:pt x="256480" y="28543"/>
                  </a:lnTo>
                  <a:lnTo>
                    <a:pt x="257038" y="41816"/>
                  </a:lnTo>
                  <a:lnTo>
                    <a:pt x="253342" y="55103"/>
                  </a:lnTo>
                  <a:lnTo>
                    <a:pt x="233325" y="86913"/>
                  </a:lnTo>
                  <a:lnTo>
                    <a:pt x="224624" y="97326"/>
                  </a:lnTo>
                  <a:lnTo>
                    <a:pt x="222864" y="102210"/>
                  </a:lnTo>
                  <a:lnTo>
                    <a:pt x="223189" y="104623"/>
                  </a:lnTo>
                  <a:lnTo>
                    <a:pt x="225666" y="109422"/>
                  </a:lnTo>
                  <a:lnTo>
                    <a:pt x="227438" y="111019"/>
                  </a:lnTo>
                  <a:lnTo>
                    <a:pt x="231523" y="112793"/>
                  </a:lnTo>
                  <a:lnTo>
                    <a:pt x="238285" y="113792"/>
                  </a:lnTo>
                  <a:lnTo>
                    <a:pt x="242959" y="111909"/>
                  </a:lnTo>
                  <a:lnTo>
                    <a:pt x="256219" y="100440"/>
                  </a:lnTo>
                  <a:lnTo>
                    <a:pt x="276030" y="68860"/>
                  </a:lnTo>
                  <a:lnTo>
                    <a:pt x="283595" y="52014"/>
                  </a:lnTo>
                  <a:lnTo>
                    <a:pt x="285586" y="46088"/>
                  </a:lnTo>
                  <a:lnTo>
                    <a:pt x="292562" y="36086"/>
                  </a:lnTo>
                  <a:lnTo>
                    <a:pt x="293682" y="54772"/>
                  </a:lnTo>
                  <a:lnTo>
                    <a:pt x="309687" y="79886"/>
                  </a:lnTo>
                  <a:lnTo>
                    <a:pt x="316497" y="83081"/>
                  </a:lnTo>
                  <a:lnTo>
                    <a:pt x="324021" y="85295"/>
                  </a:lnTo>
                  <a:lnTo>
                    <a:pt x="335756" y="927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46"/>
            <p:cNvSpPr/>
            <p:nvPr/>
          </p:nvSpPr>
          <p:spPr>
            <a:xfrm>
              <a:off x="3496653" y="3993356"/>
              <a:ext cx="18073" cy="314326"/>
            </a:xfrm>
            <a:custGeom>
              <a:avLst/>
              <a:gdLst/>
              <a:ahLst/>
              <a:cxnLst/>
              <a:rect l="0" t="0" r="0" b="0"/>
              <a:pathLst>
                <a:path w="18073" h="314326">
                  <a:moveTo>
                    <a:pt x="10928" y="0"/>
                  </a:moveTo>
                  <a:lnTo>
                    <a:pt x="10928" y="3792"/>
                  </a:lnTo>
                  <a:lnTo>
                    <a:pt x="8812" y="7771"/>
                  </a:lnTo>
                  <a:lnTo>
                    <a:pt x="7136" y="9943"/>
                  </a:lnTo>
                  <a:lnTo>
                    <a:pt x="4777" y="24377"/>
                  </a:lnTo>
                  <a:lnTo>
                    <a:pt x="3915" y="57538"/>
                  </a:lnTo>
                  <a:lnTo>
                    <a:pt x="3810" y="89594"/>
                  </a:lnTo>
                  <a:lnTo>
                    <a:pt x="0" y="117122"/>
                  </a:lnTo>
                  <a:lnTo>
                    <a:pt x="1428" y="149180"/>
                  </a:lnTo>
                  <a:lnTo>
                    <a:pt x="3086" y="180021"/>
                  </a:lnTo>
                  <a:lnTo>
                    <a:pt x="3578" y="213060"/>
                  </a:lnTo>
                  <a:lnTo>
                    <a:pt x="7516" y="244192"/>
                  </a:lnTo>
                  <a:lnTo>
                    <a:pt x="11048" y="277453"/>
                  </a:lnTo>
                  <a:lnTo>
                    <a:pt x="18072" y="3143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47"/>
            <p:cNvSpPr/>
            <p:nvPr/>
          </p:nvSpPr>
          <p:spPr>
            <a:xfrm>
              <a:off x="3250406" y="4123540"/>
              <a:ext cx="157164" cy="84130"/>
            </a:xfrm>
            <a:custGeom>
              <a:avLst/>
              <a:gdLst/>
              <a:ahLst/>
              <a:cxnLst/>
              <a:rect l="0" t="0" r="0" b="0"/>
              <a:pathLst>
                <a:path w="157164" h="84130">
                  <a:moveTo>
                    <a:pt x="0" y="34123"/>
                  </a:moveTo>
                  <a:lnTo>
                    <a:pt x="0" y="40273"/>
                  </a:lnTo>
                  <a:lnTo>
                    <a:pt x="6850" y="48090"/>
                  </a:lnTo>
                  <a:lnTo>
                    <a:pt x="13269" y="48382"/>
                  </a:lnTo>
                  <a:lnTo>
                    <a:pt x="13608" y="47598"/>
                  </a:lnTo>
                  <a:lnTo>
                    <a:pt x="15022" y="36223"/>
                  </a:lnTo>
                  <a:lnTo>
                    <a:pt x="18054" y="31617"/>
                  </a:lnTo>
                  <a:lnTo>
                    <a:pt x="34412" y="17702"/>
                  </a:lnTo>
                  <a:lnTo>
                    <a:pt x="37229" y="13650"/>
                  </a:lnTo>
                  <a:lnTo>
                    <a:pt x="40694" y="10949"/>
                  </a:lnTo>
                  <a:lnTo>
                    <a:pt x="67697" y="1112"/>
                  </a:lnTo>
                  <a:lnTo>
                    <a:pt x="85940" y="0"/>
                  </a:lnTo>
                  <a:lnTo>
                    <a:pt x="100958" y="4345"/>
                  </a:lnTo>
                  <a:lnTo>
                    <a:pt x="129827" y="22262"/>
                  </a:lnTo>
                  <a:lnTo>
                    <a:pt x="133107" y="26999"/>
                  </a:lnTo>
                  <a:lnTo>
                    <a:pt x="134954" y="34129"/>
                  </a:lnTo>
                  <a:lnTo>
                    <a:pt x="136180" y="39681"/>
                  </a:lnTo>
                  <a:lnTo>
                    <a:pt x="141837" y="56942"/>
                  </a:lnTo>
                  <a:lnTo>
                    <a:pt x="143464" y="67264"/>
                  </a:lnTo>
                  <a:lnTo>
                    <a:pt x="150133" y="76821"/>
                  </a:lnTo>
                  <a:lnTo>
                    <a:pt x="157163" y="841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48"/>
            <p:cNvSpPr/>
            <p:nvPr/>
          </p:nvSpPr>
          <p:spPr>
            <a:xfrm>
              <a:off x="3125377" y="4129088"/>
              <a:ext cx="89263" cy="107034"/>
            </a:xfrm>
            <a:custGeom>
              <a:avLst/>
              <a:gdLst/>
              <a:ahLst/>
              <a:cxnLst/>
              <a:rect l="0" t="0" r="0" b="0"/>
              <a:pathLst>
                <a:path w="89263" h="107034">
                  <a:moveTo>
                    <a:pt x="46448" y="85725"/>
                  </a:moveTo>
                  <a:lnTo>
                    <a:pt x="46448" y="79574"/>
                  </a:lnTo>
                  <a:lnTo>
                    <a:pt x="45654" y="79243"/>
                  </a:lnTo>
                  <a:lnTo>
                    <a:pt x="12656" y="78589"/>
                  </a:lnTo>
                  <a:lnTo>
                    <a:pt x="9632" y="79380"/>
                  </a:lnTo>
                  <a:lnTo>
                    <a:pt x="7617" y="80701"/>
                  </a:lnTo>
                  <a:lnTo>
                    <a:pt x="590" y="88525"/>
                  </a:lnTo>
                  <a:lnTo>
                    <a:pt x="0" y="90766"/>
                  </a:lnTo>
                  <a:lnTo>
                    <a:pt x="402" y="93054"/>
                  </a:lnTo>
                  <a:lnTo>
                    <a:pt x="4759" y="100067"/>
                  </a:lnTo>
                  <a:lnTo>
                    <a:pt x="6749" y="102430"/>
                  </a:lnTo>
                  <a:lnTo>
                    <a:pt x="11077" y="105055"/>
                  </a:lnTo>
                  <a:lnTo>
                    <a:pt x="20093" y="106533"/>
                  </a:lnTo>
                  <a:lnTo>
                    <a:pt x="41154" y="107033"/>
                  </a:lnTo>
                  <a:lnTo>
                    <a:pt x="52297" y="102868"/>
                  </a:lnTo>
                  <a:lnTo>
                    <a:pt x="76440" y="87688"/>
                  </a:lnTo>
                  <a:lnTo>
                    <a:pt x="83061" y="79718"/>
                  </a:lnTo>
                  <a:lnTo>
                    <a:pt x="86533" y="68767"/>
                  </a:lnTo>
                  <a:lnTo>
                    <a:pt x="89067" y="36111"/>
                  </a:lnTo>
                  <a:lnTo>
                    <a:pt x="89262" y="20538"/>
                  </a:lnTo>
                  <a:lnTo>
                    <a:pt x="821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49"/>
            <p:cNvSpPr/>
            <p:nvPr/>
          </p:nvSpPr>
          <p:spPr>
            <a:xfrm>
              <a:off x="2925402" y="4122157"/>
              <a:ext cx="139268" cy="149807"/>
            </a:xfrm>
            <a:custGeom>
              <a:avLst/>
              <a:gdLst/>
              <a:ahLst/>
              <a:cxnLst/>
              <a:rect l="0" t="0" r="0" b="0"/>
              <a:pathLst>
                <a:path w="139268" h="149807">
                  <a:moveTo>
                    <a:pt x="139267" y="14074"/>
                  </a:moveTo>
                  <a:lnTo>
                    <a:pt x="139267" y="7923"/>
                  </a:lnTo>
                  <a:lnTo>
                    <a:pt x="135474" y="3432"/>
                  </a:lnTo>
                  <a:lnTo>
                    <a:pt x="131496" y="1407"/>
                  </a:lnTo>
                  <a:lnTo>
                    <a:pt x="113637" y="0"/>
                  </a:lnTo>
                  <a:lnTo>
                    <a:pt x="95954" y="644"/>
                  </a:lnTo>
                  <a:lnTo>
                    <a:pt x="66672" y="9738"/>
                  </a:lnTo>
                  <a:lnTo>
                    <a:pt x="39820" y="24624"/>
                  </a:lnTo>
                  <a:lnTo>
                    <a:pt x="13448" y="47547"/>
                  </a:lnTo>
                  <a:lnTo>
                    <a:pt x="7941" y="59113"/>
                  </a:lnTo>
                  <a:lnTo>
                    <a:pt x="0" y="88033"/>
                  </a:lnTo>
                  <a:lnTo>
                    <a:pt x="2929" y="106896"/>
                  </a:lnTo>
                  <a:lnTo>
                    <a:pt x="6705" y="117770"/>
                  </a:lnTo>
                  <a:lnTo>
                    <a:pt x="39254" y="1498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50"/>
            <p:cNvSpPr/>
            <p:nvPr/>
          </p:nvSpPr>
          <p:spPr>
            <a:xfrm>
              <a:off x="2800350" y="3925143"/>
              <a:ext cx="192882" cy="389683"/>
            </a:xfrm>
            <a:custGeom>
              <a:avLst/>
              <a:gdLst/>
              <a:ahLst/>
              <a:cxnLst/>
              <a:rect l="0" t="0" r="0" b="0"/>
              <a:pathLst>
                <a:path w="192882" h="389683">
                  <a:moveTo>
                    <a:pt x="192881" y="11063"/>
                  </a:moveTo>
                  <a:lnTo>
                    <a:pt x="192881" y="0"/>
                  </a:lnTo>
                  <a:lnTo>
                    <a:pt x="192881" y="7039"/>
                  </a:lnTo>
                  <a:lnTo>
                    <a:pt x="189089" y="17455"/>
                  </a:lnTo>
                  <a:lnTo>
                    <a:pt x="169938" y="48336"/>
                  </a:lnTo>
                  <a:lnTo>
                    <a:pt x="149103" y="81367"/>
                  </a:lnTo>
                  <a:lnTo>
                    <a:pt x="132990" y="109064"/>
                  </a:lnTo>
                  <a:lnTo>
                    <a:pt x="114282" y="138173"/>
                  </a:lnTo>
                  <a:lnTo>
                    <a:pt x="96744" y="170786"/>
                  </a:lnTo>
                  <a:lnTo>
                    <a:pt x="73732" y="200911"/>
                  </a:lnTo>
                  <a:lnTo>
                    <a:pt x="56154" y="229945"/>
                  </a:lnTo>
                  <a:lnTo>
                    <a:pt x="40892" y="258656"/>
                  </a:lnTo>
                  <a:lnTo>
                    <a:pt x="26315" y="287271"/>
                  </a:lnTo>
                  <a:lnTo>
                    <a:pt x="12736" y="315064"/>
                  </a:lnTo>
                  <a:lnTo>
                    <a:pt x="2751" y="346191"/>
                  </a:lnTo>
                  <a:lnTo>
                    <a:pt x="241" y="379739"/>
                  </a:lnTo>
                  <a:lnTo>
                    <a:pt x="0" y="3896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51"/>
            <p:cNvSpPr/>
            <p:nvPr/>
          </p:nvSpPr>
          <p:spPr>
            <a:xfrm>
              <a:off x="2401133" y="4079527"/>
              <a:ext cx="334924" cy="120777"/>
            </a:xfrm>
            <a:custGeom>
              <a:avLst/>
              <a:gdLst/>
              <a:ahLst/>
              <a:cxnLst/>
              <a:rect l="0" t="0" r="0" b="0"/>
              <a:pathLst>
                <a:path w="334924" h="120777">
                  <a:moveTo>
                    <a:pt x="77748" y="6698"/>
                  </a:moveTo>
                  <a:lnTo>
                    <a:pt x="70899" y="6698"/>
                  </a:lnTo>
                  <a:lnTo>
                    <a:pt x="36814" y="34339"/>
                  </a:lnTo>
                  <a:lnTo>
                    <a:pt x="5490" y="67886"/>
                  </a:lnTo>
                  <a:lnTo>
                    <a:pt x="1041" y="80214"/>
                  </a:lnTo>
                  <a:lnTo>
                    <a:pt x="0" y="86468"/>
                  </a:lnTo>
                  <a:lnTo>
                    <a:pt x="516" y="88453"/>
                  </a:lnTo>
                  <a:lnTo>
                    <a:pt x="1654" y="89776"/>
                  </a:lnTo>
                  <a:lnTo>
                    <a:pt x="3206" y="90659"/>
                  </a:lnTo>
                  <a:lnTo>
                    <a:pt x="12976" y="91901"/>
                  </a:lnTo>
                  <a:lnTo>
                    <a:pt x="25924" y="88476"/>
                  </a:lnTo>
                  <a:lnTo>
                    <a:pt x="49247" y="70158"/>
                  </a:lnTo>
                  <a:lnTo>
                    <a:pt x="84267" y="42581"/>
                  </a:lnTo>
                  <a:lnTo>
                    <a:pt x="91581" y="35700"/>
                  </a:lnTo>
                  <a:lnTo>
                    <a:pt x="95693" y="39192"/>
                  </a:lnTo>
                  <a:lnTo>
                    <a:pt x="97630" y="45217"/>
                  </a:lnTo>
                  <a:lnTo>
                    <a:pt x="99913" y="80626"/>
                  </a:lnTo>
                  <a:lnTo>
                    <a:pt x="104865" y="94043"/>
                  </a:lnTo>
                  <a:lnTo>
                    <a:pt x="119236" y="118471"/>
                  </a:lnTo>
                  <a:lnTo>
                    <a:pt x="120488" y="119314"/>
                  </a:lnTo>
                  <a:lnTo>
                    <a:pt x="126042" y="120499"/>
                  </a:lnTo>
                  <a:lnTo>
                    <a:pt x="130433" y="120776"/>
                  </a:lnTo>
                  <a:lnTo>
                    <a:pt x="131921" y="120057"/>
                  </a:lnTo>
                  <a:lnTo>
                    <a:pt x="132914" y="118783"/>
                  </a:lnTo>
                  <a:lnTo>
                    <a:pt x="147006" y="88089"/>
                  </a:lnTo>
                  <a:lnTo>
                    <a:pt x="158737" y="53880"/>
                  </a:lnTo>
                  <a:lnTo>
                    <a:pt x="165862" y="42021"/>
                  </a:lnTo>
                  <a:lnTo>
                    <a:pt x="169035" y="39772"/>
                  </a:lnTo>
                  <a:lnTo>
                    <a:pt x="176793" y="37272"/>
                  </a:lnTo>
                  <a:lnTo>
                    <a:pt x="200286" y="35449"/>
                  </a:lnTo>
                  <a:lnTo>
                    <a:pt x="216547" y="41011"/>
                  </a:lnTo>
                  <a:lnTo>
                    <a:pt x="252259" y="54217"/>
                  </a:lnTo>
                  <a:lnTo>
                    <a:pt x="280214" y="60601"/>
                  </a:lnTo>
                  <a:lnTo>
                    <a:pt x="307941" y="56357"/>
                  </a:lnTo>
                  <a:lnTo>
                    <a:pt x="314464" y="53110"/>
                  </a:lnTo>
                  <a:lnTo>
                    <a:pt x="322600" y="43028"/>
                  </a:lnTo>
                  <a:lnTo>
                    <a:pt x="326245" y="33779"/>
                  </a:lnTo>
                  <a:lnTo>
                    <a:pt x="327325" y="22218"/>
                  </a:lnTo>
                  <a:lnTo>
                    <a:pt x="325461" y="15448"/>
                  </a:lnTo>
                  <a:lnTo>
                    <a:pt x="317796" y="4634"/>
                  </a:lnTo>
                  <a:lnTo>
                    <a:pt x="311172" y="1812"/>
                  </a:lnTo>
                  <a:lnTo>
                    <a:pt x="290191" y="0"/>
                  </a:lnTo>
                  <a:lnTo>
                    <a:pt x="281176" y="1869"/>
                  </a:lnTo>
                  <a:lnTo>
                    <a:pt x="265128" y="9537"/>
                  </a:lnTo>
                  <a:lnTo>
                    <a:pt x="258130" y="16162"/>
                  </a:lnTo>
                  <a:lnTo>
                    <a:pt x="247170" y="33350"/>
                  </a:lnTo>
                  <a:lnTo>
                    <a:pt x="243570" y="47315"/>
                  </a:lnTo>
                  <a:lnTo>
                    <a:pt x="244845" y="56765"/>
                  </a:lnTo>
                  <a:lnTo>
                    <a:pt x="248851" y="66256"/>
                  </a:lnTo>
                  <a:lnTo>
                    <a:pt x="260031" y="79731"/>
                  </a:lnTo>
                  <a:lnTo>
                    <a:pt x="290293" y="98180"/>
                  </a:lnTo>
                  <a:lnTo>
                    <a:pt x="324825" y="109754"/>
                  </a:lnTo>
                  <a:lnTo>
                    <a:pt x="334923" y="1138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52"/>
            <p:cNvSpPr/>
            <p:nvPr/>
          </p:nvSpPr>
          <p:spPr>
            <a:xfrm>
              <a:off x="1917553" y="4037753"/>
              <a:ext cx="473747" cy="275441"/>
            </a:xfrm>
            <a:custGeom>
              <a:avLst/>
              <a:gdLst/>
              <a:ahLst/>
              <a:cxnLst/>
              <a:rect l="0" t="0" r="0" b="0"/>
              <a:pathLst>
                <a:path w="473747" h="275441">
                  <a:moveTo>
                    <a:pt x="4116" y="34185"/>
                  </a:moveTo>
                  <a:lnTo>
                    <a:pt x="323" y="34185"/>
                  </a:lnTo>
                  <a:lnTo>
                    <a:pt x="0" y="35772"/>
                  </a:lnTo>
                  <a:lnTo>
                    <a:pt x="7209" y="54070"/>
                  </a:lnTo>
                  <a:lnTo>
                    <a:pt x="13852" y="67770"/>
                  </a:lnTo>
                  <a:lnTo>
                    <a:pt x="20614" y="75041"/>
                  </a:lnTo>
                  <a:lnTo>
                    <a:pt x="27323" y="80918"/>
                  </a:lnTo>
                  <a:lnTo>
                    <a:pt x="32481" y="90882"/>
                  </a:lnTo>
                  <a:lnTo>
                    <a:pt x="32629" y="87408"/>
                  </a:lnTo>
                  <a:lnTo>
                    <a:pt x="30547" y="83504"/>
                  </a:lnTo>
                  <a:lnTo>
                    <a:pt x="27769" y="79123"/>
                  </a:lnTo>
                  <a:lnTo>
                    <a:pt x="26205" y="71400"/>
                  </a:lnTo>
                  <a:lnTo>
                    <a:pt x="26536" y="59410"/>
                  </a:lnTo>
                  <a:lnTo>
                    <a:pt x="40032" y="26984"/>
                  </a:lnTo>
                  <a:lnTo>
                    <a:pt x="42347" y="22240"/>
                  </a:lnTo>
                  <a:lnTo>
                    <a:pt x="51270" y="14853"/>
                  </a:lnTo>
                  <a:lnTo>
                    <a:pt x="77559" y="1917"/>
                  </a:lnTo>
                  <a:lnTo>
                    <a:pt x="87293" y="0"/>
                  </a:lnTo>
                  <a:lnTo>
                    <a:pt x="105490" y="2713"/>
                  </a:lnTo>
                  <a:lnTo>
                    <a:pt x="118378" y="8543"/>
                  </a:lnTo>
                  <a:lnTo>
                    <a:pt x="127224" y="19091"/>
                  </a:lnTo>
                  <a:lnTo>
                    <a:pt x="136530" y="36877"/>
                  </a:lnTo>
                  <a:lnTo>
                    <a:pt x="141770" y="67805"/>
                  </a:lnTo>
                  <a:lnTo>
                    <a:pt x="144670" y="73733"/>
                  </a:lnTo>
                  <a:lnTo>
                    <a:pt x="147097" y="81533"/>
                  </a:lnTo>
                  <a:lnTo>
                    <a:pt x="153051" y="89887"/>
                  </a:lnTo>
                  <a:lnTo>
                    <a:pt x="154206" y="89576"/>
                  </a:lnTo>
                  <a:lnTo>
                    <a:pt x="174691" y="70712"/>
                  </a:lnTo>
                  <a:lnTo>
                    <a:pt x="201892" y="37421"/>
                  </a:lnTo>
                  <a:lnTo>
                    <a:pt x="222920" y="16257"/>
                  </a:lnTo>
                  <a:lnTo>
                    <a:pt x="227833" y="14311"/>
                  </a:lnTo>
                  <a:lnTo>
                    <a:pt x="238438" y="12890"/>
                  </a:lnTo>
                  <a:lnTo>
                    <a:pt x="238912" y="13638"/>
                  </a:lnTo>
                  <a:lnTo>
                    <a:pt x="240372" y="18484"/>
                  </a:lnTo>
                  <a:lnTo>
                    <a:pt x="243527" y="22708"/>
                  </a:lnTo>
                  <a:lnTo>
                    <a:pt x="250491" y="52697"/>
                  </a:lnTo>
                  <a:lnTo>
                    <a:pt x="263553" y="84747"/>
                  </a:lnTo>
                  <a:lnTo>
                    <a:pt x="287948" y="119331"/>
                  </a:lnTo>
                  <a:lnTo>
                    <a:pt x="294570" y="128384"/>
                  </a:lnTo>
                  <a:lnTo>
                    <a:pt x="327101" y="158067"/>
                  </a:lnTo>
                  <a:lnTo>
                    <a:pt x="335780" y="175784"/>
                  </a:lnTo>
                  <a:lnTo>
                    <a:pt x="339333" y="206407"/>
                  </a:lnTo>
                  <a:lnTo>
                    <a:pt x="341829" y="225178"/>
                  </a:lnTo>
                  <a:lnTo>
                    <a:pt x="343558" y="230569"/>
                  </a:lnTo>
                  <a:lnTo>
                    <a:pt x="343362" y="242911"/>
                  </a:lnTo>
                  <a:lnTo>
                    <a:pt x="339932" y="275440"/>
                  </a:lnTo>
                  <a:lnTo>
                    <a:pt x="339873" y="244138"/>
                  </a:lnTo>
                  <a:lnTo>
                    <a:pt x="339872" y="211447"/>
                  </a:lnTo>
                  <a:lnTo>
                    <a:pt x="337755" y="181692"/>
                  </a:lnTo>
                  <a:lnTo>
                    <a:pt x="334218" y="149857"/>
                  </a:lnTo>
                  <a:lnTo>
                    <a:pt x="333170" y="120316"/>
                  </a:lnTo>
                  <a:lnTo>
                    <a:pt x="336608" y="85682"/>
                  </a:lnTo>
                  <a:lnTo>
                    <a:pt x="340815" y="56704"/>
                  </a:lnTo>
                  <a:lnTo>
                    <a:pt x="347170" y="45252"/>
                  </a:lnTo>
                  <a:lnTo>
                    <a:pt x="359673" y="33671"/>
                  </a:lnTo>
                  <a:lnTo>
                    <a:pt x="368781" y="29988"/>
                  </a:lnTo>
                  <a:lnTo>
                    <a:pt x="391355" y="27623"/>
                  </a:lnTo>
                  <a:lnTo>
                    <a:pt x="426720" y="37035"/>
                  </a:lnTo>
                  <a:lnTo>
                    <a:pt x="443569" y="47641"/>
                  </a:lnTo>
                  <a:lnTo>
                    <a:pt x="466201" y="75762"/>
                  </a:lnTo>
                  <a:lnTo>
                    <a:pt x="471424" y="86001"/>
                  </a:lnTo>
                  <a:lnTo>
                    <a:pt x="473746" y="95843"/>
                  </a:lnTo>
                  <a:lnTo>
                    <a:pt x="472661" y="105509"/>
                  </a:lnTo>
                  <a:lnTo>
                    <a:pt x="465497" y="124650"/>
                  </a:lnTo>
                  <a:lnTo>
                    <a:pt x="456824" y="132070"/>
                  </a:lnTo>
                  <a:lnTo>
                    <a:pt x="425830" y="148298"/>
                  </a:lnTo>
                  <a:lnTo>
                    <a:pt x="416175" y="152370"/>
                  </a:lnTo>
                  <a:lnTo>
                    <a:pt x="389878" y="1556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53"/>
            <p:cNvSpPr/>
            <p:nvPr/>
          </p:nvSpPr>
          <p:spPr>
            <a:xfrm>
              <a:off x="1697462" y="3979069"/>
              <a:ext cx="205548" cy="113552"/>
            </a:xfrm>
            <a:custGeom>
              <a:avLst/>
              <a:gdLst/>
              <a:ahLst/>
              <a:cxnLst/>
              <a:rect l="0" t="0" r="0" b="0"/>
              <a:pathLst>
                <a:path w="205548" h="113552">
                  <a:moveTo>
                    <a:pt x="167057" y="35719"/>
                  </a:moveTo>
                  <a:lnTo>
                    <a:pt x="167057" y="31926"/>
                  </a:lnTo>
                  <a:lnTo>
                    <a:pt x="160707" y="27948"/>
                  </a:lnTo>
                  <a:lnTo>
                    <a:pt x="130502" y="17380"/>
                  </a:lnTo>
                  <a:lnTo>
                    <a:pt x="108865" y="15997"/>
                  </a:lnTo>
                  <a:lnTo>
                    <a:pt x="75629" y="22239"/>
                  </a:lnTo>
                  <a:lnTo>
                    <a:pt x="42105" y="31116"/>
                  </a:lnTo>
                  <a:lnTo>
                    <a:pt x="21908" y="41939"/>
                  </a:lnTo>
                  <a:lnTo>
                    <a:pt x="9661" y="55200"/>
                  </a:lnTo>
                  <a:lnTo>
                    <a:pt x="1006" y="69184"/>
                  </a:lnTo>
                  <a:lnTo>
                    <a:pt x="0" y="73904"/>
                  </a:lnTo>
                  <a:lnTo>
                    <a:pt x="999" y="83381"/>
                  </a:lnTo>
                  <a:lnTo>
                    <a:pt x="6205" y="90769"/>
                  </a:lnTo>
                  <a:lnTo>
                    <a:pt x="26275" y="105771"/>
                  </a:lnTo>
                  <a:lnTo>
                    <a:pt x="39400" y="110509"/>
                  </a:lnTo>
                  <a:lnTo>
                    <a:pt x="74813" y="113551"/>
                  </a:lnTo>
                  <a:lnTo>
                    <a:pt x="104624" y="110285"/>
                  </a:lnTo>
                  <a:lnTo>
                    <a:pt x="137357" y="104291"/>
                  </a:lnTo>
                  <a:lnTo>
                    <a:pt x="171774" y="94360"/>
                  </a:lnTo>
                  <a:lnTo>
                    <a:pt x="188651" y="82375"/>
                  </a:lnTo>
                  <a:lnTo>
                    <a:pt x="204551" y="59403"/>
                  </a:lnTo>
                  <a:lnTo>
                    <a:pt x="205547" y="54683"/>
                  </a:lnTo>
                  <a:lnTo>
                    <a:pt x="204536" y="45206"/>
                  </a:lnTo>
                  <a:lnTo>
                    <a:pt x="201441" y="37818"/>
                  </a:lnTo>
                  <a:lnTo>
                    <a:pt x="189195" y="22816"/>
                  </a:lnTo>
                  <a:lnTo>
                    <a:pt x="15991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54"/>
            <p:cNvSpPr/>
            <p:nvPr/>
          </p:nvSpPr>
          <p:spPr>
            <a:xfrm>
              <a:off x="1564975" y="3943934"/>
              <a:ext cx="163814" cy="192298"/>
            </a:xfrm>
            <a:custGeom>
              <a:avLst/>
              <a:gdLst/>
              <a:ahLst/>
              <a:cxnLst/>
              <a:rect l="0" t="0" r="0" b="0"/>
              <a:pathLst>
                <a:path w="163814" h="192298">
                  <a:moveTo>
                    <a:pt x="163813" y="20847"/>
                  </a:moveTo>
                  <a:lnTo>
                    <a:pt x="163813" y="14696"/>
                  </a:lnTo>
                  <a:lnTo>
                    <a:pt x="153870" y="3848"/>
                  </a:lnTo>
                  <a:lnTo>
                    <a:pt x="149339" y="1386"/>
                  </a:lnTo>
                  <a:lnTo>
                    <a:pt x="138093" y="0"/>
                  </a:lnTo>
                  <a:lnTo>
                    <a:pt x="111007" y="286"/>
                  </a:lnTo>
                  <a:lnTo>
                    <a:pt x="82562" y="9319"/>
                  </a:lnTo>
                  <a:lnTo>
                    <a:pt x="50396" y="26155"/>
                  </a:lnTo>
                  <a:lnTo>
                    <a:pt x="28343" y="43851"/>
                  </a:lnTo>
                  <a:lnTo>
                    <a:pt x="7939" y="76088"/>
                  </a:lnTo>
                  <a:lnTo>
                    <a:pt x="3254" y="87467"/>
                  </a:lnTo>
                  <a:lnTo>
                    <a:pt x="0" y="121166"/>
                  </a:lnTo>
                  <a:lnTo>
                    <a:pt x="3959" y="135283"/>
                  </a:lnTo>
                  <a:lnTo>
                    <a:pt x="15113" y="154502"/>
                  </a:lnTo>
                  <a:lnTo>
                    <a:pt x="25493" y="165181"/>
                  </a:lnTo>
                  <a:lnTo>
                    <a:pt x="49980" y="179324"/>
                  </a:lnTo>
                  <a:lnTo>
                    <a:pt x="82825" y="189499"/>
                  </a:lnTo>
                  <a:lnTo>
                    <a:pt x="92375" y="192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55"/>
            <p:cNvSpPr/>
            <p:nvPr/>
          </p:nvSpPr>
          <p:spPr>
            <a:xfrm>
              <a:off x="1010117" y="3171825"/>
              <a:ext cx="540078" cy="921545"/>
            </a:xfrm>
            <a:custGeom>
              <a:avLst/>
              <a:gdLst/>
              <a:ahLst/>
              <a:cxnLst/>
              <a:rect l="0" t="0" r="0" b="0"/>
              <a:pathLst>
                <a:path w="540078" h="921545">
                  <a:moveTo>
                    <a:pt x="540077" y="0"/>
                  </a:moveTo>
                  <a:lnTo>
                    <a:pt x="536284" y="0"/>
                  </a:lnTo>
                  <a:lnTo>
                    <a:pt x="535167" y="794"/>
                  </a:lnTo>
                  <a:lnTo>
                    <a:pt x="534423" y="2117"/>
                  </a:lnTo>
                  <a:lnTo>
                    <a:pt x="533926" y="3792"/>
                  </a:lnTo>
                  <a:lnTo>
                    <a:pt x="532801" y="4909"/>
                  </a:lnTo>
                  <a:lnTo>
                    <a:pt x="529435" y="6151"/>
                  </a:lnTo>
                  <a:lnTo>
                    <a:pt x="516382" y="9130"/>
                  </a:lnTo>
                  <a:lnTo>
                    <a:pt x="482101" y="23722"/>
                  </a:lnTo>
                  <a:lnTo>
                    <a:pt x="450396" y="40934"/>
                  </a:lnTo>
                  <a:lnTo>
                    <a:pt x="417675" y="60414"/>
                  </a:lnTo>
                  <a:lnTo>
                    <a:pt x="386776" y="79548"/>
                  </a:lnTo>
                  <a:lnTo>
                    <a:pt x="356365" y="100299"/>
                  </a:lnTo>
                  <a:lnTo>
                    <a:pt x="322572" y="122322"/>
                  </a:lnTo>
                  <a:lnTo>
                    <a:pt x="299210" y="139561"/>
                  </a:lnTo>
                  <a:lnTo>
                    <a:pt x="273481" y="157806"/>
                  </a:lnTo>
                  <a:lnTo>
                    <a:pt x="246965" y="176499"/>
                  </a:lnTo>
                  <a:lnTo>
                    <a:pt x="221951" y="195390"/>
                  </a:lnTo>
                  <a:lnTo>
                    <a:pt x="195487" y="214369"/>
                  </a:lnTo>
                  <a:lnTo>
                    <a:pt x="168645" y="234181"/>
                  </a:lnTo>
                  <a:lnTo>
                    <a:pt x="143485" y="256216"/>
                  </a:lnTo>
                  <a:lnTo>
                    <a:pt x="119074" y="279238"/>
                  </a:lnTo>
                  <a:lnTo>
                    <a:pt x="85135" y="312396"/>
                  </a:lnTo>
                  <a:lnTo>
                    <a:pt x="54971" y="344445"/>
                  </a:lnTo>
                  <a:lnTo>
                    <a:pt x="30158" y="376960"/>
                  </a:lnTo>
                  <a:lnTo>
                    <a:pt x="12752" y="406702"/>
                  </a:lnTo>
                  <a:lnTo>
                    <a:pt x="4085" y="426026"/>
                  </a:lnTo>
                  <a:lnTo>
                    <a:pt x="0" y="453960"/>
                  </a:lnTo>
                  <a:lnTo>
                    <a:pt x="4257" y="478465"/>
                  </a:lnTo>
                  <a:lnTo>
                    <a:pt x="16014" y="505482"/>
                  </a:lnTo>
                  <a:lnTo>
                    <a:pt x="35814" y="532801"/>
                  </a:lnTo>
                  <a:lnTo>
                    <a:pt x="66904" y="557123"/>
                  </a:lnTo>
                  <a:lnTo>
                    <a:pt x="92446" y="574900"/>
                  </a:lnTo>
                  <a:lnTo>
                    <a:pt x="119674" y="591267"/>
                  </a:lnTo>
                  <a:lnTo>
                    <a:pt x="146856" y="607273"/>
                  </a:lnTo>
                  <a:lnTo>
                    <a:pt x="172166" y="624970"/>
                  </a:lnTo>
                  <a:lnTo>
                    <a:pt x="198761" y="643418"/>
                  </a:lnTo>
                  <a:lnTo>
                    <a:pt x="224868" y="662201"/>
                  </a:lnTo>
                  <a:lnTo>
                    <a:pt x="257416" y="689832"/>
                  </a:lnTo>
                  <a:lnTo>
                    <a:pt x="292625" y="720904"/>
                  </a:lnTo>
                  <a:lnTo>
                    <a:pt x="320401" y="756363"/>
                  </a:lnTo>
                  <a:lnTo>
                    <a:pt x="339933" y="775909"/>
                  </a:lnTo>
                  <a:lnTo>
                    <a:pt x="349524" y="781411"/>
                  </a:lnTo>
                  <a:lnTo>
                    <a:pt x="368616" y="784943"/>
                  </a:lnTo>
                  <a:lnTo>
                    <a:pt x="387675" y="785641"/>
                  </a:lnTo>
                  <a:lnTo>
                    <a:pt x="397201" y="781503"/>
                  </a:lnTo>
                  <a:lnTo>
                    <a:pt x="405933" y="774372"/>
                  </a:lnTo>
                  <a:lnTo>
                    <a:pt x="431245" y="740721"/>
                  </a:lnTo>
                  <a:lnTo>
                    <a:pt x="436145" y="726878"/>
                  </a:lnTo>
                  <a:lnTo>
                    <a:pt x="439290" y="692121"/>
                  </a:lnTo>
                  <a:lnTo>
                    <a:pt x="438133" y="673528"/>
                  </a:lnTo>
                  <a:lnTo>
                    <a:pt x="424454" y="637838"/>
                  </a:lnTo>
                  <a:lnTo>
                    <a:pt x="402673" y="603830"/>
                  </a:lnTo>
                  <a:lnTo>
                    <a:pt x="370531" y="573036"/>
                  </a:lnTo>
                  <a:lnTo>
                    <a:pt x="338311" y="550842"/>
                  </a:lnTo>
                  <a:lnTo>
                    <a:pt x="305400" y="534964"/>
                  </a:lnTo>
                  <a:lnTo>
                    <a:pt x="279092" y="523042"/>
                  </a:lnTo>
                  <a:lnTo>
                    <a:pt x="277187" y="523320"/>
                  </a:lnTo>
                  <a:lnTo>
                    <a:pt x="272954" y="525745"/>
                  </a:lnTo>
                  <a:lnTo>
                    <a:pt x="272301" y="527503"/>
                  </a:lnTo>
                  <a:lnTo>
                    <a:pt x="272660" y="529468"/>
                  </a:lnTo>
                  <a:lnTo>
                    <a:pt x="275968" y="534563"/>
                  </a:lnTo>
                  <a:lnTo>
                    <a:pt x="306504" y="560699"/>
                  </a:lnTo>
                  <a:lnTo>
                    <a:pt x="340951" y="588593"/>
                  </a:lnTo>
                  <a:lnTo>
                    <a:pt x="371010" y="613077"/>
                  </a:lnTo>
                  <a:lnTo>
                    <a:pt x="402935" y="637530"/>
                  </a:lnTo>
                  <a:lnTo>
                    <a:pt x="432503" y="664883"/>
                  </a:lnTo>
                  <a:lnTo>
                    <a:pt x="461372" y="693096"/>
                  </a:lnTo>
                  <a:lnTo>
                    <a:pt x="478109" y="712062"/>
                  </a:lnTo>
                  <a:lnTo>
                    <a:pt x="491995" y="739795"/>
                  </a:lnTo>
                  <a:lnTo>
                    <a:pt x="499548" y="762653"/>
                  </a:lnTo>
                  <a:lnTo>
                    <a:pt x="497465" y="780626"/>
                  </a:lnTo>
                  <a:lnTo>
                    <a:pt x="493886" y="793826"/>
                  </a:lnTo>
                  <a:lnTo>
                    <a:pt x="485416" y="805514"/>
                  </a:lnTo>
                  <a:lnTo>
                    <a:pt x="465144" y="821018"/>
                  </a:lnTo>
                  <a:lnTo>
                    <a:pt x="429849" y="836688"/>
                  </a:lnTo>
                  <a:lnTo>
                    <a:pt x="397967" y="848688"/>
                  </a:lnTo>
                  <a:lnTo>
                    <a:pt x="363386" y="862298"/>
                  </a:lnTo>
                  <a:lnTo>
                    <a:pt x="331796" y="876384"/>
                  </a:lnTo>
                  <a:lnTo>
                    <a:pt x="302328" y="890612"/>
                  </a:lnTo>
                  <a:lnTo>
                    <a:pt x="267101" y="912964"/>
                  </a:lnTo>
                  <a:lnTo>
                    <a:pt x="254327" y="9215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08886604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000"/>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1" end="1"/>
                                            </p:txEl>
                                          </p:spTgt>
                                        </p:tgtEl>
                                        <p:attrNameLst>
                                          <p:attrName>style.visibility</p:attrName>
                                        </p:attrNameLst>
                                      </p:cBhvr>
                                      <p:to>
                                        <p:strVal val="visible"/>
                                      </p:to>
                                    </p:set>
                                    <p:animEffect transition="in" filter="fade">
                                      <p:cBhvr>
                                        <p:cTn id="12" dur="1000"/>
                                        <p:tgtEl>
                                          <p:spTgt spid="2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4" end="4"/>
                                            </p:txEl>
                                          </p:spTgt>
                                        </p:tgtEl>
                                        <p:attrNameLst>
                                          <p:attrName>style.visibility</p:attrName>
                                        </p:attrNameLst>
                                      </p:cBhvr>
                                      <p:to>
                                        <p:strVal val="visible"/>
                                      </p:to>
                                    </p:set>
                                    <p:animEffect transition="in" filter="fade">
                                      <p:cBhvr>
                                        <p:cTn id="17" dur="1000"/>
                                        <p:tgtEl>
                                          <p:spTgt spid="2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7">
                                            <p:txEl>
                                              <p:pRg st="7" end="7"/>
                                            </p:txEl>
                                          </p:spTgt>
                                        </p:tgtEl>
                                        <p:attrNameLst>
                                          <p:attrName>style.visibility</p:attrName>
                                        </p:attrNameLst>
                                      </p:cBhvr>
                                      <p:to>
                                        <p:strVal val="visible"/>
                                      </p:to>
                                    </p:set>
                                    <p:animEffect transition="in" filter="fade">
                                      <p:cBhvr>
                                        <p:cTn id="22" dur="1000"/>
                                        <p:tgtEl>
                                          <p:spTgt spid="2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2: </a:t>
            </a:r>
            <a:r>
              <a:rPr lang="en-US" sz="3200" b="0" i="0" u="none" strike="noStrike" cap="none" baseline="0">
                <a:solidFill>
                  <a:srgbClr val="3F3F3F"/>
                </a:solidFill>
                <a:latin typeface="Verdana"/>
                <a:ea typeface="Verdana"/>
                <a:cs typeface="Verdana"/>
                <a:sym typeface="Verdana"/>
              </a:rPr>
              <a:t>Point</a:t>
            </a:r>
            <a:r>
              <a:rPr lang="en-US"/>
              <a:t>-</a:t>
            </a:r>
            <a:r>
              <a:rPr lang="en-US" sz="3200" b="0" i="0" u="none" strike="noStrike" cap="none" baseline="0">
                <a:solidFill>
                  <a:srgbClr val="3F3F3F"/>
                </a:solidFill>
                <a:latin typeface="Verdana"/>
                <a:ea typeface="Verdana"/>
                <a:cs typeface="Verdana"/>
                <a:sym typeface="Verdana"/>
              </a:rPr>
              <a:t>of</a:t>
            </a:r>
            <a:r>
              <a:rPr lang="en-US"/>
              <a:t>-</a:t>
            </a:r>
            <a:r>
              <a:rPr lang="en-US" sz="3200" b="0" i="0" u="none" strike="noStrike" cap="none" baseline="0">
                <a:solidFill>
                  <a:srgbClr val="3F3F3F"/>
                </a:solidFill>
                <a:latin typeface="Verdana"/>
                <a:ea typeface="Verdana"/>
                <a:cs typeface="Verdana"/>
                <a:sym typeface="Verdana"/>
              </a:rPr>
              <a:t>View</a:t>
            </a:r>
          </a:p>
        </p:txBody>
      </p:sp>
      <p:sp>
        <p:nvSpPr>
          <p:cNvPr id="293" name="Shape 293"/>
          <p:cNvSpPr txBox="1">
            <a:spLocks noGrp="1"/>
          </p:cNvSpPr>
          <p:nvPr>
            <p:ph type="body" idx="1"/>
          </p:nvPr>
        </p:nvSpPr>
        <p:spPr>
          <a:xfrm>
            <a:off x="1009442" y="914400"/>
            <a:ext cx="7125112" cy="494439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dirty="0"/>
              <a:t>T</a:t>
            </a:r>
            <a:r>
              <a:rPr lang="en-US" sz="1800" b="0" i="0" u="none" strike="noStrike" cap="none" baseline="0" dirty="0">
                <a:solidFill>
                  <a:srgbClr val="3F3F3F"/>
                </a:solidFill>
                <a:latin typeface="Verdana"/>
                <a:ea typeface="Verdana"/>
                <a:cs typeface="Verdana"/>
                <a:sym typeface="Verdana"/>
              </a:rPr>
              <a:t>he method of narration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There are three main types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1</a:t>
            </a:r>
            <a:r>
              <a:rPr lang="en-US" sz="1800" b="0" i="0" u="none" strike="noStrike" cap="none" baseline="30000" dirty="0">
                <a:solidFill>
                  <a:srgbClr val="3F3F3F"/>
                </a:solidFill>
                <a:latin typeface="Verdana"/>
                <a:ea typeface="Verdana"/>
                <a:cs typeface="Verdana"/>
                <a:sym typeface="Verdana"/>
              </a:rPr>
              <a:t>st</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3</a:t>
            </a:r>
            <a:r>
              <a:rPr lang="en-US" sz="1800" b="0" i="0" u="none" strike="noStrike" cap="none" baseline="30000" dirty="0">
                <a:solidFill>
                  <a:srgbClr val="3F3F3F"/>
                </a:solidFill>
                <a:latin typeface="Verdana"/>
                <a:ea typeface="Verdana"/>
                <a:cs typeface="Verdana"/>
                <a:sym typeface="Verdana"/>
              </a:rPr>
              <a:t>rd</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2</a:t>
            </a:r>
            <a:r>
              <a:rPr lang="en-US" sz="1800" b="0" i="0" u="none" strike="noStrike" cap="none" baseline="30000" dirty="0">
                <a:solidFill>
                  <a:srgbClr val="3F3F3F"/>
                </a:solidFill>
                <a:latin typeface="Verdana"/>
                <a:ea typeface="Verdana"/>
                <a:cs typeface="Verdana"/>
                <a:sym typeface="Verdana"/>
              </a:rPr>
              <a:t>nd</a:t>
            </a:r>
            <a:r>
              <a:rPr lang="en-US" sz="1800" b="0" i="0" u="none" strike="noStrike" cap="none" baseline="0" dirty="0">
                <a:solidFill>
                  <a:srgbClr val="3F3F3F"/>
                </a:solidFill>
                <a:latin typeface="Verdana"/>
                <a:ea typeface="Verdana"/>
                <a:cs typeface="Verdana"/>
                <a:sym typeface="Verdana"/>
              </a:rPr>
              <a:t> person</a:t>
            </a:r>
          </a:p>
        </p:txBody>
      </p:sp>
    </p:spTree>
    <p:extLst>
      <p:ext uri="{BB962C8B-B14F-4D97-AF65-F5344CB8AC3E}">
        <p14:creationId xmlns:p14="http://schemas.microsoft.com/office/powerpoint/2010/main" val="583529189"/>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1</a:t>
            </a:r>
            <a:r>
              <a:rPr lang="en-US" sz="3200" b="0" i="0" u="none" strike="noStrike" cap="none" baseline="30000">
                <a:solidFill>
                  <a:srgbClr val="3F3F3F"/>
                </a:solidFill>
                <a:latin typeface="Verdana"/>
                <a:ea typeface="Verdana"/>
                <a:cs typeface="Verdana"/>
                <a:sym typeface="Verdana"/>
              </a:rPr>
              <a:t>st</a:t>
            </a:r>
            <a:r>
              <a:rPr lang="en-US" sz="3200" b="0" i="0" u="none" strike="noStrike" cap="none" baseline="0">
                <a:solidFill>
                  <a:srgbClr val="3F3F3F"/>
                </a:solidFill>
                <a:latin typeface="Verdana"/>
                <a:ea typeface="Verdana"/>
                <a:cs typeface="Verdana"/>
                <a:sym typeface="Verdana"/>
              </a:rPr>
              <a:t> person</a:t>
            </a:r>
          </a:p>
        </p:txBody>
      </p:sp>
      <p:sp>
        <p:nvSpPr>
          <p:cNvPr id="299" name="Shape 299"/>
          <p:cNvSpPr txBox="1">
            <a:spLocks noGrp="1"/>
          </p:cNvSpPr>
          <p:nvPr>
            <p:ph type="body" idx="1"/>
          </p:nvPr>
        </p:nvSpPr>
        <p:spPr>
          <a:xfrm>
            <a:off x="1009444" y="182880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the author.</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“I destroyed all the noobs.”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letting you know the writer’s or main character’s true thoughts, and what it is like to be there.</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These games are called First Person Shooters for a reason</a:t>
            </a:r>
          </a:p>
        </p:txBody>
      </p:sp>
      <p:pic>
        <p:nvPicPr>
          <p:cNvPr id="300" name="Shape 300"/>
          <p:cNvPicPr preferRelativeResize="0"/>
          <p:nvPr/>
        </p:nvPicPr>
        <p:blipFill>
          <a:blip r:embed="rId3">
            <a:alphaModFix/>
          </a:blip>
          <a:stretch>
            <a:fillRect/>
          </a:stretch>
        </p:blipFill>
        <p:spPr>
          <a:xfrm>
            <a:off x="4114800" y="152400"/>
            <a:ext cx="3979453" cy="2514600"/>
          </a:xfrm>
          <a:prstGeom prst="rect">
            <a:avLst/>
          </a:prstGeom>
          <a:noFill/>
          <a:ln>
            <a:noFill/>
          </a:ln>
        </p:spPr>
      </p:pic>
    </p:spTree>
    <p:extLst>
      <p:ext uri="{BB962C8B-B14F-4D97-AF65-F5344CB8AC3E}">
        <p14:creationId xmlns:p14="http://schemas.microsoft.com/office/powerpoint/2010/main" val="2050023106"/>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3</a:t>
            </a:r>
            <a:r>
              <a:rPr lang="en-US" sz="3200" b="0" i="0" u="none" strike="noStrike" cap="none" baseline="30000">
                <a:solidFill>
                  <a:srgbClr val="3F3F3F"/>
                </a:solidFill>
                <a:latin typeface="Verdana"/>
                <a:ea typeface="Verdana"/>
                <a:cs typeface="Verdana"/>
                <a:sym typeface="Verdana"/>
              </a:rPr>
              <a:t>rd</a:t>
            </a:r>
            <a:r>
              <a:rPr lang="en-US" sz="3200" b="0" i="0" u="none" strike="noStrike" cap="none" baseline="0">
                <a:solidFill>
                  <a:srgbClr val="3F3F3F"/>
                </a:solidFill>
                <a:latin typeface="Verdana"/>
                <a:ea typeface="Verdana"/>
                <a:cs typeface="Verdana"/>
                <a:sym typeface="Verdana"/>
              </a:rPr>
              <a:t> person</a:t>
            </a:r>
          </a:p>
        </p:txBody>
      </p:sp>
      <p:sp>
        <p:nvSpPr>
          <p:cNvPr id="306" name="Shape 306"/>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someone watching the events from afar.</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Limited-Don’t know everything</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Omniscient-Knows everything</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showing numerous events in a text</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“He decided staying home and playing Mass Effect was a better use of his time”</a:t>
            </a:r>
          </a:p>
        </p:txBody>
      </p:sp>
      <p:pic>
        <p:nvPicPr>
          <p:cNvPr id="307" name="Shape 307"/>
          <p:cNvPicPr preferRelativeResize="0"/>
          <p:nvPr/>
        </p:nvPicPr>
        <p:blipFill>
          <a:blip r:embed="rId3">
            <a:alphaModFix/>
          </a:blip>
          <a:stretch>
            <a:fillRect/>
          </a:stretch>
        </p:blipFill>
        <p:spPr>
          <a:xfrm>
            <a:off x="3505200" y="76200"/>
            <a:ext cx="3809999" cy="2480611"/>
          </a:xfrm>
          <a:prstGeom prst="rect">
            <a:avLst/>
          </a:prstGeom>
          <a:noFill/>
          <a:ln>
            <a:noFill/>
          </a:ln>
        </p:spPr>
      </p:pic>
    </p:spTree>
    <p:extLst>
      <p:ext uri="{BB962C8B-B14F-4D97-AF65-F5344CB8AC3E}">
        <p14:creationId xmlns:p14="http://schemas.microsoft.com/office/powerpoint/2010/main" val="3117952890"/>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Let’s look back at the text: </a:t>
            </a:r>
            <a:r>
              <a:rPr lang="en-US" sz="3200" b="0" i="0" u="none" strike="noStrike" cap="none" baseline="0">
                <a:solidFill>
                  <a:srgbClr val="3F3F3F"/>
                </a:solidFill>
                <a:latin typeface="Verdana"/>
                <a:ea typeface="Verdana"/>
                <a:cs typeface="Verdana"/>
                <a:sym typeface="Verdana"/>
              </a:rPr>
              <a:t>2</a:t>
            </a:r>
            <a:r>
              <a:rPr lang="en-US" sz="3200" b="0" i="0" u="none" strike="noStrike" cap="none" baseline="30000">
                <a:solidFill>
                  <a:srgbClr val="3F3F3F"/>
                </a:solidFill>
                <a:latin typeface="Verdana"/>
                <a:ea typeface="Verdana"/>
                <a:cs typeface="Verdana"/>
                <a:sym typeface="Verdana"/>
              </a:rPr>
              <a:t>nd</a:t>
            </a:r>
            <a:r>
              <a:rPr lang="en-US" sz="3200" b="0" i="0" u="none" strike="noStrike" cap="none" baseline="0">
                <a:solidFill>
                  <a:srgbClr val="3F3F3F"/>
                </a:solidFill>
                <a:latin typeface="Verdana"/>
                <a:ea typeface="Verdana"/>
                <a:cs typeface="Verdana"/>
                <a:sym typeface="Verdana"/>
              </a:rPr>
              <a:t> person</a:t>
            </a:r>
          </a:p>
        </p:txBody>
      </p:sp>
      <p:sp>
        <p:nvSpPr>
          <p:cNvPr id="313" name="Shape 313"/>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RARE!</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Uses the pronoun “you”</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“You are fighting a thousand bears, and you feel your strength failing you.”</a:t>
            </a:r>
          </a:p>
          <a:p>
            <a:pPr marL="742950" marR="0" lvl="1" indent="-285750" algn="l" rtl="0">
              <a:spcBef>
                <a:spcPts val="920"/>
              </a:spcBef>
              <a:spcAft>
                <a:spcPts val="600"/>
              </a:spcAft>
              <a:buClr>
                <a:srgbClr val="3F3F3F"/>
              </a:buClr>
              <a:buSzPct val="88888"/>
              <a:buFont typeface="Verdana"/>
              <a:buChar char="○"/>
            </a:pPr>
            <a:r>
              <a:rPr lang="en-US"/>
              <a:t>An example from Dyaspora: “Your house in Boston is your island  As the only Haitian family on the hillside you grow up on…” </a:t>
            </a:r>
          </a:p>
          <a:p>
            <a:pPr marR="0" lvl="0" algn="l" rtl="0">
              <a:spcBef>
                <a:spcPts val="920"/>
              </a:spcBef>
              <a:spcAft>
                <a:spcPts val="600"/>
              </a:spcAft>
              <a:buClr>
                <a:srgbClr val="3F3F3F"/>
              </a:buClr>
              <a:buSzPct val="100000"/>
              <a:buFont typeface="Verdana"/>
              <a:buChar char="○"/>
            </a:pPr>
            <a:r>
              <a:rPr lang="en-US"/>
              <a:t>AP 2: The question is...why use 2nd person? Discuss this with your elbow partner.  Be prepared to explain to the class.</a:t>
            </a:r>
          </a:p>
        </p:txBody>
      </p:sp>
    </p:spTree>
    <p:extLst>
      <p:ext uri="{BB962C8B-B14F-4D97-AF65-F5344CB8AC3E}">
        <p14:creationId xmlns:p14="http://schemas.microsoft.com/office/powerpoint/2010/main" val="1383448282"/>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3: </a:t>
            </a:r>
            <a:r>
              <a:rPr lang="en-US" sz="3200" b="0" i="0" u="none" strike="noStrike" cap="none" baseline="0">
                <a:solidFill>
                  <a:srgbClr val="3F3F3F"/>
                </a:solidFill>
                <a:latin typeface="Verdana"/>
                <a:ea typeface="Verdana"/>
                <a:cs typeface="Verdana"/>
                <a:sym typeface="Verdana"/>
              </a:rPr>
              <a:t>Word Choice and Tone</a:t>
            </a:r>
          </a:p>
        </p:txBody>
      </p:sp>
      <p:sp>
        <p:nvSpPr>
          <p:cNvPr id="319" name="Shape 319"/>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Works on a spectrum of positive and negative connotations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Collective word choice creates tone</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a:solidFill>
                  <a:srgbClr val="3F3F3F"/>
                </a:solidFill>
                <a:latin typeface="Verdana"/>
                <a:ea typeface="Verdana"/>
                <a:cs typeface="Verdana"/>
                <a:sym typeface="Verdana"/>
              </a:rPr>
              <a:t>“I don’t like flamingoes.  They are scary.”</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a:solidFill>
                  <a:srgbClr val="3F3F3F"/>
                </a:solidFill>
                <a:latin typeface="Verdana"/>
                <a:ea typeface="Verdana"/>
                <a:cs typeface="Verdana"/>
                <a:sym typeface="Verdana"/>
              </a:rPr>
              <a:t>“I detest flamingoes.  They are terrifying”</a:t>
            </a:r>
          </a:p>
          <a:p>
            <a:pPr marL="457200" marR="0" lvl="1" indent="0" algn="l" rtl="0">
              <a:spcBef>
                <a:spcPts val="920"/>
              </a:spcBef>
              <a:spcAft>
                <a:spcPts val="0"/>
              </a:spcAft>
              <a:buClr>
                <a:srgbClr val="3F3F3F"/>
              </a:buClr>
              <a:buFont typeface="Verdana"/>
              <a:buNone/>
            </a:pPr>
            <a:endParaRPr sz="1800" b="0" i="0" u="none" strike="noStrike" cap="none" baseline="0">
              <a:solidFill>
                <a:srgbClr val="3F3F3F"/>
              </a:solidFill>
              <a:latin typeface="Verdana"/>
              <a:ea typeface="Verdana"/>
              <a:cs typeface="Verdana"/>
              <a:sym typeface="Verdana"/>
            </a:endParaRPr>
          </a:p>
          <a:p>
            <a:pPr marR="0" lvl="1" algn="l" rtl="0">
              <a:spcBef>
                <a:spcPts val="920"/>
              </a:spcBef>
              <a:spcAft>
                <a:spcPts val="0"/>
              </a:spcAft>
              <a:buClr>
                <a:srgbClr val="3F3F3F"/>
              </a:buClr>
              <a:buSzPct val="100000"/>
              <a:buFont typeface="Verdana"/>
              <a:buChar char="○"/>
            </a:pPr>
            <a:r>
              <a:rPr lang="en-US" sz="2400" b="0" i="0" u="none" strike="noStrike" cap="none" baseline="0">
                <a:solidFill>
                  <a:srgbClr val="3F3F3F"/>
                </a:solidFill>
                <a:latin typeface="Verdana"/>
                <a:ea typeface="Verdana"/>
                <a:cs typeface="Verdana"/>
                <a:sym typeface="Verdana"/>
              </a:rPr>
              <a:t>“He gave her the present.”</a:t>
            </a:r>
          </a:p>
          <a:p>
            <a:pPr marR="0" lvl="1" algn="l" rtl="0">
              <a:spcBef>
                <a:spcPts val="920"/>
              </a:spcBef>
              <a:spcAft>
                <a:spcPts val="600"/>
              </a:spcAft>
              <a:buClr>
                <a:srgbClr val="3F3F3F"/>
              </a:buClr>
              <a:buSzPct val="100000"/>
              <a:buFont typeface="Verdana"/>
              <a:buChar char="○"/>
            </a:pPr>
            <a:r>
              <a:rPr lang="en-US" sz="2400" b="0" i="0" u="none" strike="noStrike" cap="none" baseline="0">
                <a:solidFill>
                  <a:srgbClr val="3F3F3F"/>
                </a:solidFill>
                <a:latin typeface="Verdana"/>
                <a:ea typeface="Verdana"/>
                <a:cs typeface="Verdana"/>
                <a:sym typeface="Verdana"/>
              </a:rPr>
              <a:t>“He tossed her the tattered present.”</a:t>
            </a:r>
          </a:p>
        </p:txBody>
      </p:sp>
    </p:spTree>
    <p:extLst>
      <p:ext uri="{BB962C8B-B14F-4D97-AF65-F5344CB8AC3E}">
        <p14:creationId xmlns:p14="http://schemas.microsoft.com/office/powerpoint/2010/main" val="1583976936"/>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990600" y="304800"/>
            <a:ext cx="7125000" cy="924600"/>
          </a:xfrm>
          <a:prstGeom prst="rect">
            <a:avLst/>
          </a:prstGeom>
        </p:spPr>
        <p:txBody>
          <a:bodyPr lIns="91425" tIns="91425" rIns="91425" bIns="91425" anchor="ctr" anchorCtr="0">
            <a:noAutofit/>
          </a:bodyPr>
          <a:lstStyle/>
          <a:p>
            <a:pPr>
              <a:spcBef>
                <a:spcPts val="0"/>
              </a:spcBef>
              <a:buNone/>
            </a:pPr>
            <a:r>
              <a:rPr lang="en-US" dirty="0"/>
              <a:t>Let’s look back at the text!</a:t>
            </a:r>
          </a:p>
        </p:txBody>
      </p:sp>
      <p:sp>
        <p:nvSpPr>
          <p:cNvPr id="325" name="Shape 325"/>
          <p:cNvSpPr txBox="1">
            <a:spLocks noGrp="1"/>
          </p:cNvSpPr>
          <p:nvPr>
            <p:ph type="body" idx="1"/>
          </p:nvPr>
        </p:nvSpPr>
        <p:spPr>
          <a:xfrm>
            <a:off x="1009442" y="838200"/>
            <a:ext cx="7125000" cy="5020659"/>
          </a:xfrm>
          <a:prstGeom prst="rect">
            <a:avLst/>
          </a:prstGeom>
        </p:spPr>
        <p:txBody>
          <a:bodyPr lIns="91425" tIns="91425" rIns="91425" bIns="91425" anchor="ctr" anchorCtr="0">
            <a:noAutofit/>
          </a:bodyPr>
          <a:lstStyle/>
          <a:p>
            <a:pPr marL="457200" lvl="0" indent="-317500" rtl="0">
              <a:spcBef>
                <a:spcPts val="0"/>
              </a:spcBef>
              <a:buClr>
                <a:srgbClr val="3F3F3F"/>
              </a:buClr>
              <a:buSzPct val="77777"/>
              <a:buFont typeface="Verdana"/>
              <a:buChar char="○"/>
            </a:pPr>
            <a:r>
              <a:rPr lang="en-US" dirty="0" smtClean="0"/>
              <a:t>First – identify if the paragraph seems to have a positive tone, a negative tone, or a mixture of the two.</a:t>
            </a:r>
          </a:p>
          <a:p>
            <a:pPr marL="457200" lvl="0" indent="-317500" rtl="0">
              <a:spcBef>
                <a:spcPts val="0"/>
              </a:spcBef>
              <a:buClr>
                <a:srgbClr val="3F3F3F"/>
              </a:buClr>
              <a:buSzPct val="77777"/>
              <a:buFont typeface="Verdana"/>
              <a:buChar char="○"/>
            </a:pPr>
            <a:r>
              <a:rPr lang="en-US" dirty="0" smtClean="0"/>
              <a:t>Next, using </a:t>
            </a:r>
            <a:r>
              <a:rPr lang="en-US" dirty="0"/>
              <a:t>the tone wheel, come up with a </a:t>
            </a:r>
            <a:r>
              <a:rPr lang="en-US" dirty="0" smtClean="0"/>
              <a:t>emotion word </a:t>
            </a:r>
            <a:r>
              <a:rPr lang="en-US" dirty="0"/>
              <a:t>that best describes each paragraph.  Circle the </a:t>
            </a:r>
            <a:r>
              <a:rPr lang="en-US" dirty="0" smtClean="0"/>
              <a:t>words in the paragraph which helped you see that emotion.</a:t>
            </a:r>
            <a:endParaRPr lang="en-US" dirty="0"/>
          </a:p>
          <a:p>
            <a:pPr marL="457200" lvl="0" indent="-317500" rtl="0">
              <a:spcBef>
                <a:spcPts val="0"/>
              </a:spcBef>
              <a:buClr>
                <a:srgbClr val="3F3F3F"/>
              </a:buClr>
              <a:buSzPct val="77777"/>
              <a:buFont typeface="Verdana"/>
              <a:buChar char="○"/>
            </a:pPr>
            <a:r>
              <a:rPr lang="en-US" dirty="0"/>
              <a:t>Do you notice any shifts in tone between paragraphs</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r>
              <a:rPr lang="en-US" dirty="0"/>
              <a:t>AP 3: How does the tone of each paragraph and the tonal shifts between those paragraphs help you understand about the author’s life?  </a:t>
            </a:r>
          </a:p>
          <a:p>
            <a:pPr marL="914400" lvl="1" indent="-317500" rtl="0">
              <a:spcBef>
                <a:spcPts val="0"/>
              </a:spcBef>
              <a:buClr>
                <a:srgbClr val="3F3F3F"/>
              </a:buClr>
              <a:buSzPct val="77777"/>
              <a:buFont typeface="Verdana"/>
              <a:buChar char="○"/>
            </a:pPr>
            <a:r>
              <a:rPr lang="en-US" dirty="0"/>
              <a:t>Discuss this with your partner for two minutes.</a:t>
            </a:r>
          </a:p>
          <a:p>
            <a:pPr marL="0" lvl="0" indent="0" rtl="0">
              <a:spcBef>
                <a:spcPts val="0"/>
              </a:spcBef>
              <a:buNone/>
            </a:pPr>
            <a:endParaRPr dirty="0"/>
          </a:p>
          <a:p>
            <a:pPr marL="457200" lvl="0" indent="-317500">
              <a:spcBef>
                <a:spcPts val="0"/>
              </a:spcBef>
              <a:buClr>
                <a:srgbClr val="3F3F3F"/>
              </a:buClr>
              <a:buSzPct val="77777"/>
              <a:buFont typeface="Verdana"/>
              <a:buChar char="○"/>
            </a:pPr>
            <a:r>
              <a:rPr lang="en-US" dirty="0"/>
              <a:t>Discuss as a class.</a:t>
            </a:r>
          </a:p>
        </p:txBody>
      </p:sp>
      <p:grpSp>
        <p:nvGrpSpPr>
          <p:cNvPr id="15" name="SMARTInkShape-Group42"/>
          <p:cNvGrpSpPr/>
          <p:nvPr/>
        </p:nvGrpSpPr>
        <p:grpSpPr>
          <a:xfrm>
            <a:off x="7629525" y="1100138"/>
            <a:ext cx="864395" cy="550069"/>
            <a:chOff x="7629525" y="1100138"/>
            <a:chExt cx="864395" cy="550069"/>
          </a:xfrm>
        </p:grpSpPr>
        <p:sp>
          <p:nvSpPr>
            <p:cNvPr id="11" name="SMARTInkShape-263"/>
            <p:cNvSpPr/>
            <p:nvPr/>
          </p:nvSpPr>
          <p:spPr>
            <a:xfrm>
              <a:off x="7629525" y="1344143"/>
              <a:ext cx="342901" cy="41746"/>
            </a:xfrm>
            <a:custGeom>
              <a:avLst/>
              <a:gdLst/>
              <a:ahLst/>
              <a:cxnLst/>
              <a:rect l="0" t="0" r="0" b="0"/>
              <a:pathLst>
                <a:path w="342901" h="41746">
                  <a:moveTo>
                    <a:pt x="0" y="41745"/>
                  </a:moveTo>
                  <a:lnTo>
                    <a:pt x="3793" y="41745"/>
                  </a:lnTo>
                  <a:lnTo>
                    <a:pt x="39114" y="31132"/>
                  </a:lnTo>
                  <a:lnTo>
                    <a:pt x="70239" y="23078"/>
                  </a:lnTo>
                  <a:lnTo>
                    <a:pt x="95511" y="18102"/>
                  </a:lnTo>
                  <a:lnTo>
                    <a:pt x="124735" y="13245"/>
                  </a:lnTo>
                  <a:lnTo>
                    <a:pt x="155450" y="9234"/>
                  </a:lnTo>
                  <a:lnTo>
                    <a:pt x="184976" y="7452"/>
                  </a:lnTo>
                  <a:lnTo>
                    <a:pt x="213975" y="4543"/>
                  </a:lnTo>
                  <a:lnTo>
                    <a:pt x="242737" y="1398"/>
                  </a:lnTo>
                  <a:lnTo>
                    <a:pt x="271396" y="0"/>
                  </a:lnTo>
                  <a:lnTo>
                    <a:pt x="306720" y="3006"/>
                  </a:lnTo>
                  <a:lnTo>
                    <a:pt x="342900" y="60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64"/>
            <p:cNvSpPr/>
            <p:nvPr/>
          </p:nvSpPr>
          <p:spPr>
            <a:xfrm>
              <a:off x="7843924" y="1214438"/>
              <a:ext cx="14202" cy="357188"/>
            </a:xfrm>
            <a:custGeom>
              <a:avLst/>
              <a:gdLst/>
              <a:ahLst/>
              <a:cxnLst/>
              <a:rect l="0" t="0" r="0" b="0"/>
              <a:pathLst>
                <a:path w="14202" h="357188">
                  <a:moveTo>
                    <a:pt x="14201" y="0"/>
                  </a:moveTo>
                  <a:lnTo>
                    <a:pt x="14201" y="3792"/>
                  </a:lnTo>
                  <a:lnTo>
                    <a:pt x="12084" y="7770"/>
                  </a:lnTo>
                  <a:lnTo>
                    <a:pt x="10408" y="9943"/>
                  </a:lnTo>
                  <a:lnTo>
                    <a:pt x="8546" y="16589"/>
                  </a:lnTo>
                  <a:lnTo>
                    <a:pt x="7188" y="50835"/>
                  </a:lnTo>
                  <a:lnTo>
                    <a:pt x="7083" y="82537"/>
                  </a:lnTo>
                  <a:lnTo>
                    <a:pt x="7065" y="110004"/>
                  </a:lnTo>
                  <a:lnTo>
                    <a:pt x="7060" y="142043"/>
                  </a:lnTo>
                  <a:lnTo>
                    <a:pt x="3265" y="176671"/>
                  </a:lnTo>
                  <a:lnTo>
                    <a:pt x="906" y="208274"/>
                  </a:lnTo>
                  <a:lnTo>
                    <a:pt x="208" y="241539"/>
                  </a:lnTo>
                  <a:lnTo>
                    <a:pt x="0" y="276531"/>
                  </a:lnTo>
                  <a:lnTo>
                    <a:pt x="3732" y="308242"/>
                  </a:lnTo>
                  <a:lnTo>
                    <a:pt x="7194" y="340110"/>
                  </a:lnTo>
                  <a:lnTo>
                    <a:pt x="14201"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65"/>
            <p:cNvSpPr/>
            <p:nvPr/>
          </p:nvSpPr>
          <p:spPr>
            <a:xfrm>
              <a:off x="8001000" y="1100138"/>
              <a:ext cx="285751" cy="550069"/>
            </a:xfrm>
            <a:custGeom>
              <a:avLst/>
              <a:gdLst/>
              <a:ahLst/>
              <a:cxnLst/>
              <a:rect l="0" t="0" r="0" b="0"/>
              <a:pathLst>
                <a:path w="285751" h="550069">
                  <a:moveTo>
                    <a:pt x="285750" y="0"/>
                  </a:moveTo>
                  <a:lnTo>
                    <a:pt x="285750" y="3792"/>
                  </a:lnTo>
                  <a:lnTo>
                    <a:pt x="283633" y="7770"/>
                  </a:lnTo>
                  <a:lnTo>
                    <a:pt x="280046" y="13772"/>
                  </a:lnTo>
                  <a:lnTo>
                    <a:pt x="265165" y="47527"/>
                  </a:lnTo>
                  <a:lnTo>
                    <a:pt x="251958" y="74495"/>
                  </a:lnTo>
                  <a:lnTo>
                    <a:pt x="237990" y="106386"/>
                  </a:lnTo>
                  <a:lnTo>
                    <a:pt x="223798" y="140971"/>
                  </a:lnTo>
                  <a:lnTo>
                    <a:pt x="212179" y="166635"/>
                  </a:lnTo>
                  <a:lnTo>
                    <a:pt x="199077" y="193916"/>
                  </a:lnTo>
                  <a:lnTo>
                    <a:pt x="185316" y="221916"/>
                  </a:lnTo>
                  <a:lnTo>
                    <a:pt x="171262" y="250235"/>
                  </a:lnTo>
                  <a:lnTo>
                    <a:pt x="156285" y="278697"/>
                  </a:lnTo>
                  <a:lnTo>
                    <a:pt x="139046" y="307221"/>
                  </a:lnTo>
                  <a:lnTo>
                    <a:pt x="122917" y="335774"/>
                  </a:lnTo>
                  <a:lnTo>
                    <a:pt x="107810" y="363545"/>
                  </a:lnTo>
                  <a:lnTo>
                    <a:pt x="93159" y="389117"/>
                  </a:lnTo>
                  <a:lnTo>
                    <a:pt x="78711" y="413711"/>
                  </a:lnTo>
                  <a:lnTo>
                    <a:pt x="64351" y="437871"/>
                  </a:lnTo>
                  <a:lnTo>
                    <a:pt x="43673" y="472992"/>
                  </a:lnTo>
                  <a:lnTo>
                    <a:pt x="27139" y="503066"/>
                  </a:lnTo>
                  <a:lnTo>
                    <a:pt x="6299" y="538587"/>
                  </a:lnTo>
                  <a:lnTo>
                    <a:pt x="0" y="5500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66"/>
            <p:cNvSpPr/>
            <p:nvPr/>
          </p:nvSpPr>
          <p:spPr>
            <a:xfrm>
              <a:off x="8322469" y="1371600"/>
              <a:ext cx="171451" cy="28576"/>
            </a:xfrm>
            <a:custGeom>
              <a:avLst/>
              <a:gdLst/>
              <a:ahLst/>
              <a:cxnLst/>
              <a:rect l="0" t="0" r="0" b="0"/>
              <a:pathLst>
                <a:path w="171451" h="28576">
                  <a:moveTo>
                    <a:pt x="0" y="0"/>
                  </a:moveTo>
                  <a:lnTo>
                    <a:pt x="14121" y="2117"/>
                  </a:lnTo>
                  <a:lnTo>
                    <a:pt x="46622" y="6151"/>
                  </a:lnTo>
                  <a:lnTo>
                    <a:pt x="81812" y="10642"/>
                  </a:lnTo>
                  <a:lnTo>
                    <a:pt x="114942" y="16901"/>
                  </a:lnTo>
                  <a:lnTo>
                    <a:pt x="146335" y="23386"/>
                  </a:lnTo>
                  <a:lnTo>
                    <a:pt x="17145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SMARTInkShape-267"/>
          <p:cNvSpPr/>
          <p:nvPr/>
        </p:nvSpPr>
        <p:spPr>
          <a:xfrm>
            <a:off x="6643688" y="1400175"/>
            <a:ext cx="350044" cy="50007"/>
          </a:xfrm>
          <a:custGeom>
            <a:avLst/>
            <a:gdLst/>
            <a:ahLst/>
            <a:cxnLst/>
            <a:rect l="0" t="0" r="0" b="0"/>
            <a:pathLst>
              <a:path w="350044" h="50007">
                <a:moveTo>
                  <a:pt x="0" y="50006"/>
                </a:moveTo>
                <a:lnTo>
                  <a:pt x="3792" y="46214"/>
                </a:lnTo>
                <a:lnTo>
                  <a:pt x="9887" y="44352"/>
                </a:lnTo>
                <a:lnTo>
                  <a:pt x="30528" y="39364"/>
                </a:lnTo>
                <a:lnTo>
                  <a:pt x="64032" y="25826"/>
                </a:lnTo>
                <a:lnTo>
                  <a:pt x="97377" y="18059"/>
                </a:lnTo>
                <a:lnTo>
                  <a:pt x="123447" y="15964"/>
                </a:lnTo>
                <a:lnTo>
                  <a:pt x="148792" y="12916"/>
                </a:lnTo>
                <a:lnTo>
                  <a:pt x="173286" y="8915"/>
                </a:lnTo>
                <a:lnTo>
                  <a:pt x="197401" y="4492"/>
                </a:lnTo>
                <a:lnTo>
                  <a:pt x="221348" y="1996"/>
                </a:lnTo>
                <a:lnTo>
                  <a:pt x="255026" y="591"/>
                </a:lnTo>
                <a:lnTo>
                  <a:pt x="287229" y="175"/>
                </a:lnTo>
                <a:lnTo>
                  <a:pt x="322290" y="35"/>
                </a:lnTo>
                <a:lnTo>
                  <a:pt x="3500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 name="SMARTInkShape-Group44"/>
          <p:cNvGrpSpPr/>
          <p:nvPr/>
        </p:nvGrpSpPr>
        <p:grpSpPr>
          <a:xfrm>
            <a:off x="5536405" y="1257300"/>
            <a:ext cx="521496" cy="328614"/>
            <a:chOff x="5536405" y="1257300"/>
            <a:chExt cx="521496" cy="328614"/>
          </a:xfrm>
        </p:grpSpPr>
        <p:sp>
          <p:nvSpPr>
            <p:cNvPr id="17" name="SMARTInkShape-268"/>
            <p:cNvSpPr/>
            <p:nvPr/>
          </p:nvSpPr>
          <p:spPr>
            <a:xfrm>
              <a:off x="5786438" y="1257300"/>
              <a:ext cx="35718" cy="328614"/>
            </a:xfrm>
            <a:custGeom>
              <a:avLst/>
              <a:gdLst/>
              <a:ahLst/>
              <a:cxnLst/>
              <a:rect l="0" t="0" r="0" b="0"/>
              <a:pathLst>
                <a:path w="35718" h="328614">
                  <a:moveTo>
                    <a:pt x="0" y="0"/>
                  </a:moveTo>
                  <a:lnTo>
                    <a:pt x="3792" y="0"/>
                  </a:lnTo>
                  <a:lnTo>
                    <a:pt x="4909" y="794"/>
                  </a:lnTo>
                  <a:lnTo>
                    <a:pt x="5654" y="2117"/>
                  </a:lnTo>
                  <a:lnTo>
                    <a:pt x="6150" y="3792"/>
                  </a:lnTo>
                  <a:lnTo>
                    <a:pt x="16999" y="24377"/>
                  </a:lnTo>
                  <a:lnTo>
                    <a:pt x="24834" y="58402"/>
                  </a:lnTo>
                  <a:lnTo>
                    <a:pt x="27836" y="90882"/>
                  </a:lnTo>
                  <a:lnTo>
                    <a:pt x="28429" y="123168"/>
                  </a:lnTo>
                  <a:lnTo>
                    <a:pt x="28531" y="150530"/>
                  </a:lnTo>
                  <a:lnTo>
                    <a:pt x="28562" y="178745"/>
                  </a:lnTo>
                  <a:lnTo>
                    <a:pt x="28571" y="207214"/>
                  </a:lnTo>
                  <a:lnTo>
                    <a:pt x="28574" y="241485"/>
                  </a:lnTo>
                  <a:lnTo>
                    <a:pt x="33484" y="276095"/>
                  </a:lnTo>
                  <a:lnTo>
                    <a:pt x="35277" y="306685"/>
                  </a:lnTo>
                  <a:lnTo>
                    <a:pt x="35717"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69"/>
            <p:cNvSpPr/>
            <p:nvPr/>
          </p:nvSpPr>
          <p:spPr>
            <a:xfrm>
              <a:off x="5536405" y="1415579"/>
              <a:ext cx="521496" cy="41747"/>
            </a:xfrm>
            <a:custGeom>
              <a:avLst/>
              <a:gdLst/>
              <a:ahLst/>
              <a:cxnLst/>
              <a:rect l="0" t="0" r="0" b="0"/>
              <a:pathLst>
                <a:path w="521496" h="41747">
                  <a:moveTo>
                    <a:pt x="0" y="41746"/>
                  </a:moveTo>
                  <a:lnTo>
                    <a:pt x="7292" y="40952"/>
                  </a:lnTo>
                  <a:lnTo>
                    <a:pt x="36680" y="31803"/>
                  </a:lnTo>
                  <a:lnTo>
                    <a:pt x="68813" y="24953"/>
                  </a:lnTo>
                  <a:lnTo>
                    <a:pt x="96995" y="20260"/>
                  </a:lnTo>
                  <a:lnTo>
                    <a:pt x="128834" y="15528"/>
                  </a:lnTo>
                  <a:lnTo>
                    <a:pt x="164152" y="10779"/>
                  </a:lnTo>
                  <a:lnTo>
                    <a:pt x="183254" y="9195"/>
                  </a:lnTo>
                  <a:lnTo>
                    <a:pt x="203132" y="8139"/>
                  </a:lnTo>
                  <a:lnTo>
                    <a:pt x="223528" y="7435"/>
                  </a:lnTo>
                  <a:lnTo>
                    <a:pt x="243476" y="6172"/>
                  </a:lnTo>
                  <a:lnTo>
                    <a:pt x="263124" y="4536"/>
                  </a:lnTo>
                  <a:lnTo>
                    <a:pt x="282572" y="2652"/>
                  </a:lnTo>
                  <a:lnTo>
                    <a:pt x="302682" y="1396"/>
                  </a:lnTo>
                  <a:lnTo>
                    <a:pt x="323232" y="558"/>
                  </a:lnTo>
                  <a:lnTo>
                    <a:pt x="344076" y="0"/>
                  </a:lnTo>
                  <a:lnTo>
                    <a:pt x="365115" y="422"/>
                  </a:lnTo>
                  <a:lnTo>
                    <a:pt x="386286" y="1497"/>
                  </a:lnTo>
                  <a:lnTo>
                    <a:pt x="407543" y="3007"/>
                  </a:lnTo>
                  <a:lnTo>
                    <a:pt x="426477" y="4014"/>
                  </a:lnTo>
                  <a:lnTo>
                    <a:pt x="460215" y="5132"/>
                  </a:lnTo>
                  <a:lnTo>
                    <a:pt x="521495" y="131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 name="SMARTInkShape-270"/>
          <p:cNvSpPr/>
          <p:nvPr/>
        </p:nvSpPr>
        <p:spPr>
          <a:xfrm>
            <a:off x="1144176" y="2302609"/>
            <a:ext cx="1324575" cy="526317"/>
          </a:xfrm>
          <a:custGeom>
            <a:avLst/>
            <a:gdLst/>
            <a:ahLst/>
            <a:cxnLst/>
            <a:rect l="0" t="0" r="0" b="0"/>
            <a:pathLst>
              <a:path w="1324575" h="526317">
                <a:moveTo>
                  <a:pt x="98837" y="176272"/>
                </a:moveTo>
                <a:lnTo>
                  <a:pt x="95044" y="180065"/>
                </a:lnTo>
                <a:lnTo>
                  <a:pt x="91066" y="181927"/>
                </a:lnTo>
                <a:lnTo>
                  <a:pt x="88893" y="182423"/>
                </a:lnTo>
                <a:lnTo>
                  <a:pt x="82044" y="186914"/>
                </a:lnTo>
                <a:lnTo>
                  <a:pt x="79467" y="193173"/>
                </a:lnTo>
                <a:lnTo>
                  <a:pt x="77812" y="213918"/>
                </a:lnTo>
                <a:lnTo>
                  <a:pt x="81820" y="225018"/>
                </a:lnTo>
                <a:lnTo>
                  <a:pt x="102593" y="255628"/>
                </a:lnTo>
                <a:lnTo>
                  <a:pt x="130270" y="283582"/>
                </a:lnTo>
                <a:lnTo>
                  <a:pt x="149319" y="296990"/>
                </a:lnTo>
                <a:lnTo>
                  <a:pt x="173661" y="308241"/>
                </a:lnTo>
                <a:lnTo>
                  <a:pt x="202471" y="320650"/>
                </a:lnTo>
                <a:lnTo>
                  <a:pt x="233796" y="333309"/>
                </a:lnTo>
                <a:lnTo>
                  <a:pt x="266239" y="344227"/>
                </a:lnTo>
                <a:lnTo>
                  <a:pt x="284257" y="348567"/>
                </a:lnTo>
                <a:lnTo>
                  <a:pt x="303413" y="352254"/>
                </a:lnTo>
                <a:lnTo>
                  <a:pt x="323327" y="355506"/>
                </a:lnTo>
                <a:lnTo>
                  <a:pt x="344540" y="359261"/>
                </a:lnTo>
                <a:lnTo>
                  <a:pt x="366620" y="363352"/>
                </a:lnTo>
                <a:lnTo>
                  <a:pt x="389278" y="367668"/>
                </a:lnTo>
                <a:lnTo>
                  <a:pt x="413114" y="371338"/>
                </a:lnTo>
                <a:lnTo>
                  <a:pt x="437736" y="374578"/>
                </a:lnTo>
                <a:lnTo>
                  <a:pt x="462882" y="377533"/>
                </a:lnTo>
                <a:lnTo>
                  <a:pt x="489171" y="379502"/>
                </a:lnTo>
                <a:lnTo>
                  <a:pt x="516222" y="380815"/>
                </a:lnTo>
                <a:lnTo>
                  <a:pt x="543781" y="381690"/>
                </a:lnTo>
                <a:lnTo>
                  <a:pt x="571679" y="382274"/>
                </a:lnTo>
                <a:lnTo>
                  <a:pt x="599802" y="382663"/>
                </a:lnTo>
                <a:lnTo>
                  <a:pt x="628076" y="382922"/>
                </a:lnTo>
                <a:lnTo>
                  <a:pt x="657244" y="383095"/>
                </a:lnTo>
                <a:lnTo>
                  <a:pt x="687008" y="383210"/>
                </a:lnTo>
                <a:lnTo>
                  <a:pt x="717170" y="383287"/>
                </a:lnTo>
                <a:lnTo>
                  <a:pt x="747596" y="384132"/>
                </a:lnTo>
                <a:lnTo>
                  <a:pt x="778199" y="385489"/>
                </a:lnTo>
                <a:lnTo>
                  <a:pt x="808920" y="387188"/>
                </a:lnTo>
                <a:lnTo>
                  <a:pt x="838925" y="387526"/>
                </a:lnTo>
                <a:lnTo>
                  <a:pt x="868454" y="386959"/>
                </a:lnTo>
                <a:lnTo>
                  <a:pt x="897665" y="385786"/>
                </a:lnTo>
                <a:lnTo>
                  <a:pt x="927457" y="384210"/>
                </a:lnTo>
                <a:lnTo>
                  <a:pt x="957638" y="382366"/>
                </a:lnTo>
                <a:lnTo>
                  <a:pt x="988077" y="380344"/>
                </a:lnTo>
                <a:lnTo>
                  <a:pt x="1017101" y="378201"/>
                </a:lnTo>
                <a:lnTo>
                  <a:pt x="1045182" y="375979"/>
                </a:lnTo>
                <a:lnTo>
                  <a:pt x="1072633" y="373704"/>
                </a:lnTo>
                <a:lnTo>
                  <a:pt x="1098872" y="370600"/>
                </a:lnTo>
                <a:lnTo>
                  <a:pt x="1124302" y="366943"/>
                </a:lnTo>
                <a:lnTo>
                  <a:pt x="1149193" y="362917"/>
                </a:lnTo>
                <a:lnTo>
                  <a:pt x="1171343" y="358646"/>
                </a:lnTo>
                <a:lnTo>
                  <a:pt x="1191666" y="354211"/>
                </a:lnTo>
                <a:lnTo>
                  <a:pt x="1210770" y="349667"/>
                </a:lnTo>
                <a:lnTo>
                  <a:pt x="1244698" y="338268"/>
                </a:lnTo>
                <a:lnTo>
                  <a:pt x="1274065" y="325264"/>
                </a:lnTo>
                <a:lnTo>
                  <a:pt x="1297700" y="311547"/>
                </a:lnTo>
                <a:lnTo>
                  <a:pt x="1312437" y="293280"/>
                </a:lnTo>
                <a:lnTo>
                  <a:pt x="1320840" y="272726"/>
                </a:lnTo>
                <a:lnTo>
                  <a:pt x="1324574" y="253007"/>
                </a:lnTo>
                <a:lnTo>
                  <a:pt x="1319092" y="220263"/>
                </a:lnTo>
                <a:lnTo>
                  <a:pt x="1305276" y="195030"/>
                </a:lnTo>
                <a:lnTo>
                  <a:pt x="1284319" y="168734"/>
                </a:lnTo>
                <a:lnTo>
                  <a:pt x="1256484" y="143818"/>
                </a:lnTo>
                <a:lnTo>
                  <a:pt x="1223476" y="119515"/>
                </a:lnTo>
                <a:lnTo>
                  <a:pt x="1205783" y="107478"/>
                </a:lnTo>
                <a:lnTo>
                  <a:pt x="1185257" y="95484"/>
                </a:lnTo>
                <a:lnTo>
                  <a:pt x="1162842" y="83520"/>
                </a:lnTo>
                <a:lnTo>
                  <a:pt x="1139167" y="71575"/>
                </a:lnTo>
                <a:lnTo>
                  <a:pt x="1113859" y="61230"/>
                </a:lnTo>
                <a:lnTo>
                  <a:pt x="1087462" y="51953"/>
                </a:lnTo>
                <a:lnTo>
                  <a:pt x="1060339" y="43386"/>
                </a:lnTo>
                <a:lnTo>
                  <a:pt x="1031144" y="35294"/>
                </a:lnTo>
                <a:lnTo>
                  <a:pt x="1000569" y="27518"/>
                </a:lnTo>
                <a:lnTo>
                  <a:pt x="969073" y="19953"/>
                </a:lnTo>
                <a:lnTo>
                  <a:pt x="937756" y="14115"/>
                </a:lnTo>
                <a:lnTo>
                  <a:pt x="906560" y="9430"/>
                </a:lnTo>
                <a:lnTo>
                  <a:pt x="875444" y="5513"/>
                </a:lnTo>
                <a:lnTo>
                  <a:pt x="842794" y="2902"/>
                </a:lnTo>
                <a:lnTo>
                  <a:pt x="809120" y="1160"/>
                </a:lnTo>
                <a:lnTo>
                  <a:pt x="774765" y="0"/>
                </a:lnTo>
                <a:lnTo>
                  <a:pt x="739162" y="20"/>
                </a:lnTo>
                <a:lnTo>
                  <a:pt x="702726" y="827"/>
                </a:lnTo>
                <a:lnTo>
                  <a:pt x="665736" y="2159"/>
                </a:lnTo>
                <a:lnTo>
                  <a:pt x="629170" y="5428"/>
                </a:lnTo>
                <a:lnTo>
                  <a:pt x="592886" y="9988"/>
                </a:lnTo>
                <a:lnTo>
                  <a:pt x="556790" y="15410"/>
                </a:lnTo>
                <a:lnTo>
                  <a:pt x="520820" y="22993"/>
                </a:lnTo>
                <a:lnTo>
                  <a:pt x="484934" y="32017"/>
                </a:lnTo>
                <a:lnTo>
                  <a:pt x="449103" y="42002"/>
                </a:lnTo>
                <a:lnTo>
                  <a:pt x="414898" y="52628"/>
                </a:lnTo>
                <a:lnTo>
                  <a:pt x="381775" y="63680"/>
                </a:lnTo>
                <a:lnTo>
                  <a:pt x="349375" y="75017"/>
                </a:lnTo>
                <a:lnTo>
                  <a:pt x="317456" y="87338"/>
                </a:lnTo>
                <a:lnTo>
                  <a:pt x="285858" y="100314"/>
                </a:lnTo>
                <a:lnTo>
                  <a:pt x="254474" y="113727"/>
                </a:lnTo>
                <a:lnTo>
                  <a:pt x="225613" y="127432"/>
                </a:lnTo>
                <a:lnTo>
                  <a:pt x="198436" y="141331"/>
                </a:lnTo>
                <a:lnTo>
                  <a:pt x="172380" y="155359"/>
                </a:lnTo>
                <a:lnTo>
                  <a:pt x="148659" y="169474"/>
                </a:lnTo>
                <a:lnTo>
                  <a:pt x="126495" y="183646"/>
                </a:lnTo>
                <a:lnTo>
                  <a:pt x="105369" y="197857"/>
                </a:lnTo>
                <a:lnTo>
                  <a:pt x="86523" y="212093"/>
                </a:lnTo>
                <a:lnTo>
                  <a:pt x="52883" y="240611"/>
                </a:lnTo>
                <a:lnTo>
                  <a:pt x="28406" y="269161"/>
                </a:lnTo>
                <a:lnTo>
                  <a:pt x="11178" y="296931"/>
                </a:lnTo>
                <a:lnTo>
                  <a:pt x="875" y="322502"/>
                </a:lnTo>
                <a:lnTo>
                  <a:pt x="0" y="347097"/>
                </a:lnTo>
                <a:lnTo>
                  <a:pt x="1989" y="359212"/>
                </a:lnTo>
                <a:lnTo>
                  <a:pt x="14783" y="381139"/>
                </a:lnTo>
                <a:lnTo>
                  <a:pt x="36079" y="401468"/>
                </a:lnTo>
                <a:lnTo>
                  <a:pt x="66711" y="421086"/>
                </a:lnTo>
                <a:lnTo>
                  <a:pt x="86151" y="431557"/>
                </a:lnTo>
                <a:lnTo>
                  <a:pt x="107842" y="442506"/>
                </a:lnTo>
                <a:lnTo>
                  <a:pt x="131034" y="453774"/>
                </a:lnTo>
                <a:lnTo>
                  <a:pt x="154433" y="464461"/>
                </a:lnTo>
                <a:lnTo>
                  <a:pt x="177969" y="474760"/>
                </a:lnTo>
                <a:lnTo>
                  <a:pt x="201598" y="484802"/>
                </a:lnTo>
                <a:lnTo>
                  <a:pt x="223700" y="493877"/>
                </a:lnTo>
                <a:lnTo>
                  <a:pt x="244785" y="502309"/>
                </a:lnTo>
                <a:lnTo>
                  <a:pt x="278796" y="515646"/>
                </a:lnTo>
                <a:lnTo>
                  <a:pt x="306005" y="5263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71"/>
          <p:cNvSpPr/>
          <p:nvPr/>
        </p:nvSpPr>
        <p:spPr>
          <a:xfrm>
            <a:off x="314325" y="2596183"/>
            <a:ext cx="1276550" cy="939974"/>
          </a:xfrm>
          <a:custGeom>
            <a:avLst/>
            <a:gdLst/>
            <a:ahLst/>
            <a:cxnLst/>
            <a:rect l="0" t="0" r="0" b="0"/>
            <a:pathLst>
              <a:path w="1276550" h="939974">
                <a:moveTo>
                  <a:pt x="0" y="939973"/>
                </a:moveTo>
                <a:lnTo>
                  <a:pt x="0" y="936181"/>
                </a:lnTo>
                <a:lnTo>
                  <a:pt x="2117" y="932202"/>
                </a:lnTo>
                <a:lnTo>
                  <a:pt x="4909" y="927788"/>
                </a:lnTo>
                <a:lnTo>
                  <a:pt x="17000" y="895271"/>
                </a:lnTo>
                <a:lnTo>
                  <a:pt x="37136" y="860237"/>
                </a:lnTo>
                <a:lnTo>
                  <a:pt x="58841" y="826886"/>
                </a:lnTo>
                <a:lnTo>
                  <a:pt x="79876" y="799133"/>
                </a:lnTo>
                <a:lnTo>
                  <a:pt x="106658" y="769214"/>
                </a:lnTo>
                <a:lnTo>
                  <a:pt x="128101" y="744224"/>
                </a:lnTo>
                <a:lnTo>
                  <a:pt x="150861" y="717242"/>
                </a:lnTo>
                <a:lnTo>
                  <a:pt x="175793" y="689375"/>
                </a:lnTo>
                <a:lnTo>
                  <a:pt x="205395" y="661115"/>
                </a:lnTo>
                <a:lnTo>
                  <a:pt x="239189" y="632680"/>
                </a:lnTo>
                <a:lnTo>
                  <a:pt x="257090" y="618430"/>
                </a:lnTo>
                <a:lnTo>
                  <a:pt x="276169" y="604167"/>
                </a:lnTo>
                <a:lnTo>
                  <a:pt x="296031" y="589896"/>
                </a:lnTo>
                <a:lnTo>
                  <a:pt x="316417" y="575620"/>
                </a:lnTo>
                <a:lnTo>
                  <a:pt x="337944" y="561340"/>
                </a:lnTo>
                <a:lnTo>
                  <a:pt x="360234" y="547057"/>
                </a:lnTo>
                <a:lnTo>
                  <a:pt x="383031" y="532773"/>
                </a:lnTo>
                <a:lnTo>
                  <a:pt x="406166" y="518488"/>
                </a:lnTo>
                <a:lnTo>
                  <a:pt x="429528" y="504202"/>
                </a:lnTo>
                <a:lnTo>
                  <a:pt x="453039" y="489915"/>
                </a:lnTo>
                <a:lnTo>
                  <a:pt x="477445" y="476422"/>
                </a:lnTo>
                <a:lnTo>
                  <a:pt x="502447" y="463458"/>
                </a:lnTo>
                <a:lnTo>
                  <a:pt x="527846" y="450846"/>
                </a:lnTo>
                <a:lnTo>
                  <a:pt x="554303" y="439264"/>
                </a:lnTo>
                <a:lnTo>
                  <a:pt x="581467" y="428367"/>
                </a:lnTo>
                <a:lnTo>
                  <a:pt x="609101" y="417927"/>
                </a:lnTo>
                <a:lnTo>
                  <a:pt x="636255" y="407793"/>
                </a:lnTo>
                <a:lnTo>
                  <a:pt x="663089" y="397861"/>
                </a:lnTo>
                <a:lnTo>
                  <a:pt x="689709" y="388065"/>
                </a:lnTo>
                <a:lnTo>
                  <a:pt x="716187" y="379153"/>
                </a:lnTo>
                <a:lnTo>
                  <a:pt x="742571" y="370831"/>
                </a:lnTo>
                <a:lnTo>
                  <a:pt x="768891" y="362901"/>
                </a:lnTo>
                <a:lnTo>
                  <a:pt x="794375" y="356027"/>
                </a:lnTo>
                <a:lnTo>
                  <a:pt x="819302" y="349857"/>
                </a:lnTo>
                <a:lnTo>
                  <a:pt x="843858" y="344156"/>
                </a:lnTo>
                <a:lnTo>
                  <a:pt x="868166" y="338768"/>
                </a:lnTo>
                <a:lnTo>
                  <a:pt x="892308" y="333589"/>
                </a:lnTo>
                <a:lnTo>
                  <a:pt x="916341" y="328548"/>
                </a:lnTo>
                <a:lnTo>
                  <a:pt x="938713" y="323600"/>
                </a:lnTo>
                <a:lnTo>
                  <a:pt x="959977" y="318714"/>
                </a:lnTo>
                <a:lnTo>
                  <a:pt x="980504" y="313869"/>
                </a:lnTo>
                <a:lnTo>
                  <a:pt x="999744" y="309052"/>
                </a:lnTo>
                <a:lnTo>
                  <a:pt x="1018127" y="304253"/>
                </a:lnTo>
                <a:lnTo>
                  <a:pt x="1052576" y="294687"/>
                </a:lnTo>
                <a:lnTo>
                  <a:pt x="1083762" y="285144"/>
                </a:lnTo>
                <a:lnTo>
                  <a:pt x="1116717" y="267054"/>
                </a:lnTo>
                <a:lnTo>
                  <a:pt x="1152415" y="240328"/>
                </a:lnTo>
                <a:lnTo>
                  <a:pt x="1159091" y="230557"/>
                </a:lnTo>
                <a:lnTo>
                  <a:pt x="1162849" y="216131"/>
                </a:lnTo>
                <a:lnTo>
                  <a:pt x="1163728" y="206574"/>
                </a:lnTo>
                <a:lnTo>
                  <a:pt x="1159885" y="197034"/>
                </a:lnTo>
                <a:lnTo>
                  <a:pt x="1152886" y="188297"/>
                </a:lnTo>
                <a:lnTo>
                  <a:pt x="1123243" y="169837"/>
                </a:lnTo>
                <a:lnTo>
                  <a:pt x="1093049" y="156248"/>
                </a:lnTo>
                <a:lnTo>
                  <a:pt x="1066295" y="149003"/>
                </a:lnTo>
                <a:lnTo>
                  <a:pt x="1035884" y="143137"/>
                </a:lnTo>
                <a:lnTo>
                  <a:pt x="1003847" y="137884"/>
                </a:lnTo>
                <a:lnTo>
                  <a:pt x="985938" y="136166"/>
                </a:lnTo>
                <a:lnTo>
                  <a:pt x="966854" y="135020"/>
                </a:lnTo>
                <a:lnTo>
                  <a:pt x="946988" y="134257"/>
                </a:lnTo>
                <a:lnTo>
                  <a:pt x="926601" y="133748"/>
                </a:lnTo>
                <a:lnTo>
                  <a:pt x="905865" y="133408"/>
                </a:lnTo>
                <a:lnTo>
                  <a:pt x="884897" y="133182"/>
                </a:lnTo>
                <a:lnTo>
                  <a:pt x="862982" y="133825"/>
                </a:lnTo>
                <a:lnTo>
                  <a:pt x="840434" y="135047"/>
                </a:lnTo>
                <a:lnTo>
                  <a:pt x="817464" y="136656"/>
                </a:lnTo>
                <a:lnTo>
                  <a:pt x="794214" y="138522"/>
                </a:lnTo>
                <a:lnTo>
                  <a:pt x="770776" y="140560"/>
                </a:lnTo>
                <a:lnTo>
                  <a:pt x="747213" y="142712"/>
                </a:lnTo>
                <a:lnTo>
                  <a:pt x="722773" y="144941"/>
                </a:lnTo>
                <a:lnTo>
                  <a:pt x="697749" y="147220"/>
                </a:lnTo>
                <a:lnTo>
                  <a:pt x="672335" y="149534"/>
                </a:lnTo>
                <a:lnTo>
                  <a:pt x="646661" y="151870"/>
                </a:lnTo>
                <a:lnTo>
                  <a:pt x="620813" y="154221"/>
                </a:lnTo>
                <a:lnTo>
                  <a:pt x="594851" y="156582"/>
                </a:lnTo>
                <a:lnTo>
                  <a:pt x="569604" y="159744"/>
                </a:lnTo>
                <a:lnTo>
                  <a:pt x="544836" y="163439"/>
                </a:lnTo>
                <a:lnTo>
                  <a:pt x="520387" y="167490"/>
                </a:lnTo>
                <a:lnTo>
                  <a:pt x="495356" y="171778"/>
                </a:lnTo>
                <a:lnTo>
                  <a:pt x="469937" y="176225"/>
                </a:lnTo>
                <a:lnTo>
                  <a:pt x="444260" y="180776"/>
                </a:lnTo>
                <a:lnTo>
                  <a:pt x="419205" y="186192"/>
                </a:lnTo>
                <a:lnTo>
                  <a:pt x="394564" y="192184"/>
                </a:lnTo>
                <a:lnTo>
                  <a:pt x="370199" y="198559"/>
                </a:lnTo>
                <a:lnTo>
                  <a:pt x="347605" y="204397"/>
                </a:lnTo>
                <a:lnTo>
                  <a:pt x="326193" y="209877"/>
                </a:lnTo>
                <a:lnTo>
                  <a:pt x="305568" y="215117"/>
                </a:lnTo>
                <a:lnTo>
                  <a:pt x="286262" y="219405"/>
                </a:lnTo>
                <a:lnTo>
                  <a:pt x="267835" y="223057"/>
                </a:lnTo>
                <a:lnTo>
                  <a:pt x="234132" y="229231"/>
                </a:lnTo>
                <a:lnTo>
                  <a:pt x="205923" y="234621"/>
                </a:lnTo>
                <a:lnTo>
                  <a:pt x="175314" y="242118"/>
                </a:lnTo>
                <a:lnTo>
                  <a:pt x="144634" y="246902"/>
                </a:lnTo>
                <a:lnTo>
                  <a:pt x="144048" y="246150"/>
                </a:lnTo>
                <a:lnTo>
                  <a:pt x="143396" y="243199"/>
                </a:lnTo>
                <a:lnTo>
                  <a:pt x="150614" y="233283"/>
                </a:lnTo>
                <a:lnTo>
                  <a:pt x="178192" y="208952"/>
                </a:lnTo>
                <a:lnTo>
                  <a:pt x="211283" y="187064"/>
                </a:lnTo>
                <a:lnTo>
                  <a:pt x="239160" y="168784"/>
                </a:lnTo>
                <a:lnTo>
                  <a:pt x="272716" y="147431"/>
                </a:lnTo>
                <a:lnTo>
                  <a:pt x="292142" y="136180"/>
                </a:lnTo>
                <a:lnTo>
                  <a:pt x="313030" y="124711"/>
                </a:lnTo>
                <a:lnTo>
                  <a:pt x="334893" y="113097"/>
                </a:lnTo>
                <a:lnTo>
                  <a:pt x="358993" y="101385"/>
                </a:lnTo>
                <a:lnTo>
                  <a:pt x="384585" y="89608"/>
                </a:lnTo>
                <a:lnTo>
                  <a:pt x="411171" y="77788"/>
                </a:lnTo>
                <a:lnTo>
                  <a:pt x="440008" y="67527"/>
                </a:lnTo>
                <a:lnTo>
                  <a:pt x="470345" y="58305"/>
                </a:lnTo>
                <a:lnTo>
                  <a:pt x="501682" y="49776"/>
                </a:lnTo>
                <a:lnTo>
                  <a:pt x="534480" y="41708"/>
                </a:lnTo>
                <a:lnTo>
                  <a:pt x="568251" y="33949"/>
                </a:lnTo>
                <a:lnTo>
                  <a:pt x="602672" y="26394"/>
                </a:lnTo>
                <a:lnTo>
                  <a:pt x="636731" y="19771"/>
                </a:lnTo>
                <a:lnTo>
                  <a:pt x="670550" y="13767"/>
                </a:lnTo>
                <a:lnTo>
                  <a:pt x="704208" y="8178"/>
                </a:lnTo>
                <a:lnTo>
                  <a:pt x="737760" y="4451"/>
                </a:lnTo>
                <a:lnTo>
                  <a:pt x="771240" y="1967"/>
                </a:lnTo>
                <a:lnTo>
                  <a:pt x="804672" y="311"/>
                </a:lnTo>
                <a:lnTo>
                  <a:pt x="838073" y="0"/>
                </a:lnTo>
                <a:lnTo>
                  <a:pt x="871453" y="587"/>
                </a:lnTo>
                <a:lnTo>
                  <a:pt x="904819" y="1772"/>
                </a:lnTo>
                <a:lnTo>
                  <a:pt x="935794" y="3356"/>
                </a:lnTo>
                <a:lnTo>
                  <a:pt x="965175" y="5205"/>
                </a:lnTo>
                <a:lnTo>
                  <a:pt x="993494" y="7232"/>
                </a:lnTo>
                <a:lnTo>
                  <a:pt x="1021104" y="10964"/>
                </a:lnTo>
                <a:lnTo>
                  <a:pt x="1048242" y="15834"/>
                </a:lnTo>
                <a:lnTo>
                  <a:pt x="1075066" y="21462"/>
                </a:lnTo>
                <a:lnTo>
                  <a:pt x="1099298" y="27595"/>
                </a:lnTo>
                <a:lnTo>
                  <a:pt x="1121803" y="34065"/>
                </a:lnTo>
                <a:lnTo>
                  <a:pt x="1143156" y="40759"/>
                </a:lnTo>
                <a:lnTo>
                  <a:pt x="1162154" y="47603"/>
                </a:lnTo>
                <a:lnTo>
                  <a:pt x="1195963" y="61558"/>
                </a:lnTo>
                <a:lnTo>
                  <a:pt x="1222631" y="79931"/>
                </a:lnTo>
                <a:lnTo>
                  <a:pt x="1251261" y="110471"/>
                </a:lnTo>
                <a:lnTo>
                  <a:pt x="1263347" y="131568"/>
                </a:lnTo>
                <a:lnTo>
                  <a:pt x="1271365" y="156820"/>
                </a:lnTo>
                <a:lnTo>
                  <a:pt x="1275457" y="188151"/>
                </a:lnTo>
                <a:lnTo>
                  <a:pt x="1276549" y="205396"/>
                </a:lnTo>
                <a:lnTo>
                  <a:pt x="1275689" y="224830"/>
                </a:lnTo>
                <a:lnTo>
                  <a:pt x="1273528" y="245723"/>
                </a:lnTo>
                <a:lnTo>
                  <a:pt x="1270500" y="267590"/>
                </a:lnTo>
                <a:lnTo>
                  <a:pt x="1267687" y="289311"/>
                </a:lnTo>
                <a:lnTo>
                  <a:pt x="1265019" y="310936"/>
                </a:lnTo>
                <a:lnTo>
                  <a:pt x="1262446" y="332496"/>
                </a:lnTo>
                <a:lnTo>
                  <a:pt x="1259937" y="351632"/>
                </a:lnTo>
                <a:lnTo>
                  <a:pt x="1255032" y="385595"/>
                </a:lnTo>
                <a:lnTo>
                  <a:pt x="1250156" y="4184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014731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
                                            <p:txEl>
                                              <p:pRg st="1" end="1"/>
                                            </p:txEl>
                                          </p:spTgt>
                                        </p:tgtEl>
                                        <p:attrNameLst>
                                          <p:attrName>style.visibility</p:attrName>
                                        </p:attrNameLst>
                                      </p:cBhvr>
                                      <p:to>
                                        <p:strVal val="visible"/>
                                      </p:to>
                                    </p:set>
                                    <p:animEffect transition="in" filter="fade">
                                      <p:cBhvr>
                                        <p:cTn id="7" dur="1000"/>
                                        <p:tgtEl>
                                          <p:spTgt spid="32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xEl>
                                              <p:pRg st="0" end="0"/>
                                            </p:txEl>
                                          </p:spTgt>
                                        </p:tgtEl>
                                        <p:attrNameLst>
                                          <p:attrName>style.visibility</p:attrName>
                                        </p:attrNameLst>
                                      </p:cBhvr>
                                      <p:to>
                                        <p:strVal val="visible"/>
                                      </p:to>
                                    </p:set>
                                    <p:animEffect transition="in" filter="fade">
                                      <p:cBhvr>
                                        <p:cTn id="12" dur="1000"/>
                                        <p:tgtEl>
                                          <p:spTgt spid="3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5">
                                            <p:txEl>
                                              <p:pRg st="2" end="2"/>
                                            </p:txEl>
                                          </p:spTgt>
                                        </p:tgtEl>
                                        <p:attrNameLst>
                                          <p:attrName>style.visibility</p:attrName>
                                        </p:attrNameLst>
                                      </p:cBhvr>
                                      <p:to>
                                        <p:strVal val="visible"/>
                                      </p:to>
                                    </p:set>
                                    <p:animEffect transition="in" filter="fade">
                                      <p:cBhvr>
                                        <p:cTn id="17" dur="1000"/>
                                        <p:tgtEl>
                                          <p:spTgt spid="3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5">
                                            <p:txEl>
                                              <p:pRg st="4" end="4"/>
                                            </p:txEl>
                                          </p:spTgt>
                                        </p:tgtEl>
                                        <p:attrNameLst>
                                          <p:attrName>style.visibility</p:attrName>
                                        </p:attrNameLst>
                                      </p:cBhvr>
                                      <p:to>
                                        <p:strVal val="visible"/>
                                      </p:to>
                                    </p:set>
                                    <p:animEffect transition="in" filter="fade">
                                      <p:cBhvr>
                                        <p:cTn id="22" dur="1000"/>
                                        <p:tgtEl>
                                          <p:spTgt spid="3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5">
                                            <p:txEl>
                                              <p:pRg st="5" end="5"/>
                                            </p:txEl>
                                          </p:spTgt>
                                        </p:tgtEl>
                                        <p:attrNameLst>
                                          <p:attrName>style.visibility</p:attrName>
                                        </p:attrNameLst>
                                      </p:cBhvr>
                                      <p:to>
                                        <p:strVal val="visible"/>
                                      </p:to>
                                    </p:set>
                                    <p:animEffect transition="in" filter="fade">
                                      <p:cBhvr>
                                        <p:cTn id="27" dur="1000"/>
                                        <p:tgtEl>
                                          <p:spTgt spid="32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5">
                                            <p:txEl>
                                              <p:pRg st="7" end="7"/>
                                            </p:txEl>
                                          </p:spTgt>
                                        </p:tgtEl>
                                        <p:attrNameLst>
                                          <p:attrName>style.visibility</p:attrName>
                                        </p:attrNameLst>
                                      </p:cBhvr>
                                      <p:to>
                                        <p:strVal val="visible"/>
                                      </p:to>
                                    </p:set>
                                    <p:animEffect transition="in" filter="fade">
                                      <p:cBhvr>
                                        <p:cTn id="32" dur="1000"/>
                                        <p:tgtEl>
                                          <p:spTgt spid="3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Discussion</a:t>
            </a:r>
          </a:p>
        </p:txBody>
      </p:sp>
      <p:sp>
        <p:nvSpPr>
          <p:cNvPr id="331" name="Shape 331"/>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a:spcBef>
                <a:spcPts val="0"/>
              </a:spcBef>
              <a:buNone/>
            </a:pPr>
            <a:endParaRPr/>
          </a:p>
        </p:txBody>
      </p:sp>
      <p:pic>
        <p:nvPicPr>
          <p:cNvPr id="332" name="Shape 332"/>
          <p:cNvPicPr preferRelativeResize="0"/>
          <p:nvPr/>
        </p:nvPicPr>
        <p:blipFill>
          <a:blip r:embed="rId3">
            <a:alphaModFix/>
          </a:blip>
          <a:stretch>
            <a:fillRect/>
          </a:stretch>
        </p:blipFill>
        <p:spPr>
          <a:xfrm>
            <a:off x="2438400" y="1752600"/>
            <a:ext cx="3738563" cy="3721947"/>
          </a:xfrm>
          <a:prstGeom prst="rect">
            <a:avLst/>
          </a:prstGeom>
          <a:noFill/>
          <a:ln>
            <a:noFill/>
          </a:ln>
        </p:spPr>
      </p:pic>
    </p:spTree>
    <p:extLst>
      <p:ext uri="{BB962C8B-B14F-4D97-AF65-F5344CB8AC3E}">
        <p14:creationId xmlns:p14="http://schemas.microsoft.com/office/powerpoint/2010/main" val="3282605323"/>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914400" y="1143000"/>
            <a:ext cx="7125113" cy="924475"/>
          </a:xfrm>
          <a:prstGeom prst="rect">
            <a:avLst/>
          </a:prstGeom>
          <a:noFill/>
          <a:ln>
            <a:noFill/>
          </a:ln>
        </p:spPr>
        <p:txBody>
          <a:bodyPr lIns="91425" tIns="45700" rIns="91425" bIns="45700" anchor="ctr" anchorCtr="0">
            <a:noAutofit/>
          </a:bodyPr>
          <a:lstStyle/>
          <a:p>
            <a:pPr lvl="0" rtl="0">
              <a:lnSpc>
                <a:spcPct val="115000"/>
              </a:lnSpc>
              <a:spcBef>
                <a:spcPts val="0"/>
              </a:spcBef>
              <a:buClr>
                <a:schemeClr val="dk1"/>
              </a:buClr>
              <a:buSzPct val="45833"/>
              <a:buFont typeface="Arial"/>
              <a:buNone/>
            </a:pPr>
            <a:r>
              <a:rPr lang="en-US" sz="2400" dirty="0"/>
              <a:t>LEQ 2-How does Joanne Hyppolite control structure and literary devices to develop </a:t>
            </a:r>
            <a:r>
              <a:rPr lang="en-US" sz="2400" dirty="0" smtClean="0"/>
              <a:t>her message </a:t>
            </a:r>
            <a:r>
              <a:rPr lang="en-US" sz="2400" dirty="0"/>
              <a:t>in “Dyaspora”?</a:t>
            </a:r>
          </a:p>
          <a:p>
            <a:pPr marL="0" marR="0" lvl="0" indent="0" algn="l" rtl="0">
              <a:spcBef>
                <a:spcPts val="0"/>
              </a:spcBef>
              <a:buClr>
                <a:srgbClr val="3F3F3F"/>
              </a:buClr>
              <a:buFont typeface="Verdana"/>
              <a:buNone/>
            </a:pPr>
            <a:endParaRPr dirty="0"/>
          </a:p>
        </p:txBody>
      </p:sp>
      <p:sp>
        <p:nvSpPr>
          <p:cNvPr id="338" name="Shape 338"/>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228600" algn="l" rtl="0">
              <a:spcBef>
                <a:spcPts val="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Answer the LEQ using all of the literature vocabulary:</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Organization</a:t>
            </a:r>
          </a:p>
          <a:p>
            <a:pPr marL="1143000" marR="0" lvl="2" indent="-228600" algn="l" rtl="0">
              <a:spcBef>
                <a:spcPts val="880"/>
              </a:spcBef>
              <a:spcAft>
                <a:spcPts val="0"/>
              </a:spcAft>
              <a:buClr>
                <a:srgbClr val="3F3F3F"/>
              </a:buClr>
              <a:buSzPct val="100000"/>
              <a:buFont typeface="Verdana"/>
              <a:buChar char="○"/>
            </a:pPr>
            <a:r>
              <a:rPr lang="en-US" sz="1400" b="0" i="0" u="none" strike="noStrike" cap="none" baseline="0" dirty="0">
                <a:solidFill>
                  <a:srgbClr val="3F3F3F"/>
                </a:solidFill>
                <a:latin typeface="Verdana"/>
                <a:ea typeface="Verdana"/>
                <a:cs typeface="Verdana"/>
                <a:sym typeface="Verdana"/>
              </a:rPr>
              <a:t>Topic Sentence(s)</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Word Choice</a:t>
            </a:r>
          </a:p>
          <a:p>
            <a:pPr marR="0" lvl="2"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Tone</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Point-of-View</a:t>
            </a:r>
          </a:p>
          <a:p>
            <a:pPr marL="742950" marR="0" lvl="1" indent="-184150" algn="l" rtl="0">
              <a:spcBef>
                <a:spcPts val="920"/>
              </a:spcBef>
              <a:spcAft>
                <a:spcPts val="60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p:txBody>
      </p:sp>
      <p:sp>
        <p:nvSpPr>
          <p:cNvPr id="2" name="SMARTInkShape-532"/>
          <p:cNvSpPr/>
          <p:nvPr/>
        </p:nvSpPr>
        <p:spPr>
          <a:xfrm>
            <a:off x="1178719" y="2007394"/>
            <a:ext cx="985838" cy="71438"/>
          </a:xfrm>
          <a:custGeom>
            <a:avLst/>
            <a:gdLst/>
            <a:ahLst/>
            <a:cxnLst/>
            <a:rect l="0" t="0" r="0" b="0"/>
            <a:pathLst>
              <a:path w="985838" h="71438">
                <a:moveTo>
                  <a:pt x="0" y="71437"/>
                </a:moveTo>
                <a:lnTo>
                  <a:pt x="23312" y="65783"/>
                </a:lnTo>
                <a:lnTo>
                  <a:pt x="49770" y="62618"/>
                </a:lnTo>
                <a:lnTo>
                  <a:pt x="83538" y="56653"/>
                </a:lnTo>
                <a:lnTo>
                  <a:pt x="115769" y="51976"/>
                </a:lnTo>
                <a:lnTo>
                  <a:pt x="139559" y="50088"/>
                </a:lnTo>
                <a:lnTo>
                  <a:pt x="166007" y="46603"/>
                </a:lnTo>
                <a:lnTo>
                  <a:pt x="193637" y="44525"/>
                </a:lnTo>
                <a:lnTo>
                  <a:pt x="221792" y="43601"/>
                </a:lnTo>
                <a:lnTo>
                  <a:pt x="250180" y="43191"/>
                </a:lnTo>
                <a:lnTo>
                  <a:pt x="276556" y="40892"/>
                </a:lnTo>
                <a:lnTo>
                  <a:pt x="301507" y="38018"/>
                </a:lnTo>
                <a:lnTo>
                  <a:pt x="325826" y="36740"/>
                </a:lnTo>
                <a:lnTo>
                  <a:pt x="351980" y="36173"/>
                </a:lnTo>
                <a:lnTo>
                  <a:pt x="378686" y="35127"/>
                </a:lnTo>
                <a:lnTo>
                  <a:pt x="403784" y="32016"/>
                </a:lnTo>
                <a:lnTo>
                  <a:pt x="428168" y="30104"/>
                </a:lnTo>
                <a:lnTo>
                  <a:pt x="452234" y="29255"/>
                </a:lnTo>
                <a:lnTo>
                  <a:pt x="476159" y="28877"/>
                </a:lnTo>
                <a:lnTo>
                  <a:pt x="500022" y="28709"/>
                </a:lnTo>
                <a:lnTo>
                  <a:pt x="523857" y="28634"/>
                </a:lnTo>
                <a:lnTo>
                  <a:pt x="547679" y="28601"/>
                </a:lnTo>
                <a:lnTo>
                  <a:pt x="571496" y="28587"/>
                </a:lnTo>
                <a:lnTo>
                  <a:pt x="595311" y="28580"/>
                </a:lnTo>
                <a:lnTo>
                  <a:pt x="619124" y="28577"/>
                </a:lnTo>
                <a:lnTo>
                  <a:pt x="642937" y="26459"/>
                </a:lnTo>
                <a:lnTo>
                  <a:pt x="676539" y="25038"/>
                </a:lnTo>
                <a:lnTo>
                  <a:pt x="708720" y="27527"/>
                </a:lnTo>
                <a:lnTo>
                  <a:pt x="741274" y="28264"/>
                </a:lnTo>
                <a:lnTo>
                  <a:pt x="771028" y="28483"/>
                </a:lnTo>
                <a:lnTo>
                  <a:pt x="799953" y="26431"/>
                </a:lnTo>
                <a:lnTo>
                  <a:pt x="828631" y="22912"/>
                </a:lnTo>
                <a:lnTo>
                  <a:pt x="857237" y="21870"/>
                </a:lnTo>
                <a:lnTo>
                  <a:pt x="891555" y="17725"/>
                </a:lnTo>
                <a:lnTo>
                  <a:pt x="925764" y="14589"/>
                </a:lnTo>
                <a:lnTo>
                  <a:pt x="960390" y="7029"/>
                </a:lnTo>
                <a:lnTo>
                  <a:pt x="971227" y="1623"/>
                </a:lnTo>
                <a:lnTo>
                  <a:pt x="9858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SMARTInkShape-Group87"/>
          <p:cNvGrpSpPr/>
          <p:nvPr/>
        </p:nvGrpSpPr>
        <p:grpSpPr>
          <a:xfrm>
            <a:off x="585875" y="1143554"/>
            <a:ext cx="278520" cy="402362"/>
            <a:chOff x="585875" y="1143554"/>
            <a:chExt cx="278520" cy="402362"/>
          </a:xfrm>
        </p:grpSpPr>
        <p:sp>
          <p:nvSpPr>
            <p:cNvPr id="3" name="SMARTInkShape-533"/>
            <p:cNvSpPr/>
            <p:nvPr/>
          </p:nvSpPr>
          <p:spPr>
            <a:xfrm>
              <a:off x="585875" y="1378744"/>
              <a:ext cx="142789" cy="35720"/>
            </a:xfrm>
            <a:custGeom>
              <a:avLst/>
              <a:gdLst/>
              <a:ahLst/>
              <a:cxnLst/>
              <a:rect l="0" t="0" r="0" b="0"/>
              <a:pathLst>
                <a:path w="142789" h="35720">
                  <a:moveTo>
                    <a:pt x="7056" y="35719"/>
                  </a:moveTo>
                  <a:lnTo>
                    <a:pt x="0" y="28662"/>
                  </a:lnTo>
                  <a:lnTo>
                    <a:pt x="11336" y="23682"/>
                  </a:lnTo>
                  <a:lnTo>
                    <a:pt x="39767" y="16719"/>
                  </a:lnTo>
                  <a:lnTo>
                    <a:pt x="72637" y="12651"/>
                  </a:lnTo>
                  <a:lnTo>
                    <a:pt x="104540" y="6659"/>
                  </a:lnTo>
                  <a:lnTo>
                    <a:pt x="1427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534"/>
            <p:cNvSpPr/>
            <p:nvPr/>
          </p:nvSpPr>
          <p:spPr>
            <a:xfrm>
              <a:off x="621509" y="1143554"/>
              <a:ext cx="242886" cy="402362"/>
            </a:xfrm>
            <a:custGeom>
              <a:avLst/>
              <a:gdLst/>
              <a:ahLst/>
              <a:cxnLst/>
              <a:rect l="0" t="0" r="0" b="0"/>
              <a:pathLst>
                <a:path w="242886" h="402362">
                  <a:moveTo>
                    <a:pt x="92866" y="35165"/>
                  </a:moveTo>
                  <a:lnTo>
                    <a:pt x="89074" y="35165"/>
                  </a:lnTo>
                  <a:lnTo>
                    <a:pt x="87957" y="35959"/>
                  </a:lnTo>
                  <a:lnTo>
                    <a:pt x="87212" y="37281"/>
                  </a:lnTo>
                  <a:lnTo>
                    <a:pt x="86715" y="38957"/>
                  </a:lnTo>
                  <a:lnTo>
                    <a:pt x="68955" y="72749"/>
                  </a:lnTo>
                  <a:lnTo>
                    <a:pt x="59509" y="100621"/>
                  </a:lnTo>
                  <a:lnTo>
                    <a:pt x="50000" y="135877"/>
                  </a:lnTo>
                  <a:lnTo>
                    <a:pt x="42859" y="166076"/>
                  </a:lnTo>
                  <a:lnTo>
                    <a:pt x="35716" y="198043"/>
                  </a:lnTo>
                  <a:lnTo>
                    <a:pt x="28572" y="227623"/>
                  </a:lnTo>
                  <a:lnTo>
                    <a:pt x="23545" y="256496"/>
                  </a:lnTo>
                  <a:lnTo>
                    <a:pt x="19939" y="285159"/>
                  </a:lnTo>
                  <a:lnTo>
                    <a:pt x="15960" y="313760"/>
                  </a:lnTo>
                  <a:lnTo>
                    <a:pt x="10823" y="348076"/>
                  </a:lnTo>
                  <a:lnTo>
                    <a:pt x="3672" y="382285"/>
                  </a:lnTo>
                  <a:lnTo>
                    <a:pt x="481" y="398797"/>
                  </a:lnTo>
                  <a:lnTo>
                    <a:pt x="212" y="402361"/>
                  </a:lnTo>
                  <a:lnTo>
                    <a:pt x="141" y="402200"/>
                  </a:lnTo>
                  <a:lnTo>
                    <a:pt x="0" y="369015"/>
                  </a:lnTo>
                  <a:lnTo>
                    <a:pt x="4907" y="341176"/>
                  </a:lnTo>
                  <a:lnTo>
                    <a:pt x="7273" y="314306"/>
                  </a:lnTo>
                  <a:lnTo>
                    <a:pt x="12648" y="281562"/>
                  </a:lnTo>
                  <a:lnTo>
                    <a:pt x="19268" y="247519"/>
                  </a:lnTo>
                  <a:lnTo>
                    <a:pt x="26256" y="216177"/>
                  </a:lnTo>
                  <a:lnTo>
                    <a:pt x="33354" y="182108"/>
                  </a:lnTo>
                  <a:lnTo>
                    <a:pt x="40484" y="147671"/>
                  </a:lnTo>
                  <a:lnTo>
                    <a:pt x="47624" y="117007"/>
                  </a:lnTo>
                  <a:lnTo>
                    <a:pt x="54766" y="88607"/>
                  </a:lnTo>
                  <a:lnTo>
                    <a:pt x="64291" y="57275"/>
                  </a:lnTo>
                  <a:lnTo>
                    <a:pt x="78579" y="21564"/>
                  </a:lnTo>
                  <a:lnTo>
                    <a:pt x="88104" y="5755"/>
                  </a:lnTo>
                  <a:lnTo>
                    <a:pt x="92866" y="2250"/>
                  </a:lnTo>
                  <a:lnTo>
                    <a:pt x="100010" y="277"/>
                  </a:lnTo>
                  <a:lnTo>
                    <a:pt x="102391" y="0"/>
                  </a:lnTo>
                  <a:lnTo>
                    <a:pt x="103979" y="609"/>
                  </a:lnTo>
                  <a:lnTo>
                    <a:pt x="105037" y="1809"/>
                  </a:lnTo>
                  <a:lnTo>
                    <a:pt x="107007" y="5259"/>
                  </a:lnTo>
                  <a:lnTo>
                    <a:pt x="110528" y="9438"/>
                  </a:lnTo>
                  <a:lnTo>
                    <a:pt x="112622" y="16058"/>
                  </a:lnTo>
                  <a:lnTo>
                    <a:pt x="119804" y="50283"/>
                  </a:lnTo>
                  <a:lnTo>
                    <a:pt x="124910" y="78191"/>
                  </a:lnTo>
                  <a:lnTo>
                    <a:pt x="127496" y="103300"/>
                  </a:lnTo>
                  <a:lnTo>
                    <a:pt x="130217" y="127889"/>
                  </a:lnTo>
                  <a:lnTo>
                    <a:pt x="133279" y="154957"/>
                  </a:lnTo>
                  <a:lnTo>
                    <a:pt x="135797" y="188045"/>
                  </a:lnTo>
                  <a:lnTo>
                    <a:pt x="141217" y="217164"/>
                  </a:lnTo>
                  <a:lnTo>
                    <a:pt x="150159" y="248739"/>
                  </a:lnTo>
                  <a:lnTo>
                    <a:pt x="161941" y="284305"/>
                  </a:lnTo>
                  <a:lnTo>
                    <a:pt x="173831" y="314751"/>
                  </a:lnTo>
                  <a:lnTo>
                    <a:pt x="180973" y="331700"/>
                  </a:lnTo>
                  <a:lnTo>
                    <a:pt x="187852" y="339731"/>
                  </a:lnTo>
                  <a:lnTo>
                    <a:pt x="219196" y="358862"/>
                  </a:lnTo>
                  <a:lnTo>
                    <a:pt x="229604" y="362321"/>
                  </a:lnTo>
                  <a:lnTo>
                    <a:pt x="242885" y="3637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 name="SMARTInkShape-Group88"/>
          <p:cNvGrpSpPr/>
          <p:nvPr/>
        </p:nvGrpSpPr>
        <p:grpSpPr>
          <a:xfrm>
            <a:off x="958267" y="3321844"/>
            <a:ext cx="947443" cy="485776"/>
            <a:chOff x="958267" y="3321844"/>
            <a:chExt cx="947443" cy="485776"/>
          </a:xfrm>
        </p:grpSpPr>
        <p:sp>
          <p:nvSpPr>
            <p:cNvPr id="6" name="SMARTInkShape-535"/>
            <p:cNvSpPr/>
            <p:nvPr/>
          </p:nvSpPr>
          <p:spPr>
            <a:xfrm>
              <a:off x="1293019" y="3582135"/>
              <a:ext cx="612691" cy="225485"/>
            </a:xfrm>
            <a:custGeom>
              <a:avLst/>
              <a:gdLst/>
              <a:ahLst/>
              <a:cxnLst/>
              <a:rect l="0" t="0" r="0" b="0"/>
              <a:pathLst>
                <a:path w="612691" h="225485">
                  <a:moveTo>
                    <a:pt x="0" y="39746"/>
                  </a:moveTo>
                  <a:lnTo>
                    <a:pt x="23150" y="39746"/>
                  </a:lnTo>
                  <a:lnTo>
                    <a:pt x="58330" y="47022"/>
                  </a:lnTo>
                  <a:lnTo>
                    <a:pt x="89232" y="56746"/>
                  </a:lnTo>
                  <a:lnTo>
                    <a:pt x="120696" y="61096"/>
                  </a:lnTo>
                  <a:lnTo>
                    <a:pt x="148121" y="66621"/>
                  </a:lnTo>
                  <a:lnTo>
                    <a:pt x="176356" y="73286"/>
                  </a:lnTo>
                  <a:lnTo>
                    <a:pt x="205624" y="80287"/>
                  </a:lnTo>
                  <a:lnTo>
                    <a:pt x="238284" y="87389"/>
                  </a:lnTo>
                  <a:lnTo>
                    <a:pt x="269216" y="94520"/>
                  </a:lnTo>
                  <a:lnTo>
                    <a:pt x="303164" y="101660"/>
                  </a:lnTo>
                  <a:lnTo>
                    <a:pt x="337564" y="108803"/>
                  </a:lnTo>
                  <a:lnTo>
                    <a:pt x="368218" y="115153"/>
                  </a:lnTo>
                  <a:lnTo>
                    <a:pt x="397409" y="118181"/>
                  </a:lnTo>
                  <a:lnTo>
                    <a:pt x="425373" y="122958"/>
                  </a:lnTo>
                  <a:lnTo>
                    <a:pt x="456557" y="124975"/>
                  </a:lnTo>
                  <a:lnTo>
                    <a:pt x="490118" y="125427"/>
                  </a:lnTo>
                  <a:lnTo>
                    <a:pt x="493433" y="125442"/>
                  </a:lnTo>
                  <a:lnTo>
                    <a:pt x="499233" y="123342"/>
                  </a:lnTo>
                  <a:lnTo>
                    <a:pt x="504456" y="120556"/>
                  </a:lnTo>
                  <a:lnTo>
                    <a:pt x="509424" y="119318"/>
                  </a:lnTo>
                  <a:lnTo>
                    <a:pt x="511065" y="118194"/>
                  </a:lnTo>
                  <a:lnTo>
                    <a:pt x="512160" y="116651"/>
                  </a:lnTo>
                  <a:lnTo>
                    <a:pt x="512890" y="114828"/>
                  </a:lnTo>
                  <a:lnTo>
                    <a:pt x="511584" y="108570"/>
                  </a:lnTo>
                  <a:lnTo>
                    <a:pt x="506387" y="98238"/>
                  </a:lnTo>
                  <a:lnTo>
                    <a:pt x="501286" y="92730"/>
                  </a:lnTo>
                  <a:lnTo>
                    <a:pt x="467047" y="67729"/>
                  </a:lnTo>
                  <a:lnTo>
                    <a:pt x="436303" y="49154"/>
                  </a:lnTo>
                  <a:lnTo>
                    <a:pt x="402390" y="35108"/>
                  </a:lnTo>
                  <a:lnTo>
                    <a:pt x="371937" y="19986"/>
                  </a:lnTo>
                  <a:lnTo>
                    <a:pt x="337404" y="7422"/>
                  </a:lnTo>
                  <a:lnTo>
                    <a:pt x="318063" y="3532"/>
                  </a:lnTo>
                  <a:lnTo>
                    <a:pt x="316817" y="2109"/>
                  </a:lnTo>
                  <a:lnTo>
                    <a:pt x="315986" y="368"/>
                  </a:lnTo>
                  <a:lnTo>
                    <a:pt x="316226" y="0"/>
                  </a:lnTo>
                  <a:lnTo>
                    <a:pt x="320356" y="2481"/>
                  </a:lnTo>
                  <a:lnTo>
                    <a:pt x="351372" y="11708"/>
                  </a:lnTo>
                  <a:lnTo>
                    <a:pt x="382673" y="20802"/>
                  </a:lnTo>
                  <a:lnTo>
                    <a:pt x="410071" y="31664"/>
                  </a:lnTo>
                  <a:lnTo>
                    <a:pt x="438297" y="44936"/>
                  </a:lnTo>
                  <a:lnTo>
                    <a:pt x="470561" y="58923"/>
                  </a:lnTo>
                  <a:lnTo>
                    <a:pt x="505256" y="76914"/>
                  </a:lnTo>
                  <a:lnTo>
                    <a:pt x="536879" y="93533"/>
                  </a:lnTo>
                  <a:lnTo>
                    <a:pt x="570305" y="112577"/>
                  </a:lnTo>
                  <a:lnTo>
                    <a:pt x="602851" y="129938"/>
                  </a:lnTo>
                  <a:lnTo>
                    <a:pt x="608717" y="134865"/>
                  </a:lnTo>
                  <a:lnTo>
                    <a:pt x="611853" y="139700"/>
                  </a:lnTo>
                  <a:lnTo>
                    <a:pt x="612690" y="142101"/>
                  </a:lnTo>
                  <a:lnTo>
                    <a:pt x="612453" y="144495"/>
                  </a:lnTo>
                  <a:lnTo>
                    <a:pt x="610074" y="149272"/>
                  </a:lnTo>
                  <a:lnTo>
                    <a:pt x="608329" y="150863"/>
                  </a:lnTo>
                  <a:lnTo>
                    <a:pt x="593734" y="157419"/>
                  </a:lnTo>
                  <a:lnTo>
                    <a:pt x="563521" y="162810"/>
                  </a:lnTo>
                  <a:lnTo>
                    <a:pt x="535616" y="171035"/>
                  </a:lnTo>
                  <a:lnTo>
                    <a:pt x="501470" y="181891"/>
                  </a:lnTo>
                  <a:lnTo>
                    <a:pt x="468385" y="201086"/>
                  </a:lnTo>
                  <a:lnTo>
                    <a:pt x="428625" y="2254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536"/>
            <p:cNvSpPr/>
            <p:nvPr/>
          </p:nvSpPr>
          <p:spPr>
            <a:xfrm>
              <a:off x="1307306" y="3386140"/>
              <a:ext cx="274472" cy="178592"/>
            </a:xfrm>
            <a:custGeom>
              <a:avLst/>
              <a:gdLst/>
              <a:ahLst/>
              <a:cxnLst/>
              <a:rect l="0" t="0" r="0" b="0"/>
              <a:pathLst>
                <a:path w="274472" h="178592">
                  <a:moveTo>
                    <a:pt x="0" y="178591"/>
                  </a:moveTo>
                  <a:lnTo>
                    <a:pt x="0" y="172440"/>
                  </a:lnTo>
                  <a:lnTo>
                    <a:pt x="4910" y="165940"/>
                  </a:lnTo>
                  <a:lnTo>
                    <a:pt x="7276" y="159321"/>
                  </a:lnTo>
                  <a:lnTo>
                    <a:pt x="10642" y="154680"/>
                  </a:lnTo>
                  <a:lnTo>
                    <a:pt x="43092" y="133608"/>
                  </a:lnTo>
                  <a:lnTo>
                    <a:pt x="53283" y="126055"/>
                  </a:lnTo>
                  <a:lnTo>
                    <a:pt x="87453" y="104821"/>
                  </a:lnTo>
                  <a:lnTo>
                    <a:pt x="121534" y="87524"/>
                  </a:lnTo>
                  <a:lnTo>
                    <a:pt x="152993" y="67353"/>
                  </a:lnTo>
                  <a:lnTo>
                    <a:pt x="177065" y="55165"/>
                  </a:lnTo>
                  <a:lnTo>
                    <a:pt x="182337" y="51063"/>
                  </a:lnTo>
                  <a:lnTo>
                    <a:pt x="194545" y="46506"/>
                  </a:lnTo>
                  <a:lnTo>
                    <a:pt x="217993" y="39788"/>
                  </a:lnTo>
                  <a:lnTo>
                    <a:pt x="237091" y="30598"/>
                  </a:lnTo>
                  <a:lnTo>
                    <a:pt x="245074" y="28679"/>
                  </a:lnTo>
                  <a:lnTo>
                    <a:pt x="255425" y="22540"/>
                  </a:lnTo>
                  <a:lnTo>
                    <a:pt x="256397" y="19806"/>
                  </a:lnTo>
                  <a:lnTo>
                    <a:pt x="257022" y="15376"/>
                  </a:lnTo>
                  <a:lnTo>
                    <a:pt x="237276" y="14381"/>
                  </a:lnTo>
                  <a:lnTo>
                    <a:pt x="205683" y="14294"/>
                  </a:lnTo>
                  <a:lnTo>
                    <a:pt x="173391" y="13493"/>
                  </a:lnTo>
                  <a:lnTo>
                    <a:pt x="149800" y="10170"/>
                  </a:lnTo>
                  <a:lnTo>
                    <a:pt x="123055" y="12713"/>
                  </a:lnTo>
                  <a:lnTo>
                    <a:pt x="95022" y="13819"/>
                  </a:lnTo>
                  <a:lnTo>
                    <a:pt x="61339" y="14193"/>
                  </a:lnTo>
                  <a:lnTo>
                    <a:pt x="28943" y="14277"/>
                  </a:lnTo>
                  <a:lnTo>
                    <a:pt x="17183" y="14283"/>
                  </a:lnTo>
                  <a:lnTo>
                    <a:pt x="16218" y="13490"/>
                  </a:lnTo>
                  <a:lnTo>
                    <a:pt x="14542" y="8134"/>
                  </a:lnTo>
                  <a:lnTo>
                    <a:pt x="47880" y="1016"/>
                  </a:lnTo>
                  <a:lnTo>
                    <a:pt x="78132" y="199"/>
                  </a:lnTo>
                  <a:lnTo>
                    <a:pt x="105348" y="57"/>
                  </a:lnTo>
                  <a:lnTo>
                    <a:pt x="140872" y="10"/>
                  </a:lnTo>
                  <a:lnTo>
                    <a:pt x="174847" y="0"/>
                  </a:lnTo>
                  <a:lnTo>
                    <a:pt x="206429" y="5701"/>
                  </a:lnTo>
                  <a:lnTo>
                    <a:pt x="235598" y="12354"/>
                  </a:lnTo>
                  <a:lnTo>
                    <a:pt x="248379" y="14221"/>
                  </a:lnTo>
                  <a:lnTo>
                    <a:pt x="260037" y="19734"/>
                  </a:lnTo>
                  <a:lnTo>
                    <a:pt x="268518" y="25601"/>
                  </a:lnTo>
                  <a:lnTo>
                    <a:pt x="273594" y="27252"/>
                  </a:lnTo>
                  <a:lnTo>
                    <a:pt x="274471" y="28486"/>
                  </a:lnTo>
                  <a:lnTo>
                    <a:pt x="274262" y="30102"/>
                  </a:lnTo>
                  <a:lnTo>
                    <a:pt x="257062" y="65565"/>
                  </a:lnTo>
                  <a:lnTo>
                    <a:pt x="244460" y="87478"/>
                  </a:lnTo>
                  <a:lnTo>
                    <a:pt x="234005" y="97531"/>
                  </a:lnTo>
                  <a:lnTo>
                    <a:pt x="230202" y="109418"/>
                  </a:lnTo>
                  <a:lnTo>
                    <a:pt x="228600" y="1214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37"/>
            <p:cNvSpPr/>
            <p:nvPr/>
          </p:nvSpPr>
          <p:spPr>
            <a:xfrm>
              <a:off x="964406" y="3571875"/>
              <a:ext cx="242889" cy="35720"/>
            </a:xfrm>
            <a:custGeom>
              <a:avLst/>
              <a:gdLst/>
              <a:ahLst/>
              <a:cxnLst/>
              <a:rect l="0" t="0" r="0" b="0"/>
              <a:pathLst>
                <a:path w="242889" h="35720">
                  <a:moveTo>
                    <a:pt x="0" y="35719"/>
                  </a:moveTo>
                  <a:lnTo>
                    <a:pt x="13425" y="30064"/>
                  </a:lnTo>
                  <a:lnTo>
                    <a:pt x="44041" y="20935"/>
                  </a:lnTo>
                  <a:lnTo>
                    <a:pt x="79530" y="14369"/>
                  </a:lnTo>
                  <a:lnTo>
                    <a:pt x="114958" y="8806"/>
                  </a:lnTo>
                  <a:lnTo>
                    <a:pt x="143070" y="7636"/>
                  </a:lnTo>
                  <a:lnTo>
                    <a:pt x="173625" y="5173"/>
                  </a:lnTo>
                  <a:lnTo>
                    <a:pt x="207813" y="1533"/>
                  </a:lnTo>
                  <a:lnTo>
                    <a:pt x="2428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538"/>
            <p:cNvSpPr/>
            <p:nvPr/>
          </p:nvSpPr>
          <p:spPr>
            <a:xfrm>
              <a:off x="958267" y="3321844"/>
              <a:ext cx="463340" cy="441338"/>
            </a:xfrm>
            <a:custGeom>
              <a:avLst/>
              <a:gdLst/>
              <a:ahLst/>
              <a:cxnLst/>
              <a:rect l="0" t="0" r="0" b="0"/>
              <a:pathLst>
                <a:path w="463340" h="441338">
                  <a:moveTo>
                    <a:pt x="134727" y="0"/>
                  </a:moveTo>
                  <a:lnTo>
                    <a:pt x="128576" y="0"/>
                  </a:lnTo>
                  <a:lnTo>
                    <a:pt x="134647" y="7056"/>
                  </a:lnTo>
                  <a:lnTo>
                    <a:pt x="130911" y="10910"/>
                  </a:lnTo>
                  <a:lnTo>
                    <a:pt x="130595" y="12035"/>
                  </a:lnTo>
                  <a:lnTo>
                    <a:pt x="131179" y="12786"/>
                  </a:lnTo>
                  <a:lnTo>
                    <a:pt x="134665" y="14261"/>
                  </a:lnTo>
                  <a:lnTo>
                    <a:pt x="134727" y="38216"/>
                  </a:lnTo>
                  <a:lnTo>
                    <a:pt x="132610" y="42914"/>
                  </a:lnTo>
                  <a:lnTo>
                    <a:pt x="124784" y="56190"/>
                  </a:lnTo>
                  <a:lnTo>
                    <a:pt x="117028" y="87261"/>
                  </a:lnTo>
                  <a:lnTo>
                    <a:pt x="111670" y="118108"/>
                  </a:lnTo>
                  <a:lnTo>
                    <a:pt x="103449" y="149360"/>
                  </a:lnTo>
                  <a:lnTo>
                    <a:pt x="89273" y="184960"/>
                  </a:lnTo>
                  <a:lnTo>
                    <a:pt x="79807" y="217081"/>
                  </a:lnTo>
                  <a:lnTo>
                    <a:pt x="68095" y="247059"/>
                  </a:lnTo>
                  <a:lnTo>
                    <a:pt x="58451" y="276050"/>
                  </a:lnTo>
                  <a:lnTo>
                    <a:pt x="45893" y="304748"/>
                  </a:lnTo>
                  <a:lnTo>
                    <a:pt x="32911" y="333359"/>
                  </a:lnTo>
                  <a:lnTo>
                    <a:pt x="23685" y="361151"/>
                  </a:lnTo>
                  <a:lnTo>
                    <a:pt x="13456" y="392278"/>
                  </a:lnTo>
                  <a:lnTo>
                    <a:pt x="7103" y="422045"/>
                  </a:lnTo>
                  <a:lnTo>
                    <a:pt x="6266" y="437597"/>
                  </a:lnTo>
                  <a:lnTo>
                    <a:pt x="5430" y="439369"/>
                  </a:lnTo>
                  <a:lnTo>
                    <a:pt x="4079" y="440550"/>
                  </a:lnTo>
                  <a:lnTo>
                    <a:pt x="2385" y="441337"/>
                  </a:lnTo>
                  <a:lnTo>
                    <a:pt x="1255" y="441069"/>
                  </a:lnTo>
                  <a:lnTo>
                    <a:pt x="502" y="440096"/>
                  </a:lnTo>
                  <a:lnTo>
                    <a:pt x="0" y="438653"/>
                  </a:lnTo>
                  <a:lnTo>
                    <a:pt x="459" y="436898"/>
                  </a:lnTo>
                  <a:lnTo>
                    <a:pt x="4103" y="429841"/>
                  </a:lnTo>
                  <a:lnTo>
                    <a:pt x="7548" y="398798"/>
                  </a:lnTo>
                  <a:lnTo>
                    <a:pt x="22210" y="364166"/>
                  </a:lnTo>
                  <a:lnTo>
                    <a:pt x="32215" y="334930"/>
                  </a:lnTo>
                  <a:lnTo>
                    <a:pt x="43951" y="301520"/>
                  </a:lnTo>
                  <a:lnTo>
                    <a:pt x="57529" y="267963"/>
                  </a:lnTo>
                  <a:lnTo>
                    <a:pt x="65375" y="240175"/>
                  </a:lnTo>
                  <a:lnTo>
                    <a:pt x="76519" y="211833"/>
                  </a:lnTo>
                  <a:lnTo>
                    <a:pt x="89597" y="178721"/>
                  </a:lnTo>
                  <a:lnTo>
                    <a:pt x="104528" y="144546"/>
                  </a:lnTo>
                  <a:lnTo>
                    <a:pt x="115356" y="114630"/>
                  </a:lnTo>
                  <a:lnTo>
                    <a:pt x="130842" y="91493"/>
                  </a:lnTo>
                  <a:lnTo>
                    <a:pt x="157699" y="57209"/>
                  </a:lnTo>
                  <a:lnTo>
                    <a:pt x="174470" y="39842"/>
                  </a:lnTo>
                  <a:lnTo>
                    <a:pt x="187017" y="32469"/>
                  </a:lnTo>
                  <a:lnTo>
                    <a:pt x="189431" y="31964"/>
                  </a:lnTo>
                  <a:lnTo>
                    <a:pt x="191834" y="32422"/>
                  </a:lnTo>
                  <a:lnTo>
                    <a:pt x="194229" y="33521"/>
                  </a:lnTo>
                  <a:lnTo>
                    <a:pt x="195826" y="35047"/>
                  </a:lnTo>
                  <a:lnTo>
                    <a:pt x="206604" y="50106"/>
                  </a:lnTo>
                  <a:lnTo>
                    <a:pt x="213438" y="59296"/>
                  </a:lnTo>
                  <a:lnTo>
                    <a:pt x="229984" y="94405"/>
                  </a:lnTo>
                  <a:lnTo>
                    <a:pt x="247538" y="128790"/>
                  </a:lnTo>
                  <a:lnTo>
                    <a:pt x="258258" y="160995"/>
                  </a:lnTo>
                  <a:lnTo>
                    <a:pt x="268812" y="192227"/>
                  </a:lnTo>
                  <a:lnTo>
                    <a:pt x="283245" y="223443"/>
                  </a:lnTo>
                  <a:lnTo>
                    <a:pt x="290428" y="240596"/>
                  </a:lnTo>
                  <a:lnTo>
                    <a:pt x="312326" y="271010"/>
                  </a:lnTo>
                  <a:lnTo>
                    <a:pt x="332174" y="299948"/>
                  </a:lnTo>
                  <a:lnTo>
                    <a:pt x="356291" y="328594"/>
                  </a:lnTo>
                  <a:lnTo>
                    <a:pt x="385870" y="360536"/>
                  </a:lnTo>
                  <a:lnTo>
                    <a:pt x="418507" y="383459"/>
                  </a:lnTo>
                  <a:lnTo>
                    <a:pt x="453699" y="402296"/>
                  </a:lnTo>
                  <a:lnTo>
                    <a:pt x="463339" y="407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SMARTInkShape-539"/>
          <p:cNvSpPr/>
          <p:nvPr/>
        </p:nvSpPr>
        <p:spPr>
          <a:xfrm>
            <a:off x="628797" y="2136114"/>
            <a:ext cx="585508" cy="1428618"/>
          </a:xfrm>
          <a:custGeom>
            <a:avLst/>
            <a:gdLst/>
            <a:ahLst/>
            <a:cxnLst/>
            <a:rect l="0" t="0" r="0" b="0"/>
            <a:pathLst>
              <a:path w="585508" h="1428618">
                <a:moveTo>
                  <a:pt x="178447" y="1428617"/>
                </a:moveTo>
                <a:lnTo>
                  <a:pt x="145086" y="1395257"/>
                </a:lnTo>
                <a:lnTo>
                  <a:pt x="112286" y="1361663"/>
                </a:lnTo>
                <a:lnTo>
                  <a:pt x="87237" y="1326472"/>
                </a:lnTo>
                <a:lnTo>
                  <a:pt x="68187" y="1292605"/>
                </a:lnTo>
                <a:lnTo>
                  <a:pt x="51833" y="1262139"/>
                </a:lnTo>
                <a:lnTo>
                  <a:pt x="43300" y="1235093"/>
                </a:lnTo>
                <a:lnTo>
                  <a:pt x="35745" y="1206970"/>
                </a:lnTo>
                <a:lnTo>
                  <a:pt x="28479" y="1178529"/>
                </a:lnTo>
                <a:lnTo>
                  <a:pt x="21299" y="1149994"/>
                </a:lnTo>
                <a:lnTo>
                  <a:pt x="14145" y="1119314"/>
                </a:lnTo>
                <a:lnTo>
                  <a:pt x="9115" y="1085089"/>
                </a:lnTo>
                <a:lnTo>
                  <a:pt x="5508" y="1049812"/>
                </a:lnTo>
                <a:lnTo>
                  <a:pt x="1528" y="1014224"/>
                </a:lnTo>
                <a:lnTo>
                  <a:pt x="349" y="978545"/>
                </a:lnTo>
                <a:lnTo>
                  <a:pt x="0" y="942838"/>
                </a:lnTo>
                <a:lnTo>
                  <a:pt x="2013" y="907122"/>
                </a:lnTo>
                <a:lnTo>
                  <a:pt x="7637" y="871404"/>
                </a:lnTo>
                <a:lnTo>
                  <a:pt x="12044" y="846799"/>
                </a:lnTo>
                <a:lnTo>
                  <a:pt x="16648" y="819987"/>
                </a:lnTo>
                <a:lnTo>
                  <a:pt x="21340" y="794313"/>
                </a:lnTo>
                <a:lnTo>
                  <a:pt x="26865" y="769673"/>
                </a:lnTo>
                <a:lnTo>
                  <a:pt x="34613" y="745493"/>
                </a:lnTo>
                <a:lnTo>
                  <a:pt x="43348" y="721517"/>
                </a:lnTo>
                <a:lnTo>
                  <a:pt x="52521" y="696838"/>
                </a:lnTo>
                <a:lnTo>
                  <a:pt x="61890" y="669994"/>
                </a:lnTo>
                <a:lnTo>
                  <a:pt x="73463" y="644305"/>
                </a:lnTo>
                <a:lnTo>
                  <a:pt x="86543" y="619659"/>
                </a:lnTo>
                <a:lnTo>
                  <a:pt x="100295" y="595476"/>
                </a:lnTo>
                <a:lnTo>
                  <a:pt x="116460" y="571499"/>
                </a:lnTo>
                <a:lnTo>
                  <a:pt x="134229" y="547613"/>
                </a:lnTo>
                <a:lnTo>
                  <a:pt x="152709" y="523768"/>
                </a:lnTo>
                <a:lnTo>
                  <a:pt x="171506" y="499941"/>
                </a:lnTo>
                <a:lnTo>
                  <a:pt x="190443" y="476122"/>
                </a:lnTo>
                <a:lnTo>
                  <a:pt x="209443" y="452307"/>
                </a:lnTo>
                <a:lnTo>
                  <a:pt x="230587" y="428493"/>
                </a:lnTo>
                <a:lnTo>
                  <a:pt x="252420" y="404680"/>
                </a:lnTo>
                <a:lnTo>
                  <a:pt x="272707" y="380867"/>
                </a:lnTo>
                <a:lnTo>
                  <a:pt x="294424" y="357055"/>
                </a:lnTo>
                <a:lnTo>
                  <a:pt x="326846" y="321336"/>
                </a:lnTo>
                <a:lnTo>
                  <a:pt x="356561" y="287734"/>
                </a:lnTo>
                <a:lnTo>
                  <a:pt x="385473" y="257669"/>
                </a:lnTo>
                <a:lnTo>
                  <a:pt x="412032" y="228653"/>
                </a:lnTo>
                <a:lnTo>
                  <a:pt x="446131" y="194196"/>
                </a:lnTo>
                <a:lnTo>
                  <a:pt x="474013" y="171746"/>
                </a:lnTo>
                <a:lnTo>
                  <a:pt x="505382" y="142827"/>
                </a:lnTo>
                <a:lnTo>
                  <a:pt x="536511" y="110827"/>
                </a:lnTo>
                <a:lnTo>
                  <a:pt x="566231" y="76944"/>
                </a:lnTo>
                <a:lnTo>
                  <a:pt x="582225" y="59685"/>
                </a:lnTo>
                <a:lnTo>
                  <a:pt x="584122" y="54763"/>
                </a:lnTo>
                <a:lnTo>
                  <a:pt x="585507" y="44152"/>
                </a:lnTo>
                <a:lnTo>
                  <a:pt x="581809" y="39359"/>
                </a:lnTo>
                <a:lnTo>
                  <a:pt x="577852" y="37263"/>
                </a:lnTo>
                <a:lnTo>
                  <a:pt x="575686" y="36704"/>
                </a:lnTo>
                <a:lnTo>
                  <a:pt x="541533" y="42927"/>
                </a:lnTo>
                <a:lnTo>
                  <a:pt x="511840" y="50383"/>
                </a:lnTo>
                <a:lnTo>
                  <a:pt x="482811" y="59285"/>
                </a:lnTo>
                <a:lnTo>
                  <a:pt x="449075" y="71977"/>
                </a:lnTo>
                <a:lnTo>
                  <a:pt x="424932" y="81128"/>
                </a:lnTo>
                <a:lnTo>
                  <a:pt x="398327" y="90487"/>
                </a:lnTo>
                <a:lnTo>
                  <a:pt x="372744" y="99939"/>
                </a:lnTo>
                <a:lnTo>
                  <a:pt x="347351" y="109431"/>
                </a:lnTo>
                <a:lnTo>
                  <a:pt x="320190" y="118941"/>
                </a:lnTo>
                <a:lnTo>
                  <a:pt x="294361" y="130577"/>
                </a:lnTo>
                <a:lnTo>
                  <a:pt x="269651" y="142891"/>
                </a:lnTo>
                <a:lnTo>
                  <a:pt x="234222" y="157956"/>
                </a:lnTo>
                <a:lnTo>
                  <a:pt x="204057" y="168593"/>
                </a:lnTo>
                <a:lnTo>
                  <a:pt x="172128" y="183891"/>
                </a:lnTo>
                <a:lnTo>
                  <a:pt x="141396" y="196491"/>
                </a:lnTo>
                <a:lnTo>
                  <a:pt x="127958" y="199679"/>
                </a:lnTo>
                <a:lnTo>
                  <a:pt x="125737" y="201337"/>
                </a:lnTo>
                <a:lnTo>
                  <a:pt x="122174" y="205910"/>
                </a:lnTo>
                <a:lnTo>
                  <a:pt x="121882" y="205492"/>
                </a:lnTo>
                <a:lnTo>
                  <a:pt x="121374" y="200786"/>
                </a:lnTo>
                <a:lnTo>
                  <a:pt x="152363" y="170980"/>
                </a:lnTo>
                <a:lnTo>
                  <a:pt x="182731" y="148408"/>
                </a:lnTo>
                <a:lnTo>
                  <a:pt x="209967" y="128017"/>
                </a:lnTo>
                <a:lnTo>
                  <a:pt x="241937" y="106894"/>
                </a:lnTo>
                <a:lnTo>
                  <a:pt x="266990" y="92678"/>
                </a:lnTo>
                <a:lnTo>
                  <a:pt x="293205" y="79217"/>
                </a:lnTo>
                <a:lnTo>
                  <a:pt x="318086" y="67942"/>
                </a:lnTo>
                <a:lnTo>
                  <a:pt x="344490" y="55523"/>
                </a:lnTo>
                <a:lnTo>
                  <a:pt x="371306" y="43653"/>
                </a:lnTo>
                <a:lnTo>
                  <a:pt x="396454" y="35732"/>
                </a:lnTo>
                <a:lnTo>
                  <a:pt x="429132" y="23017"/>
                </a:lnTo>
                <a:lnTo>
                  <a:pt x="458922" y="12988"/>
                </a:lnTo>
                <a:lnTo>
                  <a:pt x="491650" y="4990"/>
                </a:lnTo>
                <a:lnTo>
                  <a:pt x="521948" y="879"/>
                </a:lnTo>
                <a:lnTo>
                  <a:pt x="549560" y="0"/>
                </a:lnTo>
                <a:lnTo>
                  <a:pt x="555846" y="2043"/>
                </a:lnTo>
                <a:lnTo>
                  <a:pt x="566350" y="9822"/>
                </a:lnTo>
                <a:lnTo>
                  <a:pt x="569129" y="14346"/>
                </a:lnTo>
                <a:lnTo>
                  <a:pt x="569871" y="16663"/>
                </a:lnTo>
                <a:lnTo>
                  <a:pt x="568577" y="23472"/>
                </a:lnTo>
                <a:lnTo>
                  <a:pt x="565504" y="36230"/>
                </a:lnTo>
                <a:lnTo>
                  <a:pt x="558676" y="65187"/>
                </a:lnTo>
                <a:lnTo>
                  <a:pt x="551231" y="100015"/>
                </a:lnTo>
                <a:lnTo>
                  <a:pt x="545271" y="129275"/>
                </a:lnTo>
                <a:lnTo>
                  <a:pt x="544310" y="154804"/>
                </a:lnTo>
                <a:lnTo>
                  <a:pt x="548578" y="185165"/>
                </a:lnTo>
                <a:lnTo>
                  <a:pt x="553449" y="214093"/>
                </a:lnTo>
                <a:lnTo>
                  <a:pt x="564209" y="2356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 name="SMARTInkShape-Group90"/>
          <p:cNvGrpSpPr/>
          <p:nvPr/>
        </p:nvGrpSpPr>
        <p:grpSpPr>
          <a:xfrm>
            <a:off x="42863" y="2243596"/>
            <a:ext cx="792957" cy="771038"/>
            <a:chOff x="42863" y="2243596"/>
            <a:chExt cx="792957" cy="771038"/>
          </a:xfrm>
        </p:grpSpPr>
        <p:sp>
          <p:nvSpPr>
            <p:cNvPr id="12" name="SMARTInkShape-540"/>
            <p:cNvSpPr/>
            <p:nvPr/>
          </p:nvSpPr>
          <p:spPr>
            <a:xfrm>
              <a:off x="557213" y="2243596"/>
              <a:ext cx="278607" cy="249571"/>
            </a:xfrm>
            <a:custGeom>
              <a:avLst/>
              <a:gdLst/>
              <a:ahLst/>
              <a:cxnLst/>
              <a:rect l="0" t="0" r="0" b="0"/>
              <a:pathLst>
                <a:path w="278607" h="249571">
                  <a:moveTo>
                    <a:pt x="0" y="242429"/>
                  </a:moveTo>
                  <a:lnTo>
                    <a:pt x="3792" y="246221"/>
                  </a:lnTo>
                  <a:lnTo>
                    <a:pt x="7770" y="248083"/>
                  </a:lnTo>
                  <a:lnTo>
                    <a:pt x="28244" y="249570"/>
                  </a:lnTo>
                  <a:lnTo>
                    <a:pt x="12739" y="214371"/>
                  </a:lnTo>
                  <a:lnTo>
                    <a:pt x="10873" y="211817"/>
                  </a:lnTo>
                  <a:lnTo>
                    <a:pt x="8801" y="204747"/>
                  </a:lnTo>
                  <a:lnTo>
                    <a:pt x="7086" y="197107"/>
                  </a:lnTo>
                  <a:lnTo>
                    <a:pt x="2452" y="187549"/>
                  </a:lnTo>
                  <a:lnTo>
                    <a:pt x="322" y="169693"/>
                  </a:lnTo>
                  <a:lnTo>
                    <a:pt x="5767" y="153596"/>
                  </a:lnTo>
                  <a:lnTo>
                    <a:pt x="17952" y="126597"/>
                  </a:lnTo>
                  <a:lnTo>
                    <a:pt x="47621" y="95672"/>
                  </a:lnTo>
                  <a:lnTo>
                    <a:pt x="60235" y="88703"/>
                  </a:lnTo>
                  <a:lnTo>
                    <a:pt x="87715" y="85401"/>
                  </a:lnTo>
                  <a:lnTo>
                    <a:pt x="92695" y="87443"/>
                  </a:lnTo>
                  <a:lnTo>
                    <a:pt x="95134" y="89098"/>
                  </a:lnTo>
                  <a:lnTo>
                    <a:pt x="97844" y="93055"/>
                  </a:lnTo>
                  <a:lnTo>
                    <a:pt x="99842" y="97459"/>
                  </a:lnTo>
                  <a:lnTo>
                    <a:pt x="103376" y="102063"/>
                  </a:lnTo>
                  <a:lnTo>
                    <a:pt x="105476" y="108871"/>
                  </a:lnTo>
                  <a:lnTo>
                    <a:pt x="106824" y="122385"/>
                  </a:lnTo>
                  <a:lnTo>
                    <a:pt x="102974" y="138401"/>
                  </a:lnTo>
                  <a:lnTo>
                    <a:pt x="107810" y="168351"/>
                  </a:lnTo>
                  <a:lnTo>
                    <a:pt x="110886" y="173257"/>
                  </a:lnTo>
                  <a:lnTo>
                    <a:pt x="114899" y="175967"/>
                  </a:lnTo>
                  <a:lnTo>
                    <a:pt x="121621" y="177493"/>
                  </a:lnTo>
                  <a:lnTo>
                    <a:pt x="123943" y="177707"/>
                  </a:lnTo>
                  <a:lnTo>
                    <a:pt x="128640" y="175828"/>
                  </a:lnTo>
                  <a:lnTo>
                    <a:pt x="145410" y="165132"/>
                  </a:lnTo>
                  <a:lnTo>
                    <a:pt x="166638" y="138936"/>
                  </a:lnTo>
                  <a:lnTo>
                    <a:pt x="180230" y="111037"/>
                  </a:lnTo>
                  <a:lnTo>
                    <a:pt x="197967" y="78980"/>
                  </a:lnTo>
                  <a:lnTo>
                    <a:pt x="219382" y="44634"/>
                  </a:lnTo>
                  <a:lnTo>
                    <a:pt x="224503" y="33870"/>
                  </a:lnTo>
                  <a:lnTo>
                    <a:pt x="228060" y="12989"/>
                  </a:lnTo>
                  <a:lnTo>
                    <a:pt x="226243" y="7370"/>
                  </a:lnTo>
                  <a:lnTo>
                    <a:pt x="224647" y="4761"/>
                  </a:lnTo>
                  <a:lnTo>
                    <a:pt x="222790" y="3021"/>
                  </a:lnTo>
                  <a:lnTo>
                    <a:pt x="218609" y="1088"/>
                  </a:lnTo>
                  <a:lnTo>
                    <a:pt x="208000" y="0"/>
                  </a:lnTo>
                  <a:lnTo>
                    <a:pt x="201453" y="1862"/>
                  </a:lnTo>
                  <a:lnTo>
                    <a:pt x="190782" y="9525"/>
                  </a:lnTo>
                  <a:lnTo>
                    <a:pt x="172976" y="28804"/>
                  </a:lnTo>
                  <a:lnTo>
                    <a:pt x="160538" y="47110"/>
                  </a:lnTo>
                  <a:lnTo>
                    <a:pt x="155712" y="62178"/>
                  </a:lnTo>
                  <a:lnTo>
                    <a:pt x="153814" y="65112"/>
                  </a:lnTo>
                  <a:lnTo>
                    <a:pt x="153343" y="67861"/>
                  </a:lnTo>
                  <a:lnTo>
                    <a:pt x="153822" y="70488"/>
                  </a:lnTo>
                  <a:lnTo>
                    <a:pt x="156172" y="77977"/>
                  </a:lnTo>
                  <a:lnTo>
                    <a:pt x="156502" y="80407"/>
                  </a:lnTo>
                  <a:lnTo>
                    <a:pt x="158310" y="82027"/>
                  </a:lnTo>
                  <a:lnTo>
                    <a:pt x="167644" y="84307"/>
                  </a:lnTo>
                  <a:lnTo>
                    <a:pt x="173198" y="84840"/>
                  </a:lnTo>
                  <a:lnTo>
                    <a:pt x="188372" y="81348"/>
                  </a:lnTo>
                  <a:lnTo>
                    <a:pt x="221803" y="63006"/>
                  </a:lnTo>
                  <a:lnTo>
                    <a:pt x="256426" y="40707"/>
                  </a:lnTo>
                  <a:lnTo>
                    <a:pt x="278606" y="28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541"/>
            <p:cNvSpPr/>
            <p:nvPr/>
          </p:nvSpPr>
          <p:spPr>
            <a:xfrm>
              <a:off x="371475" y="2450306"/>
              <a:ext cx="171319" cy="121445"/>
            </a:xfrm>
            <a:custGeom>
              <a:avLst/>
              <a:gdLst/>
              <a:ahLst/>
              <a:cxnLst/>
              <a:rect l="0" t="0" r="0" b="0"/>
              <a:pathLst>
                <a:path w="171319" h="121445">
                  <a:moveTo>
                    <a:pt x="0" y="121444"/>
                  </a:moveTo>
                  <a:lnTo>
                    <a:pt x="0" y="117652"/>
                  </a:lnTo>
                  <a:lnTo>
                    <a:pt x="6497" y="102762"/>
                  </a:lnTo>
                  <a:lnTo>
                    <a:pt x="31318" y="68818"/>
                  </a:lnTo>
                  <a:lnTo>
                    <a:pt x="50078" y="46578"/>
                  </a:lnTo>
                  <a:lnTo>
                    <a:pt x="73034" y="32240"/>
                  </a:lnTo>
                  <a:lnTo>
                    <a:pt x="85100" y="29299"/>
                  </a:lnTo>
                  <a:lnTo>
                    <a:pt x="87689" y="29058"/>
                  </a:lnTo>
                  <a:lnTo>
                    <a:pt x="92683" y="30906"/>
                  </a:lnTo>
                  <a:lnTo>
                    <a:pt x="95127" y="32510"/>
                  </a:lnTo>
                  <a:lnTo>
                    <a:pt x="96755" y="34374"/>
                  </a:lnTo>
                  <a:lnTo>
                    <a:pt x="98565" y="38561"/>
                  </a:lnTo>
                  <a:lnTo>
                    <a:pt x="99987" y="73312"/>
                  </a:lnTo>
                  <a:lnTo>
                    <a:pt x="100799" y="83282"/>
                  </a:lnTo>
                  <a:lnTo>
                    <a:pt x="106162" y="97496"/>
                  </a:lnTo>
                  <a:lnTo>
                    <a:pt x="110654" y="103059"/>
                  </a:lnTo>
                  <a:lnTo>
                    <a:pt x="112663" y="103632"/>
                  </a:lnTo>
                  <a:lnTo>
                    <a:pt x="114796" y="103219"/>
                  </a:lnTo>
                  <a:lnTo>
                    <a:pt x="137149" y="90257"/>
                  </a:lnTo>
                  <a:lnTo>
                    <a:pt x="155546" y="70780"/>
                  </a:lnTo>
                  <a:lnTo>
                    <a:pt x="161207" y="60033"/>
                  </a:lnTo>
                  <a:lnTo>
                    <a:pt x="169944" y="29553"/>
                  </a:lnTo>
                  <a:lnTo>
                    <a:pt x="171318" y="9843"/>
                  </a:lnTo>
                  <a:lnTo>
                    <a:pt x="169275" y="6227"/>
                  </a:lnTo>
                  <a:lnTo>
                    <a:pt x="167618" y="4151"/>
                  </a:lnTo>
                  <a:lnTo>
                    <a:pt x="161545" y="1845"/>
                  </a:lnTo>
                  <a:lnTo>
                    <a:pt x="128074" y="48"/>
                  </a:lnTo>
                  <a:lnTo>
                    <a:pt x="10001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542"/>
            <p:cNvSpPr/>
            <p:nvPr/>
          </p:nvSpPr>
          <p:spPr>
            <a:xfrm>
              <a:off x="415895" y="2307431"/>
              <a:ext cx="119887" cy="314326"/>
            </a:xfrm>
            <a:custGeom>
              <a:avLst/>
              <a:gdLst/>
              <a:ahLst/>
              <a:cxnLst/>
              <a:rect l="0" t="0" r="0" b="0"/>
              <a:pathLst>
                <a:path w="119887" h="314326">
                  <a:moveTo>
                    <a:pt x="119886" y="314325"/>
                  </a:moveTo>
                  <a:lnTo>
                    <a:pt x="119886" y="310533"/>
                  </a:lnTo>
                  <a:lnTo>
                    <a:pt x="119093" y="309416"/>
                  </a:lnTo>
                  <a:lnTo>
                    <a:pt x="117770" y="308671"/>
                  </a:lnTo>
                  <a:lnTo>
                    <a:pt x="116094" y="308174"/>
                  </a:lnTo>
                  <a:lnTo>
                    <a:pt x="114977" y="307050"/>
                  </a:lnTo>
                  <a:lnTo>
                    <a:pt x="113736" y="303683"/>
                  </a:lnTo>
                  <a:lnTo>
                    <a:pt x="108976" y="273397"/>
                  </a:lnTo>
                  <a:lnTo>
                    <a:pt x="89801" y="239079"/>
                  </a:lnTo>
                  <a:lnTo>
                    <a:pt x="75022" y="206667"/>
                  </a:lnTo>
                  <a:lnTo>
                    <a:pt x="52948" y="171384"/>
                  </a:lnTo>
                  <a:lnTo>
                    <a:pt x="33156" y="139515"/>
                  </a:lnTo>
                  <a:lnTo>
                    <a:pt x="14401" y="108831"/>
                  </a:lnTo>
                  <a:lnTo>
                    <a:pt x="9504" y="98375"/>
                  </a:lnTo>
                  <a:lnTo>
                    <a:pt x="161" y="64338"/>
                  </a:lnTo>
                  <a:lnTo>
                    <a:pt x="0" y="54788"/>
                  </a:lnTo>
                  <a:lnTo>
                    <a:pt x="4372" y="41281"/>
                  </a:lnTo>
                  <a:lnTo>
                    <a:pt x="10844" y="29204"/>
                  </a:lnTo>
                  <a:lnTo>
                    <a:pt x="11473" y="26613"/>
                  </a:lnTo>
                  <a:lnTo>
                    <a:pt x="16404" y="21618"/>
                  </a:lnTo>
                  <a:lnTo>
                    <a:pt x="32506" y="11943"/>
                  </a:lnTo>
                  <a:lnTo>
                    <a:pt x="65160" y="2515"/>
                  </a:lnTo>
                  <a:lnTo>
                    <a:pt x="98457" y="148"/>
                  </a:lnTo>
                  <a:lnTo>
                    <a:pt x="1127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543"/>
            <p:cNvSpPr/>
            <p:nvPr/>
          </p:nvSpPr>
          <p:spPr>
            <a:xfrm>
              <a:off x="321799" y="2586173"/>
              <a:ext cx="99683" cy="142642"/>
            </a:xfrm>
            <a:custGeom>
              <a:avLst/>
              <a:gdLst/>
              <a:ahLst/>
              <a:cxnLst/>
              <a:rect l="0" t="0" r="0" b="0"/>
              <a:pathLst>
                <a:path w="99683" h="142642">
                  <a:moveTo>
                    <a:pt x="21101" y="99877"/>
                  </a:moveTo>
                  <a:lnTo>
                    <a:pt x="21101" y="123726"/>
                  </a:lnTo>
                  <a:lnTo>
                    <a:pt x="23218" y="128468"/>
                  </a:lnTo>
                  <a:lnTo>
                    <a:pt x="35294" y="142641"/>
                  </a:lnTo>
                  <a:lnTo>
                    <a:pt x="35360" y="138918"/>
                  </a:lnTo>
                  <a:lnTo>
                    <a:pt x="33259" y="134956"/>
                  </a:lnTo>
                  <a:lnTo>
                    <a:pt x="31588" y="132788"/>
                  </a:lnTo>
                  <a:lnTo>
                    <a:pt x="29731" y="126146"/>
                  </a:lnTo>
                  <a:lnTo>
                    <a:pt x="26568" y="113481"/>
                  </a:lnTo>
                  <a:lnTo>
                    <a:pt x="13810" y="79875"/>
                  </a:lnTo>
                  <a:lnTo>
                    <a:pt x="9923" y="68762"/>
                  </a:lnTo>
                  <a:lnTo>
                    <a:pt x="2177" y="33920"/>
                  </a:lnTo>
                  <a:lnTo>
                    <a:pt x="0" y="13276"/>
                  </a:lnTo>
                  <a:lnTo>
                    <a:pt x="1933" y="7677"/>
                  </a:lnTo>
                  <a:lnTo>
                    <a:pt x="5849" y="1408"/>
                  </a:lnTo>
                  <a:lnTo>
                    <a:pt x="8502" y="551"/>
                  </a:lnTo>
                  <a:lnTo>
                    <a:pt x="12880" y="0"/>
                  </a:lnTo>
                  <a:lnTo>
                    <a:pt x="47911" y="26877"/>
                  </a:lnTo>
                  <a:lnTo>
                    <a:pt x="72772" y="49431"/>
                  </a:lnTo>
                  <a:lnTo>
                    <a:pt x="99682" y="641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544"/>
            <p:cNvSpPr/>
            <p:nvPr/>
          </p:nvSpPr>
          <p:spPr>
            <a:xfrm>
              <a:off x="228600" y="2544168"/>
              <a:ext cx="21432" cy="6152"/>
            </a:xfrm>
            <a:custGeom>
              <a:avLst/>
              <a:gdLst/>
              <a:ahLst/>
              <a:cxnLst/>
              <a:rect l="0" t="0" r="0" b="0"/>
              <a:pathLst>
                <a:path w="21432" h="6152">
                  <a:moveTo>
                    <a:pt x="21431" y="6151"/>
                  </a:moveTo>
                  <a:lnTo>
                    <a:pt x="17639" y="2358"/>
                  </a:lnTo>
                  <a:lnTo>
                    <a:pt x="13660" y="496"/>
                  </a:lnTo>
                  <a:lnTo>
                    <a:pt x="11488" y="0"/>
                  </a:lnTo>
                  <a:lnTo>
                    <a:pt x="9246" y="463"/>
                  </a:lnTo>
                  <a:lnTo>
                    <a:pt x="0" y="61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545"/>
            <p:cNvSpPr/>
            <p:nvPr/>
          </p:nvSpPr>
          <p:spPr>
            <a:xfrm>
              <a:off x="264319" y="2707481"/>
              <a:ext cx="64295" cy="85726"/>
            </a:xfrm>
            <a:custGeom>
              <a:avLst/>
              <a:gdLst/>
              <a:ahLst/>
              <a:cxnLst/>
              <a:rect l="0" t="0" r="0" b="0"/>
              <a:pathLst>
                <a:path w="64295" h="85726">
                  <a:moveTo>
                    <a:pt x="0" y="0"/>
                  </a:moveTo>
                  <a:lnTo>
                    <a:pt x="0" y="6151"/>
                  </a:lnTo>
                  <a:lnTo>
                    <a:pt x="12651" y="38910"/>
                  </a:lnTo>
                  <a:lnTo>
                    <a:pt x="23910" y="58227"/>
                  </a:lnTo>
                  <a:lnTo>
                    <a:pt x="46968" y="75330"/>
                  </a:lnTo>
                  <a:lnTo>
                    <a:pt x="64294"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546"/>
            <p:cNvSpPr/>
            <p:nvPr/>
          </p:nvSpPr>
          <p:spPr>
            <a:xfrm>
              <a:off x="42863" y="2722311"/>
              <a:ext cx="192882" cy="292323"/>
            </a:xfrm>
            <a:custGeom>
              <a:avLst/>
              <a:gdLst/>
              <a:ahLst/>
              <a:cxnLst/>
              <a:rect l="0" t="0" r="0" b="0"/>
              <a:pathLst>
                <a:path w="192882" h="292323">
                  <a:moveTo>
                    <a:pt x="0" y="228058"/>
                  </a:moveTo>
                  <a:lnTo>
                    <a:pt x="0" y="234209"/>
                  </a:lnTo>
                  <a:lnTo>
                    <a:pt x="26218" y="268362"/>
                  </a:lnTo>
                  <a:lnTo>
                    <a:pt x="38103" y="280422"/>
                  </a:lnTo>
                  <a:lnTo>
                    <a:pt x="44980" y="283081"/>
                  </a:lnTo>
                  <a:lnTo>
                    <a:pt x="49037" y="283790"/>
                  </a:lnTo>
                  <a:lnTo>
                    <a:pt x="51741" y="285056"/>
                  </a:lnTo>
                  <a:lnTo>
                    <a:pt x="53544" y="286694"/>
                  </a:lnTo>
                  <a:lnTo>
                    <a:pt x="54746" y="288580"/>
                  </a:lnTo>
                  <a:lnTo>
                    <a:pt x="56341" y="289837"/>
                  </a:lnTo>
                  <a:lnTo>
                    <a:pt x="64188" y="292322"/>
                  </a:lnTo>
                  <a:lnTo>
                    <a:pt x="64262" y="288551"/>
                  </a:lnTo>
                  <a:lnTo>
                    <a:pt x="63479" y="287436"/>
                  </a:lnTo>
                  <a:lnTo>
                    <a:pt x="62163" y="286693"/>
                  </a:lnTo>
                  <a:lnTo>
                    <a:pt x="60492" y="286198"/>
                  </a:lnTo>
                  <a:lnTo>
                    <a:pt x="56518" y="281415"/>
                  </a:lnTo>
                  <a:lnTo>
                    <a:pt x="35702" y="246833"/>
                  </a:lnTo>
                  <a:lnTo>
                    <a:pt x="24604" y="214214"/>
                  </a:lnTo>
                  <a:lnTo>
                    <a:pt x="21849" y="184156"/>
                  </a:lnTo>
                  <a:lnTo>
                    <a:pt x="21467" y="152184"/>
                  </a:lnTo>
                  <a:lnTo>
                    <a:pt x="21442" y="141460"/>
                  </a:lnTo>
                  <a:lnTo>
                    <a:pt x="23552" y="135859"/>
                  </a:lnTo>
                  <a:lnTo>
                    <a:pt x="26342" y="130725"/>
                  </a:lnTo>
                  <a:lnTo>
                    <a:pt x="27582" y="125797"/>
                  </a:lnTo>
                  <a:lnTo>
                    <a:pt x="32367" y="120960"/>
                  </a:lnTo>
                  <a:lnTo>
                    <a:pt x="38991" y="116959"/>
                  </a:lnTo>
                  <a:lnTo>
                    <a:pt x="47977" y="114706"/>
                  </a:lnTo>
                  <a:lnTo>
                    <a:pt x="80901" y="113783"/>
                  </a:lnTo>
                  <a:lnTo>
                    <a:pt x="90557" y="114559"/>
                  </a:lnTo>
                  <a:lnTo>
                    <a:pt x="112241" y="119909"/>
                  </a:lnTo>
                  <a:lnTo>
                    <a:pt x="136729" y="114664"/>
                  </a:lnTo>
                  <a:lnTo>
                    <a:pt x="142260" y="112044"/>
                  </a:lnTo>
                  <a:lnTo>
                    <a:pt x="165658" y="90838"/>
                  </a:lnTo>
                  <a:lnTo>
                    <a:pt x="180884" y="59642"/>
                  </a:lnTo>
                  <a:lnTo>
                    <a:pt x="184778" y="40068"/>
                  </a:lnTo>
                  <a:lnTo>
                    <a:pt x="185700" y="5636"/>
                  </a:lnTo>
                  <a:lnTo>
                    <a:pt x="184918" y="3577"/>
                  </a:lnTo>
                  <a:lnTo>
                    <a:pt x="183604" y="2204"/>
                  </a:lnTo>
                  <a:lnTo>
                    <a:pt x="180026" y="678"/>
                  </a:lnTo>
                  <a:lnTo>
                    <a:pt x="175791" y="0"/>
                  </a:lnTo>
                  <a:lnTo>
                    <a:pt x="171262" y="1815"/>
                  </a:lnTo>
                  <a:lnTo>
                    <a:pt x="154609" y="12468"/>
                  </a:lnTo>
                  <a:lnTo>
                    <a:pt x="133743" y="44641"/>
                  </a:lnTo>
                  <a:lnTo>
                    <a:pt x="117360" y="77551"/>
                  </a:lnTo>
                  <a:lnTo>
                    <a:pt x="109407" y="98903"/>
                  </a:lnTo>
                  <a:lnTo>
                    <a:pt x="107287" y="128982"/>
                  </a:lnTo>
                  <a:lnTo>
                    <a:pt x="109331" y="134547"/>
                  </a:lnTo>
                  <a:lnTo>
                    <a:pt x="110987" y="137142"/>
                  </a:lnTo>
                  <a:lnTo>
                    <a:pt x="120903" y="144587"/>
                  </a:lnTo>
                  <a:lnTo>
                    <a:pt x="130103" y="148028"/>
                  </a:lnTo>
                  <a:lnTo>
                    <a:pt x="137855" y="149047"/>
                  </a:lnTo>
                  <a:lnTo>
                    <a:pt x="144877" y="145052"/>
                  </a:lnTo>
                  <a:lnTo>
                    <a:pt x="180259" y="118479"/>
                  </a:lnTo>
                  <a:lnTo>
                    <a:pt x="192881" y="1066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SMARTInkShape-Group91"/>
          <p:cNvGrpSpPr/>
          <p:nvPr/>
        </p:nvGrpSpPr>
        <p:grpSpPr>
          <a:xfrm>
            <a:off x="2972094" y="1130457"/>
            <a:ext cx="362435" cy="312582"/>
            <a:chOff x="2972094" y="1130457"/>
            <a:chExt cx="362435" cy="312582"/>
          </a:xfrm>
        </p:grpSpPr>
        <p:sp>
          <p:nvSpPr>
            <p:cNvPr id="20" name="SMARTInkShape-547"/>
            <p:cNvSpPr/>
            <p:nvPr/>
          </p:nvSpPr>
          <p:spPr>
            <a:xfrm>
              <a:off x="2972094" y="1130457"/>
              <a:ext cx="362435" cy="305438"/>
            </a:xfrm>
            <a:custGeom>
              <a:avLst/>
              <a:gdLst/>
              <a:ahLst/>
              <a:cxnLst/>
              <a:rect l="0" t="0" r="0" b="0"/>
              <a:pathLst>
                <a:path w="362435" h="305438">
                  <a:moveTo>
                    <a:pt x="6850" y="69693"/>
                  </a:moveTo>
                  <a:lnTo>
                    <a:pt x="3057" y="69693"/>
                  </a:lnTo>
                  <a:lnTo>
                    <a:pt x="1940" y="68106"/>
                  </a:lnTo>
                  <a:lnTo>
                    <a:pt x="0" y="53599"/>
                  </a:lnTo>
                  <a:lnTo>
                    <a:pt x="558" y="33794"/>
                  </a:lnTo>
                  <a:lnTo>
                    <a:pt x="3524" y="26486"/>
                  </a:lnTo>
                  <a:lnTo>
                    <a:pt x="9657" y="17909"/>
                  </a:lnTo>
                  <a:lnTo>
                    <a:pt x="20293" y="10341"/>
                  </a:lnTo>
                  <a:lnTo>
                    <a:pt x="43813" y="1466"/>
                  </a:lnTo>
                  <a:lnTo>
                    <a:pt x="65162" y="0"/>
                  </a:lnTo>
                  <a:lnTo>
                    <a:pt x="100418" y="6214"/>
                  </a:lnTo>
                  <a:lnTo>
                    <a:pt x="134164" y="15085"/>
                  </a:lnTo>
                  <a:lnTo>
                    <a:pt x="163761" y="25275"/>
                  </a:lnTo>
                  <a:lnTo>
                    <a:pt x="195906" y="46303"/>
                  </a:lnTo>
                  <a:lnTo>
                    <a:pt x="201999" y="55593"/>
                  </a:lnTo>
                  <a:lnTo>
                    <a:pt x="212740" y="88754"/>
                  </a:lnTo>
                  <a:lnTo>
                    <a:pt x="211333" y="98273"/>
                  </a:lnTo>
                  <a:lnTo>
                    <a:pt x="203963" y="117319"/>
                  </a:lnTo>
                  <a:lnTo>
                    <a:pt x="193400" y="131606"/>
                  </a:lnTo>
                  <a:lnTo>
                    <a:pt x="160745" y="157668"/>
                  </a:lnTo>
                  <a:lnTo>
                    <a:pt x="141613" y="165786"/>
                  </a:lnTo>
                  <a:lnTo>
                    <a:pt x="106131" y="174271"/>
                  </a:lnTo>
                  <a:lnTo>
                    <a:pt x="87000" y="176749"/>
                  </a:lnTo>
                  <a:lnTo>
                    <a:pt x="87270" y="175988"/>
                  </a:lnTo>
                  <a:lnTo>
                    <a:pt x="89688" y="173027"/>
                  </a:lnTo>
                  <a:lnTo>
                    <a:pt x="93408" y="171182"/>
                  </a:lnTo>
                  <a:lnTo>
                    <a:pt x="124594" y="164181"/>
                  </a:lnTo>
                  <a:lnTo>
                    <a:pt x="152862" y="163042"/>
                  </a:lnTo>
                  <a:lnTo>
                    <a:pt x="186373" y="162704"/>
                  </a:lnTo>
                  <a:lnTo>
                    <a:pt x="219321" y="164721"/>
                  </a:lnTo>
                  <a:lnTo>
                    <a:pt x="251308" y="170345"/>
                  </a:lnTo>
                  <a:lnTo>
                    <a:pt x="281688" y="179155"/>
                  </a:lnTo>
                  <a:lnTo>
                    <a:pt x="317079" y="192562"/>
                  </a:lnTo>
                  <a:lnTo>
                    <a:pt x="342444" y="207764"/>
                  </a:lnTo>
                  <a:lnTo>
                    <a:pt x="353053" y="217406"/>
                  </a:lnTo>
                  <a:lnTo>
                    <a:pt x="358626" y="225566"/>
                  </a:lnTo>
                  <a:lnTo>
                    <a:pt x="362434" y="239085"/>
                  </a:lnTo>
                  <a:lnTo>
                    <a:pt x="361208" y="246314"/>
                  </a:lnTo>
                  <a:lnTo>
                    <a:pt x="353953" y="261214"/>
                  </a:lnTo>
                  <a:lnTo>
                    <a:pt x="347385" y="268055"/>
                  </a:lnTo>
                  <a:lnTo>
                    <a:pt x="343411" y="270991"/>
                  </a:lnTo>
                  <a:lnTo>
                    <a:pt x="332645" y="274252"/>
                  </a:lnTo>
                  <a:lnTo>
                    <a:pt x="302538" y="280139"/>
                  </a:lnTo>
                  <a:lnTo>
                    <a:pt x="271556" y="282860"/>
                  </a:lnTo>
                  <a:lnTo>
                    <a:pt x="237240" y="283666"/>
                  </a:lnTo>
                  <a:lnTo>
                    <a:pt x="211639" y="285971"/>
                  </a:lnTo>
                  <a:lnTo>
                    <a:pt x="184386" y="288848"/>
                  </a:lnTo>
                  <a:lnTo>
                    <a:pt x="156398" y="290126"/>
                  </a:lnTo>
                  <a:lnTo>
                    <a:pt x="130201" y="292811"/>
                  </a:lnTo>
                  <a:lnTo>
                    <a:pt x="71144" y="305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548"/>
            <p:cNvSpPr/>
            <p:nvPr/>
          </p:nvSpPr>
          <p:spPr>
            <a:xfrm>
              <a:off x="3021806" y="1135856"/>
              <a:ext cx="110251" cy="307183"/>
            </a:xfrm>
            <a:custGeom>
              <a:avLst/>
              <a:gdLst/>
              <a:ahLst/>
              <a:cxnLst/>
              <a:rect l="0" t="0" r="0" b="0"/>
              <a:pathLst>
                <a:path w="110251" h="307183">
                  <a:moveTo>
                    <a:pt x="0" y="0"/>
                  </a:moveTo>
                  <a:lnTo>
                    <a:pt x="794" y="20720"/>
                  </a:lnTo>
                  <a:lnTo>
                    <a:pt x="7276" y="52805"/>
                  </a:lnTo>
                  <a:lnTo>
                    <a:pt x="16901" y="79134"/>
                  </a:lnTo>
                  <a:lnTo>
                    <a:pt x="33854" y="111058"/>
                  </a:lnTo>
                  <a:lnTo>
                    <a:pt x="47580" y="143029"/>
                  </a:lnTo>
                  <a:lnTo>
                    <a:pt x="64755" y="176978"/>
                  </a:lnTo>
                  <a:lnTo>
                    <a:pt x="83435" y="210642"/>
                  </a:lnTo>
                  <a:lnTo>
                    <a:pt x="99397" y="243894"/>
                  </a:lnTo>
                  <a:lnTo>
                    <a:pt x="110250" y="273036"/>
                  </a:lnTo>
                  <a:lnTo>
                    <a:pt x="107206" y="305637"/>
                  </a:lnTo>
                  <a:lnTo>
                    <a:pt x="106396" y="306152"/>
                  </a:lnTo>
                  <a:lnTo>
                    <a:pt x="100013" y="3071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 name="SMARTInkShape-Group92"/>
          <p:cNvGrpSpPr/>
          <p:nvPr/>
        </p:nvGrpSpPr>
        <p:grpSpPr>
          <a:xfrm>
            <a:off x="1035844" y="4130547"/>
            <a:ext cx="483777" cy="691485"/>
            <a:chOff x="1035844" y="4130547"/>
            <a:chExt cx="483777" cy="691485"/>
          </a:xfrm>
        </p:grpSpPr>
        <p:sp>
          <p:nvSpPr>
            <p:cNvPr id="23" name="SMARTInkShape-549"/>
            <p:cNvSpPr/>
            <p:nvPr/>
          </p:nvSpPr>
          <p:spPr>
            <a:xfrm>
              <a:off x="1035844" y="4130547"/>
              <a:ext cx="483777" cy="598617"/>
            </a:xfrm>
            <a:custGeom>
              <a:avLst/>
              <a:gdLst/>
              <a:ahLst/>
              <a:cxnLst/>
              <a:rect l="0" t="0" r="0" b="0"/>
              <a:pathLst>
                <a:path w="483777" h="598617">
                  <a:moveTo>
                    <a:pt x="0" y="148559"/>
                  </a:moveTo>
                  <a:lnTo>
                    <a:pt x="0" y="118031"/>
                  </a:lnTo>
                  <a:lnTo>
                    <a:pt x="6497" y="86114"/>
                  </a:lnTo>
                  <a:lnTo>
                    <a:pt x="18682" y="63382"/>
                  </a:lnTo>
                  <a:lnTo>
                    <a:pt x="43730" y="36484"/>
                  </a:lnTo>
                  <a:lnTo>
                    <a:pt x="58329" y="26517"/>
                  </a:lnTo>
                  <a:lnTo>
                    <a:pt x="93572" y="13650"/>
                  </a:lnTo>
                  <a:lnTo>
                    <a:pt x="123769" y="5928"/>
                  </a:lnTo>
                  <a:lnTo>
                    <a:pt x="147083" y="1824"/>
                  </a:lnTo>
                  <a:lnTo>
                    <a:pt x="173320" y="0"/>
                  </a:lnTo>
                  <a:lnTo>
                    <a:pt x="198739" y="1306"/>
                  </a:lnTo>
                  <a:lnTo>
                    <a:pt x="224060" y="4532"/>
                  </a:lnTo>
                  <a:lnTo>
                    <a:pt x="251188" y="8612"/>
                  </a:lnTo>
                  <a:lnTo>
                    <a:pt x="279120" y="15188"/>
                  </a:lnTo>
                  <a:lnTo>
                    <a:pt x="306616" y="24196"/>
                  </a:lnTo>
                  <a:lnTo>
                    <a:pt x="332065" y="36137"/>
                  </a:lnTo>
                  <a:lnTo>
                    <a:pt x="364913" y="56247"/>
                  </a:lnTo>
                  <a:lnTo>
                    <a:pt x="398754" y="89285"/>
                  </a:lnTo>
                  <a:lnTo>
                    <a:pt x="419509" y="113005"/>
                  </a:lnTo>
                  <a:lnTo>
                    <a:pt x="431392" y="139788"/>
                  </a:lnTo>
                  <a:lnTo>
                    <a:pt x="438352" y="167039"/>
                  </a:lnTo>
                  <a:lnTo>
                    <a:pt x="434397" y="197983"/>
                  </a:lnTo>
                  <a:lnTo>
                    <a:pt x="428809" y="212594"/>
                  </a:lnTo>
                  <a:lnTo>
                    <a:pt x="412275" y="233414"/>
                  </a:lnTo>
                  <a:lnTo>
                    <a:pt x="383238" y="255073"/>
                  </a:lnTo>
                  <a:lnTo>
                    <a:pt x="356439" y="267696"/>
                  </a:lnTo>
                  <a:lnTo>
                    <a:pt x="328391" y="276463"/>
                  </a:lnTo>
                  <a:lnTo>
                    <a:pt x="299972" y="284088"/>
                  </a:lnTo>
                  <a:lnTo>
                    <a:pt x="265717" y="289983"/>
                  </a:lnTo>
                  <a:lnTo>
                    <a:pt x="230900" y="291243"/>
                  </a:lnTo>
                  <a:lnTo>
                    <a:pt x="195685" y="291429"/>
                  </a:lnTo>
                  <a:lnTo>
                    <a:pt x="194750" y="291431"/>
                  </a:lnTo>
                  <a:lnTo>
                    <a:pt x="226393" y="293551"/>
                  </a:lnTo>
                  <a:lnTo>
                    <a:pt x="260531" y="305169"/>
                  </a:lnTo>
                  <a:lnTo>
                    <a:pt x="292212" y="318170"/>
                  </a:lnTo>
                  <a:lnTo>
                    <a:pt x="326735" y="332076"/>
                  </a:lnTo>
                  <a:lnTo>
                    <a:pt x="358307" y="350043"/>
                  </a:lnTo>
                  <a:lnTo>
                    <a:pt x="391562" y="370448"/>
                  </a:lnTo>
                  <a:lnTo>
                    <a:pt x="422758" y="395367"/>
                  </a:lnTo>
                  <a:lnTo>
                    <a:pt x="448318" y="422859"/>
                  </a:lnTo>
                  <a:lnTo>
                    <a:pt x="471791" y="455684"/>
                  </a:lnTo>
                  <a:lnTo>
                    <a:pt x="481279" y="481829"/>
                  </a:lnTo>
                  <a:lnTo>
                    <a:pt x="483776" y="497498"/>
                  </a:lnTo>
                  <a:lnTo>
                    <a:pt x="480653" y="510283"/>
                  </a:lnTo>
                  <a:lnTo>
                    <a:pt x="465713" y="535218"/>
                  </a:lnTo>
                  <a:lnTo>
                    <a:pt x="444553" y="552226"/>
                  </a:lnTo>
                  <a:lnTo>
                    <a:pt x="418175" y="567320"/>
                  </a:lnTo>
                  <a:lnTo>
                    <a:pt x="382666" y="578054"/>
                  </a:lnTo>
                  <a:lnTo>
                    <a:pt x="357928" y="583656"/>
                  </a:lnTo>
                  <a:lnTo>
                    <a:pt x="332116" y="588792"/>
                  </a:lnTo>
                  <a:lnTo>
                    <a:pt x="302124" y="593720"/>
                  </a:lnTo>
                  <a:lnTo>
                    <a:pt x="272390" y="596440"/>
                  </a:lnTo>
                  <a:lnTo>
                    <a:pt x="242506" y="597649"/>
                  </a:lnTo>
                  <a:lnTo>
                    <a:pt x="210703" y="598186"/>
                  </a:lnTo>
                  <a:lnTo>
                    <a:pt x="178048" y="598424"/>
                  </a:lnTo>
                  <a:lnTo>
                    <a:pt x="146601" y="598531"/>
                  </a:lnTo>
                  <a:lnTo>
                    <a:pt x="119395" y="598578"/>
                  </a:lnTo>
                  <a:lnTo>
                    <a:pt x="71437" y="5986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550"/>
            <p:cNvSpPr/>
            <p:nvPr/>
          </p:nvSpPr>
          <p:spPr>
            <a:xfrm>
              <a:off x="1178719" y="4336256"/>
              <a:ext cx="71438" cy="485776"/>
            </a:xfrm>
            <a:custGeom>
              <a:avLst/>
              <a:gdLst/>
              <a:ahLst/>
              <a:cxnLst/>
              <a:rect l="0" t="0" r="0" b="0"/>
              <a:pathLst>
                <a:path w="71438" h="485776">
                  <a:moveTo>
                    <a:pt x="71437" y="0"/>
                  </a:moveTo>
                  <a:lnTo>
                    <a:pt x="71437" y="31063"/>
                  </a:lnTo>
                  <a:lnTo>
                    <a:pt x="67645" y="61434"/>
                  </a:lnTo>
                  <a:lnTo>
                    <a:pt x="65286" y="88670"/>
                  </a:lnTo>
                  <a:lnTo>
                    <a:pt x="64588" y="120641"/>
                  </a:lnTo>
                  <a:lnTo>
                    <a:pt x="60588" y="155249"/>
                  </a:lnTo>
                  <a:lnTo>
                    <a:pt x="58169" y="190639"/>
                  </a:lnTo>
                  <a:lnTo>
                    <a:pt x="55486" y="216491"/>
                  </a:lnTo>
                  <a:lnTo>
                    <a:pt x="51648" y="243062"/>
                  </a:lnTo>
                  <a:lnTo>
                    <a:pt x="47296" y="268101"/>
                  </a:lnTo>
                  <a:lnTo>
                    <a:pt x="42716" y="294575"/>
                  </a:lnTo>
                  <a:lnTo>
                    <a:pt x="38035" y="321422"/>
                  </a:lnTo>
                  <a:lnTo>
                    <a:pt x="33308" y="346584"/>
                  </a:lnTo>
                  <a:lnTo>
                    <a:pt x="28562" y="370996"/>
                  </a:lnTo>
                  <a:lnTo>
                    <a:pt x="21427" y="404935"/>
                  </a:lnTo>
                  <a:lnTo>
                    <a:pt x="14286" y="432983"/>
                  </a:lnTo>
                  <a:lnTo>
                    <a:pt x="2116" y="468499"/>
                  </a:lnTo>
                  <a:lnTo>
                    <a:pt x="0" y="4857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SMARTInkShape-Group93"/>
          <p:cNvGrpSpPr/>
          <p:nvPr/>
        </p:nvGrpSpPr>
        <p:grpSpPr>
          <a:xfrm>
            <a:off x="1178719" y="4222414"/>
            <a:ext cx="811230" cy="849650"/>
            <a:chOff x="1178719" y="4222414"/>
            <a:chExt cx="811230" cy="849650"/>
          </a:xfrm>
        </p:grpSpPr>
        <p:sp>
          <p:nvSpPr>
            <p:cNvPr id="26" name="SMARTInkShape-551"/>
            <p:cNvSpPr/>
            <p:nvPr/>
          </p:nvSpPr>
          <p:spPr>
            <a:xfrm>
              <a:off x="1178719" y="4644027"/>
              <a:ext cx="533337" cy="428037"/>
            </a:xfrm>
            <a:custGeom>
              <a:avLst/>
              <a:gdLst/>
              <a:ahLst/>
              <a:cxnLst/>
              <a:rect l="0" t="0" r="0" b="0"/>
              <a:pathLst>
                <a:path w="533337" h="428037">
                  <a:moveTo>
                    <a:pt x="0" y="106567"/>
                  </a:moveTo>
                  <a:lnTo>
                    <a:pt x="3792" y="110359"/>
                  </a:lnTo>
                  <a:lnTo>
                    <a:pt x="36679" y="117209"/>
                  </a:lnTo>
                  <a:lnTo>
                    <a:pt x="68811" y="127359"/>
                  </a:lnTo>
                  <a:lnTo>
                    <a:pt x="92760" y="138033"/>
                  </a:lnTo>
                  <a:lnTo>
                    <a:pt x="116633" y="149920"/>
                  </a:lnTo>
                  <a:lnTo>
                    <a:pt x="140472" y="160495"/>
                  </a:lnTo>
                  <a:lnTo>
                    <a:pt x="166413" y="172604"/>
                  </a:lnTo>
                  <a:lnTo>
                    <a:pt x="193818" y="185129"/>
                  </a:lnTo>
                  <a:lnTo>
                    <a:pt x="221872" y="195988"/>
                  </a:lnTo>
                  <a:lnTo>
                    <a:pt x="250216" y="208222"/>
                  </a:lnTo>
                  <a:lnTo>
                    <a:pt x="278688" y="220803"/>
                  </a:lnTo>
                  <a:lnTo>
                    <a:pt x="307218" y="231686"/>
                  </a:lnTo>
                  <a:lnTo>
                    <a:pt x="335772" y="241815"/>
                  </a:lnTo>
                  <a:lnTo>
                    <a:pt x="363544" y="251608"/>
                  </a:lnTo>
                  <a:lnTo>
                    <a:pt x="389117" y="261253"/>
                  </a:lnTo>
                  <a:lnTo>
                    <a:pt x="422034" y="271815"/>
                  </a:lnTo>
                  <a:lnTo>
                    <a:pt x="448103" y="276179"/>
                  </a:lnTo>
                  <a:lnTo>
                    <a:pt x="470909" y="273680"/>
                  </a:lnTo>
                  <a:lnTo>
                    <a:pt x="485162" y="267912"/>
                  </a:lnTo>
                  <a:lnTo>
                    <a:pt x="487748" y="264137"/>
                  </a:lnTo>
                  <a:lnTo>
                    <a:pt x="490620" y="253591"/>
                  </a:lnTo>
                  <a:lnTo>
                    <a:pt x="488445" y="234267"/>
                  </a:lnTo>
                  <a:lnTo>
                    <a:pt x="469193" y="200701"/>
                  </a:lnTo>
                  <a:lnTo>
                    <a:pt x="448582" y="172117"/>
                  </a:lnTo>
                  <a:lnTo>
                    <a:pt x="421926" y="139659"/>
                  </a:lnTo>
                  <a:lnTo>
                    <a:pt x="389246" y="109581"/>
                  </a:lnTo>
                  <a:lnTo>
                    <a:pt x="354427" y="80561"/>
                  </a:lnTo>
                  <a:lnTo>
                    <a:pt x="318975" y="52648"/>
                  </a:lnTo>
                  <a:lnTo>
                    <a:pt x="284923" y="29737"/>
                  </a:lnTo>
                  <a:lnTo>
                    <a:pt x="253396" y="9487"/>
                  </a:lnTo>
                  <a:lnTo>
                    <a:pt x="238857" y="2396"/>
                  </a:lnTo>
                  <a:lnTo>
                    <a:pt x="230626" y="0"/>
                  </a:lnTo>
                  <a:lnTo>
                    <a:pt x="236785" y="7170"/>
                  </a:lnTo>
                  <a:lnTo>
                    <a:pt x="269630" y="30497"/>
                  </a:lnTo>
                  <a:lnTo>
                    <a:pt x="292079" y="44183"/>
                  </a:lnTo>
                  <a:lnTo>
                    <a:pt x="320577" y="60849"/>
                  </a:lnTo>
                  <a:lnTo>
                    <a:pt x="349647" y="80956"/>
                  </a:lnTo>
                  <a:lnTo>
                    <a:pt x="378443" y="103122"/>
                  </a:lnTo>
                  <a:lnTo>
                    <a:pt x="407115" y="126202"/>
                  </a:lnTo>
                  <a:lnTo>
                    <a:pt x="435734" y="151806"/>
                  </a:lnTo>
                  <a:lnTo>
                    <a:pt x="462740" y="177473"/>
                  </a:lnTo>
                  <a:lnTo>
                    <a:pt x="495001" y="209773"/>
                  </a:lnTo>
                  <a:lnTo>
                    <a:pt x="518406" y="238658"/>
                  </a:lnTo>
                  <a:lnTo>
                    <a:pt x="530280" y="261857"/>
                  </a:lnTo>
                  <a:lnTo>
                    <a:pt x="533336" y="273745"/>
                  </a:lnTo>
                  <a:lnTo>
                    <a:pt x="532578" y="282204"/>
                  </a:lnTo>
                  <a:lnTo>
                    <a:pt x="531264" y="285571"/>
                  </a:lnTo>
                  <a:lnTo>
                    <a:pt x="518038" y="297894"/>
                  </a:lnTo>
                  <a:lnTo>
                    <a:pt x="499038" y="307807"/>
                  </a:lnTo>
                  <a:lnTo>
                    <a:pt x="470743" y="315771"/>
                  </a:lnTo>
                  <a:lnTo>
                    <a:pt x="437224" y="326950"/>
                  </a:lnTo>
                  <a:lnTo>
                    <a:pt x="402157" y="344109"/>
                  </a:lnTo>
                  <a:lnTo>
                    <a:pt x="366631" y="368067"/>
                  </a:lnTo>
                  <a:lnTo>
                    <a:pt x="338554" y="391482"/>
                  </a:lnTo>
                  <a:lnTo>
                    <a:pt x="300037" y="4280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552"/>
            <p:cNvSpPr/>
            <p:nvPr/>
          </p:nvSpPr>
          <p:spPr>
            <a:xfrm>
              <a:off x="1591241" y="4222414"/>
              <a:ext cx="398708" cy="299581"/>
            </a:xfrm>
            <a:custGeom>
              <a:avLst/>
              <a:gdLst/>
              <a:ahLst/>
              <a:cxnLst/>
              <a:rect l="0" t="0" r="0" b="0"/>
              <a:pathLst>
                <a:path w="398708" h="299581">
                  <a:moveTo>
                    <a:pt x="287565" y="149561"/>
                  </a:moveTo>
                  <a:lnTo>
                    <a:pt x="287565" y="135826"/>
                  </a:lnTo>
                  <a:lnTo>
                    <a:pt x="283332" y="127317"/>
                  </a:lnTo>
                  <a:lnTo>
                    <a:pt x="261608" y="103417"/>
                  </a:lnTo>
                  <a:lnTo>
                    <a:pt x="229051" y="79592"/>
                  </a:lnTo>
                  <a:lnTo>
                    <a:pt x="199319" y="62154"/>
                  </a:lnTo>
                  <a:lnTo>
                    <a:pt x="176114" y="49595"/>
                  </a:lnTo>
                  <a:lnTo>
                    <a:pt x="149925" y="38721"/>
                  </a:lnTo>
                  <a:lnTo>
                    <a:pt x="124527" y="28597"/>
                  </a:lnTo>
                  <a:lnTo>
                    <a:pt x="99216" y="19599"/>
                  </a:lnTo>
                  <a:lnTo>
                    <a:pt x="72092" y="12954"/>
                  </a:lnTo>
                  <a:lnTo>
                    <a:pt x="37631" y="4751"/>
                  </a:lnTo>
                  <a:lnTo>
                    <a:pt x="5513" y="228"/>
                  </a:lnTo>
                  <a:lnTo>
                    <a:pt x="1899" y="0"/>
                  </a:lnTo>
                  <a:lnTo>
                    <a:pt x="284" y="641"/>
                  </a:lnTo>
                  <a:lnTo>
                    <a:pt x="0" y="1862"/>
                  </a:lnTo>
                  <a:lnTo>
                    <a:pt x="605" y="3470"/>
                  </a:lnTo>
                  <a:lnTo>
                    <a:pt x="16626" y="9526"/>
                  </a:lnTo>
                  <a:lnTo>
                    <a:pt x="45274" y="16347"/>
                  </a:lnTo>
                  <a:lnTo>
                    <a:pt x="71666" y="25267"/>
                  </a:lnTo>
                  <a:lnTo>
                    <a:pt x="102710" y="37169"/>
                  </a:lnTo>
                  <a:lnTo>
                    <a:pt x="137674" y="50397"/>
                  </a:lnTo>
                  <a:lnTo>
                    <a:pt x="155888" y="57258"/>
                  </a:lnTo>
                  <a:lnTo>
                    <a:pt x="174380" y="64213"/>
                  </a:lnTo>
                  <a:lnTo>
                    <a:pt x="193059" y="71231"/>
                  </a:lnTo>
                  <a:lnTo>
                    <a:pt x="211861" y="79085"/>
                  </a:lnTo>
                  <a:lnTo>
                    <a:pt x="230746" y="87496"/>
                  </a:lnTo>
                  <a:lnTo>
                    <a:pt x="249686" y="96278"/>
                  </a:lnTo>
                  <a:lnTo>
                    <a:pt x="283430" y="114503"/>
                  </a:lnTo>
                  <a:lnTo>
                    <a:pt x="313509" y="133186"/>
                  </a:lnTo>
                  <a:lnTo>
                    <a:pt x="340106" y="152073"/>
                  </a:lnTo>
                  <a:lnTo>
                    <a:pt x="369808" y="172971"/>
                  </a:lnTo>
                  <a:lnTo>
                    <a:pt x="389897" y="193010"/>
                  </a:lnTo>
                  <a:lnTo>
                    <a:pt x="396546" y="206971"/>
                  </a:lnTo>
                  <a:lnTo>
                    <a:pt x="398707" y="221114"/>
                  </a:lnTo>
                  <a:lnTo>
                    <a:pt x="397022" y="235338"/>
                  </a:lnTo>
                  <a:lnTo>
                    <a:pt x="387818" y="256732"/>
                  </a:lnTo>
                  <a:lnTo>
                    <a:pt x="359003" y="299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553"/>
            <p:cNvSpPr/>
            <p:nvPr/>
          </p:nvSpPr>
          <p:spPr>
            <a:xfrm>
              <a:off x="1385888" y="4407694"/>
              <a:ext cx="178594" cy="64295"/>
            </a:xfrm>
            <a:custGeom>
              <a:avLst/>
              <a:gdLst/>
              <a:ahLst/>
              <a:cxnLst/>
              <a:rect l="0" t="0" r="0" b="0"/>
              <a:pathLst>
                <a:path w="178594" h="64295">
                  <a:moveTo>
                    <a:pt x="0" y="64294"/>
                  </a:moveTo>
                  <a:lnTo>
                    <a:pt x="3792" y="60501"/>
                  </a:lnTo>
                  <a:lnTo>
                    <a:pt x="5654" y="56523"/>
                  </a:lnTo>
                  <a:lnTo>
                    <a:pt x="6150" y="54351"/>
                  </a:lnTo>
                  <a:lnTo>
                    <a:pt x="10935" y="49820"/>
                  </a:lnTo>
                  <a:lnTo>
                    <a:pt x="43822" y="33586"/>
                  </a:lnTo>
                  <a:lnTo>
                    <a:pt x="75419" y="20040"/>
                  </a:lnTo>
                  <a:lnTo>
                    <a:pt x="106660" y="12199"/>
                  </a:lnTo>
                  <a:lnTo>
                    <a:pt x="137260" y="4849"/>
                  </a:lnTo>
                  <a:lnTo>
                    <a:pt x="17859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SMARTInkShape-554"/>
          <p:cNvSpPr/>
          <p:nvPr/>
        </p:nvSpPr>
        <p:spPr>
          <a:xfrm>
            <a:off x="330218" y="2122513"/>
            <a:ext cx="1512871" cy="2399482"/>
          </a:xfrm>
          <a:custGeom>
            <a:avLst/>
            <a:gdLst/>
            <a:ahLst/>
            <a:cxnLst/>
            <a:rect l="0" t="0" r="0" b="0"/>
            <a:pathLst>
              <a:path w="1512871" h="2399482">
                <a:moveTo>
                  <a:pt x="655620" y="2399481"/>
                </a:moveTo>
                <a:lnTo>
                  <a:pt x="631709" y="2399481"/>
                </a:lnTo>
                <a:lnTo>
                  <a:pt x="627001" y="2397364"/>
                </a:lnTo>
                <a:lnTo>
                  <a:pt x="621303" y="2393330"/>
                </a:lnTo>
                <a:lnTo>
                  <a:pt x="613681" y="2392533"/>
                </a:lnTo>
                <a:lnTo>
                  <a:pt x="581039" y="2392342"/>
                </a:lnTo>
                <a:lnTo>
                  <a:pt x="549822" y="2392337"/>
                </a:lnTo>
                <a:lnTo>
                  <a:pt x="516029" y="2386186"/>
                </a:lnTo>
                <a:lnTo>
                  <a:pt x="482838" y="2379130"/>
                </a:lnTo>
                <a:lnTo>
                  <a:pt x="447341" y="2368201"/>
                </a:lnTo>
                <a:lnTo>
                  <a:pt x="418863" y="2358142"/>
                </a:lnTo>
                <a:lnTo>
                  <a:pt x="385603" y="2341691"/>
                </a:lnTo>
                <a:lnTo>
                  <a:pt x="355868" y="2323154"/>
                </a:lnTo>
                <a:lnTo>
                  <a:pt x="322154" y="2304206"/>
                </a:lnTo>
                <a:lnTo>
                  <a:pt x="289624" y="2283059"/>
                </a:lnTo>
                <a:lnTo>
                  <a:pt x="256652" y="2256186"/>
                </a:lnTo>
                <a:lnTo>
                  <a:pt x="222299" y="2227948"/>
                </a:lnTo>
                <a:lnTo>
                  <a:pt x="191759" y="2199439"/>
                </a:lnTo>
                <a:lnTo>
                  <a:pt x="159004" y="2167085"/>
                </a:lnTo>
                <a:lnTo>
                  <a:pt x="127663" y="2135029"/>
                </a:lnTo>
                <a:lnTo>
                  <a:pt x="105752" y="2108223"/>
                </a:lnTo>
                <a:lnTo>
                  <a:pt x="84973" y="2080173"/>
                </a:lnTo>
                <a:lnTo>
                  <a:pt x="67615" y="2050959"/>
                </a:lnTo>
                <a:lnTo>
                  <a:pt x="48538" y="2018314"/>
                </a:lnTo>
                <a:lnTo>
                  <a:pt x="33272" y="1987387"/>
                </a:lnTo>
                <a:lnTo>
                  <a:pt x="22575" y="1953441"/>
                </a:lnTo>
                <a:lnTo>
                  <a:pt x="11292" y="1918247"/>
                </a:lnTo>
                <a:lnTo>
                  <a:pt x="6449" y="1882684"/>
                </a:lnTo>
                <a:lnTo>
                  <a:pt x="2504" y="1858908"/>
                </a:lnTo>
                <a:lnTo>
                  <a:pt x="221" y="1832995"/>
                </a:lnTo>
                <a:lnTo>
                  <a:pt x="0" y="1806397"/>
                </a:lnTo>
                <a:lnTo>
                  <a:pt x="2548" y="1781346"/>
                </a:lnTo>
                <a:lnTo>
                  <a:pt x="6326" y="1754867"/>
                </a:lnTo>
                <a:lnTo>
                  <a:pt x="10651" y="1727223"/>
                </a:lnTo>
                <a:lnTo>
                  <a:pt x="15219" y="1699062"/>
                </a:lnTo>
                <a:lnTo>
                  <a:pt x="19895" y="1670671"/>
                </a:lnTo>
                <a:lnTo>
                  <a:pt x="26206" y="1641384"/>
                </a:lnTo>
                <a:lnTo>
                  <a:pt x="36949" y="1609847"/>
                </a:lnTo>
                <a:lnTo>
                  <a:pt x="47544" y="1579426"/>
                </a:lnTo>
                <a:lnTo>
                  <a:pt x="58339" y="1549237"/>
                </a:lnTo>
                <a:lnTo>
                  <a:pt x="71074" y="1517299"/>
                </a:lnTo>
                <a:lnTo>
                  <a:pt x="84672" y="1484583"/>
                </a:lnTo>
                <a:lnTo>
                  <a:pt x="99446" y="1452316"/>
                </a:lnTo>
                <a:lnTo>
                  <a:pt x="116596" y="1422100"/>
                </a:lnTo>
                <a:lnTo>
                  <a:pt x="132685" y="1390679"/>
                </a:lnTo>
                <a:lnTo>
                  <a:pt x="148567" y="1358193"/>
                </a:lnTo>
                <a:lnTo>
                  <a:pt x="166208" y="1325234"/>
                </a:lnTo>
                <a:lnTo>
                  <a:pt x="186749" y="1292065"/>
                </a:lnTo>
                <a:lnTo>
                  <a:pt x="208314" y="1259596"/>
                </a:lnTo>
                <a:lnTo>
                  <a:pt x="228482" y="1229291"/>
                </a:lnTo>
                <a:lnTo>
                  <a:pt x="250145" y="1197830"/>
                </a:lnTo>
                <a:lnTo>
                  <a:pt x="273002" y="1164532"/>
                </a:lnTo>
                <a:lnTo>
                  <a:pt x="284654" y="1146763"/>
                </a:lnTo>
                <a:lnTo>
                  <a:pt x="296390" y="1128567"/>
                </a:lnTo>
                <a:lnTo>
                  <a:pt x="322131" y="1093532"/>
                </a:lnTo>
                <a:lnTo>
                  <a:pt x="349446" y="1059440"/>
                </a:lnTo>
                <a:lnTo>
                  <a:pt x="377461" y="1025768"/>
                </a:lnTo>
                <a:lnTo>
                  <a:pt x="405787" y="990164"/>
                </a:lnTo>
                <a:lnTo>
                  <a:pt x="420008" y="971780"/>
                </a:lnTo>
                <a:lnTo>
                  <a:pt x="448510" y="936537"/>
                </a:lnTo>
                <a:lnTo>
                  <a:pt x="477052" y="902352"/>
                </a:lnTo>
                <a:lnTo>
                  <a:pt x="505612" y="868638"/>
                </a:lnTo>
                <a:lnTo>
                  <a:pt x="534181" y="835134"/>
                </a:lnTo>
                <a:lnTo>
                  <a:pt x="563547" y="801722"/>
                </a:lnTo>
                <a:lnTo>
                  <a:pt x="595119" y="768351"/>
                </a:lnTo>
                <a:lnTo>
                  <a:pt x="625555" y="734999"/>
                </a:lnTo>
                <a:lnTo>
                  <a:pt x="655751" y="701655"/>
                </a:lnTo>
                <a:lnTo>
                  <a:pt x="687693" y="668314"/>
                </a:lnTo>
                <a:lnTo>
                  <a:pt x="720410" y="634975"/>
                </a:lnTo>
                <a:lnTo>
                  <a:pt x="753471" y="601637"/>
                </a:lnTo>
                <a:lnTo>
                  <a:pt x="786686" y="568300"/>
                </a:lnTo>
                <a:lnTo>
                  <a:pt x="819969" y="537079"/>
                </a:lnTo>
                <a:lnTo>
                  <a:pt x="853283" y="507328"/>
                </a:lnTo>
                <a:lnTo>
                  <a:pt x="886609" y="478230"/>
                </a:lnTo>
                <a:lnTo>
                  <a:pt x="917825" y="449423"/>
                </a:lnTo>
                <a:lnTo>
                  <a:pt x="947574" y="420745"/>
                </a:lnTo>
                <a:lnTo>
                  <a:pt x="976671" y="392124"/>
                </a:lnTo>
                <a:lnTo>
                  <a:pt x="1005478" y="365645"/>
                </a:lnTo>
                <a:lnTo>
                  <a:pt x="1033362" y="340648"/>
                </a:lnTo>
                <a:lnTo>
                  <a:pt x="1058984" y="316308"/>
                </a:lnTo>
                <a:lnTo>
                  <a:pt x="1085718" y="294378"/>
                </a:lnTo>
                <a:lnTo>
                  <a:pt x="1111887" y="273255"/>
                </a:lnTo>
                <a:lnTo>
                  <a:pt x="1145263" y="239843"/>
                </a:lnTo>
                <a:lnTo>
                  <a:pt x="1179141" y="210276"/>
                </a:lnTo>
                <a:lnTo>
                  <a:pt x="1209641" y="185288"/>
                </a:lnTo>
                <a:lnTo>
                  <a:pt x="1238786" y="158922"/>
                </a:lnTo>
                <a:lnTo>
                  <a:pt x="1266736" y="135676"/>
                </a:lnTo>
                <a:lnTo>
                  <a:pt x="1297916" y="108605"/>
                </a:lnTo>
                <a:lnTo>
                  <a:pt x="1333592" y="77961"/>
                </a:lnTo>
                <a:lnTo>
                  <a:pt x="1366646" y="51855"/>
                </a:lnTo>
                <a:lnTo>
                  <a:pt x="1375600" y="43492"/>
                </a:lnTo>
                <a:lnTo>
                  <a:pt x="1375319" y="43009"/>
                </a:lnTo>
                <a:lnTo>
                  <a:pt x="1372890" y="42473"/>
                </a:lnTo>
                <a:lnTo>
                  <a:pt x="1369165" y="44351"/>
                </a:lnTo>
                <a:lnTo>
                  <a:pt x="1356513" y="52024"/>
                </a:lnTo>
                <a:lnTo>
                  <a:pt x="1322064" y="65651"/>
                </a:lnTo>
                <a:lnTo>
                  <a:pt x="1287795" y="80524"/>
                </a:lnTo>
                <a:lnTo>
                  <a:pt x="1261230" y="93277"/>
                </a:lnTo>
                <a:lnTo>
                  <a:pt x="1233548" y="106883"/>
                </a:lnTo>
                <a:lnTo>
                  <a:pt x="1203254" y="120867"/>
                </a:lnTo>
                <a:lnTo>
                  <a:pt x="1170475" y="135813"/>
                </a:lnTo>
                <a:lnTo>
                  <a:pt x="1152844" y="144244"/>
                </a:lnTo>
                <a:lnTo>
                  <a:pt x="1134740" y="153040"/>
                </a:lnTo>
                <a:lnTo>
                  <a:pt x="1099808" y="169162"/>
                </a:lnTo>
                <a:lnTo>
                  <a:pt x="1065762" y="185059"/>
                </a:lnTo>
                <a:lnTo>
                  <a:pt x="1032109" y="202708"/>
                </a:lnTo>
                <a:lnTo>
                  <a:pt x="998632" y="219019"/>
                </a:lnTo>
                <a:lnTo>
                  <a:pt x="966026" y="234205"/>
                </a:lnTo>
                <a:lnTo>
                  <a:pt x="935659" y="248892"/>
                </a:lnTo>
                <a:lnTo>
                  <a:pt x="910521" y="261241"/>
                </a:lnTo>
                <a:lnTo>
                  <a:pt x="880636" y="275001"/>
                </a:lnTo>
                <a:lnTo>
                  <a:pt x="848323" y="287739"/>
                </a:lnTo>
                <a:lnTo>
                  <a:pt x="841013" y="286708"/>
                </a:lnTo>
                <a:lnTo>
                  <a:pt x="839540" y="284528"/>
                </a:lnTo>
                <a:lnTo>
                  <a:pt x="839352" y="281487"/>
                </a:lnTo>
                <a:lnTo>
                  <a:pt x="840020" y="277873"/>
                </a:lnTo>
                <a:lnTo>
                  <a:pt x="864494" y="248283"/>
                </a:lnTo>
                <a:lnTo>
                  <a:pt x="899285" y="216661"/>
                </a:lnTo>
                <a:lnTo>
                  <a:pt x="932780" y="189208"/>
                </a:lnTo>
                <a:lnTo>
                  <a:pt x="967841" y="164758"/>
                </a:lnTo>
                <a:lnTo>
                  <a:pt x="993616" y="147648"/>
                </a:lnTo>
                <a:lnTo>
                  <a:pt x="1020946" y="130254"/>
                </a:lnTo>
                <a:lnTo>
                  <a:pt x="1048968" y="114585"/>
                </a:lnTo>
                <a:lnTo>
                  <a:pt x="1075181" y="97568"/>
                </a:lnTo>
                <a:lnTo>
                  <a:pt x="1100854" y="80215"/>
                </a:lnTo>
                <a:lnTo>
                  <a:pt x="1128139" y="64565"/>
                </a:lnTo>
                <a:lnTo>
                  <a:pt x="1154024" y="51788"/>
                </a:lnTo>
                <a:lnTo>
                  <a:pt x="1178758" y="40818"/>
                </a:lnTo>
                <a:lnTo>
                  <a:pt x="1202980" y="30651"/>
                </a:lnTo>
                <a:lnTo>
                  <a:pt x="1226974" y="20840"/>
                </a:lnTo>
                <a:lnTo>
                  <a:pt x="1260678" y="8509"/>
                </a:lnTo>
                <a:lnTo>
                  <a:pt x="1288657" y="1945"/>
                </a:lnTo>
                <a:lnTo>
                  <a:pt x="1316261" y="0"/>
                </a:lnTo>
                <a:lnTo>
                  <a:pt x="1335794" y="1132"/>
                </a:lnTo>
                <a:lnTo>
                  <a:pt x="1349767" y="6927"/>
                </a:lnTo>
                <a:lnTo>
                  <a:pt x="1354128" y="12283"/>
                </a:lnTo>
                <a:lnTo>
                  <a:pt x="1363245" y="43690"/>
                </a:lnTo>
                <a:lnTo>
                  <a:pt x="1368661" y="76676"/>
                </a:lnTo>
                <a:lnTo>
                  <a:pt x="1377590" y="107683"/>
                </a:lnTo>
                <a:lnTo>
                  <a:pt x="1390545" y="135178"/>
                </a:lnTo>
                <a:lnTo>
                  <a:pt x="1420826" y="170666"/>
                </a:lnTo>
                <a:lnTo>
                  <a:pt x="1452531" y="203005"/>
                </a:lnTo>
                <a:lnTo>
                  <a:pt x="1487781" y="233470"/>
                </a:lnTo>
                <a:lnTo>
                  <a:pt x="1512870" y="2563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28" name="SMARTInkShape-Group95"/>
          <p:cNvGrpSpPr/>
          <p:nvPr/>
        </p:nvGrpSpPr>
        <p:grpSpPr>
          <a:xfrm>
            <a:off x="2014538" y="4900613"/>
            <a:ext cx="627559" cy="807244"/>
            <a:chOff x="2014538" y="4900613"/>
            <a:chExt cx="627559" cy="807244"/>
          </a:xfrm>
        </p:grpSpPr>
        <p:sp>
          <p:nvSpPr>
            <p:cNvPr id="31" name="SMARTInkShape-555"/>
            <p:cNvSpPr/>
            <p:nvPr/>
          </p:nvSpPr>
          <p:spPr>
            <a:xfrm>
              <a:off x="2478881" y="5472121"/>
              <a:ext cx="163216" cy="235736"/>
            </a:xfrm>
            <a:custGeom>
              <a:avLst/>
              <a:gdLst/>
              <a:ahLst/>
              <a:cxnLst/>
              <a:rect l="0" t="0" r="0" b="0"/>
              <a:pathLst>
                <a:path w="163216" h="235736">
                  <a:moveTo>
                    <a:pt x="0" y="28567"/>
                  </a:moveTo>
                  <a:lnTo>
                    <a:pt x="0" y="21717"/>
                  </a:lnTo>
                  <a:lnTo>
                    <a:pt x="3793" y="17718"/>
                  </a:lnTo>
                  <a:lnTo>
                    <a:pt x="7771" y="15808"/>
                  </a:lnTo>
                  <a:lnTo>
                    <a:pt x="9943" y="15298"/>
                  </a:lnTo>
                  <a:lnTo>
                    <a:pt x="21487" y="8759"/>
                  </a:lnTo>
                  <a:lnTo>
                    <a:pt x="23849" y="8218"/>
                  </a:lnTo>
                  <a:lnTo>
                    <a:pt x="34139" y="2439"/>
                  </a:lnTo>
                  <a:lnTo>
                    <a:pt x="66280" y="34"/>
                  </a:lnTo>
                  <a:lnTo>
                    <a:pt x="79944" y="0"/>
                  </a:lnTo>
                  <a:lnTo>
                    <a:pt x="81871" y="791"/>
                  </a:lnTo>
                  <a:lnTo>
                    <a:pt x="83156" y="2112"/>
                  </a:lnTo>
                  <a:lnTo>
                    <a:pt x="84012" y="3787"/>
                  </a:lnTo>
                  <a:lnTo>
                    <a:pt x="85377" y="4903"/>
                  </a:lnTo>
                  <a:lnTo>
                    <a:pt x="91726" y="6841"/>
                  </a:lnTo>
                  <a:lnTo>
                    <a:pt x="98919" y="7110"/>
                  </a:lnTo>
                  <a:lnTo>
                    <a:pt x="99284" y="7912"/>
                  </a:lnTo>
                  <a:lnTo>
                    <a:pt x="100012" y="42867"/>
                  </a:lnTo>
                  <a:lnTo>
                    <a:pt x="100012" y="45244"/>
                  </a:lnTo>
                  <a:lnTo>
                    <a:pt x="107288" y="68386"/>
                  </a:lnTo>
                  <a:lnTo>
                    <a:pt x="110655" y="73516"/>
                  </a:lnTo>
                  <a:lnTo>
                    <a:pt x="114796" y="76325"/>
                  </a:lnTo>
                  <a:lnTo>
                    <a:pt x="119283" y="78367"/>
                  </a:lnTo>
                  <a:lnTo>
                    <a:pt x="133370" y="89876"/>
                  </a:lnTo>
                  <a:lnTo>
                    <a:pt x="140500" y="91976"/>
                  </a:lnTo>
                  <a:lnTo>
                    <a:pt x="163215" y="92859"/>
                  </a:lnTo>
                  <a:lnTo>
                    <a:pt x="161705" y="90743"/>
                  </a:lnTo>
                  <a:lnTo>
                    <a:pt x="160191" y="89067"/>
                  </a:lnTo>
                  <a:lnTo>
                    <a:pt x="156392" y="87206"/>
                  </a:lnTo>
                  <a:lnTo>
                    <a:pt x="135711" y="85755"/>
                  </a:lnTo>
                  <a:lnTo>
                    <a:pt x="133337" y="85742"/>
                  </a:lnTo>
                  <a:lnTo>
                    <a:pt x="128582" y="87845"/>
                  </a:lnTo>
                  <a:lnTo>
                    <a:pt x="123823" y="90631"/>
                  </a:lnTo>
                  <a:lnTo>
                    <a:pt x="115887" y="92200"/>
                  </a:lnTo>
                  <a:lnTo>
                    <a:pt x="104628" y="93459"/>
                  </a:lnTo>
                  <a:lnTo>
                    <a:pt x="95912" y="98506"/>
                  </a:lnTo>
                  <a:lnTo>
                    <a:pt x="83431" y="109645"/>
                  </a:lnTo>
                  <a:lnTo>
                    <a:pt x="76226" y="120500"/>
                  </a:lnTo>
                  <a:lnTo>
                    <a:pt x="72857" y="129977"/>
                  </a:lnTo>
                  <a:lnTo>
                    <a:pt x="71858" y="141605"/>
                  </a:lnTo>
                  <a:lnTo>
                    <a:pt x="75355" y="155105"/>
                  </a:lnTo>
                  <a:lnTo>
                    <a:pt x="91371" y="188923"/>
                  </a:lnTo>
                  <a:lnTo>
                    <a:pt x="116174" y="222375"/>
                  </a:lnTo>
                  <a:lnTo>
                    <a:pt x="128588" y="235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556"/>
            <p:cNvSpPr/>
            <p:nvPr/>
          </p:nvSpPr>
          <p:spPr>
            <a:xfrm>
              <a:off x="2343150" y="5314950"/>
              <a:ext cx="157164" cy="171327"/>
            </a:xfrm>
            <a:custGeom>
              <a:avLst/>
              <a:gdLst/>
              <a:ahLst/>
              <a:cxnLst/>
              <a:rect l="0" t="0" r="0" b="0"/>
              <a:pathLst>
                <a:path w="157164" h="171327">
                  <a:moveTo>
                    <a:pt x="0" y="0"/>
                  </a:moveTo>
                  <a:lnTo>
                    <a:pt x="3792" y="0"/>
                  </a:lnTo>
                  <a:lnTo>
                    <a:pt x="7771" y="2117"/>
                  </a:lnTo>
                  <a:lnTo>
                    <a:pt x="38552" y="27641"/>
                  </a:lnTo>
                  <a:lnTo>
                    <a:pt x="73706" y="58822"/>
                  </a:lnTo>
                  <a:lnTo>
                    <a:pt x="108122" y="86992"/>
                  </a:lnTo>
                  <a:lnTo>
                    <a:pt x="120989" y="99565"/>
                  </a:lnTo>
                  <a:lnTo>
                    <a:pt x="121404" y="106124"/>
                  </a:lnTo>
                  <a:lnTo>
                    <a:pt x="120623" y="106468"/>
                  </a:lnTo>
                  <a:lnTo>
                    <a:pt x="109257" y="107890"/>
                  </a:lnTo>
                  <a:lnTo>
                    <a:pt x="84326" y="123947"/>
                  </a:lnTo>
                  <a:lnTo>
                    <a:pt x="81134" y="128642"/>
                  </a:lnTo>
                  <a:lnTo>
                    <a:pt x="80283" y="131005"/>
                  </a:lnTo>
                  <a:lnTo>
                    <a:pt x="78922" y="132580"/>
                  </a:lnTo>
                  <a:lnTo>
                    <a:pt x="74008" y="135591"/>
                  </a:lnTo>
                  <a:lnTo>
                    <a:pt x="72580" y="139109"/>
                  </a:lnTo>
                  <a:lnTo>
                    <a:pt x="71538" y="152487"/>
                  </a:lnTo>
                  <a:lnTo>
                    <a:pt x="73599" y="157201"/>
                  </a:lnTo>
                  <a:lnTo>
                    <a:pt x="81390" y="166695"/>
                  </a:lnTo>
                  <a:lnTo>
                    <a:pt x="85915" y="169337"/>
                  </a:lnTo>
                  <a:lnTo>
                    <a:pt x="95288" y="171033"/>
                  </a:lnTo>
                  <a:lnTo>
                    <a:pt x="106197" y="171326"/>
                  </a:lnTo>
                  <a:lnTo>
                    <a:pt x="112816" y="169279"/>
                  </a:lnTo>
                  <a:lnTo>
                    <a:pt x="142395" y="149962"/>
                  </a:lnTo>
                  <a:lnTo>
                    <a:pt x="153924" y="138105"/>
                  </a:lnTo>
                  <a:lnTo>
                    <a:pt x="157163"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557"/>
            <p:cNvSpPr/>
            <p:nvPr/>
          </p:nvSpPr>
          <p:spPr>
            <a:xfrm>
              <a:off x="2393156" y="5286375"/>
              <a:ext cx="100014" cy="107157"/>
            </a:xfrm>
            <a:custGeom>
              <a:avLst/>
              <a:gdLst/>
              <a:ahLst/>
              <a:cxnLst/>
              <a:rect l="0" t="0" r="0" b="0"/>
              <a:pathLst>
                <a:path w="100014" h="107157">
                  <a:moveTo>
                    <a:pt x="100013" y="0"/>
                  </a:moveTo>
                  <a:lnTo>
                    <a:pt x="93516" y="5703"/>
                  </a:lnTo>
                  <a:lnTo>
                    <a:pt x="77069" y="16793"/>
                  </a:lnTo>
                  <a:lnTo>
                    <a:pt x="62292" y="34246"/>
                  </a:lnTo>
                  <a:lnTo>
                    <a:pt x="27276" y="59506"/>
                  </a:lnTo>
                  <a:lnTo>
                    <a:pt x="4791" y="93962"/>
                  </a:lnTo>
                  <a:lnTo>
                    <a:pt x="2129" y="99440"/>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558"/>
            <p:cNvSpPr/>
            <p:nvPr/>
          </p:nvSpPr>
          <p:spPr>
            <a:xfrm>
              <a:off x="2314914" y="5293813"/>
              <a:ext cx="71100" cy="71144"/>
            </a:xfrm>
            <a:custGeom>
              <a:avLst/>
              <a:gdLst/>
              <a:ahLst/>
              <a:cxnLst/>
              <a:rect l="0" t="0" r="0" b="0"/>
              <a:pathLst>
                <a:path w="71100" h="71144">
                  <a:moveTo>
                    <a:pt x="71099" y="6850"/>
                  </a:moveTo>
                  <a:lnTo>
                    <a:pt x="61156" y="6850"/>
                  </a:lnTo>
                  <a:lnTo>
                    <a:pt x="56625" y="4733"/>
                  </a:lnTo>
                  <a:lnTo>
                    <a:pt x="51966" y="1940"/>
                  </a:lnTo>
                  <a:lnTo>
                    <a:pt x="42507" y="147"/>
                  </a:lnTo>
                  <a:lnTo>
                    <a:pt x="40131" y="0"/>
                  </a:lnTo>
                  <a:lnTo>
                    <a:pt x="35375" y="1953"/>
                  </a:lnTo>
                  <a:lnTo>
                    <a:pt x="32995" y="3585"/>
                  </a:lnTo>
                  <a:lnTo>
                    <a:pt x="15438" y="8536"/>
                  </a:lnTo>
                  <a:lnTo>
                    <a:pt x="12560" y="10355"/>
                  </a:lnTo>
                  <a:lnTo>
                    <a:pt x="9363" y="14492"/>
                  </a:lnTo>
                  <a:lnTo>
                    <a:pt x="7148" y="18978"/>
                  </a:lnTo>
                  <a:lnTo>
                    <a:pt x="2232" y="25965"/>
                  </a:lnTo>
                  <a:lnTo>
                    <a:pt x="804" y="30691"/>
                  </a:lnTo>
                  <a:lnTo>
                    <a:pt x="0" y="41607"/>
                  </a:lnTo>
                  <a:lnTo>
                    <a:pt x="1928" y="48227"/>
                  </a:lnTo>
                  <a:lnTo>
                    <a:pt x="9593" y="58532"/>
                  </a:lnTo>
                  <a:lnTo>
                    <a:pt x="21092" y="71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559"/>
            <p:cNvSpPr/>
            <p:nvPr/>
          </p:nvSpPr>
          <p:spPr>
            <a:xfrm>
              <a:off x="2135981" y="5122069"/>
              <a:ext cx="178595" cy="177478"/>
            </a:xfrm>
            <a:custGeom>
              <a:avLst/>
              <a:gdLst/>
              <a:ahLst/>
              <a:cxnLst/>
              <a:rect l="0" t="0" r="0" b="0"/>
              <a:pathLst>
                <a:path w="178595" h="177478">
                  <a:moveTo>
                    <a:pt x="0" y="0"/>
                  </a:moveTo>
                  <a:lnTo>
                    <a:pt x="9943" y="0"/>
                  </a:lnTo>
                  <a:lnTo>
                    <a:pt x="33793" y="9943"/>
                  </a:lnTo>
                  <a:lnTo>
                    <a:pt x="66702" y="32699"/>
                  </a:lnTo>
                  <a:lnTo>
                    <a:pt x="80177" y="41086"/>
                  </a:lnTo>
                  <a:lnTo>
                    <a:pt x="103899" y="68855"/>
                  </a:lnTo>
                  <a:lnTo>
                    <a:pt x="106191" y="76140"/>
                  </a:lnTo>
                  <a:lnTo>
                    <a:pt x="106728" y="80936"/>
                  </a:lnTo>
                  <a:lnTo>
                    <a:pt x="104849" y="85712"/>
                  </a:lnTo>
                  <a:lnTo>
                    <a:pt x="102162" y="90482"/>
                  </a:lnTo>
                  <a:lnTo>
                    <a:pt x="99856" y="97629"/>
                  </a:lnTo>
                  <a:lnTo>
                    <a:pt x="96503" y="102393"/>
                  </a:lnTo>
                  <a:lnTo>
                    <a:pt x="92368" y="105039"/>
                  </a:lnTo>
                  <a:lnTo>
                    <a:pt x="87884" y="107009"/>
                  </a:lnTo>
                  <a:lnTo>
                    <a:pt x="83245" y="110530"/>
                  </a:lnTo>
                  <a:lnTo>
                    <a:pt x="80654" y="114741"/>
                  </a:lnTo>
                  <a:lnTo>
                    <a:pt x="79963" y="116975"/>
                  </a:lnTo>
                  <a:lnTo>
                    <a:pt x="78709" y="118465"/>
                  </a:lnTo>
                  <a:lnTo>
                    <a:pt x="75199" y="120120"/>
                  </a:lnTo>
                  <a:lnTo>
                    <a:pt x="61825" y="121327"/>
                  </a:lnTo>
                  <a:lnTo>
                    <a:pt x="60267" y="122160"/>
                  </a:lnTo>
                  <a:lnTo>
                    <a:pt x="59228" y="123508"/>
                  </a:lnTo>
                  <a:lnTo>
                    <a:pt x="58535" y="125201"/>
                  </a:lnTo>
                  <a:lnTo>
                    <a:pt x="57280" y="126330"/>
                  </a:lnTo>
                  <a:lnTo>
                    <a:pt x="53308" y="127918"/>
                  </a:lnTo>
                  <a:lnTo>
                    <a:pt x="53795" y="128142"/>
                  </a:lnTo>
                  <a:lnTo>
                    <a:pt x="56487" y="128499"/>
                  </a:lnTo>
                  <a:lnTo>
                    <a:pt x="57092" y="122429"/>
                  </a:lnTo>
                  <a:lnTo>
                    <a:pt x="60925" y="117943"/>
                  </a:lnTo>
                  <a:lnTo>
                    <a:pt x="67030" y="115919"/>
                  </a:lnTo>
                  <a:lnTo>
                    <a:pt x="74241" y="114226"/>
                  </a:lnTo>
                  <a:lnTo>
                    <a:pt x="83557" y="109604"/>
                  </a:lnTo>
                  <a:lnTo>
                    <a:pt x="118983" y="99944"/>
                  </a:lnTo>
                  <a:lnTo>
                    <a:pt x="134846" y="93594"/>
                  </a:lnTo>
                  <a:lnTo>
                    <a:pt x="141661" y="92964"/>
                  </a:lnTo>
                  <a:lnTo>
                    <a:pt x="142066" y="93726"/>
                  </a:lnTo>
                  <a:lnTo>
                    <a:pt x="142769" y="99027"/>
                  </a:lnTo>
                  <a:lnTo>
                    <a:pt x="130514" y="114447"/>
                  </a:lnTo>
                  <a:lnTo>
                    <a:pt x="128650" y="119128"/>
                  </a:lnTo>
                  <a:lnTo>
                    <a:pt x="123932" y="126225"/>
                  </a:lnTo>
                  <a:lnTo>
                    <a:pt x="122181" y="133356"/>
                  </a:lnTo>
                  <a:lnTo>
                    <a:pt x="121473" y="152400"/>
                  </a:lnTo>
                  <a:lnTo>
                    <a:pt x="123574" y="157162"/>
                  </a:lnTo>
                  <a:lnTo>
                    <a:pt x="131390" y="166687"/>
                  </a:lnTo>
                  <a:lnTo>
                    <a:pt x="135919" y="169333"/>
                  </a:lnTo>
                  <a:lnTo>
                    <a:pt x="140577" y="171302"/>
                  </a:lnTo>
                  <a:lnTo>
                    <a:pt x="147662" y="176080"/>
                  </a:lnTo>
                  <a:lnTo>
                    <a:pt x="152411" y="177477"/>
                  </a:lnTo>
                  <a:lnTo>
                    <a:pt x="154789" y="177055"/>
                  </a:lnTo>
                  <a:lnTo>
                    <a:pt x="164308" y="172792"/>
                  </a:lnTo>
                  <a:lnTo>
                    <a:pt x="166689" y="172345"/>
                  </a:lnTo>
                  <a:lnTo>
                    <a:pt x="178594"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SMARTInkShape-560"/>
            <p:cNvSpPr/>
            <p:nvPr/>
          </p:nvSpPr>
          <p:spPr>
            <a:xfrm>
              <a:off x="2164556" y="5100638"/>
              <a:ext cx="100014" cy="114301"/>
            </a:xfrm>
            <a:custGeom>
              <a:avLst/>
              <a:gdLst/>
              <a:ahLst/>
              <a:cxnLst/>
              <a:rect l="0" t="0" r="0" b="0"/>
              <a:pathLst>
                <a:path w="100014" h="114301">
                  <a:moveTo>
                    <a:pt x="100013" y="0"/>
                  </a:moveTo>
                  <a:lnTo>
                    <a:pt x="96220" y="3792"/>
                  </a:lnTo>
                  <a:lnTo>
                    <a:pt x="94358" y="7770"/>
                  </a:lnTo>
                  <a:lnTo>
                    <a:pt x="93862" y="9942"/>
                  </a:lnTo>
                  <a:lnTo>
                    <a:pt x="87345" y="21486"/>
                  </a:lnTo>
                  <a:lnTo>
                    <a:pt x="86805" y="23848"/>
                  </a:lnTo>
                  <a:lnTo>
                    <a:pt x="78461" y="34759"/>
                  </a:lnTo>
                  <a:lnTo>
                    <a:pt x="58937" y="51682"/>
                  </a:lnTo>
                  <a:lnTo>
                    <a:pt x="44686" y="73245"/>
                  </a:lnTo>
                  <a:lnTo>
                    <a:pt x="11962" y="97554"/>
                  </a:lnTo>
                  <a:lnTo>
                    <a:pt x="5846" y="102359"/>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561"/>
            <p:cNvSpPr/>
            <p:nvPr/>
          </p:nvSpPr>
          <p:spPr>
            <a:xfrm>
              <a:off x="2107406" y="5072098"/>
              <a:ext cx="78583" cy="113138"/>
            </a:xfrm>
            <a:custGeom>
              <a:avLst/>
              <a:gdLst/>
              <a:ahLst/>
              <a:cxnLst/>
              <a:rect l="0" t="0" r="0" b="0"/>
              <a:pathLst>
                <a:path w="78583" h="113138">
                  <a:moveTo>
                    <a:pt x="78582" y="21396"/>
                  </a:moveTo>
                  <a:lnTo>
                    <a:pt x="61789" y="4603"/>
                  </a:lnTo>
                  <a:lnTo>
                    <a:pt x="54978" y="2026"/>
                  </a:lnTo>
                  <a:lnTo>
                    <a:pt x="32431" y="0"/>
                  </a:lnTo>
                  <a:lnTo>
                    <a:pt x="31146" y="782"/>
                  </a:lnTo>
                  <a:lnTo>
                    <a:pt x="30289" y="2097"/>
                  </a:lnTo>
                  <a:lnTo>
                    <a:pt x="29083" y="7740"/>
                  </a:lnTo>
                  <a:lnTo>
                    <a:pt x="28605" y="27606"/>
                  </a:lnTo>
                  <a:lnTo>
                    <a:pt x="35853" y="59581"/>
                  </a:lnTo>
                  <a:lnTo>
                    <a:pt x="48693" y="93806"/>
                  </a:lnTo>
                  <a:lnTo>
                    <a:pt x="49891" y="105586"/>
                  </a:lnTo>
                  <a:lnTo>
                    <a:pt x="46180" y="110459"/>
                  </a:lnTo>
                  <a:lnTo>
                    <a:pt x="42220" y="112573"/>
                  </a:lnTo>
                  <a:lnTo>
                    <a:pt x="40053" y="113137"/>
                  </a:lnTo>
                  <a:lnTo>
                    <a:pt x="38609" y="112719"/>
                  </a:lnTo>
                  <a:lnTo>
                    <a:pt x="37645" y="111647"/>
                  </a:lnTo>
                  <a:lnTo>
                    <a:pt x="37003" y="110138"/>
                  </a:lnTo>
                  <a:lnTo>
                    <a:pt x="34988" y="109132"/>
                  </a:lnTo>
                  <a:lnTo>
                    <a:pt x="25360" y="106923"/>
                  </a:lnTo>
                  <a:lnTo>
                    <a:pt x="16334" y="100800"/>
                  </a:lnTo>
                  <a:lnTo>
                    <a:pt x="0" y="856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562"/>
            <p:cNvSpPr/>
            <p:nvPr/>
          </p:nvSpPr>
          <p:spPr>
            <a:xfrm>
              <a:off x="2014538" y="4957801"/>
              <a:ext cx="214313" cy="42825"/>
            </a:xfrm>
            <a:custGeom>
              <a:avLst/>
              <a:gdLst/>
              <a:ahLst/>
              <a:cxnLst/>
              <a:rect l="0" t="0" r="0" b="0"/>
              <a:pathLst>
                <a:path w="214313" h="42825">
                  <a:moveTo>
                    <a:pt x="0" y="7105"/>
                  </a:moveTo>
                  <a:lnTo>
                    <a:pt x="3792" y="3313"/>
                  </a:lnTo>
                  <a:lnTo>
                    <a:pt x="7770" y="1451"/>
                  </a:lnTo>
                  <a:lnTo>
                    <a:pt x="43064" y="0"/>
                  </a:lnTo>
                  <a:lnTo>
                    <a:pt x="59326" y="2090"/>
                  </a:lnTo>
                  <a:lnTo>
                    <a:pt x="93949" y="7239"/>
                  </a:lnTo>
                  <a:lnTo>
                    <a:pt x="127154" y="14745"/>
                  </a:lnTo>
                  <a:lnTo>
                    <a:pt x="160671" y="23872"/>
                  </a:lnTo>
                  <a:lnTo>
                    <a:pt x="191369" y="33318"/>
                  </a:lnTo>
                  <a:lnTo>
                    <a:pt x="214312" y="428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563"/>
            <p:cNvSpPr/>
            <p:nvPr/>
          </p:nvSpPr>
          <p:spPr>
            <a:xfrm>
              <a:off x="2100263" y="4900613"/>
              <a:ext cx="292894" cy="35719"/>
            </a:xfrm>
            <a:custGeom>
              <a:avLst/>
              <a:gdLst/>
              <a:ahLst/>
              <a:cxnLst/>
              <a:rect l="0" t="0" r="0" b="0"/>
              <a:pathLst>
                <a:path w="292894" h="35719">
                  <a:moveTo>
                    <a:pt x="0" y="0"/>
                  </a:moveTo>
                  <a:lnTo>
                    <a:pt x="32111" y="0"/>
                  </a:lnTo>
                  <a:lnTo>
                    <a:pt x="64759" y="0"/>
                  </a:lnTo>
                  <a:lnTo>
                    <a:pt x="96135" y="5703"/>
                  </a:lnTo>
                  <a:lnTo>
                    <a:pt x="122366" y="9942"/>
                  </a:lnTo>
                  <a:lnTo>
                    <a:pt x="156994" y="13000"/>
                  </a:lnTo>
                  <a:lnTo>
                    <a:pt x="187363" y="17698"/>
                  </a:lnTo>
                  <a:lnTo>
                    <a:pt x="220366" y="21487"/>
                  </a:lnTo>
                  <a:lnTo>
                    <a:pt x="249815" y="26939"/>
                  </a:lnTo>
                  <a:lnTo>
                    <a:pt x="269282" y="30206"/>
                  </a:lnTo>
                  <a:lnTo>
                    <a:pt x="292893"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83541261"/>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685800"/>
            <a:ext cx="8458200" cy="4572000"/>
          </a:xfrm>
        </p:spPr>
        <p:txBody>
          <a:bodyPr anchor="t"/>
          <a:lstStyle/>
          <a:p>
            <a:pPr marL="140335" indent="0" fontAlgn="base">
              <a:buNone/>
            </a:pPr>
            <a:r>
              <a:rPr lang="en-US" sz="2200" i="1" dirty="0" smtClean="0">
                <a:solidFill>
                  <a:schemeClr val="tx1"/>
                </a:solidFill>
              </a:rPr>
              <a:t>You don’t need to write this bellringer</a:t>
            </a:r>
          </a:p>
          <a:p>
            <a:pPr marL="140335" indent="0" fontAlgn="base">
              <a:buNone/>
            </a:pPr>
            <a:endParaRPr lang="en-US" sz="2200" i="1" dirty="0" smtClean="0">
              <a:solidFill>
                <a:schemeClr val="tx1"/>
              </a:solidFill>
            </a:endParaRPr>
          </a:p>
          <a:p>
            <a:pPr marL="114300" indent="0" fontAlgn="base">
              <a:buNone/>
            </a:pPr>
            <a:r>
              <a:rPr lang="en-US" sz="1500" i="1" dirty="0"/>
              <a:t>The following sentence contains either a single error or no error at all. If the sentence contains an error, select the one underlined part that must be changed to make the sentence correct. If the sentence contains no error, select choice E. </a:t>
            </a:r>
            <a:endParaRPr lang="en-US" sz="1500" dirty="0"/>
          </a:p>
          <a:p>
            <a:pPr marL="114300" indent="0" fontAlgn="base">
              <a:buNone/>
            </a:pPr>
            <a:r>
              <a:rPr lang="en-US" sz="2400" dirty="0"/>
              <a:t>Beluga whales, </a:t>
            </a:r>
            <a:r>
              <a:rPr lang="en-US" sz="2400" b="1" dirty="0" smtClean="0"/>
              <a:t>(A) </a:t>
            </a:r>
            <a:r>
              <a:rPr lang="en-US" sz="2400" u="sng" dirty="0" smtClean="0"/>
              <a:t>which </a:t>
            </a:r>
            <a:r>
              <a:rPr lang="en-US" sz="2400" u="sng" dirty="0"/>
              <a:t>are</a:t>
            </a:r>
            <a:r>
              <a:rPr lang="en-US" sz="2400" dirty="0"/>
              <a:t> also called sea canaries </a:t>
            </a:r>
            <a:r>
              <a:rPr lang="en-US" sz="2400" b="1" dirty="0" smtClean="0"/>
              <a:t>(B) </a:t>
            </a:r>
            <a:r>
              <a:rPr lang="en-US" sz="2400" u="sng" dirty="0" smtClean="0"/>
              <a:t>because </a:t>
            </a:r>
            <a:r>
              <a:rPr lang="en-US" sz="2400" u="sng" dirty="0"/>
              <a:t>of</a:t>
            </a:r>
            <a:r>
              <a:rPr lang="en-US" sz="2400" dirty="0"/>
              <a:t> their high-pitched chirps and gregarious natures, are the only </a:t>
            </a:r>
            <a:r>
              <a:rPr lang="en-US" sz="2400" dirty="0" smtClean="0"/>
              <a:t>animals</a:t>
            </a:r>
          </a:p>
          <a:p>
            <a:pPr marL="114300" indent="0" fontAlgn="base">
              <a:buNone/>
            </a:pPr>
            <a:r>
              <a:rPr lang="en-US" sz="2400" b="1" dirty="0" smtClean="0"/>
              <a:t>(C)</a:t>
            </a:r>
            <a:r>
              <a:rPr lang="en-US" sz="2400" dirty="0" smtClean="0"/>
              <a:t> </a:t>
            </a:r>
            <a:r>
              <a:rPr lang="en-US" sz="2400" u="sng" dirty="0" smtClean="0"/>
              <a:t>known </a:t>
            </a:r>
            <a:r>
              <a:rPr lang="en-US" sz="2400" u="sng" dirty="0"/>
              <a:t>mimicking</a:t>
            </a:r>
            <a:r>
              <a:rPr lang="en-US" sz="2400" dirty="0"/>
              <a:t> the sounds </a:t>
            </a:r>
            <a:r>
              <a:rPr lang="en-US" sz="2400" b="1" dirty="0" smtClean="0"/>
              <a:t>(D)</a:t>
            </a:r>
            <a:r>
              <a:rPr lang="en-US" sz="2400" dirty="0" smtClean="0"/>
              <a:t> </a:t>
            </a:r>
            <a:r>
              <a:rPr lang="en-US" sz="2400" u="sng" dirty="0" smtClean="0"/>
              <a:t>of </a:t>
            </a:r>
            <a:r>
              <a:rPr lang="en-US" sz="2400" u="sng" dirty="0"/>
              <a:t>human</a:t>
            </a:r>
            <a:r>
              <a:rPr lang="en-US" sz="2400" dirty="0"/>
              <a:t> speech spontaneously. </a:t>
            </a:r>
            <a:r>
              <a:rPr lang="en-US" sz="2400" b="1" dirty="0" smtClean="0"/>
              <a:t>(E)</a:t>
            </a:r>
            <a:r>
              <a:rPr lang="en-US" sz="2400" dirty="0" smtClean="0"/>
              <a:t> </a:t>
            </a:r>
            <a:r>
              <a:rPr lang="en-US" sz="2400" u="sng" dirty="0" smtClean="0"/>
              <a:t>No </a:t>
            </a:r>
            <a:r>
              <a:rPr lang="en-US" sz="2400" u="sng" dirty="0"/>
              <a:t>error</a:t>
            </a:r>
            <a:endParaRPr lang="en-US" sz="2400" dirty="0"/>
          </a:p>
          <a:p>
            <a:pPr marL="140335" indent="0" fontAlgn="base">
              <a:buNone/>
            </a:pPr>
            <a:endParaRPr lang="en-US" sz="2200" i="1" dirty="0" smtClean="0">
              <a:solidFill>
                <a:schemeClr val="tx1"/>
              </a:solidFill>
            </a:endParaRPr>
          </a:p>
          <a:p>
            <a:pPr marL="140335" indent="0">
              <a:buNone/>
            </a:pPr>
            <a:endParaRPr lang="en-US" sz="2500" dirty="0"/>
          </a:p>
        </p:txBody>
      </p:sp>
      <p:sp>
        <p:nvSpPr>
          <p:cNvPr id="3" name="Title 2"/>
          <p:cNvSpPr>
            <a:spLocks noGrp="1"/>
          </p:cNvSpPr>
          <p:nvPr>
            <p:ph type="title"/>
          </p:nvPr>
        </p:nvSpPr>
        <p:spPr>
          <a:xfrm>
            <a:off x="457200" y="152401"/>
            <a:ext cx="8229600" cy="685800"/>
          </a:xfrm>
        </p:spPr>
        <p:txBody>
          <a:bodyPr/>
          <a:lstStyle/>
          <a:p>
            <a:r>
              <a:rPr lang="en-US" dirty="0" smtClean="0">
                <a:solidFill>
                  <a:schemeClr val="tx1"/>
                </a:solidFill>
              </a:rPr>
              <a:t>Bellringer Oct. </a:t>
            </a:r>
            <a:r>
              <a:rPr lang="en-US" dirty="0" smtClean="0">
                <a:solidFill>
                  <a:schemeClr val="tx1"/>
                </a:solidFill>
              </a:rPr>
              <a:t>23 Periods 1 and 5</a:t>
            </a:r>
            <a:endParaRPr lang="en-US" dirty="0">
              <a:solidFill>
                <a:schemeClr val="tx1"/>
              </a:solidFill>
            </a:endParaRPr>
          </a:p>
        </p:txBody>
      </p:sp>
      <p:grpSp>
        <p:nvGrpSpPr>
          <p:cNvPr id="6" name="SMARTInkShape-Group3"/>
          <p:cNvGrpSpPr/>
          <p:nvPr/>
        </p:nvGrpSpPr>
        <p:grpSpPr>
          <a:xfrm>
            <a:off x="7680333" y="4879181"/>
            <a:ext cx="145827" cy="358192"/>
            <a:chOff x="7680333" y="4879181"/>
            <a:chExt cx="145827" cy="358192"/>
          </a:xfrm>
        </p:grpSpPr>
        <p:sp>
          <p:nvSpPr>
            <p:cNvPr id="4" name="SMARTInkShape-1"/>
            <p:cNvSpPr/>
            <p:nvPr/>
          </p:nvSpPr>
          <p:spPr>
            <a:xfrm>
              <a:off x="7815854" y="5167004"/>
              <a:ext cx="10306" cy="70369"/>
            </a:xfrm>
            <a:custGeom>
              <a:avLst/>
              <a:gdLst/>
              <a:ahLst/>
              <a:cxnLst/>
              <a:rect l="0" t="0" r="0" b="0"/>
              <a:pathLst>
                <a:path w="10306" h="70369">
                  <a:moveTo>
                    <a:pt x="5138" y="70368"/>
                  </a:moveTo>
                  <a:lnTo>
                    <a:pt x="10305" y="51732"/>
                  </a:lnTo>
                  <a:lnTo>
                    <a:pt x="7203" y="1891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7680333" y="4879181"/>
              <a:ext cx="34918" cy="160937"/>
            </a:xfrm>
            <a:custGeom>
              <a:avLst/>
              <a:gdLst/>
              <a:ahLst/>
              <a:cxnLst/>
              <a:rect l="0" t="0" r="0" b="0"/>
              <a:pathLst>
                <a:path w="34918" h="160937">
                  <a:moveTo>
                    <a:pt x="34917" y="0"/>
                  </a:moveTo>
                  <a:lnTo>
                    <a:pt x="30007" y="11407"/>
                  </a:lnTo>
                  <a:lnTo>
                    <a:pt x="22266" y="44763"/>
                  </a:lnTo>
                  <a:lnTo>
                    <a:pt x="13338" y="77311"/>
                  </a:lnTo>
                  <a:lnTo>
                    <a:pt x="3931" y="110698"/>
                  </a:lnTo>
                  <a:lnTo>
                    <a:pt x="600" y="142249"/>
                  </a:lnTo>
                  <a:lnTo>
                    <a:pt x="0" y="1609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322567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ctr" rtl="0">
              <a:spcBef>
                <a:spcPts val="0"/>
              </a:spcBef>
              <a:buClr>
                <a:srgbClr val="3F3F3F"/>
              </a:buClr>
              <a:buSzPct val="25000"/>
              <a:buFont typeface="Verdana"/>
              <a:buNone/>
            </a:pPr>
            <a:r>
              <a:rPr lang="en-US" sz="9600"/>
              <a:t>Discuss!</a:t>
            </a:r>
          </a:p>
        </p:txBody>
      </p:sp>
      <p:sp>
        <p:nvSpPr>
          <p:cNvPr id="243" name="Shape 243"/>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ctr"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To successfully understand what the author is </a:t>
            </a:r>
            <a:r>
              <a:rPr lang="en-US" sz="1800" b="0" i="0" u="none" strike="noStrike" cap="none" baseline="0" dirty="0" smtClean="0">
                <a:solidFill>
                  <a:srgbClr val="3F3F3F"/>
                </a:solidFill>
                <a:latin typeface="Verdana"/>
                <a:ea typeface="Verdana"/>
                <a:cs typeface="Verdana"/>
                <a:sym typeface="Verdana"/>
              </a:rPr>
              <a:t>doing, </a:t>
            </a:r>
            <a:r>
              <a:rPr lang="en-US" sz="1800" b="0" i="0" u="none" strike="noStrike" cap="none" baseline="0" dirty="0">
                <a:solidFill>
                  <a:srgbClr val="3F3F3F"/>
                </a:solidFill>
                <a:latin typeface="Verdana"/>
                <a:ea typeface="Verdana"/>
                <a:cs typeface="Verdana"/>
                <a:sym typeface="Verdana"/>
              </a:rPr>
              <a:t>we need to take a look at some literature vocabulary.</a:t>
            </a:r>
          </a:p>
          <a:p>
            <a:pPr marL="342900" marR="0" lvl="0" indent="-342900" algn="ctr"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Organization</a:t>
            </a:r>
          </a:p>
          <a:p>
            <a:pPr marL="342900" marR="0" lvl="0" indent="-342900" algn="ctr"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Topic sentences</a:t>
            </a:r>
          </a:p>
          <a:p>
            <a:pPr marL="342900" marR="0" lvl="0" indent="-342900" algn="ctr"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Point-of View</a:t>
            </a:r>
          </a:p>
          <a:p>
            <a:pPr marL="342900" marR="0" lvl="0" indent="-342900" algn="ctr"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Word choice</a:t>
            </a:r>
          </a:p>
          <a:p>
            <a:pPr marL="342900" marR="0" lvl="0" indent="-342900" algn="ctr" rtl="0">
              <a:spcBef>
                <a:spcPts val="960"/>
              </a:spcBef>
              <a:spcAft>
                <a:spcPts val="60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Tone</a:t>
            </a:r>
          </a:p>
        </p:txBody>
      </p:sp>
    </p:spTree>
    <p:extLst>
      <p:ext uri="{BB962C8B-B14F-4D97-AF65-F5344CB8AC3E}">
        <p14:creationId xmlns:p14="http://schemas.microsoft.com/office/powerpoint/2010/main" val="3635545176"/>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Discuss AND record!</a:t>
            </a:r>
          </a:p>
        </p:txBody>
      </p:sp>
      <p:sp>
        <p:nvSpPr>
          <p:cNvPr id="249" name="Shape 249"/>
          <p:cNvSpPr txBox="1">
            <a:spLocks noGrp="1"/>
          </p:cNvSpPr>
          <p:nvPr>
            <p:ph type="body" idx="1"/>
          </p:nvPr>
        </p:nvSpPr>
        <p:spPr>
          <a:xfrm>
            <a:off x="1009442" y="1807360"/>
            <a:ext cx="7125000" cy="4051499"/>
          </a:xfrm>
          <a:prstGeom prst="rect">
            <a:avLst/>
          </a:prstGeom>
        </p:spPr>
        <p:txBody>
          <a:bodyPr lIns="91425" tIns="91425" rIns="91425" bIns="91425" anchor="ctr" anchorCtr="0">
            <a:noAutofit/>
          </a:bodyPr>
          <a:lstStyle/>
          <a:p>
            <a:pPr marL="457200" lvl="0" indent="-317500" rtl="0">
              <a:spcBef>
                <a:spcPts val="0"/>
              </a:spcBef>
              <a:buClr>
                <a:srgbClr val="3F3F3F"/>
              </a:buClr>
              <a:buSzPct val="77777"/>
              <a:buFont typeface="Verdana"/>
              <a:buChar char="○"/>
            </a:pPr>
            <a:r>
              <a:rPr lang="en-US"/>
              <a:t>Whenever you are evaluating a text, it is important to record the information that is discussed.</a:t>
            </a:r>
          </a:p>
          <a:p>
            <a:pPr marL="457200" lvl="0" indent="-317500" rtl="0">
              <a:spcBef>
                <a:spcPts val="0"/>
              </a:spcBef>
              <a:buClr>
                <a:srgbClr val="3F3F3F"/>
              </a:buClr>
              <a:buSzPct val="77777"/>
              <a:buFont typeface="Verdana"/>
              <a:buChar char="○"/>
            </a:pPr>
            <a:r>
              <a:rPr lang="en-US"/>
              <a:t>Like before, I will not be giving you a teacher-designed sheet to do this.</a:t>
            </a:r>
          </a:p>
          <a:p>
            <a:pPr marL="457200" lvl="0" indent="-317500" rtl="0">
              <a:spcBef>
                <a:spcPts val="0"/>
              </a:spcBef>
              <a:buClr>
                <a:srgbClr val="3F3F3F"/>
              </a:buClr>
              <a:buSzPct val="77777"/>
              <a:buFont typeface="Verdana"/>
              <a:buChar char="○"/>
            </a:pPr>
            <a:r>
              <a:rPr lang="en-US"/>
              <a:t>You are going to make your own.</a:t>
            </a:r>
          </a:p>
          <a:p>
            <a:pPr marL="457200" lvl="0" indent="-317500" rtl="0">
              <a:spcBef>
                <a:spcPts val="0"/>
              </a:spcBef>
              <a:buClr>
                <a:srgbClr val="3F3F3F"/>
              </a:buClr>
              <a:buSzPct val="77777"/>
              <a:buFont typeface="Verdana"/>
              <a:buChar char="○"/>
            </a:pPr>
            <a:r>
              <a:rPr lang="en-US"/>
              <a:t>Think about:</a:t>
            </a:r>
          </a:p>
          <a:p>
            <a:pPr marL="914400" lvl="1" indent="-317500" rtl="0">
              <a:spcBef>
                <a:spcPts val="0"/>
              </a:spcBef>
              <a:buClr>
                <a:srgbClr val="3F3F3F"/>
              </a:buClr>
              <a:buSzPct val="77777"/>
              <a:buFont typeface="Verdana"/>
              <a:buChar char="○"/>
            </a:pPr>
            <a:r>
              <a:rPr lang="en-US"/>
              <a:t>What literary elements we are focusing on?</a:t>
            </a:r>
          </a:p>
          <a:p>
            <a:pPr marL="914400" lvl="1" indent="-317500" rtl="0">
              <a:spcBef>
                <a:spcPts val="0"/>
              </a:spcBef>
              <a:buClr>
                <a:srgbClr val="3F3F3F"/>
              </a:buClr>
              <a:buSzPct val="77777"/>
              <a:buFont typeface="Verdana"/>
              <a:buChar char="○"/>
            </a:pPr>
            <a:r>
              <a:rPr lang="en-US"/>
              <a:t>What does evidence look like?</a:t>
            </a:r>
          </a:p>
          <a:p>
            <a:pPr marL="914400" lvl="1" indent="-317500">
              <a:spcBef>
                <a:spcPts val="0"/>
              </a:spcBef>
              <a:buClr>
                <a:srgbClr val="3F3F3F"/>
              </a:buClr>
              <a:buSzPct val="77777"/>
              <a:buFont typeface="Verdana"/>
              <a:buChar char="○"/>
            </a:pPr>
            <a:r>
              <a:rPr lang="en-US"/>
              <a:t>How can we organize it for efficiency?</a:t>
            </a:r>
          </a:p>
        </p:txBody>
      </p:sp>
    </p:spTree>
    <p:extLst>
      <p:ext uri="{BB962C8B-B14F-4D97-AF65-F5344CB8AC3E}">
        <p14:creationId xmlns:p14="http://schemas.microsoft.com/office/powerpoint/2010/main" val="1297680352"/>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a:t>
            </a:r>
            <a:endParaRPr lang="en-US" dirty="0"/>
          </a:p>
        </p:txBody>
      </p:sp>
      <p:sp>
        <p:nvSpPr>
          <p:cNvPr id="3" name="Text Placeholder 2"/>
          <p:cNvSpPr>
            <a:spLocks noGrp="1"/>
          </p:cNvSpPr>
          <p:nvPr>
            <p:ph type="body" idx="1"/>
          </p:nvPr>
        </p:nvSpPr>
        <p:spPr/>
        <p:txBody>
          <a:bodyPr anchor="t"/>
          <a:lstStyle/>
          <a:p>
            <a:pPr marL="114300" indent="0">
              <a:buNone/>
            </a:pPr>
            <a:r>
              <a:rPr lang="en-US" sz="2500" dirty="0" smtClean="0"/>
              <a:t>Brainstorm in your notes what message you think that Hyppolite is making with her narrative. It would be a message about life and about being a </a:t>
            </a:r>
            <a:r>
              <a:rPr lang="en-US" sz="2500" i="1" dirty="0" smtClean="0"/>
              <a:t>Dyaspora</a:t>
            </a:r>
            <a:r>
              <a:rPr lang="en-US" sz="2500" dirty="0" smtClean="0"/>
              <a:t>. </a:t>
            </a:r>
            <a:endParaRPr lang="en-US" sz="2500" dirty="0"/>
          </a:p>
        </p:txBody>
      </p:sp>
    </p:spTree>
    <p:extLst>
      <p:ext uri="{BB962C8B-B14F-4D97-AF65-F5344CB8AC3E}">
        <p14:creationId xmlns:p14="http://schemas.microsoft.com/office/powerpoint/2010/main" val="2587295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1: </a:t>
            </a:r>
            <a:r>
              <a:rPr lang="en-US" sz="3200" b="0" i="0" u="none" strike="noStrike" cap="none" baseline="0">
                <a:solidFill>
                  <a:srgbClr val="3F3F3F"/>
                </a:solidFill>
                <a:latin typeface="Verdana"/>
                <a:ea typeface="Verdana"/>
                <a:cs typeface="Verdana"/>
                <a:sym typeface="Verdana"/>
              </a:rPr>
              <a:t>Organization</a:t>
            </a:r>
          </a:p>
        </p:txBody>
      </p:sp>
      <p:sp>
        <p:nvSpPr>
          <p:cNvPr id="255" name="Shape 255"/>
          <p:cNvSpPr txBox="1">
            <a:spLocks noGrp="1"/>
          </p:cNvSpPr>
          <p:nvPr>
            <p:ph type="body" idx="1"/>
          </p:nvPr>
        </p:nvSpPr>
        <p:spPr>
          <a:xfrm>
            <a:off x="1009442" y="381000"/>
            <a:ext cx="7125112" cy="5477797"/>
          </a:xfrm>
          <a:prstGeom prst="rect">
            <a:avLst/>
          </a:prstGeom>
          <a:noFill/>
          <a:ln>
            <a:noFill/>
          </a:ln>
        </p:spPr>
        <p:txBody>
          <a:bodyPr lIns="91425" tIns="45700" rIns="91425" bIns="45700" anchor="ctr" anchorCtr="0">
            <a:noAutofit/>
          </a:bodyPr>
          <a:lstStyle/>
          <a:p>
            <a:pPr marL="285750" indent="-285750">
              <a:spcAft>
                <a:spcPts val="0"/>
              </a:spcAft>
              <a:buSzPct val="100000"/>
            </a:pPr>
            <a:r>
              <a:rPr lang="en-US" sz="1800" b="0" i="0" u="none" strike="noStrike" cap="none" baseline="0" dirty="0">
                <a:solidFill>
                  <a:srgbClr val="3F3F3F"/>
                </a:solidFill>
                <a:latin typeface="Verdana"/>
                <a:ea typeface="Verdana"/>
                <a:cs typeface="Verdana"/>
                <a:sym typeface="Verdana"/>
              </a:rPr>
              <a:t>You may remember being taught types of organization</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Chronological</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Compare and Contrast</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Inductive</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Deductive</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Sequential</a:t>
            </a:r>
          </a:p>
          <a:p>
            <a:pPr marL="742950" marR="0" lvl="1" indent="-285750" algn="l" rtl="0">
              <a:spcBef>
                <a:spcPts val="920"/>
              </a:spcBef>
              <a:spcAft>
                <a:spcPts val="600"/>
              </a:spcAft>
              <a:buClr>
                <a:srgbClr val="3F3F3F"/>
              </a:buClr>
              <a:buSzPct val="88888"/>
              <a:buFont typeface="Verdana"/>
              <a:buChar char="○"/>
            </a:pPr>
            <a:r>
              <a:rPr lang="en-US" dirty="0" smtClean="0"/>
              <a:t>Spatial </a:t>
            </a:r>
            <a:endParaRPr lang="en-US" dirty="0"/>
          </a:p>
        </p:txBody>
      </p:sp>
      <p:pic>
        <p:nvPicPr>
          <p:cNvPr id="256" name="Shape 256"/>
          <p:cNvPicPr preferRelativeResize="0"/>
          <p:nvPr/>
        </p:nvPicPr>
        <p:blipFill>
          <a:blip r:embed="rId3">
            <a:alphaModFix/>
          </a:blip>
          <a:stretch>
            <a:fillRect/>
          </a:stretch>
        </p:blipFill>
        <p:spPr>
          <a:xfrm>
            <a:off x="7143950" y="3175475"/>
            <a:ext cx="990599" cy="977449"/>
          </a:xfrm>
          <a:prstGeom prst="rect">
            <a:avLst/>
          </a:prstGeom>
          <a:noFill/>
          <a:ln>
            <a:noFill/>
          </a:ln>
        </p:spPr>
      </p:pic>
      <p:pic>
        <p:nvPicPr>
          <p:cNvPr id="257" name="Shape 257"/>
          <p:cNvPicPr preferRelativeResize="0"/>
          <p:nvPr/>
        </p:nvPicPr>
        <p:blipFill>
          <a:blip r:embed="rId4">
            <a:alphaModFix/>
          </a:blip>
          <a:stretch>
            <a:fillRect/>
          </a:stretch>
        </p:blipFill>
        <p:spPr>
          <a:xfrm>
            <a:off x="5526887" y="3336025"/>
            <a:ext cx="1329837" cy="1143000"/>
          </a:xfrm>
          <a:prstGeom prst="rect">
            <a:avLst/>
          </a:prstGeom>
          <a:noFill/>
          <a:ln>
            <a:noFill/>
          </a:ln>
        </p:spPr>
      </p:pic>
      <p:pic>
        <p:nvPicPr>
          <p:cNvPr id="258" name="Shape 258"/>
          <p:cNvPicPr preferRelativeResize="0"/>
          <p:nvPr/>
        </p:nvPicPr>
        <p:blipFill>
          <a:blip r:embed="rId5">
            <a:alphaModFix/>
          </a:blip>
          <a:stretch>
            <a:fillRect/>
          </a:stretch>
        </p:blipFill>
        <p:spPr>
          <a:xfrm>
            <a:off x="3210823" y="4083175"/>
            <a:ext cx="2149207" cy="2477558"/>
          </a:xfrm>
          <a:prstGeom prst="rect">
            <a:avLst/>
          </a:prstGeom>
          <a:noFill/>
          <a:ln>
            <a:noFill/>
          </a:ln>
        </p:spPr>
      </p:pic>
      <p:pic>
        <p:nvPicPr>
          <p:cNvPr id="259" name="Shape 259"/>
          <p:cNvPicPr preferRelativeResize="0"/>
          <p:nvPr/>
        </p:nvPicPr>
        <p:blipFill>
          <a:blip r:embed="rId6">
            <a:alphaModFix/>
          </a:blip>
          <a:stretch>
            <a:fillRect/>
          </a:stretch>
        </p:blipFill>
        <p:spPr>
          <a:xfrm>
            <a:off x="6185700" y="5002442"/>
            <a:ext cx="1066800" cy="1066800"/>
          </a:xfrm>
          <a:prstGeom prst="rect">
            <a:avLst/>
          </a:prstGeom>
          <a:noFill/>
          <a:ln>
            <a:noFill/>
          </a:ln>
        </p:spPr>
      </p:pic>
    </p:spTree>
    <p:extLst>
      <p:ext uri="{BB962C8B-B14F-4D97-AF65-F5344CB8AC3E}">
        <p14:creationId xmlns:p14="http://schemas.microsoft.com/office/powerpoint/2010/main" val="825800860"/>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65" name="Shape 26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That doesn’t mean that writers are bound to these types</a:t>
            </a:r>
          </a:p>
          <a:p>
            <a:pPr marL="342900" marR="0" lvl="0" indent="-342900" algn="l" rtl="0">
              <a:spcBef>
                <a:spcPts val="960"/>
              </a:spcBef>
              <a:spcAft>
                <a:spcPts val="0"/>
              </a:spcAft>
              <a:buClr>
                <a:srgbClr val="3F3F3F"/>
              </a:buClr>
              <a:buSzPct val="100000"/>
              <a:buFont typeface="Verdana"/>
              <a:buChar char="○"/>
            </a:pPr>
            <a:r>
              <a:rPr lang="en-US" dirty="0"/>
              <a:t>As we learned in the last lesson, m</a:t>
            </a:r>
            <a:r>
              <a:rPr lang="en-US" sz="1800" b="0" i="0" u="none" strike="noStrike" cap="none" baseline="0" dirty="0">
                <a:solidFill>
                  <a:srgbClr val="3F3F3F"/>
                </a:solidFill>
                <a:latin typeface="Verdana"/>
                <a:ea typeface="Verdana"/>
                <a:cs typeface="Verdana"/>
                <a:sym typeface="Verdana"/>
              </a:rPr>
              <a:t>ost writing makes organizational decisions based on the author’s purpose</a:t>
            </a:r>
            <a:r>
              <a:rPr lang="en-US" dirty="0"/>
              <a:t>, the intended audience, and the</a:t>
            </a:r>
            <a:r>
              <a:rPr lang="en-US" sz="1800" b="0" i="0" u="none" strike="noStrike" cap="none" baseline="0" dirty="0">
                <a:solidFill>
                  <a:srgbClr val="3F3F3F"/>
                </a:solidFill>
                <a:latin typeface="Verdana"/>
                <a:ea typeface="Verdana"/>
                <a:cs typeface="Verdana"/>
                <a:sym typeface="Verdana"/>
              </a:rPr>
              <a:t> information that needs to be </a:t>
            </a:r>
            <a:r>
              <a:rPr lang="en-US" dirty="0"/>
              <a:t>delivered.</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A fiction story is usually chronological</a:t>
            </a:r>
          </a:p>
          <a:p>
            <a:pPr marL="457200" marR="0" lvl="1" indent="0" algn="l" rtl="0">
              <a:spcBef>
                <a:spcPts val="92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Instructions are usually sequential</a:t>
            </a:r>
          </a:p>
          <a:p>
            <a:pPr marL="457200" marR="0" lvl="0" indent="0" algn="l" rtl="0">
              <a:spcBef>
                <a:spcPts val="920"/>
              </a:spcBef>
              <a:spcAft>
                <a:spcPts val="0"/>
              </a:spcAft>
              <a:buNone/>
            </a:pPr>
            <a:endParaRPr dirty="0"/>
          </a:p>
          <a:p>
            <a:pPr marL="742950" marR="0" lvl="1" indent="-285750" algn="l" rtl="0">
              <a:spcBef>
                <a:spcPts val="920"/>
              </a:spcBef>
              <a:spcAft>
                <a:spcPts val="0"/>
              </a:spcAft>
              <a:buClr>
                <a:srgbClr val="3F3F3F"/>
              </a:buClr>
              <a:buSzPct val="88888"/>
              <a:buFont typeface="Verdana"/>
              <a:buChar char="○"/>
            </a:pPr>
            <a:r>
              <a:rPr lang="en-US" dirty="0"/>
              <a:t>The chapter from </a:t>
            </a:r>
            <a:r>
              <a:rPr lang="en-US" i="1" dirty="0"/>
              <a:t>Freakonomics</a:t>
            </a:r>
            <a:r>
              <a:rPr lang="en-US" dirty="0"/>
              <a:t> was inductive overall, but compare/contrast in each section.</a:t>
            </a:r>
          </a:p>
          <a:p>
            <a:pPr marL="742950" marR="0" lvl="1" indent="-184150" algn="l" rtl="0">
              <a:spcBef>
                <a:spcPts val="920"/>
              </a:spcBef>
              <a:spcAft>
                <a:spcPts val="60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p:txBody>
      </p:sp>
      <p:pic>
        <p:nvPicPr>
          <p:cNvPr id="266" name="Shape 266"/>
          <p:cNvPicPr preferRelativeResize="0"/>
          <p:nvPr/>
        </p:nvPicPr>
        <p:blipFill>
          <a:blip r:embed="rId3">
            <a:alphaModFix/>
          </a:blip>
          <a:stretch>
            <a:fillRect/>
          </a:stretch>
        </p:blipFill>
        <p:spPr>
          <a:xfrm>
            <a:off x="5943600" y="3278159"/>
            <a:ext cx="688974" cy="675768"/>
          </a:xfrm>
          <a:prstGeom prst="rect">
            <a:avLst/>
          </a:prstGeom>
          <a:noFill/>
          <a:ln>
            <a:noFill/>
          </a:ln>
        </p:spPr>
      </p:pic>
      <p:pic>
        <p:nvPicPr>
          <p:cNvPr id="267" name="Shape 267"/>
          <p:cNvPicPr preferRelativeResize="0"/>
          <p:nvPr/>
        </p:nvPicPr>
        <p:blipFill>
          <a:blip r:embed="rId4">
            <a:alphaModFix/>
          </a:blip>
          <a:stretch>
            <a:fillRect/>
          </a:stretch>
        </p:blipFill>
        <p:spPr>
          <a:xfrm>
            <a:off x="5568830" y="4073098"/>
            <a:ext cx="722312" cy="722312"/>
          </a:xfrm>
          <a:prstGeom prst="rect">
            <a:avLst/>
          </a:prstGeom>
          <a:noFill/>
          <a:ln>
            <a:noFill/>
          </a:ln>
        </p:spPr>
      </p:pic>
      <p:pic>
        <p:nvPicPr>
          <p:cNvPr id="268" name="Shape 268"/>
          <p:cNvPicPr preferRelativeResize="0"/>
          <p:nvPr/>
        </p:nvPicPr>
        <p:blipFill>
          <a:blip r:embed="rId5">
            <a:alphaModFix/>
          </a:blip>
          <a:stretch>
            <a:fillRect/>
          </a:stretch>
        </p:blipFill>
        <p:spPr>
          <a:xfrm>
            <a:off x="6709687" y="5213300"/>
            <a:ext cx="1329837" cy="1143000"/>
          </a:xfrm>
          <a:prstGeom prst="rect">
            <a:avLst/>
          </a:prstGeom>
          <a:noFill/>
          <a:ln>
            <a:noFill/>
          </a:ln>
        </p:spPr>
      </p:pic>
      <p:pic>
        <p:nvPicPr>
          <p:cNvPr id="269" name="Shape 269"/>
          <p:cNvPicPr preferRelativeResize="0"/>
          <p:nvPr/>
        </p:nvPicPr>
        <p:blipFill>
          <a:blip r:embed="rId6">
            <a:alphaModFix/>
          </a:blip>
          <a:stretch>
            <a:fillRect/>
          </a:stretch>
        </p:blipFill>
        <p:spPr>
          <a:xfrm>
            <a:off x="264827" y="5124900"/>
            <a:ext cx="1329824" cy="1532992"/>
          </a:xfrm>
          <a:prstGeom prst="rect">
            <a:avLst/>
          </a:prstGeom>
          <a:noFill/>
          <a:ln>
            <a:noFill/>
          </a:ln>
        </p:spPr>
      </p:pic>
    </p:spTree>
    <p:extLst>
      <p:ext uri="{BB962C8B-B14F-4D97-AF65-F5344CB8AC3E}">
        <p14:creationId xmlns:p14="http://schemas.microsoft.com/office/powerpoint/2010/main" val="2033264242"/>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75" name="Shape 27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Organization is about looking at the information you have and thinking about the best order to give it to your audience.</a:t>
            </a:r>
          </a:p>
          <a:p>
            <a:pPr marL="342900" marR="0" lvl="0" indent="-342900" algn="l" rtl="0">
              <a:spcBef>
                <a:spcPts val="1240"/>
              </a:spcBef>
              <a:spcAft>
                <a:spcPts val="60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The paragraph is the basic unit of organization.</a:t>
            </a:r>
          </a:p>
        </p:txBody>
      </p:sp>
    </p:spTree>
    <p:extLst>
      <p:ext uri="{BB962C8B-B14F-4D97-AF65-F5344CB8AC3E}">
        <p14:creationId xmlns:p14="http://schemas.microsoft.com/office/powerpoint/2010/main" val="1252410340"/>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Sentences</a:t>
            </a:r>
          </a:p>
        </p:txBody>
      </p:sp>
      <p:sp>
        <p:nvSpPr>
          <p:cNvPr id="4" name="Shape 281"/>
          <p:cNvSpPr txBox="1">
            <a:spLocks noGrp="1"/>
          </p:cNvSpPr>
          <p:nvPr>
            <p:ph type="body" idx="1"/>
          </p:nvPr>
        </p:nvSpPr>
        <p:spPr>
          <a:prstGeom prst="rect">
            <a:avLst/>
          </a:prstGeom>
          <a:noFill/>
          <a:ln>
            <a:noFill/>
          </a:ln>
        </p:spPr>
        <p:txBody>
          <a:bodyPr lIns="91425" tIns="45700" rIns="91425" bIns="45700" anchor="ctr" anchorCtr="0">
            <a:noAutofit/>
          </a:bodyPr>
          <a:lstStyle/>
          <a:p>
            <a:pPr marL="342900" marR="0" lvl="0" indent="-419100" algn="l" rtl="0">
              <a:spcBef>
                <a:spcPts val="0"/>
              </a:spcBef>
              <a:spcAft>
                <a:spcPts val="0"/>
              </a:spcAft>
              <a:buClr>
                <a:srgbClr val="3F3F3F"/>
              </a:buClr>
              <a:buSzPct val="100000"/>
              <a:buFont typeface="Verdana"/>
              <a:buChar char="○"/>
            </a:pPr>
            <a:r>
              <a:rPr lang="en-US" sz="3000" b="0" i="0" u="none" strike="noStrike" cap="none" baseline="0" dirty="0">
                <a:solidFill>
                  <a:srgbClr val="3F3F3F"/>
                </a:solidFill>
                <a:latin typeface="Verdana"/>
                <a:ea typeface="Verdana"/>
                <a:cs typeface="Verdana"/>
                <a:sym typeface="Verdana"/>
              </a:rPr>
              <a:t>How long is a paragraph?!</a:t>
            </a:r>
          </a:p>
          <a:p>
            <a:pPr marL="342900" marR="0" lvl="0" indent="-419100" algn="l" rtl="0">
              <a:spcBef>
                <a:spcPts val="960"/>
              </a:spcBef>
              <a:spcAft>
                <a:spcPts val="0"/>
              </a:spcAft>
              <a:buClr>
                <a:srgbClr val="3F3F3F"/>
              </a:buClr>
              <a:buSzPct val="100000"/>
              <a:buFont typeface="Verdana"/>
              <a:buChar char="○"/>
            </a:pPr>
            <a:r>
              <a:rPr lang="en-US" sz="3000" b="0" i="0" u="none" strike="noStrike" cap="none" baseline="0" dirty="0">
                <a:solidFill>
                  <a:srgbClr val="3F3F3F"/>
                </a:solidFill>
                <a:latin typeface="Verdana"/>
                <a:ea typeface="Verdana"/>
                <a:cs typeface="Verdana"/>
                <a:sym typeface="Verdana"/>
              </a:rPr>
              <a:t>Your paragraph and its length are determined by their topic sentence. </a:t>
            </a:r>
          </a:p>
          <a:p>
            <a:pPr marL="342900" marR="0" lvl="0" indent="-419100" algn="l" rtl="0">
              <a:spcBef>
                <a:spcPts val="960"/>
              </a:spcBef>
              <a:spcAft>
                <a:spcPts val="600"/>
              </a:spcAft>
              <a:buClr>
                <a:srgbClr val="3F3F3F"/>
              </a:buClr>
              <a:buSzPct val="100000"/>
              <a:buFont typeface="Verdana"/>
              <a:buChar char="○"/>
            </a:pPr>
            <a:r>
              <a:rPr lang="en-US" sz="3000" b="0" i="0" u="none" strike="noStrike" cap="none" baseline="0" dirty="0">
                <a:solidFill>
                  <a:srgbClr val="3F3F3F"/>
                </a:solidFill>
                <a:latin typeface="Verdana"/>
                <a:ea typeface="Verdana"/>
                <a:cs typeface="Verdana"/>
                <a:sym typeface="Verdana"/>
              </a:rPr>
              <a:t>A good topic sentence lets the reader know the content of the paragraph.</a:t>
            </a:r>
          </a:p>
        </p:txBody>
      </p:sp>
    </p:spTree>
    <p:extLst>
      <p:ext uri="{BB962C8B-B14F-4D97-AF65-F5344CB8AC3E}">
        <p14:creationId xmlns:p14="http://schemas.microsoft.com/office/powerpoint/2010/main" val="196144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pring">
  <a:themeElements>
    <a:clrScheme name="Spring">
      <a:dk1>
        <a:srgbClr val="000000"/>
      </a:dk1>
      <a:lt1>
        <a:srgbClr val="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878</Words>
  <Application>Microsoft Office PowerPoint</Application>
  <PresentationFormat>On-screen Show (4:3)</PresentationFormat>
  <Paragraphs>113</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Spring</vt:lpstr>
      <vt:lpstr>Bellringer Period 3</vt:lpstr>
      <vt:lpstr>Bellringer Oct. 23 Periods 1 and 5</vt:lpstr>
      <vt:lpstr>Discuss!</vt:lpstr>
      <vt:lpstr>Discuss AND record!</vt:lpstr>
      <vt:lpstr>Message: </vt:lpstr>
      <vt:lpstr>Part 1: Organization</vt:lpstr>
      <vt:lpstr>Organization</vt:lpstr>
      <vt:lpstr>Organization</vt:lpstr>
      <vt:lpstr>Topic Sentences</vt:lpstr>
      <vt:lpstr>Topic Sentences</vt:lpstr>
      <vt:lpstr>Let’s look back at the text!</vt:lpstr>
      <vt:lpstr>Part 2: Point-of-View</vt:lpstr>
      <vt:lpstr>1st person</vt:lpstr>
      <vt:lpstr>3rd person</vt:lpstr>
      <vt:lpstr>Let’s look back at the text: 2nd person</vt:lpstr>
      <vt:lpstr>Part 3: Word Choice and Tone</vt:lpstr>
      <vt:lpstr>Let’s look back at the text!</vt:lpstr>
      <vt:lpstr>Discussion</vt:lpstr>
      <vt:lpstr>LEQ 2-How does Joanne Hyppolite control structure and literary devices to develop her message in “Dyaspora”?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22</dc:title>
  <dc:creator>Windows User</dc:creator>
  <cp:lastModifiedBy>Windows User</cp:lastModifiedBy>
  <cp:revision>6</cp:revision>
  <dcterms:created xsi:type="dcterms:W3CDTF">2014-10-22T15:18:06Z</dcterms:created>
  <dcterms:modified xsi:type="dcterms:W3CDTF">2014-10-23T14:33:48Z</dcterms:modified>
</cp:coreProperties>
</file>