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notesMasterIdLst>
    <p:notesMasterId r:id="rId11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ACE34-D05F-46D6-ABF4-364291331BF3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AA011-E63D-4225-9BCF-686770CB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26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1 - work together as complements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2 - evidence; mode of discourse (narration and expostion)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3- structure and literary elements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4012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4955191"/>
            <a:ext cx="8229600" cy="1643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54863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484450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92423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1009442" y="675725"/>
            <a:ext cx="7123080" cy="924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3F3F3F"/>
              </a:buClr>
              <a:buFont typeface="Verdana"/>
              <a:buNone/>
              <a:defRPr sz="32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1009441" y="1809750"/>
            <a:ext cx="3471276" cy="40513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marL="2514600" indent="-151638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/>
            </a:lvl6pPr>
            <a:lvl7pPr marL="29718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7pPr>
            <a:lvl8pPr marL="34290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8pPr>
            <a:lvl9pPr marL="38862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2"/>
          </p:nvPr>
        </p:nvSpPr>
        <p:spPr>
          <a:xfrm>
            <a:off x="4663280" y="1809750"/>
            <a:ext cx="3469242" cy="40513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marL="2514600" indent="-151638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/>
            </a:lvl6pPr>
            <a:lvl7pPr marL="29718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7pPr>
            <a:lvl8pPr marL="34290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8pPr>
            <a:lvl9pPr marL="38862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dt" idx="10"/>
          </p:nvPr>
        </p:nvSpPr>
        <p:spPr>
          <a:xfrm>
            <a:off x="6437346" y="595181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ftr" idx="11"/>
          </p:nvPr>
        </p:nvSpPr>
        <p:spPr>
          <a:xfrm>
            <a:off x="1180946" y="5951811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572660" y="5951811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590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1009443" y="675725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1332894" y="1812926"/>
            <a:ext cx="3147824" cy="5762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Verdana"/>
              <a:buNone/>
              <a:defRPr sz="2400" b="0"/>
            </a:lvl1pPr>
            <a:lvl2pPr marL="457200" indent="0" rtl="0">
              <a:spcBef>
                <a:spcPts val="0"/>
              </a:spcBef>
              <a:buFont typeface="Verdana"/>
              <a:buNone/>
              <a:defRPr sz="2000" b="1"/>
            </a:lvl2pPr>
            <a:lvl3pPr marL="914400" indent="0" rtl="0">
              <a:spcBef>
                <a:spcPts val="0"/>
              </a:spcBef>
              <a:buFont typeface="Verdana"/>
              <a:buNone/>
              <a:defRPr sz="1800" b="1"/>
            </a:lvl3pPr>
            <a:lvl4pPr marL="1371600" indent="0" rtl="0">
              <a:spcBef>
                <a:spcPts val="0"/>
              </a:spcBef>
              <a:buFont typeface="Verdana"/>
              <a:buNone/>
              <a:defRPr sz="1600" b="1"/>
            </a:lvl4pPr>
            <a:lvl5pPr marL="1828800" indent="0" rtl="0">
              <a:spcBef>
                <a:spcPts val="0"/>
              </a:spcBef>
              <a:buFont typeface="Verdana"/>
              <a:buNone/>
              <a:defRPr sz="1600" b="1"/>
            </a:lvl5pPr>
            <a:lvl6pPr marL="2286000" indent="0" rtl="0">
              <a:spcBef>
                <a:spcPts val="0"/>
              </a:spcBef>
              <a:buFont typeface="Verdana"/>
              <a:buNone/>
              <a:defRPr sz="1600" b="1"/>
            </a:lvl6pPr>
            <a:lvl7pPr marL="2743200" indent="0" rtl="0">
              <a:spcBef>
                <a:spcPts val="0"/>
              </a:spcBef>
              <a:buFont typeface="Verdana"/>
              <a:buNone/>
              <a:defRPr sz="1600" b="1"/>
            </a:lvl7pPr>
            <a:lvl8pPr marL="3200400" indent="0" rtl="0">
              <a:spcBef>
                <a:spcPts val="0"/>
              </a:spcBef>
              <a:buFont typeface="Verdana"/>
              <a:buNone/>
              <a:defRPr sz="1600" b="1"/>
            </a:lvl8pPr>
            <a:lvl9pPr marL="3657600" indent="0" rtl="0">
              <a:spcBef>
                <a:spcPts val="0"/>
              </a:spcBef>
              <a:buFont typeface="Verdana"/>
              <a:buNone/>
              <a:defRPr sz="1600" b="1"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2"/>
          </p:nvPr>
        </p:nvSpPr>
        <p:spPr>
          <a:xfrm>
            <a:off x="1009441" y="2389190"/>
            <a:ext cx="3471276" cy="3471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marL="2514600" indent="-151638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/>
            </a:lvl6pPr>
            <a:lvl7pPr marL="29718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7pPr>
            <a:lvl8pPr marL="34290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8pPr>
            <a:lvl9pPr marL="38862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3"/>
          </p:nvPr>
        </p:nvSpPr>
        <p:spPr>
          <a:xfrm>
            <a:off x="4992068" y="1812926"/>
            <a:ext cx="3142487" cy="5762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Verdana"/>
              <a:buNone/>
              <a:defRPr sz="2400" b="0"/>
            </a:lvl1pPr>
            <a:lvl2pPr marL="457200" indent="0" rtl="0">
              <a:spcBef>
                <a:spcPts val="0"/>
              </a:spcBef>
              <a:buFont typeface="Verdana"/>
              <a:buNone/>
              <a:defRPr sz="2000" b="1"/>
            </a:lvl2pPr>
            <a:lvl3pPr marL="914400" indent="0" rtl="0">
              <a:spcBef>
                <a:spcPts val="0"/>
              </a:spcBef>
              <a:buFont typeface="Verdana"/>
              <a:buNone/>
              <a:defRPr sz="1800" b="1"/>
            </a:lvl3pPr>
            <a:lvl4pPr marL="1371600" indent="0" rtl="0">
              <a:spcBef>
                <a:spcPts val="0"/>
              </a:spcBef>
              <a:buFont typeface="Verdana"/>
              <a:buNone/>
              <a:defRPr sz="1600" b="1"/>
            </a:lvl4pPr>
            <a:lvl5pPr marL="1828800" indent="0" rtl="0">
              <a:spcBef>
                <a:spcPts val="0"/>
              </a:spcBef>
              <a:buFont typeface="Verdana"/>
              <a:buNone/>
              <a:defRPr sz="1600" b="1"/>
            </a:lvl5pPr>
            <a:lvl6pPr marL="2286000" indent="0" rtl="0">
              <a:spcBef>
                <a:spcPts val="0"/>
              </a:spcBef>
              <a:buFont typeface="Verdana"/>
              <a:buNone/>
              <a:defRPr sz="1600" b="1"/>
            </a:lvl6pPr>
            <a:lvl7pPr marL="2743200" indent="0" rtl="0">
              <a:spcBef>
                <a:spcPts val="0"/>
              </a:spcBef>
              <a:buFont typeface="Verdana"/>
              <a:buNone/>
              <a:defRPr sz="1600" b="1"/>
            </a:lvl7pPr>
            <a:lvl8pPr marL="3200400" indent="0" rtl="0">
              <a:spcBef>
                <a:spcPts val="0"/>
              </a:spcBef>
              <a:buFont typeface="Verdana"/>
              <a:buNone/>
              <a:defRPr sz="1600" b="1"/>
            </a:lvl8pPr>
            <a:lvl9pPr marL="3657600" indent="0" rtl="0">
              <a:spcBef>
                <a:spcPts val="0"/>
              </a:spcBef>
              <a:buFont typeface="Verdana"/>
              <a:buNone/>
              <a:defRPr sz="1600" b="1"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4"/>
          </p:nvPr>
        </p:nvSpPr>
        <p:spPr>
          <a:xfrm>
            <a:off x="4663280" y="2389190"/>
            <a:ext cx="3471274" cy="3471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marL="2514600" indent="-151638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/>
            </a:lvl6pPr>
            <a:lvl7pPr marL="29718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7pPr>
            <a:lvl8pPr marL="34290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8pPr>
            <a:lvl9pPr marL="38862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dt" idx="10"/>
          </p:nvPr>
        </p:nvSpPr>
        <p:spPr>
          <a:xfrm>
            <a:off x="6437346" y="595181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1180946" y="5951811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572660" y="5951811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6492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1009443" y="675725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3F3F3F"/>
              </a:buClr>
              <a:buFont typeface="Verdana"/>
              <a:buNone/>
              <a:defRPr sz="32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dt" idx="10"/>
          </p:nvPr>
        </p:nvSpPr>
        <p:spPr>
          <a:xfrm>
            <a:off x="6437346" y="595181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ftr" idx="11"/>
          </p:nvPr>
        </p:nvSpPr>
        <p:spPr>
          <a:xfrm>
            <a:off x="1180946" y="5951811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572660" y="5951811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8795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dt" idx="10"/>
          </p:nvPr>
        </p:nvSpPr>
        <p:spPr>
          <a:xfrm>
            <a:off x="6437346" y="595181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ftr" idx="11"/>
          </p:nvPr>
        </p:nvSpPr>
        <p:spPr>
          <a:xfrm>
            <a:off x="1180946" y="5951811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572660" y="5951811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5887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1009443" y="446088"/>
            <a:ext cx="2660649" cy="1185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400" b="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3852653" y="446088"/>
            <a:ext cx="4279868" cy="5414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marL="2514600" indent="-151638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/>
            </a:lvl6pPr>
            <a:lvl7pPr marL="29718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7pPr>
            <a:lvl8pPr marL="34290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8pPr>
            <a:lvl9pPr marL="38862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body" idx="2"/>
          </p:nvPr>
        </p:nvSpPr>
        <p:spPr>
          <a:xfrm>
            <a:off x="1009443" y="1631949"/>
            <a:ext cx="2660649" cy="4229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Verdana"/>
              <a:buNone/>
              <a:defRPr sz="1200"/>
            </a:lvl1pPr>
            <a:lvl2pPr marL="457200" indent="0" rtl="0">
              <a:spcBef>
                <a:spcPts val="0"/>
              </a:spcBef>
              <a:buFont typeface="Verdana"/>
              <a:buNone/>
              <a:defRPr sz="1200"/>
            </a:lvl2pPr>
            <a:lvl3pPr marL="914400" indent="0" rtl="0">
              <a:spcBef>
                <a:spcPts val="0"/>
              </a:spcBef>
              <a:buFont typeface="Verdana"/>
              <a:buNone/>
              <a:defRPr sz="1000"/>
            </a:lvl3pPr>
            <a:lvl4pPr marL="1371600" indent="0" rtl="0">
              <a:spcBef>
                <a:spcPts val="0"/>
              </a:spcBef>
              <a:buFont typeface="Verdana"/>
              <a:buNone/>
              <a:defRPr sz="900"/>
            </a:lvl4pPr>
            <a:lvl5pPr marL="1828800" indent="0" rtl="0">
              <a:spcBef>
                <a:spcPts val="0"/>
              </a:spcBef>
              <a:buFont typeface="Verdana"/>
              <a:buNone/>
              <a:defRPr sz="900"/>
            </a:lvl5pPr>
            <a:lvl6pPr marL="2286000" indent="0" rtl="0">
              <a:spcBef>
                <a:spcPts val="0"/>
              </a:spcBef>
              <a:buFont typeface="Verdana"/>
              <a:buNone/>
              <a:defRPr sz="900"/>
            </a:lvl6pPr>
            <a:lvl7pPr marL="2743200" indent="0" rtl="0">
              <a:spcBef>
                <a:spcPts val="0"/>
              </a:spcBef>
              <a:buFont typeface="Verdana"/>
              <a:buNone/>
              <a:defRPr sz="900"/>
            </a:lvl7pPr>
            <a:lvl8pPr marL="3200400" indent="0" rtl="0">
              <a:spcBef>
                <a:spcPts val="0"/>
              </a:spcBef>
              <a:buFont typeface="Verdana"/>
              <a:buNone/>
              <a:defRPr sz="900"/>
            </a:lvl8pPr>
            <a:lvl9pPr marL="3657600" indent="0" rtl="0">
              <a:spcBef>
                <a:spcPts val="0"/>
              </a:spcBef>
              <a:buFont typeface="Verdana"/>
              <a:buNone/>
              <a:defRPr sz="900"/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dt" idx="10"/>
          </p:nvPr>
        </p:nvSpPr>
        <p:spPr>
          <a:xfrm>
            <a:off x="6437346" y="595181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ftr" idx="11"/>
          </p:nvPr>
        </p:nvSpPr>
        <p:spPr>
          <a:xfrm>
            <a:off x="1180946" y="5951811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572660" y="5951811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03628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with Caption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1009443" y="1387059"/>
            <a:ext cx="3481387" cy="11132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400" b="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1009443" y="2500311"/>
            <a:ext cx="3481387" cy="253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Verdana"/>
              <a:buNone/>
              <a:defRPr sz="1200"/>
            </a:lvl1pPr>
            <a:lvl2pPr marL="457200" indent="0" rtl="0">
              <a:spcBef>
                <a:spcPts val="0"/>
              </a:spcBef>
              <a:buFont typeface="Verdana"/>
              <a:buNone/>
              <a:defRPr sz="1200"/>
            </a:lvl2pPr>
            <a:lvl3pPr marL="914400" indent="0" rtl="0">
              <a:spcBef>
                <a:spcPts val="0"/>
              </a:spcBef>
              <a:buFont typeface="Verdana"/>
              <a:buNone/>
              <a:defRPr sz="1000"/>
            </a:lvl3pPr>
            <a:lvl4pPr marL="1371600" indent="0" rtl="0">
              <a:spcBef>
                <a:spcPts val="0"/>
              </a:spcBef>
              <a:buFont typeface="Verdana"/>
              <a:buNone/>
              <a:defRPr sz="900"/>
            </a:lvl4pPr>
            <a:lvl5pPr marL="1828800" indent="0" rtl="0">
              <a:spcBef>
                <a:spcPts val="0"/>
              </a:spcBef>
              <a:buFont typeface="Verdana"/>
              <a:buNone/>
              <a:defRPr sz="900"/>
            </a:lvl5pPr>
            <a:lvl6pPr marL="2286000" indent="0" rtl="0">
              <a:spcBef>
                <a:spcPts val="0"/>
              </a:spcBef>
              <a:buFont typeface="Verdana"/>
              <a:buNone/>
              <a:defRPr sz="900"/>
            </a:lvl6pPr>
            <a:lvl7pPr marL="2743200" indent="0" rtl="0">
              <a:spcBef>
                <a:spcPts val="0"/>
              </a:spcBef>
              <a:buFont typeface="Verdana"/>
              <a:buNone/>
              <a:defRPr sz="900"/>
            </a:lvl7pPr>
            <a:lvl8pPr marL="3200400" indent="0" rtl="0">
              <a:spcBef>
                <a:spcPts val="0"/>
              </a:spcBef>
              <a:buFont typeface="Verdana"/>
              <a:buNone/>
              <a:defRPr sz="900"/>
            </a:lvl8pPr>
            <a:lvl9pPr marL="3657600" indent="0" rtl="0">
              <a:spcBef>
                <a:spcPts val="0"/>
              </a:spcBef>
              <a:buFont typeface="Verdana"/>
              <a:buNone/>
              <a:defRPr sz="900"/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dt" idx="10"/>
          </p:nvPr>
        </p:nvSpPr>
        <p:spPr>
          <a:xfrm>
            <a:off x="6437346" y="595181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ftr" idx="11"/>
          </p:nvPr>
        </p:nvSpPr>
        <p:spPr>
          <a:xfrm>
            <a:off x="1180946" y="5951811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sldNum" idx="12"/>
          </p:nvPr>
        </p:nvSpPr>
        <p:spPr>
          <a:xfrm>
            <a:off x="572660" y="5951811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grpSp>
        <p:nvGrpSpPr>
          <p:cNvPr id="156" name="Shape 156"/>
          <p:cNvGrpSpPr/>
          <p:nvPr/>
        </p:nvGrpSpPr>
        <p:grpSpPr>
          <a:xfrm>
            <a:off x="4718764" y="993077"/>
            <a:ext cx="1847137" cy="1530439"/>
            <a:chOff x="4718762" y="993075"/>
            <a:chExt cx="1847137" cy="1530439"/>
          </a:xfrm>
        </p:grpSpPr>
        <p:sp>
          <p:nvSpPr>
            <p:cNvPr id="157" name="Shape 157"/>
            <p:cNvSpPr/>
            <p:nvPr/>
          </p:nvSpPr>
          <p:spPr>
            <a:xfrm>
              <a:off x="5479246" y="1436861"/>
              <a:ext cx="1086652" cy="1086652"/>
            </a:xfrm>
            <a:prstGeom prst="ellips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158" name="Shape 158"/>
            <p:cNvSpPr/>
            <p:nvPr/>
          </p:nvSpPr>
          <p:spPr>
            <a:xfrm>
              <a:off x="5650541" y="1411791"/>
              <a:ext cx="830364" cy="830364"/>
            </a:xfrm>
            <a:prstGeom prst="ellipse">
              <a:avLst/>
            </a:prstGeom>
            <a:solidFill>
              <a:schemeClr val="accent1"/>
            </a:solidFill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159" name="Shape 159"/>
            <p:cNvSpPr/>
            <p:nvPr/>
          </p:nvSpPr>
          <p:spPr>
            <a:xfrm>
              <a:off x="5256183" y="1894453"/>
              <a:ext cx="602364" cy="602364"/>
            </a:xfrm>
            <a:prstGeom prst="ellips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160" name="Shape 160"/>
            <p:cNvSpPr/>
            <p:nvPr/>
          </p:nvSpPr>
          <p:spPr>
            <a:xfrm>
              <a:off x="5424144" y="1811313"/>
              <a:ext cx="489587" cy="489587"/>
            </a:xfrm>
            <a:prstGeom prst="ellipse">
              <a:avLst/>
            </a:prstGeom>
            <a:solidFill>
              <a:schemeClr val="accent1"/>
            </a:solidFill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161" name="Shape 161"/>
            <p:cNvSpPr/>
            <p:nvPr/>
          </p:nvSpPr>
          <p:spPr>
            <a:xfrm>
              <a:off x="4718762" y="2083425"/>
              <a:ext cx="256600" cy="256600"/>
            </a:xfrm>
            <a:prstGeom prst="ellips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162" name="Shape 162"/>
            <p:cNvSpPr/>
            <p:nvPr/>
          </p:nvSpPr>
          <p:spPr>
            <a:xfrm>
              <a:off x="6132091" y="993075"/>
              <a:ext cx="256600" cy="256600"/>
            </a:xfrm>
            <a:prstGeom prst="ellipse">
              <a:avLst/>
            </a:prstGeom>
            <a:noFill/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163" name="Shape 163"/>
            <p:cNvSpPr/>
            <p:nvPr/>
          </p:nvSpPr>
          <p:spPr>
            <a:xfrm>
              <a:off x="5059596" y="1894453"/>
              <a:ext cx="197438" cy="197438"/>
            </a:xfrm>
            <a:prstGeom prst="ellipse">
              <a:avLst/>
            </a:prstGeom>
            <a:solidFill>
              <a:schemeClr val="accent1"/>
            </a:solidFill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  <p:sp>
          <p:nvSpPr>
            <p:cNvPr id="164" name="Shape 164"/>
            <p:cNvSpPr/>
            <p:nvPr/>
          </p:nvSpPr>
          <p:spPr>
            <a:xfrm>
              <a:off x="6148801" y="1060592"/>
              <a:ext cx="197438" cy="197438"/>
            </a:xfrm>
            <a:prstGeom prst="ellipse">
              <a:avLst/>
            </a:prstGeom>
            <a:solidFill>
              <a:schemeClr val="accent1"/>
            </a:solidFill>
            <a:ln w="9525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 sz="1400" kern="0">
                <a:solidFill>
                  <a:srgbClr val="000000"/>
                </a:solidFill>
                <a:cs typeface="Arial"/>
                <a:sym typeface="Arial"/>
                <a:rtl val="0"/>
              </a:endParaRPr>
            </a:p>
          </p:txBody>
        </p:sp>
      </p:grpSp>
      <p:sp>
        <p:nvSpPr>
          <p:cNvPr id="165" name="Shape 165"/>
          <p:cNvSpPr>
            <a:spLocks noGrp="1"/>
          </p:cNvSpPr>
          <p:nvPr>
            <p:ph type="pic" idx="2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noFill/>
          <a:ln w="76200" cap="flat">
            <a:solidFill>
              <a:srgbClr val="9ADE2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rgbClr val="3F3F3F"/>
              </a:buClr>
              <a:buFont typeface="Verdana"/>
              <a:buNone/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4089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1009443" y="675725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3F3F3F"/>
              </a:buClr>
              <a:buFont typeface="Verdana"/>
              <a:buNone/>
              <a:defRPr sz="32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 rot="5400000">
            <a:off x="2545265" y="271539"/>
            <a:ext cx="4051437" cy="71230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indent="-228600" algn="l" rtl="0">
              <a:spcBef>
                <a:spcPts val="36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 sz="18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indent="-184150" algn="l" rtl="0">
              <a:spcBef>
                <a:spcPts val="32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 sz="16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indent="-139700" algn="l" rtl="0">
              <a:spcBef>
                <a:spcPts val="28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 sz="14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 sz="12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 sz="12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dt" idx="10"/>
          </p:nvPr>
        </p:nvSpPr>
        <p:spPr>
          <a:xfrm>
            <a:off x="6437346" y="595181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ftr" idx="11"/>
          </p:nvPr>
        </p:nvSpPr>
        <p:spPr>
          <a:xfrm>
            <a:off x="1180946" y="5951811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sldNum" idx="12"/>
          </p:nvPr>
        </p:nvSpPr>
        <p:spPr>
          <a:xfrm>
            <a:off x="572660" y="5951811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4083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 rot="5400000">
            <a:off x="4803377" y="2531908"/>
            <a:ext cx="5185328" cy="1472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3F3F3F"/>
              </a:buClr>
              <a:buFont typeface="Verdana"/>
              <a:buNone/>
              <a:defRPr sz="32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 rot="5400000">
            <a:off x="1150557" y="534607"/>
            <a:ext cx="5185327" cy="54675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indent="-228600" algn="l" rtl="0">
              <a:spcBef>
                <a:spcPts val="36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 sz="18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indent="-184150" algn="l" rtl="0">
              <a:spcBef>
                <a:spcPts val="32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 sz="16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indent="-139700" algn="l" rtl="0">
              <a:spcBef>
                <a:spcPts val="28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 sz="14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 sz="12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 sz="12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dt" idx="10"/>
          </p:nvPr>
        </p:nvSpPr>
        <p:spPr>
          <a:xfrm>
            <a:off x="6437346" y="595181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ftr" idx="11"/>
          </p:nvPr>
        </p:nvSpPr>
        <p:spPr>
          <a:xfrm>
            <a:off x="1180946" y="5951811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sldNum" idx="12"/>
          </p:nvPr>
        </p:nvSpPr>
        <p:spPr>
          <a:xfrm>
            <a:off x="572660" y="5951811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9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25963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39945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600202"/>
            <a:ext cx="39945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68225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17208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5875081"/>
            <a:ext cx="8229600" cy="692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cxnSp>
        <p:nvCxnSpPr>
          <p:cNvPr id="27" name="Shape 27"/>
          <p:cNvCxnSpPr/>
          <p:nvPr/>
        </p:nvCxnSpPr>
        <p:spPr>
          <a:xfrm>
            <a:off x="457200" y="5757013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521902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457200" y="150852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683732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ctrTitle"/>
          </p:nvPr>
        </p:nvSpPr>
        <p:spPr>
          <a:xfrm>
            <a:off x="1009441" y="3307355"/>
            <a:ext cx="711718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3F3F3F"/>
              </a:buClr>
              <a:buFont typeface="Verdana"/>
              <a:buNone/>
              <a:defRPr sz="40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ubTitle" idx="1"/>
          </p:nvPr>
        </p:nvSpPr>
        <p:spPr>
          <a:xfrm>
            <a:off x="1009441" y="4777381"/>
            <a:ext cx="7117180" cy="8614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400"/>
              </a:spcBef>
              <a:spcAft>
                <a:spcPts val="600"/>
              </a:spcAft>
              <a:buClr>
                <a:srgbClr val="3F3F3F"/>
              </a:buClr>
              <a:buFont typeface="Verdana"/>
              <a:buNone/>
              <a:defRPr sz="20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ctr" rtl="0">
              <a:spcBef>
                <a:spcPts val="320"/>
              </a:spcBef>
              <a:spcAft>
                <a:spcPts val="600"/>
              </a:spcAft>
              <a:buClr>
                <a:srgbClr val="3F3F3F"/>
              </a:buClr>
              <a:buFont typeface="Verdana"/>
              <a:buNone/>
              <a:defRPr sz="1600" b="0" i="0" u="none" strike="noStrike" cap="none" baseline="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ctr" rtl="0">
              <a:spcBef>
                <a:spcPts val="280"/>
              </a:spcBef>
              <a:spcAft>
                <a:spcPts val="600"/>
              </a:spcAft>
              <a:buClr>
                <a:srgbClr val="3F3F3F"/>
              </a:buClr>
              <a:buFont typeface="Verdana"/>
              <a:buNone/>
              <a:defRPr sz="1400" b="0" i="0" u="none" strike="noStrike" cap="none" baseline="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ctr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None/>
              <a:defRPr sz="1200" b="0" i="0" u="none" strike="noStrike" cap="none" baseline="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ctr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None/>
              <a:defRPr sz="1200" b="0" i="0" u="none" strike="noStrike" cap="none" baseline="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Verdana"/>
              <a:buNone/>
              <a:defRPr sz="2000" b="0" i="0" u="none" strike="noStrike" cap="none" baseline="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Verdana"/>
              <a:buNone/>
              <a:defRPr sz="2000" b="0" i="0" u="none" strike="noStrike" cap="none" baseline="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Verdana"/>
              <a:buNone/>
              <a:defRPr sz="2000" b="0" i="0" u="none" strike="noStrike" cap="none" baseline="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Verdana"/>
              <a:buNone/>
              <a:defRPr sz="2000" b="0" i="0" u="none" strike="noStrike" cap="none" baseline="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6437346" y="595181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1180946" y="5951811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572660" y="5951811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9125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1009443" y="675725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3F3F3F"/>
              </a:buClr>
              <a:buFont typeface="Verdana"/>
              <a:buNone/>
              <a:defRPr sz="320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marL="2514600" indent="-151638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/>
            </a:lvl6pPr>
            <a:lvl7pPr marL="29718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7pPr>
            <a:lvl8pPr marL="34290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8pPr>
            <a:lvl9pPr marL="3886200" indent="-152400" rtl="0">
              <a:spcBef>
                <a:spcPts val="0"/>
              </a:spcBef>
              <a:buClr>
                <a:schemeClr val="dk2"/>
              </a:buClr>
              <a:buFont typeface="Verdana"/>
              <a:buChar char="o"/>
              <a:defRPr sz="1200" baseline="0"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6437346" y="595181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1180946" y="5951811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572660" y="5951811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7373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009444" y="3308580"/>
            <a:ext cx="7117177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r" rtl="0">
              <a:spcBef>
                <a:spcPts val="0"/>
              </a:spcBef>
              <a:defRPr sz="3200" b="0" cap="none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1009444" y="4777382"/>
            <a:ext cx="7117177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r" rtl="0">
              <a:spcBef>
                <a:spcPts val="0"/>
              </a:spcBef>
              <a:buClr>
                <a:srgbClr val="3F3F3F"/>
              </a:buClr>
              <a:buFont typeface="Verdana"/>
              <a:buNone/>
              <a:defRPr sz="1800">
                <a:solidFill>
                  <a:srgbClr val="3F3F3F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Verdana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6437346" y="595181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1180946" y="5951811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572660" y="5951811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1508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669767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77848649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FED6F"/>
            </a:gs>
            <a:gs pos="88000">
              <a:srgbClr val="8BB447"/>
            </a:gs>
            <a:gs pos="100000">
              <a:srgbClr val="8BB447"/>
            </a:gs>
          </a:gsLst>
          <a:lin ang="5400000" scaled="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 rot="592975">
            <a:off x="6917135" y="5941394"/>
            <a:ext cx="986817" cy="809287"/>
          </a:xfrm>
          <a:custGeom>
            <a:avLst/>
            <a:gdLst/>
            <a:ahLst/>
            <a:cxnLst/>
            <a:rect l="0" t="0" r="0" b="0"/>
            <a:pathLst>
              <a:path w="2090" h="1714" extrusionOk="0">
                <a:moveTo>
                  <a:pt x="2088" y="78"/>
                </a:moveTo>
                <a:lnTo>
                  <a:pt x="2070" y="44"/>
                </a:lnTo>
                <a:lnTo>
                  <a:pt x="2028" y="16"/>
                </a:lnTo>
                <a:lnTo>
                  <a:pt x="1964" y="4"/>
                </a:lnTo>
                <a:lnTo>
                  <a:pt x="1896" y="0"/>
                </a:lnTo>
                <a:lnTo>
                  <a:pt x="1896" y="0"/>
                </a:lnTo>
                <a:lnTo>
                  <a:pt x="1876" y="2"/>
                </a:lnTo>
                <a:lnTo>
                  <a:pt x="1852" y="4"/>
                </a:lnTo>
                <a:lnTo>
                  <a:pt x="1822" y="10"/>
                </a:lnTo>
                <a:lnTo>
                  <a:pt x="1784" y="18"/>
                </a:lnTo>
                <a:lnTo>
                  <a:pt x="1740" y="30"/>
                </a:lnTo>
                <a:lnTo>
                  <a:pt x="1694" y="46"/>
                </a:lnTo>
                <a:lnTo>
                  <a:pt x="1642" y="66"/>
                </a:lnTo>
                <a:lnTo>
                  <a:pt x="1642" y="66"/>
                </a:lnTo>
                <a:lnTo>
                  <a:pt x="1592" y="92"/>
                </a:lnTo>
                <a:lnTo>
                  <a:pt x="1544" y="118"/>
                </a:lnTo>
                <a:lnTo>
                  <a:pt x="1498" y="148"/>
                </a:lnTo>
                <a:lnTo>
                  <a:pt x="1454" y="180"/>
                </a:lnTo>
                <a:lnTo>
                  <a:pt x="1410" y="216"/>
                </a:lnTo>
                <a:lnTo>
                  <a:pt x="1368" y="254"/>
                </a:lnTo>
                <a:lnTo>
                  <a:pt x="1328" y="296"/>
                </a:lnTo>
                <a:lnTo>
                  <a:pt x="1286" y="342"/>
                </a:lnTo>
                <a:lnTo>
                  <a:pt x="1286" y="342"/>
                </a:lnTo>
                <a:lnTo>
                  <a:pt x="1254" y="380"/>
                </a:lnTo>
                <a:lnTo>
                  <a:pt x="1224" y="420"/>
                </a:lnTo>
                <a:lnTo>
                  <a:pt x="1196" y="462"/>
                </a:lnTo>
                <a:lnTo>
                  <a:pt x="1170" y="504"/>
                </a:lnTo>
                <a:lnTo>
                  <a:pt x="1124" y="578"/>
                </a:lnTo>
                <a:lnTo>
                  <a:pt x="1096" y="632"/>
                </a:lnTo>
                <a:lnTo>
                  <a:pt x="1096" y="632"/>
                </a:lnTo>
                <a:lnTo>
                  <a:pt x="1092" y="622"/>
                </a:lnTo>
                <a:lnTo>
                  <a:pt x="1082" y="608"/>
                </a:lnTo>
                <a:lnTo>
                  <a:pt x="1082" y="608"/>
                </a:lnTo>
                <a:lnTo>
                  <a:pt x="1086" y="600"/>
                </a:lnTo>
                <a:lnTo>
                  <a:pt x="1088" y="592"/>
                </a:lnTo>
                <a:lnTo>
                  <a:pt x="1088" y="592"/>
                </a:lnTo>
                <a:lnTo>
                  <a:pt x="1086" y="584"/>
                </a:lnTo>
                <a:lnTo>
                  <a:pt x="1082" y="576"/>
                </a:lnTo>
                <a:lnTo>
                  <a:pt x="1074" y="572"/>
                </a:lnTo>
                <a:lnTo>
                  <a:pt x="1066" y="570"/>
                </a:lnTo>
                <a:lnTo>
                  <a:pt x="1066" y="570"/>
                </a:lnTo>
                <a:lnTo>
                  <a:pt x="1064" y="570"/>
                </a:lnTo>
                <a:lnTo>
                  <a:pt x="1066" y="564"/>
                </a:lnTo>
                <a:lnTo>
                  <a:pt x="1060" y="564"/>
                </a:lnTo>
                <a:lnTo>
                  <a:pt x="1056" y="564"/>
                </a:lnTo>
                <a:lnTo>
                  <a:pt x="1056" y="564"/>
                </a:lnTo>
                <a:lnTo>
                  <a:pt x="1050" y="558"/>
                </a:lnTo>
                <a:lnTo>
                  <a:pt x="1048" y="560"/>
                </a:lnTo>
                <a:lnTo>
                  <a:pt x="1048" y="558"/>
                </a:lnTo>
                <a:lnTo>
                  <a:pt x="1044" y="562"/>
                </a:lnTo>
                <a:lnTo>
                  <a:pt x="1038" y="560"/>
                </a:lnTo>
                <a:lnTo>
                  <a:pt x="1038" y="564"/>
                </a:lnTo>
                <a:lnTo>
                  <a:pt x="1034" y="564"/>
                </a:lnTo>
                <a:lnTo>
                  <a:pt x="1030" y="564"/>
                </a:lnTo>
                <a:lnTo>
                  <a:pt x="1034" y="572"/>
                </a:lnTo>
                <a:lnTo>
                  <a:pt x="1034" y="572"/>
                </a:lnTo>
                <a:lnTo>
                  <a:pt x="1034" y="572"/>
                </a:lnTo>
                <a:lnTo>
                  <a:pt x="1026" y="570"/>
                </a:lnTo>
                <a:lnTo>
                  <a:pt x="1026" y="570"/>
                </a:lnTo>
                <a:lnTo>
                  <a:pt x="1016" y="572"/>
                </a:lnTo>
                <a:lnTo>
                  <a:pt x="1010" y="576"/>
                </a:lnTo>
                <a:lnTo>
                  <a:pt x="1004" y="584"/>
                </a:lnTo>
                <a:lnTo>
                  <a:pt x="1004" y="592"/>
                </a:lnTo>
                <a:lnTo>
                  <a:pt x="1004" y="592"/>
                </a:lnTo>
                <a:lnTo>
                  <a:pt x="1004" y="598"/>
                </a:lnTo>
                <a:lnTo>
                  <a:pt x="1008" y="604"/>
                </a:lnTo>
                <a:lnTo>
                  <a:pt x="1008" y="604"/>
                </a:lnTo>
                <a:lnTo>
                  <a:pt x="998" y="618"/>
                </a:lnTo>
                <a:lnTo>
                  <a:pt x="992" y="628"/>
                </a:lnTo>
                <a:lnTo>
                  <a:pt x="992" y="628"/>
                </a:lnTo>
                <a:lnTo>
                  <a:pt x="962" y="574"/>
                </a:lnTo>
                <a:lnTo>
                  <a:pt x="918" y="500"/>
                </a:lnTo>
                <a:lnTo>
                  <a:pt x="892" y="460"/>
                </a:lnTo>
                <a:lnTo>
                  <a:pt x="864" y="420"/>
                </a:lnTo>
                <a:lnTo>
                  <a:pt x="834" y="378"/>
                </a:lnTo>
                <a:lnTo>
                  <a:pt x="802" y="342"/>
                </a:lnTo>
                <a:lnTo>
                  <a:pt x="802" y="342"/>
                </a:lnTo>
                <a:lnTo>
                  <a:pt x="762" y="296"/>
                </a:lnTo>
                <a:lnTo>
                  <a:pt x="720" y="254"/>
                </a:lnTo>
                <a:lnTo>
                  <a:pt x="680" y="216"/>
                </a:lnTo>
                <a:lnTo>
                  <a:pt x="636" y="180"/>
                </a:lnTo>
                <a:lnTo>
                  <a:pt x="592" y="148"/>
                </a:lnTo>
                <a:lnTo>
                  <a:pt x="546" y="118"/>
                </a:lnTo>
                <a:lnTo>
                  <a:pt x="498" y="92"/>
                </a:lnTo>
                <a:lnTo>
                  <a:pt x="448" y="66"/>
                </a:lnTo>
                <a:lnTo>
                  <a:pt x="448" y="66"/>
                </a:lnTo>
                <a:lnTo>
                  <a:pt x="396" y="46"/>
                </a:lnTo>
                <a:lnTo>
                  <a:pt x="348" y="30"/>
                </a:lnTo>
                <a:lnTo>
                  <a:pt x="306" y="18"/>
                </a:lnTo>
                <a:lnTo>
                  <a:pt x="268" y="10"/>
                </a:lnTo>
                <a:lnTo>
                  <a:pt x="238" y="4"/>
                </a:lnTo>
                <a:lnTo>
                  <a:pt x="214" y="2"/>
                </a:lnTo>
                <a:lnTo>
                  <a:pt x="194" y="0"/>
                </a:lnTo>
                <a:lnTo>
                  <a:pt x="126" y="4"/>
                </a:lnTo>
                <a:lnTo>
                  <a:pt x="62" y="16"/>
                </a:lnTo>
                <a:lnTo>
                  <a:pt x="20" y="44"/>
                </a:lnTo>
                <a:lnTo>
                  <a:pt x="2" y="78"/>
                </a:lnTo>
                <a:lnTo>
                  <a:pt x="0" y="112"/>
                </a:lnTo>
                <a:lnTo>
                  <a:pt x="12" y="154"/>
                </a:lnTo>
                <a:lnTo>
                  <a:pt x="34" y="198"/>
                </a:lnTo>
                <a:lnTo>
                  <a:pt x="34" y="198"/>
                </a:lnTo>
                <a:lnTo>
                  <a:pt x="44" y="214"/>
                </a:lnTo>
                <a:lnTo>
                  <a:pt x="56" y="226"/>
                </a:lnTo>
                <a:lnTo>
                  <a:pt x="60" y="232"/>
                </a:lnTo>
                <a:lnTo>
                  <a:pt x="66" y="234"/>
                </a:lnTo>
                <a:lnTo>
                  <a:pt x="66" y="234"/>
                </a:lnTo>
                <a:lnTo>
                  <a:pt x="70" y="236"/>
                </a:lnTo>
                <a:lnTo>
                  <a:pt x="74" y="240"/>
                </a:lnTo>
                <a:lnTo>
                  <a:pt x="80" y="252"/>
                </a:lnTo>
                <a:lnTo>
                  <a:pt x="86" y="264"/>
                </a:lnTo>
                <a:lnTo>
                  <a:pt x="86" y="264"/>
                </a:lnTo>
                <a:lnTo>
                  <a:pt x="94" y="278"/>
                </a:lnTo>
                <a:lnTo>
                  <a:pt x="104" y="290"/>
                </a:lnTo>
                <a:lnTo>
                  <a:pt x="112" y="296"/>
                </a:lnTo>
                <a:lnTo>
                  <a:pt x="118" y="300"/>
                </a:lnTo>
                <a:lnTo>
                  <a:pt x="118" y="300"/>
                </a:lnTo>
                <a:lnTo>
                  <a:pt x="126" y="304"/>
                </a:lnTo>
                <a:lnTo>
                  <a:pt x="132" y="310"/>
                </a:lnTo>
                <a:lnTo>
                  <a:pt x="146" y="324"/>
                </a:lnTo>
                <a:lnTo>
                  <a:pt x="156" y="340"/>
                </a:lnTo>
                <a:lnTo>
                  <a:pt x="160" y="350"/>
                </a:lnTo>
                <a:lnTo>
                  <a:pt x="160" y="350"/>
                </a:lnTo>
                <a:lnTo>
                  <a:pt x="160" y="354"/>
                </a:lnTo>
                <a:lnTo>
                  <a:pt x="164" y="360"/>
                </a:lnTo>
                <a:lnTo>
                  <a:pt x="176" y="374"/>
                </a:lnTo>
                <a:lnTo>
                  <a:pt x="192" y="394"/>
                </a:lnTo>
                <a:lnTo>
                  <a:pt x="192" y="394"/>
                </a:lnTo>
                <a:lnTo>
                  <a:pt x="198" y="416"/>
                </a:lnTo>
                <a:lnTo>
                  <a:pt x="200" y="434"/>
                </a:lnTo>
                <a:lnTo>
                  <a:pt x="198" y="442"/>
                </a:lnTo>
                <a:lnTo>
                  <a:pt x="196" y="446"/>
                </a:lnTo>
                <a:lnTo>
                  <a:pt x="196" y="446"/>
                </a:lnTo>
                <a:lnTo>
                  <a:pt x="194" y="450"/>
                </a:lnTo>
                <a:lnTo>
                  <a:pt x="196" y="454"/>
                </a:lnTo>
                <a:lnTo>
                  <a:pt x="202" y="462"/>
                </a:lnTo>
                <a:lnTo>
                  <a:pt x="214" y="472"/>
                </a:lnTo>
                <a:lnTo>
                  <a:pt x="214" y="472"/>
                </a:lnTo>
                <a:lnTo>
                  <a:pt x="216" y="476"/>
                </a:lnTo>
                <a:lnTo>
                  <a:pt x="222" y="486"/>
                </a:lnTo>
                <a:lnTo>
                  <a:pt x="224" y="492"/>
                </a:lnTo>
                <a:lnTo>
                  <a:pt x="226" y="498"/>
                </a:lnTo>
                <a:lnTo>
                  <a:pt x="226" y="506"/>
                </a:lnTo>
                <a:lnTo>
                  <a:pt x="222" y="512"/>
                </a:lnTo>
                <a:lnTo>
                  <a:pt x="222" y="512"/>
                </a:lnTo>
                <a:lnTo>
                  <a:pt x="220" y="518"/>
                </a:lnTo>
                <a:lnTo>
                  <a:pt x="220" y="526"/>
                </a:lnTo>
                <a:lnTo>
                  <a:pt x="222" y="536"/>
                </a:lnTo>
                <a:lnTo>
                  <a:pt x="226" y="546"/>
                </a:lnTo>
                <a:lnTo>
                  <a:pt x="236" y="564"/>
                </a:lnTo>
                <a:lnTo>
                  <a:pt x="240" y="572"/>
                </a:lnTo>
                <a:lnTo>
                  <a:pt x="244" y="574"/>
                </a:lnTo>
                <a:lnTo>
                  <a:pt x="244" y="574"/>
                </a:lnTo>
                <a:lnTo>
                  <a:pt x="248" y="578"/>
                </a:lnTo>
                <a:lnTo>
                  <a:pt x="250" y="582"/>
                </a:lnTo>
                <a:lnTo>
                  <a:pt x="256" y="594"/>
                </a:lnTo>
                <a:lnTo>
                  <a:pt x="260" y="612"/>
                </a:lnTo>
                <a:lnTo>
                  <a:pt x="260" y="612"/>
                </a:lnTo>
                <a:lnTo>
                  <a:pt x="260" y="614"/>
                </a:lnTo>
                <a:lnTo>
                  <a:pt x="264" y="624"/>
                </a:lnTo>
                <a:lnTo>
                  <a:pt x="272" y="640"/>
                </a:lnTo>
                <a:lnTo>
                  <a:pt x="288" y="660"/>
                </a:lnTo>
                <a:lnTo>
                  <a:pt x="288" y="660"/>
                </a:lnTo>
                <a:lnTo>
                  <a:pt x="304" y="680"/>
                </a:lnTo>
                <a:lnTo>
                  <a:pt x="314" y="694"/>
                </a:lnTo>
                <a:lnTo>
                  <a:pt x="328" y="714"/>
                </a:lnTo>
                <a:lnTo>
                  <a:pt x="328" y="714"/>
                </a:lnTo>
                <a:lnTo>
                  <a:pt x="332" y="718"/>
                </a:lnTo>
                <a:lnTo>
                  <a:pt x="338" y="724"/>
                </a:lnTo>
                <a:lnTo>
                  <a:pt x="356" y="732"/>
                </a:lnTo>
                <a:lnTo>
                  <a:pt x="378" y="740"/>
                </a:lnTo>
                <a:lnTo>
                  <a:pt x="430" y="746"/>
                </a:lnTo>
                <a:lnTo>
                  <a:pt x="484" y="746"/>
                </a:lnTo>
                <a:lnTo>
                  <a:pt x="534" y="746"/>
                </a:lnTo>
                <a:lnTo>
                  <a:pt x="604" y="752"/>
                </a:lnTo>
                <a:lnTo>
                  <a:pt x="622" y="754"/>
                </a:lnTo>
                <a:lnTo>
                  <a:pt x="622" y="754"/>
                </a:lnTo>
                <a:lnTo>
                  <a:pt x="562" y="790"/>
                </a:lnTo>
                <a:lnTo>
                  <a:pt x="518" y="820"/>
                </a:lnTo>
                <a:lnTo>
                  <a:pt x="488" y="842"/>
                </a:lnTo>
                <a:lnTo>
                  <a:pt x="470" y="858"/>
                </a:lnTo>
                <a:lnTo>
                  <a:pt x="462" y="868"/>
                </a:lnTo>
                <a:lnTo>
                  <a:pt x="458" y="874"/>
                </a:lnTo>
                <a:lnTo>
                  <a:pt x="458" y="876"/>
                </a:lnTo>
                <a:lnTo>
                  <a:pt x="458" y="878"/>
                </a:lnTo>
                <a:lnTo>
                  <a:pt x="384" y="988"/>
                </a:lnTo>
                <a:lnTo>
                  <a:pt x="388" y="1004"/>
                </a:lnTo>
                <a:lnTo>
                  <a:pt x="384" y="1022"/>
                </a:lnTo>
                <a:lnTo>
                  <a:pt x="366" y="1052"/>
                </a:lnTo>
                <a:lnTo>
                  <a:pt x="354" y="1078"/>
                </a:lnTo>
                <a:lnTo>
                  <a:pt x="342" y="1124"/>
                </a:lnTo>
                <a:lnTo>
                  <a:pt x="342" y="1124"/>
                </a:lnTo>
                <a:lnTo>
                  <a:pt x="342" y="1130"/>
                </a:lnTo>
                <a:lnTo>
                  <a:pt x="344" y="1142"/>
                </a:lnTo>
                <a:lnTo>
                  <a:pt x="348" y="1148"/>
                </a:lnTo>
                <a:lnTo>
                  <a:pt x="350" y="1156"/>
                </a:lnTo>
                <a:lnTo>
                  <a:pt x="356" y="1162"/>
                </a:lnTo>
                <a:lnTo>
                  <a:pt x="364" y="1166"/>
                </a:lnTo>
                <a:lnTo>
                  <a:pt x="364" y="1166"/>
                </a:lnTo>
                <a:lnTo>
                  <a:pt x="372" y="1170"/>
                </a:lnTo>
                <a:lnTo>
                  <a:pt x="376" y="1176"/>
                </a:lnTo>
                <a:lnTo>
                  <a:pt x="380" y="1184"/>
                </a:lnTo>
                <a:lnTo>
                  <a:pt x="382" y="1192"/>
                </a:lnTo>
                <a:lnTo>
                  <a:pt x="380" y="1206"/>
                </a:lnTo>
                <a:lnTo>
                  <a:pt x="380" y="1212"/>
                </a:lnTo>
                <a:lnTo>
                  <a:pt x="382" y="1244"/>
                </a:lnTo>
                <a:lnTo>
                  <a:pt x="382" y="1244"/>
                </a:lnTo>
                <a:lnTo>
                  <a:pt x="384" y="1248"/>
                </a:lnTo>
                <a:lnTo>
                  <a:pt x="392" y="1258"/>
                </a:lnTo>
                <a:lnTo>
                  <a:pt x="398" y="1264"/>
                </a:lnTo>
                <a:lnTo>
                  <a:pt x="406" y="1268"/>
                </a:lnTo>
                <a:lnTo>
                  <a:pt x="416" y="1272"/>
                </a:lnTo>
                <a:lnTo>
                  <a:pt x="428" y="1272"/>
                </a:lnTo>
                <a:lnTo>
                  <a:pt x="428" y="1272"/>
                </a:lnTo>
                <a:lnTo>
                  <a:pt x="440" y="1274"/>
                </a:lnTo>
                <a:lnTo>
                  <a:pt x="448" y="1280"/>
                </a:lnTo>
                <a:lnTo>
                  <a:pt x="452" y="1286"/>
                </a:lnTo>
                <a:lnTo>
                  <a:pt x="456" y="1294"/>
                </a:lnTo>
                <a:lnTo>
                  <a:pt x="458" y="1310"/>
                </a:lnTo>
                <a:lnTo>
                  <a:pt x="458" y="1316"/>
                </a:lnTo>
                <a:lnTo>
                  <a:pt x="458" y="1316"/>
                </a:lnTo>
                <a:lnTo>
                  <a:pt x="456" y="1338"/>
                </a:lnTo>
                <a:lnTo>
                  <a:pt x="458" y="1354"/>
                </a:lnTo>
                <a:lnTo>
                  <a:pt x="458" y="1360"/>
                </a:lnTo>
                <a:lnTo>
                  <a:pt x="460" y="1364"/>
                </a:lnTo>
                <a:lnTo>
                  <a:pt x="460" y="1364"/>
                </a:lnTo>
                <a:lnTo>
                  <a:pt x="468" y="1374"/>
                </a:lnTo>
                <a:lnTo>
                  <a:pt x="474" y="1378"/>
                </a:lnTo>
                <a:lnTo>
                  <a:pt x="486" y="1380"/>
                </a:lnTo>
                <a:lnTo>
                  <a:pt x="486" y="1380"/>
                </a:lnTo>
                <a:lnTo>
                  <a:pt x="502" y="1380"/>
                </a:lnTo>
                <a:lnTo>
                  <a:pt x="514" y="1384"/>
                </a:lnTo>
                <a:lnTo>
                  <a:pt x="522" y="1390"/>
                </a:lnTo>
                <a:lnTo>
                  <a:pt x="526" y="1394"/>
                </a:lnTo>
                <a:lnTo>
                  <a:pt x="526" y="1396"/>
                </a:lnTo>
                <a:lnTo>
                  <a:pt x="526" y="1396"/>
                </a:lnTo>
                <a:lnTo>
                  <a:pt x="526" y="1400"/>
                </a:lnTo>
                <a:lnTo>
                  <a:pt x="530" y="1404"/>
                </a:lnTo>
                <a:lnTo>
                  <a:pt x="532" y="1408"/>
                </a:lnTo>
                <a:lnTo>
                  <a:pt x="534" y="1414"/>
                </a:lnTo>
                <a:lnTo>
                  <a:pt x="536" y="1422"/>
                </a:lnTo>
                <a:lnTo>
                  <a:pt x="536" y="1432"/>
                </a:lnTo>
                <a:lnTo>
                  <a:pt x="532" y="1446"/>
                </a:lnTo>
                <a:lnTo>
                  <a:pt x="524" y="1462"/>
                </a:lnTo>
                <a:lnTo>
                  <a:pt x="524" y="1462"/>
                </a:lnTo>
                <a:lnTo>
                  <a:pt x="492" y="1522"/>
                </a:lnTo>
                <a:lnTo>
                  <a:pt x="478" y="1540"/>
                </a:lnTo>
                <a:lnTo>
                  <a:pt x="472" y="1546"/>
                </a:lnTo>
                <a:lnTo>
                  <a:pt x="466" y="1550"/>
                </a:lnTo>
                <a:lnTo>
                  <a:pt x="466" y="1550"/>
                </a:lnTo>
                <a:lnTo>
                  <a:pt x="460" y="1554"/>
                </a:lnTo>
                <a:lnTo>
                  <a:pt x="454" y="1560"/>
                </a:lnTo>
                <a:lnTo>
                  <a:pt x="440" y="1578"/>
                </a:lnTo>
                <a:lnTo>
                  <a:pt x="424" y="1604"/>
                </a:lnTo>
                <a:lnTo>
                  <a:pt x="424" y="1604"/>
                </a:lnTo>
                <a:lnTo>
                  <a:pt x="420" y="1614"/>
                </a:lnTo>
                <a:lnTo>
                  <a:pt x="412" y="1636"/>
                </a:lnTo>
                <a:lnTo>
                  <a:pt x="410" y="1650"/>
                </a:lnTo>
                <a:lnTo>
                  <a:pt x="408" y="1666"/>
                </a:lnTo>
                <a:lnTo>
                  <a:pt x="410" y="1680"/>
                </a:lnTo>
                <a:lnTo>
                  <a:pt x="414" y="1686"/>
                </a:lnTo>
                <a:lnTo>
                  <a:pt x="416" y="1692"/>
                </a:lnTo>
                <a:lnTo>
                  <a:pt x="416" y="1692"/>
                </a:lnTo>
                <a:lnTo>
                  <a:pt x="426" y="1702"/>
                </a:lnTo>
                <a:lnTo>
                  <a:pt x="438" y="1710"/>
                </a:lnTo>
                <a:lnTo>
                  <a:pt x="450" y="1714"/>
                </a:lnTo>
                <a:lnTo>
                  <a:pt x="456" y="1714"/>
                </a:lnTo>
                <a:lnTo>
                  <a:pt x="464" y="1714"/>
                </a:lnTo>
                <a:lnTo>
                  <a:pt x="470" y="1712"/>
                </a:lnTo>
                <a:lnTo>
                  <a:pt x="478" y="1710"/>
                </a:lnTo>
                <a:lnTo>
                  <a:pt x="486" y="1704"/>
                </a:lnTo>
                <a:lnTo>
                  <a:pt x="492" y="1698"/>
                </a:lnTo>
                <a:lnTo>
                  <a:pt x="500" y="1690"/>
                </a:lnTo>
                <a:lnTo>
                  <a:pt x="508" y="1678"/>
                </a:lnTo>
                <a:lnTo>
                  <a:pt x="514" y="1666"/>
                </a:lnTo>
                <a:lnTo>
                  <a:pt x="522" y="1650"/>
                </a:lnTo>
                <a:lnTo>
                  <a:pt x="522" y="1650"/>
                </a:lnTo>
                <a:lnTo>
                  <a:pt x="548" y="1592"/>
                </a:lnTo>
                <a:lnTo>
                  <a:pt x="568" y="1554"/>
                </a:lnTo>
                <a:lnTo>
                  <a:pt x="582" y="1532"/>
                </a:lnTo>
                <a:lnTo>
                  <a:pt x="586" y="1526"/>
                </a:lnTo>
                <a:lnTo>
                  <a:pt x="586" y="1526"/>
                </a:lnTo>
                <a:lnTo>
                  <a:pt x="590" y="1522"/>
                </a:lnTo>
                <a:lnTo>
                  <a:pt x="594" y="1518"/>
                </a:lnTo>
                <a:lnTo>
                  <a:pt x="600" y="1516"/>
                </a:lnTo>
                <a:lnTo>
                  <a:pt x="608" y="1514"/>
                </a:lnTo>
                <a:lnTo>
                  <a:pt x="620" y="1514"/>
                </a:lnTo>
                <a:lnTo>
                  <a:pt x="632" y="1516"/>
                </a:lnTo>
                <a:lnTo>
                  <a:pt x="648" y="1520"/>
                </a:lnTo>
                <a:lnTo>
                  <a:pt x="648" y="1520"/>
                </a:lnTo>
                <a:lnTo>
                  <a:pt x="662" y="1528"/>
                </a:lnTo>
                <a:lnTo>
                  <a:pt x="668" y="1532"/>
                </a:lnTo>
                <a:lnTo>
                  <a:pt x="670" y="1536"/>
                </a:lnTo>
                <a:lnTo>
                  <a:pt x="668" y="1536"/>
                </a:lnTo>
                <a:lnTo>
                  <a:pt x="664" y="1538"/>
                </a:lnTo>
                <a:lnTo>
                  <a:pt x="670" y="1538"/>
                </a:lnTo>
                <a:lnTo>
                  <a:pt x="670" y="1538"/>
                </a:lnTo>
                <a:lnTo>
                  <a:pt x="682" y="1536"/>
                </a:lnTo>
                <a:lnTo>
                  <a:pt x="692" y="1532"/>
                </a:lnTo>
                <a:lnTo>
                  <a:pt x="700" y="1528"/>
                </a:lnTo>
                <a:lnTo>
                  <a:pt x="700" y="1528"/>
                </a:lnTo>
                <a:lnTo>
                  <a:pt x="708" y="1522"/>
                </a:lnTo>
                <a:lnTo>
                  <a:pt x="716" y="1518"/>
                </a:lnTo>
                <a:lnTo>
                  <a:pt x="724" y="1516"/>
                </a:lnTo>
                <a:lnTo>
                  <a:pt x="724" y="1516"/>
                </a:lnTo>
                <a:lnTo>
                  <a:pt x="734" y="1518"/>
                </a:lnTo>
                <a:lnTo>
                  <a:pt x="744" y="1522"/>
                </a:lnTo>
                <a:lnTo>
                  <a:pt x="754" y="1528"/>
                </a:lnTo>
                <a:lnTo>
                  <a:pt x="754" y="1528"/>
                </a:lnTo>
                <a:lnTo>
                  <a:pt x="758" y="1530"/>
                </a:lnTo>
                <a:lnTo>
                  <a:pt x="768" y="1532"/>
                </a:lnTo>
                <a:lnTo>
                  <a:pt x="774" y="1532"/>
                </a:lnTo>
                <a:lnTo>
                  <a:pt x="780" y="1532"/>
                </a:lnTo>
                <a:lnTo>
                  <a:pt x="786" y="1528"/>
                </a:lnTo>
                <a:lnTo>
                  <a:pt x="794" y="1520"/>
                </a:lnTo>
                <a:lnTo>
                  <a:pt x="794" y="1520"/>
                </a:lnTo>
                <a:lnTo>
                  <a:pt x="800" y="1512"/>
                </a:lnTo>
                <a:lnTo>
                  <a:pt x="806" y="1500"/>
                </a:lnTo>
                <a:lnTo>
                  <a:pt x="812" y="1478"/>
                </a:lnTo>
                <a:lnTo>
                  <a:pt x="816" y="1458"/>
                </a:lnTo>
                <a:lnTo>
                  <a:pt x="816" y="1452"/>
                </a:lnTo>
                <a:lnTo>
                  <a:pt x="840" y="1406"/>
                </a:lnTo>
                <a:lnTo>
                  <a:pt x="844" y="1388"/>
                </a:lnTo>
                <a:lnTo>
                  <a:pt x="870" y="1386"/>
                </a:lnTo>
                <a:lnTo>
                  <a:pt x="894" y="1318"/>
                </a:lnTo>
                <a:lnTo>
                  <a:pt x="922" y="1204"/>
                </a:lnTo>
                <a:lnTo>
                  <a:pt x="952" y="1056"/>
                </a:lnTo>
                <a:lnTo>
                  <a:pt x="970" y="942"/>
                </a:lnTo>
                <a:lnTo>
                  <a:pt x="970" y="942"/>
                </a:lnTo>
                <a:lnTo>
                  <a:pt x="974" y="940"/>
                </a:lnTo>
                <a:lnTo>
                  <a:pt x="978" y="928"/>
                </a:lnTo>
                <a:lnTo>
                  <a:pt x="984" y="908"/>
                </a:lnTo>
                <a:lnTo>
                  <a:pt x="986" y="894"/>
                </a:lnTo>
                <a:lnTo>
                  <a:pt x="988" y="880"/>
                </a:lnTo>
                <a:lnTo>
                  <a:pt x="988" y="880"/>
                </a:lnTo>
                <a:lnTo>
                  <a:pt x="990" y="866"/>
                </a:lnTo>
                <a:lnTo>
                  <a:pt x="994" y="858"/>
                </a:lnTo>
                <a:lnTo>
                  <a:pt x="1000" y="856"/>
                </a:lnTo>
                <a:lnTo>
                  <a:pt x="1004" y="854"/>
                </a:lnTo>
                <a:lnTo>
                  <a:pt x="1004" y="880"/>
                </a:lnTo>
                <a:lnTo>
                  <a:pt x="996" y="942"/>
                </a:lnTo>
                <a:lnTo>
                  <a:pt x="998" y="962"/>
                </a:lnTo>
                <a:lnTo>
                  <a:pt x="990" y="990"/>
                </a:lnTo>
                <a:lnTo>
                  <a:pt x="990" y="1034"/>
                </a:lnTo>
                <a:lnTo>
                  <a:pt x="990" y="1046"/>
                </a:lnTo>
                <a:lnTo>
                  <a:pt x="990" y="1108"/>
                </a:lnTo>
                <a:lnTo>
                  <a:pt x="998" y="1112"/>
                </a:lnTo>
                <a:lnTo>
                  <a:pt x="998" y="1122"/>
                </a:lnTo>
                <a:lnTo>
                  <a:pt x="990" y="1130"/>
                </a:lnTo>
                <a:lnTo>
                  <a:pt x="992" y="1160"/>
                </a:lnTo>
                <a:lnTo>
                  <a:pt x="992" y="1208"/>
                </a:lnTo>
                <a:lnTo>
                  <a:pt x="1010" y="1248"/>
                </a:lnTo>
                <a:lnTo>
                  <a:pt x="1040" y="1274"/>
                </a:lnTo>
                <a:lnTo>
                  <a:pt x="1044" y="1246"/>
                </a:lnTo>
                <a:lnTo>
                  <a:pt x="1048" y="1274"/>
                </a:lnTo>
                <a:lnTo>
                  <a:pt x="1078" y="1248"/>
                </a:lnTo>
                <a:lnTo>
                  <a:pt x="1096" y="1208"/>
                </a:lnTo>
                <a:lnTo>
                  <a:pt x="1096" y="1160"/>
                </a:lnTo>
                <a:lnTo>
                  <a:pt x="1098" y="1130"/>
                </a:lnTo>
                <a:lnTo>
                  <a:pt x="1088" y="1122"/>
                </a:lnTo>
                <a:lnTo>
                  <a:pt x="1088" y="1112"/>
                </a:lnTo>
                <a:lnTo>
                  <a:pt x="1098" y="1108"/>
                </a:lnTo>
                <a:lnTo>
                  <a:pt x="1098" y="1046"/>
                </a:lnTo>
                <a:lnTo>
                  <a:pt x="1098" y="1034"/>
                </a:lnTo>
                <a:lnTo>
                  <a:pt x="1098" y="990"/>
                </a:lnTo>
                <a:lnTo>
                  <a:pt x="1088" y="962"/>
                </a:lnTo>
                <a:lnTo>
                  <a:pt x="1090" y="942"/>
                </a:lnTo>
                <a:lnTo>
                  <a:pt x="1084" y="880"/>
                </a:lnTo>
                <a:lnTo>
                  <a:pt x="1082" y="856"/>
                </a:lnTo>
                <a:lnTo>
                  <a:pt x="1082" y="856"/>
                </a:lnTo>
                <a:lnTo>
                  <a:pt x="1088" y="854"/>
                </a:lnTo>
                <a:lnTo>
                  <a:pt x="1094" y="858"/>
                </a:lnTo>
                <a:lnTo>
                  <a:pt x="1100" y="866"/>
                </a:lnTo>
                <a:lnTo>
                  <a:pt x="1102" y="880"/>
                </a:lnTo>
                <a:lnTo>
                  <a:pt x="1102" y="880"/>
                </a:lnTo>
                <a:lnTo>
                  <a:pt x="1102" y="894"/>
                </a:lnTo>
                <a:lnTo>
                  <a:pt x="1106" y="908"/>
                </a:lnTo>
                <a:lnTo>
                  <a:pt x="1112" y="928"/>
                </a:lnTo>
                <a:lnTo>
                  <a:pt x="1116" y="940"/>
                </a:lnTo>
                <a:lnTo>
                  <a:pt x="1120" y="942"/>
                </a:lnTo>
                <a:lnTo>
                  <a:pt x="1138" y="1056"/>
                </a:lnTo>
                <a:lnTo>
                  <a:pt x="1168" y="1204"/>
                </a:lnTo>
                <a:lnTo>
                  <a:pt x="1196" y="1318"/>
                </a:lnTo>
                <a:lnTo>
                  <a:pt x="1220" y="1386"/>
                </a:lnTo>
                <a:lnTo>
                  <a:pt x="1246" y="1388"/>
                </a:lnTo>
                <a:lnTo>
                  <a:pt x="1250" y="1406"/>
                </a:lnTo>
                <a:lnTo>
                  <a:pt x="1274" y="1452"/>
                </a:lnTo>
                <a:lnTo>
                  <a:pt x="1274" y="1452"/>
                </a:lnTo>
                <a:lnTo>
                  <a:pt x="1274" y="1458"/>
                </a:lnTo>
                <a:lnTo>
                  <a:pt x="1278" y="1478"/>
                </a:lnTo>
                <a:lnTo>
                  <a:pt x="1284" y="1500"/>
                </a:lnTo>
                <a:lnTo>
                  <a:pt x="1290" y="1512"/>
                </a:lnTo>
                <a:lnTo>
                  <a:pt x="1296" y="1520"/>
                </a:lnTo>
                <a:lnTo>
                  <a:pt x="1296" y="1520"/>
                </a:lnTo>
                <a:lnTo>
                  <a:pt x="1304" y="1528"/>
                </a:lnTo>
                <a:lnTo>
                  <a:pt x="1310" y="1532"/>
                </a:lnTo>
                <a:lnTo>
                  <a:pt x="1316" y="1532"/>
                </a:lnTo>
                <a:lnTo>
                  <a:pt x="1322" y="1532"/>
                </a:lnTo>
                <a:lnTo>
                  <a:pt x="1332" y="1530"/>
                </a:lnTo>
                <a:lnTo>
                  <a:pt x="1334" y="1528"/>
                </a:lnTo>
                <a:lnTo>
                  <a:pt x="1334" y="1528"/>
                </a:lnTo>
                <a:lnTo>
                  <a:pt x="1346" y="1522"/>
                </a:lnTo>
                <a:lnTo>
                  <a:pt x="1356" y="1518"/>
                </a:lnTo>
                <a:lnTo>
                  <a:pt x="1366" y="1516"/>
                </a:lnTo>
                <a:lnTo>
                  <a:pt x="1366" y="1516"/>
                </a:lnTo>
                <a:lnTo>
                  <a:pt x="1374" y="1518"/>
                </a:lnTo>
                <a:lnTo>
                  <a:pt x="1382" y="1522"/>
                </a:lnTo>
                <a:lnTo>
                  <a:pt x="1390" y="1528"/>
                </a:lnTo>
                <a:lnTo>
                  <a:pt x="1390" y="1528"/>
                </a:lnTo>
                <a:lnTo>
                  <a:pt x="1398" y="1532"/>
                </a:lnTo>
                <a:lnTo>
                  <a:pt x="1406" y="1536"/>
                </a:lnTo>
                <a:lnTo>
                  <a:pt x="1420" y="1538"/>
                </a:lnTo>
                <a:lnTo>
                  <a:pt x="1420" y="1538"/>
                </a:lnTo>
                <a:lnTo>
                  <a:pt x="1426" y="1538"/>
                </a:lnTo>
                <a:lnTo>
                  <a:pt x="1422" y="1536"/>
                </a:lnTo>
                <a:lnTo>
                  <a:pt x="1420" y="1536"/>
                </a:lnTo>
                <a:lnTo>
                  <a:pt x="1422" y="1532"/>
                </a:lnTo>
                <a:lnTo>
                  <a:pt x="1428" y="1528"/>
                </a:lnTo>
                <a:lnTo>
                  <a:pt x="1442" y="1520"/>
                </a:lnTo>
                <a:lnTo>
                  <a:pt x="1442" y="1520"/>
                </a:lnTo>
                <a:lnTo>
                  <a:pt x="1458" y="1516"/>
                </a:lnTo>
                <a:lnTo>
                  <a:pt x="1470" y="1514"/>
                </a:lnTo>
                <a:lnTo>
                  <a:pt x="1482" y="1514"/>
                </a:lnTo>
                <a:lnTo>
                  <a:pt x="1490" y="1516"/>
                </a:lnTo>
                <a:lnTo>
                  <a:pt x="1496" y="1518"/>
                </a:lnTo>
                <a:lnTo>
                  <a:pt x="1500" y="1522"/>
                </a:lnTo>
                <a:lnTo>
                  <a:pt x="1502" y="1526"/>
                </a:lnTo>
                <a:lnTo>
                  <a:pt x="1502" y="1526"/>
                </a:lnTo>
                <a:lnTo>
                  <a:pt x="1508" y="1532"/>
                </a:lnTo>
                <a:lnTo>
                  <a:pt x="1522" y="1554"/>
                </a:lnTo>
                <a:lnTo>
                  <a:pt x="1542" y="1592"/>
                </a:lnTo>
                <a:lnTo>
                  <a:pt x="1568" y="1650"/>
                </a:lnTo>
                <a:lnTo>
                  <a:pt x="1568" y="1650"/>
                </a:lnTo>
                <a:lnTo>
                  <a:pt x="1576" y="1666"/>
                </a:lnTo>
                <a:lnTo>
                  <a:pt x="1582" y="1678"/>
                </a:lnTo>
                <a:lnTo>
                  <a:pt x="1590" y="1690"/>
                </a:lnTo>
                <a:lnTo>
                  <a:pt x="1598" y="1698"/>
                </a:lnTo>
                <a:lnTo>
                  <a:pt x="1604" y="1704"/>
                </a:lnTo>
                <a:lnTo>
                  <a:pt x="1612" y="1710"/>
                </a:lnTo>
                <a:lnTo>
                  <a:pt x="1620" y="1712"/>
                </a:lnTo>
                <a:lnTo>
                  <a:pt x="1626" y="1714"/>
                </a:lnTo>
                <a:lnTo>
                  <a:pt x="1634" y="1714"/>
                </a:lnTo>
                <a:lnTo>
                  <a:pt x="1640" y="1714"/>
                </a:lnTo>
                <a:lnTo>
                  <a:pt x="1652" y="1710"/>
                </a:lnTo>
                <a:lnTo>
                  <a:pt x="1664" y="1702"/>
                </a:lnTo>
                <a:lnTo>
                  <a:pt x="1672" y="1692"/>
                </a:lnTo>
                <a:lnTo>
                  <a:pt x="1672" y="1692"/>
                </a:lnTo>
                <a:lnTo>
                  <a:pt x="1676" y="1686"/>
                </a:lnTo>
                <a:lnTo>
                  <a:pt x="1678" y="1680"/>
                </a:lnTo>
                <a:lnTo>
                  <a:pt x="1682" y="1666"/>
                </a:lnTo>
                <a:lnTo>
                  <a:pt x="1680" y="1650"/>
                </a:lnTo>
                <a:lnTo>
                  <a:pt x="1678" y="1636"/>
                </a:lnTo>
                <a:lnTo>
                  <a:pt x="1670" y="1614"/>
                </a:lnTo>
                <a:lnTo>
                  <a:pt x="1666" y="1604"/>
                </a:lnTo>
                <a:lnTo>
                  <a:pt x="1666" y="1604"/>
                </a:lnTo>
                <a:lnTo>
                  <a:pt x="1650" y="1578"/>
                </a:lnTo>
                <a:lnTo>
                  <a:pt x="1636" y="1560"/>
                </a:lnTo>
                <a:lnTo>
                  <a:pt x="1630" y="1554"/>
                </a:lnTo>
                <a:lnTo>
                  <a:pt x="1622" y="1550"/>
                </a:lnTo>
                <a:lnTo>
                  <a:pt x="1622" y="1550"/>
                </a:lnTo>
                <a:lnTo>
                  <a:pt x="1618" y="1546"/>
                </a:lnTo>
                <a:lnTo>
                  <a:pt x="1612" y="1540"/>
                </a:lnTo>
                <a:lnTo>
                  <a:pt x="1598" y="1522"/>
                </a:lnTo>
                <a:lnTo>
                  <a:pt x="1566" y="1462"/>
                </a:lnTo>
                <a:lnTo>
                  <a:pt x="1566" y="1462"/>
                </a:lnTo>
                <a:lnTo>
                  <a:pt x="1558" y="1446"/>
                </a:lnTo>
                <a:lnTo>
                  <a:pt x="1554" y="1432"/>
                </a:lnTo>
                <a:lnTo>
                  <a:pt x="1554" y="1422"/>
                </a:lnTo>
                <a:lnTo>
                  <a:pt x="1556" y="1414"/>
                </a:lnTo>
                <a:lnTo>
                  <a:pt x="1558" y="1408"/>
                </a:lnTo>
                <a:lnTo>
                  <a:pt x="1560" y="1404"/>
                </a:lnTo>
                <a:lnTo>
                  <a:pt x="1562" y="1400"/>
                </a:lnTo>
                <a:lnTo>
                  <a:pt x="1564" y="1396"/>
                </a:lnTo>
                <a:lnTo>
                  <a:pt x="1564" y="1396"/>
                </a:lnTo>
                <a:lnTo>
                  <a:pt x="1564" y="1394"/>
                </a:lnTo>
                <a:lnTo>
                  <a:pt x="1566" y="1390"/>
                </a:lnTo>
                <a:lnTo>
                  <a:pt x="1576" y="1384"/>
                </a:lnTo>
                <a:lnTo>
                  <a:pt x="1588" y="1380"/>
                </a:lnTo>
                <a:lnTo>
                  <a:pt x="1604" y="1380"/>
                </a:lnTo>
                <a:lnTo>
                  <a:pt x="1604" y="1380"/>
                </a:lnTo>
                <a:lnTo>
                  <a:pt x="1616" y="1378"/>
                </a:lnTo>
                <a:lnTo>
                  <a:pt x="1622" y="1374"/>
                </a:lnTo>
                <a:lnTo>
                  <a:pt x="1630" y="1364"/>
                </a:lnTo>
                <a:lnTo>
                  <a:pt x="1630" y="1364"/>
                </a:lnTo>
                <a:lnTo>
                  <a:pt x="1632" y="1360"/>
                </a:lnTo>
                <a:lnTo>
                  <a:pt x="1632" y="1354"/>
                </a:lnTo>
                <a:lnTo>
                  <a:pt x="1632" y="1338"/>
                </a:lnTo>
                <a:lnTo>
                  <a:pt x="1632" y="1316"/>
                </a:lnTo>
                <a:lnTo>
                  <a:pt x="1632" y="1316"/>
                </a:lnTo>
                <a:lnTo>
                  <a:pt x="1632" y="1310"/>
                </a:lnTo>
                <a:lnTo>
                  <a:pt x="1634" y="1294"/>
                </a:lnTo>
                <a:lnTo>
                  <a:pt x="1638" y="1286"/>
                </a:lnTo>
                <a:lnTo>
                  <a:pt x="1642" y="1280"/>
                </a:lnTo>
                <a:lnTo>
                  <a:pt x="1650" y="1274"/>
                </a:lnTo>
                <a:lnTo>
                  <a:pt x="1662" y="1272"/>
                </a:lnTo>
                <a:lnTo>
                  <a:pt x="1662" y="1272"/>
                </a:lnTo>
                <a:lnTo>
                  <a:pt x="1674" y="1272"/>
                </a:lnTo>
                <a:lnTo>
                  <a:pt x="1684" y="1268"/>
                </a:lnTo>
                <a:lnTo>
                  <a:pt x="1692" y="1264"/>
                </a:lnTo>
                <a:lnTo>
                  <a:pt x="1698" y="1258"/>
                </a:lnTo>
                <a:lnTo>
                  <a:pt x="1706" y="1248"/>
                </a:lnTo>
                <a:lnTo>
                  <a:pt x="1708" y="1244"/>
                </a:lnTo>
                <a:lnTo>
                  <a:pt x="1710" y="1212"/>
                </a:lnTo>
                <a:lnTo>
                  <a:pt x="1710" y="1212"/>
                </a:lnTo>
                <a:lnTo>
                  <a:pt x="1710" y="1206"/>
                </a:lnTo>
                <a:lnTo>
                  <a:pt x="1708" y="1192"/>
                </a:lnTo>
                <a:lnTo>
                  <a:pt x="1710" y="1184"/>
                </a:lnTo>
                <a:lnTo>
                  <a:pt x="1712" y="1176"/>
                </a:lnTo>
                <a:lnTo>
                  <a:pt x="1718" y="1170"/>
                </a:lnTo>
                <a:lnTo>
                  <a:pt x="1726" y="1166"/>
                </a:lnTo>
                <a:lnTo>
                  <a:pt x="1726" y="1166"/>
                </a:lnTo>
                <a:lnTo>
                  <a:pt x="1734" y="1162"/>
                </a:lnTo>
                <a:lnTo>
                  <a:pt x="1738" y="1156"/>
                </a:lnTo>
                <a:lnTo>
                  <a:pt x="1742" y="1148"/>
                </a:lnTo>
                <a:lnTo>
                  <a:pt x="1746" y="1142"/>
                </a:lnTo>
                <a:lnTo>
                  <a:pt x="1748" y="1130"/>
                </a:lnTo>
                <a:lnTo>
                  <a:pt x="1748" y="1124"/>
                </a:lnTo>
                <a:lnTo>
                  <a:pt x="1736" y="1078"/>
                </a:lnTo>
                <a:lnTo>
                  <a:pt x="1724" y="1052"/>
                </a:lnTo>
                <a:lnTo>
                  <a:pt x="1706" y="1022"/>
                </a:lnTo>
                <a:lnTo>
                  <a:pt x="1702" y="1004"/>
                </a:lnTo>
                <a:lnTo>
                  <a:pt x="1706" y="988"/>
                </a:lnTo>
                <a:lnTo>
                  <a:pt x="1632" y="878"/>
                </a:lnTo>
                <a:lnTo>
                  <a:pt x="1632" y="878"/>
                </a:lnTo>
                <a:lnTo>
                  <a:pt x="1632" y="876"/>
                </a:lnTo>
                <a:lnTo>
                  <a:pt x="1632" y="874"/>
                </a:lnTo>
                <a:lnTo>
                  <a:pt x="1628" y="868"/>
                </a:lnTo>
                <a:lnTo>
                  <a:pt x="1620" y="858"/>
                </a:lnTo>
                <a:lnTo>
                  <a:pt x="1600" y="842"/>
                </a:lnTo>
                <a:lnTo>
                  <a:pt x="1572" y="820"/>
                </a:lnTo>
                <a:lnTo>
                  <a:pt x="1528" y="790"/>
                </a:lnTo>
                <a:lnTo>
                  <a:pt x="1466" y="754"/>
                </a:lnTo>
                <a:lnTo>
                  <a:pt x="1486" y="752"/>
                </a:lnTo>
                <a:lnTo>
                  <a:pt x="1556" y="746"/>
                </a:lnTo>
                <a:lnTo>
                  <a:pt x="1606" y="746"/>
                </a:lnTo>
                <a:lnTo>
                  <a:pt x="1660" y="746"/>
                </a:lnTo>
                <a:lnTo>
                  <a:pt x="1712" y="740"/>
                </a:lnTo>
                <a:lnTo>
                  <a:pt x="1712" y="740"/>
                </a:lnTo>
                <a:lnTo>
                  <a:pt x="1734" y="732"/>
                </a:lnTo>
                <a:lnTo>
                  <a:pt x="1750" y="724"/>
                </a:lnTo>
                <a:lnTo>
                  <a:pt x="1758" y="718"/>
                </a:lnTo>
                <a:lnTo>
                  <a:pt x="1762" y="714"/>
                </a:lnTo>
                <a:lnTo>
                  <a:pt x="1762" y="714"/>
                </a:lnTo>
                <a:lnTo>
                  <a:pt x="1776" y="694"/>
                </a:lnTo>
                <a:lnTo>
                  <a:pt x="1786" y="680"/>
                </a:lnTo>
                <a:lnTo>
                  <a:pt x="1802" y="660"/>
                </a:lnTo>
                <a:lnTo>
                  <a:pt x="1802" y="660"/>
                </a:lnTo>
                <a:lnTo>
                  <a:pt x="1818" y="640"/>
                </a:lnTo>
                <a:lnTo>
                  <a:pt x="1826" y="624"/>
                </a:lnTo>
                <a:lnTo>
                  <a:pt x="1830" y="614"/>
                </a:lnTo>
                <a:lnTo>
                  <a:pt x="1830" y="612"/>
                </a:lnTo>
                <a:lnTo>
                  <a:pt x="1830" y="612"/>
                </a:lnTo>
                <a:lnTo>
                  <a:pt x="1834" y="594"/>
                </a:lnTo>
                <a:lnTo>
                  <a:pt x="1840" y="582"/>
                </a:lnTo>
                <a:lnTo>
                  <a:pt x="1842" y="578"/>
                </a:lnTo>
                <a:lnTo>
                  <a:pt x="1846" y="574"/>
                </a:lnTo>
                <a:lnTo>
                  <a:pt x="1846" y="574"/>
                </a:lnTo>
                <a:lnTo>
                  <a:pt x="1850" y="572"/>
                </a:lnTo>
                <a:lnTo>
                  <a:pt x="1854" y="564"/>
                </a:lnTo>
                <a:lnTo>
                  <a:pt x="1864" y="546"/>
                </a:lnTo>
                <a:lnTo>
                  <a:pt x="1868" y="536"/>
                </a:lnTo>
                <a:lnTo>
                  <a:pt x="1870" y="526"/>
                </a:lnTo>
                <a:lnTo>
                  <a:pt x="1870" y="518"/>
                </a:lnTo>
                <a:lnTo>
                  <a:pt x="1868" y="512"/>
                </a:lnTo>
                <a:lnTo>
                  <a:pt x="1868" y="512"/>
                </a:lnTo>
                <a:lnTo>
                  <a:pt x="1864" y="506"/>
                </a:lnTo>
                <a:lnTo>
                  <a:pt x="1864" y="498"/>
                </a:lnTo>
                <a:lnTo>
                  <a:pt x="1866" y="492"/>
                </a:lnTo>
                <a:lnTo>
                  <a:pt x="1868" y="486"/>
                </a:lnTo>
                <a:lnTo>
                  <a:pt x="1872" y="476"/>
                </a:lnTo>
                <a:lnTo>
                  <a:pt x="1876" y="472"/>
                </a:lnTo>
                <a:lnTo>
                  <a:pt x="1876" y="472"/>
                </a:lnTo>
                <a:lnTo>
                  <a:pt x="1888" y="462"/>
                </a:lnTo>
                <a:lnTo>
                  <a:pt x="1894" y="454"/>
                </a:lnTo>
                <a:lnTo>
                  <a:pt x="1894" y="450"/>
                </a:lnTo>
                <a:lnTo>
                  <a:pt x="1894" y="446"/>
                </a:lnTo>
                <a:lnTo>
                  <a:pt x="1894" y="446"/>
                </a:lnTo>
                <a:lnTo>
                  <a:pt x="1890" y="442"/>
                </a:lnTo>
                <a:lnTo>
                  <a:pt x="1890" y="434"/>
                </a:lnTo>
                <a:lnTo>
                  <a:pt x="1892" y="416"/>
                </a:lnTo>
                <a:lnTo>
                  <a:pt x="1898" y="394"/>
                </a:lnTo>
                <a:lnTo>
                  <a:pt x="1898" y="394"/>
                </a:lnTo>
                <a:lnTo>
                  <a:pt x="1914" y="374"/>
                </a:lnTo>
                <a:lnTo>
                  <a:pt x="1926" y="360"/>
                </a:lnTo>
                <a:lnTo>
                  <a:pt x="1928" y="354"/>
                </a:lnTo>
                <a:lnTo>
                  <a:pt x="1930" y="350"/>
                </a:lnTo>
                <a:lnTo>
                  <a:pt x="1930" y="350"/>
                </a:lnTo>
                <a:lnTo>
                  <a:pt x="1934" y="340"/>
                </a:lnTo>
                <a:lnTo>
                  <a:pt x="1944" y="324"/>
                </a:lnTo>
                <a:lnTo>
                  <a:pt x="1956" y="310"/>
                </a:lnTo>
                <a:lnTo>
                  <a:pt x="1964" y="304"/>
                </a:lnTo>
                <a:lnTo>
                  <a:pt x="1972" y="300"/>
                </a:lnTo>
                <a:lnTo>
                  <a:pt x="1972" y="300"/>
                </a:lnTo>
                <a:lnTo>
                  <a:pt x="1978" y="296"/>
                </a:lnTo>
                <a:lnTo>
                  <a:pt x="1986" y="290"/>
                </a:lnTo>
                <a:lnTo>
                  <a:pt x="1996" y="278"/>
                </a:lnTo>
                <a:lnTo>
                  <a:pt x="2004" y="264"/>
                </a:lnTo>
                <a:lnTo>
                  <a:pt x="2004" y="264"/>
                </a:lnTo>
                <a:lnTo>
                  <a:pt x="2010" y="252"/>
                </a:lnTo>
                <a:lnTo>
                  <a:pt x="2016" y="240"/>
                </a:lnTo>
                <a:lnTo>
                  <a:pt x="2020" y="236"/>
                </a:lnTo>
                <a:lnTo>
                  <a:pt x="2024" y="234"/>
                </a:lnTo>
                <a:lnTo>
                  <a:pt x="2024" y="234"/>
                </a:lnTo>
                <a:lnTo>
                  <a:pt x="2030" y="232"/>
                </a:lnTo>
                <a:lnTo>
                  <a:pt x="2034" y="226"/>
                </a:lnTo>
                <a:lnTo>
                  <a:pt x="2046" y="214"/>
                </a:lnTo>
                <a:lnTo>
                  <a:pt x="2056" y="198"/>
                </a:lnTo>
                <a:lnTo>
                  <a:pt x="2078" y="154"/>
                </a:lnTo>
                <a:lnTo>
                  <a:pt x="2090" y="112"/>
                </a:lnTo>
                <a:lnTo>
                  <a:pt x="2088" y="78"/>
                </a:lnTo>
                <a:close/>
                <a:moveTo>
                  <a:pt x="1040" y="574"/>
                </a:moveTo>
                <a:lnTo>
                  <a:pt x="1040" y="574"/>
                </a:lnTo>
                <a:lnTo>
                  <a:pt x="1040" y="574"/>
                </a:lnTo>
                <a:lnTo>
                  <a:pt x="1040" y="574"/>
                </a:lnTo>
                <a:lnTo>
                  <a:pt x="1040" y="574"/>
                </a:lnTo>
                <a:close/>
              </a:path>
            </a:pathLst>
          </a:custGeom>
          <a:solidFill>
            <a:srgbClr val="ABCC67">
              <a:alpha val="9803"/>
            </a:srgbClr>
          </a:solidFill>
          <a:ln w="9525" cap="flat">
            <a:solidFill>
              <a:srgbClr val="ABCC67">
                <a:alpha val="8627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endParaRPr sz="1400" kern="0">
              <a:solidFill>
                <a:srgbClr val="000000"/>
              </a:solidFill>
              <a:cs typeface="Arial"/>
              <a:sym typeface="Arial"/>
              <a:rtl val="0"/>
            </a:endParaRPr>
          </a:p>
        </p:txBody>
      </p:sp>
      <p:grpSp>
        <p:nvGrpSpPr>
          <p:cNvPr id="6" name="Shape 6"/>
          <p:cNvGrpSpPr/>
          <p:nvPr/>
        </p:nvGrpSpPr>
        <p:grpSpPr>
          <a:xfrm>
            <a:off x="-152027" y="-215178"/>
            <a:ext cx="10059775" cy="7073201"/>
            <a:chOff x="-152027" y="-215179"/>
            <a:chExt cx="10059775" cy="7073201"/>
          </a:xfrm>
        </p:grpSpPr>
        <p:grpSp>
          <p:nvGrpSpPr>
            <p:cNvPr id="7" name="Shape 7"/>
            <p:cNvGrpSpPr/>
            <p:nvPr/>
          </p:nvGrpSpPr>
          <p:grpSpPr>
            <a:xfrm>
              <a:off x="-140746" y="146151"/>
              <a:ext cx="9427756" cy="6440089"/>
              <a:chOff x="-140746" y="146151"/>
              <a:chExt cx="9427756" cy="6440089"/>
            </a:xfrm>
          </p:grpSpPr>
          <p:grpSp>
            <p:nvGrpSpPr>
              <p:cNvPr id="8" name="Shape 8"/>
              <p:cNvGrpSpPr/>
              <p:nvPr/>
            </p:nvGrpSpPr>
            <p:grpSpPr>
              <a:xfrm rot="2429338">
                <a:off x="8527" y="447135"/>
                <a:ext cx="1128259" cy="875914"/>
                <a:chOff x="-162267" y="4120976"/>
                <a:chExt cx="3435350" cy="2667000"/>
              </a:xfrm>
            </p:grpSpPr>
            <p:sp>
              <p:nvSpPr>
                <p:cNvPr id="9" name="Shape 9"/>
                <p:cNvSpPr/>
                <p:nvPr/>
              </p:nvSpPr>
              <p:spPr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" h="414" extrusionOk="0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10" name="Shape 10"/>
                <p:cNvSpPr/>
                <p:nvPr/>
              </p:nvSpPr>
              <p:spPr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80" h="414" extrusionOk="0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11" name="Shape 11"/>
                <p:cNvSpPr/>
                <p:nvPr/>
              </p:nvSpPr>
              <p:spPr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164" h="1680" extrusionOk="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12" name="Shape 12"/>
              <p:cNvGrpSpPr/>
              <p:nvPr/>
            </p:nvGrpSpPr>
            <p:grpSpPr>
              <a:xfrm rot="-2106335">
                <a:off x="353923" y="1671596"/>
                <a:ext cx="992739" cy="814143"/>
                <a:chOff x="381000" y="304800"/>
                <a:chExt cx="3317875" cy="2720975"/>
              </a:xfrm>
            </p:grpSpPr>
            <p:sp>
              <p:nvSpPr>
                <p:cNvPr id="13" name="Shape 13"/>
                <p:cNvSpPr/>
                <p:nvPr/>
              </p:nvSpPr>
              <p:spPr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2" h="344" extrusionOk="0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14" name="Shape 14"/>
                <p:cNvSpPr/>
                <p:nvPr/>
              </p:nvSpPr>
              <p:spPr>
                <a:xfrm>
                  <a:off x="2057400" y="654050"/>
                  <a:ext cx="368300" cy="5461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2" h="344" extrusionOk="0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15" name="Shape 15"/>
                <p:cNvSpPr/>
                <p:nvPr/>
              </p:nvSpPr>
              <p:spPr>
                <a:xfrm>
                  <a:off x="381000" y="304800"/>
                  <a:ext cx="3317875" cy="27209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90" h="1714" extrusionOk="0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16" name="Shape 16"/>
              <p:cNvGrpSpPr/>
              <p:nvPr/>
            </p:nvGrpSpPr>
            <p:grpSpPr>
              <a:xfrm rot="-1888931">
                <a:off x="391816" y="4560621"/>
                <a:ext cx="1094992" cy="933829"/>
                <a:chOff x="5181600" y="457200"/>
                <a:chExt cx="3235325" cy="2759075"/>
              </a:xfrm>
            </p:grpSpPr>
            <p:sp>
              <p:nvSpPr>
                <p:cNvPr id="17" name="Shape 17"/>
                <p:cNvSpPr/>
                <p:nvPr/>
              </p:nvSpPr>
              <p:spPr>
                <a:xfrm>
                  <a:off x="6400801" y="787399"/>
                  <a:ext cx="390523" cy="5810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6" h="366" extrusionOk="0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18" name="Shape 18"/>
                <p:cNvSpPr/>
                <p:nvPr/>
              </p:nvSpPr>
              <p:spPr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4" h="366" extrusionOk="0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19" name="Shape 19"/>
                <p:cNvSpPr/>
                <p:nvPr/>
              </p:nvSpPr>
              <p:spPr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38" h="1738" extrusionOk="0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20" name="Shape 20"/>
              <p:cNvGrpSpPr/>
              <p:nvPr/>
            </p:nvGrpSpPr>
            <p:grpSpPr>
              <a:xfrm rot="-1888931">
                <a:off x="7705128" y="419212"/>
                <a:ext cx="1376651" cy="1173997"/>
                <a:chOff x="5181600" y="457200"/>
                <a:chExt cx="3235325" cy="2759075"/>
              </a:xfrm>
            </p:grpSpPr>
            <p:sp>
              <p:nvSpPr>
                <p:cNvPr id="21" name="Shape 21"/>
                <p:cNvSpPr/>
                <p:nvPr/>
              </p:nvSpPr>
              <p:spPr>
                <a:xfrm>
                  <a:off x="6400801" y="787399"/>
                  <a:ext cx="390523" cy="5810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6" h="366" extrusionOk="0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22" name="Shape 22"/>
                <p:cNvSpPr/>
                <p:nvPr/>
              </p:nvSpPr>
              <p:spPr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4" h="366" extrusionOk="0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23" name="Shape 23"/>
                <p:cNvSpPr/>
                <p:nvPr/>
              </p:nvSpPr>
              <p:spPr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38" h="1738" extrusionOk="0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24" name="Shape 24"/>
              <p:cNvGrpSpPr/>
              <p:nvPr/>
            </p:nvGrpSpPr>
            <p:grpSpPr>
              <a:xfrm rot="2429339">
                <a:off x="7324516" y="3846322"/>
                <a:ext cx="1472287" cy="1142999"/>
                <a:chOff x="381000" y="3581400"/>
                <a:chExt cx="3435350" cy="2667000"/>
              </a:xfrm>
            </p:grpSpPr>
            <p:sp>
              <p:nvSpPr>
                <p:cNvPr id="25" name="Shape 25"/>
                <p:cNvSpPr/>
                <p:nvPr/>
              </p:nvSpPr>
              <p:spPr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" h="414" extrusionOk="0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26" name="Shape 26"/>
                <p:cNvSpPr/>
                <p:nvPr/>
              </p:nvSpPr>
              <p:spPr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80" h="414" extrusionOk="0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27" name="Shape 27"/>
                <p:cNvSpPr/>
                <p:nvPr/>
              </p:nvSpPr>
              <p:spPr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164" h="1680" extrusionOk="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28" name="Shape 28"/>
              <p:cNvGrpSpPr/>
              <p:nvPr/>
            </p:nvGrpSpPr>
            <p:grpSpPr>
              <a:xfrm rot="-2106335">
                <a:off x="7783359" y="5358488"/>
                <a:ext cx="1188480" cy="974662"/>
                <a:chOff x="381000" y="304800"/>
                <a:chExt cx="3317875" cy="2720975"/>
              </a:xfrm>
            </p:grpSpPr>
            <p:sp>
              <p:nvSpPr>
                <p:cNvPr id="29" name="Shape 29"/>
                <p:cNvSpPr/>
                <p:nvPr/>
              </p:nvSpPr>
              <p:spPr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2" h="344" extrusionOk="0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30" name="Shape 30"/>
                <p:cNvSpPr/>
                <p:nvPr/>
              </p:nvSpPr>
              <p:spPr>
                <a:xfrm>
                  <a:off x="2057400" y="654050"/>
                  <a:ext cx="368300" cy="5461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2" h="344" extrusionOk="0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31" name="Shape 31"/>
                <p:cNvSpPr/>
                <p:nvPr/>
              </p:nvSpPr>
              <p:spPr>
                <a:xfrm>
                  <a:off x="381000" y="304800"/>
                  <a:ext cx="3317875" cy="27209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90" h="1714" extrusionOk="0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rgbClr val="D7F2AA">
                    <a:alpha val="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</p:grpSp>
        <p:grpSp>
          <p:nvGrpSpPr>
            <p:cNvPr id="32" name="Shape 32"/>
            <p:cNvGrpSpPr/>
            <p:nvPr/>
          </p:nvGrpSpPr>
          <p:grpSpPr>
            <a:xfrm>
              <a:off x="-152027" y="-215179"/>
              <a:ext cx="9630525" cy="7073201"/>
              <a:chOff x="-152027" y="-215179"/>
              <a:chExt cx="9630525" cy="7073201"/>
            </a:xfrm>
          </p:grpSpPr>
          <p:grpSp>
            <p:nvGrpSpPr>
              <p:cNvPr id="33" name="Shape 33"/>
              <p:cNvGrpSpPr/>
              <p:nvPr/>
            </p:nvGrpSpPr>
            <p:grpSpPr>
              <a:xfrm rot="-1540235">
                <a:off x="104360" y="102414"/>
                <a:ext cx="1831034" cy="1600891"/>
                <a:chOff x="289963" y="-152265"/>
                <a:chExt cx="3372959" cy="2949011"/>
              </a:xfrm>
            </p:grpSpPr>
            <p:sp>
              <p:nvSpPr>
                <p:cNvPr id="34" name="Shape 34"/>
                <p:cNvSpPr/>
                <p:nvPr/>
              </p:nvSpPr>
              <p:spPr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2" h="344" extrusionOk="0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solidFill>
                  <a:srgbClr val="D7F2AA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35" name="Shape 35"/>
                <p:cNvSpPr/>
                <p:nvPr/>
              </p:nvSpPr>
              <p:spPr>
                <a:xfrm>
                  <a:off x="2057400" y="654050"/>
                  <a:ext cx="368300" cy="5461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2" h="344" extrusionOk="0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solidFill>
                  <a:srgbClr val="D7F2AA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36" name="Shape 36"/>
                <p:cNvSpPr/>
                <p:nvPr/>
              </p:nvSpPr>
              <p:spPr>
                <a:xfrm rot="650724">
                  <a:off x="492450" y="105223"/>
                  <a:ext cx="2967985" cy="243403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90" h="1714" extrusionOk="0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rgbClr val="D7F2AA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37" name="Shape 37"/>
              <p:cNvGrpSpPr/>
              <p:nvPr/>
            </p:nvGrpSpPr>
            <p:grpSpPr>
              <a:xfrm rot="1419986">
                <a:off x="7374136" y="629719"/>
                <a:ext cx="1046469" cy="892408"/>
                <a:chOff x="5181600" y="457200"/>
                <a:chExt cx="3235325" cy="2759075"/>
              </a:xfrm>
            </p:grpSpPr>
            <p:sp>
              <p:nvSpPr>
                <p:cNvPr id="38" name="Shape 38"/>
                <p:cNvSpPr/>
                <p:nvPr/>
              </p:nvSpPr>
              <p:spPr>
                <a:xfrm>
                  <a:off x="6400801" y="787399"/>
                  <a:ext cx="390523" cy="5810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6" h="366" extrusionOk="0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solidFill>
                  <a:srgbClr val="D7F2AA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39" name="Shape 39"/>
                <p:cNvSpPr/>
                <p:nvPr/>
              </p:nvSpPr>
              <p:spPr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4" h="366" extrusionOk="0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solidFill>
                  <a:srgbClr val="D7F2AA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40" name="Shape 40"/>
                <p:cNvSpPr/>
                <p:nvPr/>
              </p:nvSpPr>
              <p:spPr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38" h="1738" extrusionOk="0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rgbClr val="D7F2AA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41" name="Shape 41"/>
              <p:cNvGrpSpPr/>
              <p:nvPr/>
            </p:nvGrpSpPr>
            <p:grpSpPr>
              <a:xfrm rot="1645451">
                <a:off x="7790482" y="4107476"/>
                <a:ext cx="1436831" cy="1441322"/>
                <a:chOff x="-263585" y="-1723426"/>
                <a:chExt cx="4262921" cy="4276239"/>
              </a:xfrm>
            </p:grpSpPr>
            <p:sp>
              <p:nvSpPr>
                <p:cNvPr id="42" name="Shape 42"/>
                <p:cNvSpPr/>
                <p:nvPr/>
              </p:nvSpPr>
              <p:spPr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2" h="344" extrusionOk="0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solidFill>
                  <a:srgbClr val="D7F2AA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43" name="Shape 43"/>
                <p:cNvSpPr/>
                <p:nvPr/>
              </p:nvSpPr>
              <p:spPr>
                <a:xfrm>
                  <a:off x="2057400" y="654050"/>
                  <a:ext cx="368300" cy="5461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32" h="344" extrusionOk="0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solidFill>
                  <a:srgbClr val="D7F2AA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44" name="Shape 44"/>
                <p:cNvSpPr/>
                <p:nvPr/>
              </p:nvSpPr>
              <p:spPr>
                <a:xfrm rot="-2754240">
                  <a:off x="208939" y="-945796"/>
                  <a:ext cx="3317870" cy="272097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90" h="1714" extrusionOk="0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rgbClr val="D7F2AA">
                    <a:alpha val="5882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45" name="Shape 45"/>
              <p:cNvGrpSpPr/>
              <p:nvPr/>
            </p:nvGrpSpPr>
            <p:grpSpPr>
              <a:xfrm>
                <a:off x="-8" y="5334004"/>
                <a:ext cx="1188232" cy="1524016"/>
                <a:chOff x="2743200" y="306387"/>
                <a:chExt cx="1876425" cy="2406650"/>
              </a:xfrm>
            </p:grpSpPr>
            <p:sp>
              <p:nvSpPr>
                <p:cNvPr id="46" name="Shape 46"/>
                <p:cNvSpPr/>
                <p:nvPr/>
              </p:nvSpPr>
              <p:spPr>
                <a:xfrm>
                  <a:off x="3333750" y="890587"/>
                  <a:ext cx="34925" cy="4826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2" h="304" extrusionOk="0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47" name="Shape 47"/>
                <p:cNvSpPr/>
                <p:nvPr/>
              </p:nvSpPr>
              <p:spPr>
                <a:xfrm>
                  <a:off x="3384550" y="1173162"/>
                  <a:ext cx="438150" cy="2127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6" h="134" extrusionOk="0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48" name="Shape 48"/>
                <p:cNvSpPr/>
                <p:nvPr/>
              </p:nvSpPr>
              <p:spPr>
                <a:xfrm>
                  <a:off x="2743200" y="306387"/>
                  <a:ext cx="1876425" cy="24066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182" h="1516" extrusionOk="0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rgbClr val="D7F2AA">
                    <a:alpha val="5882"/>
                  </a:srgbClr>
                </a:solidFill>
                <a:ln w="9525" cap="flat">
                  <a:solidFill>
                    <a:srgbClr val="ABCC67">
                      <a:alpha val="8627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49" name="Shape 49"/>
              <p:cNvGrpSpPr/>
              <p:nvPr/>
            </p:nvGrpSpPr>
            <p:grpSpPr>
              <a:xfrm>
                <a:off x="3" y="2846361"/>
                <a:ext cx="930493" cy="1301751"/>
                <a:chOff x="5073650" y="2381608"/>
                <a:chExt cx="1257300" cy="1758950"/>
              </a:xfrm>
            </p:grpSpPr>
            <p:sp>
              <p:nvSpPr>
                <p:cNvPr id="50" name="Shape 50"/>
                <p:cNvSpPr/>
                <p:nvPr/>
              </p:nvSpPr>
              <p:spPr>
                <a:xfrm>
                  <a:off x="5073650" y="3192463"/>
                  <a:ext cx="114300" cy="1778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2" h="112" extrusionOk="0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51" name="Shape 51"/>
                <p:cNvSpPr/>
                <p:nvPr/>
              </p:nvSpPr>
              <p:spPr>
                <a:xfrm>
                  <a:off x="5210175" y="2935288"/>
                  <a:ext cx="292100" cy="4349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84" h="274" extrusionOk="0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52" name="Shape 52"/>
                <p:cNvSpPr/>
                <p:nvPr/>
              </p:nvSpPr>
              <p:spPr>
                <a:xfrm>
                  <a:off x="5073650" y="2381608"/>
                  <a:ext cx="1257300" cy="17589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792" h="1108" extrusionOk="0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rgbClr val="D7F2AA">
                    <a:alpha val="13725"/>
                  </a:srgbClr>
                </a:solidFill>
                <a:ln w="9525" cap="flat">
                  <a:solidFill>
                    <a:srgbClr val="ABCC67">
                      <a:alpha val="15686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53" name="Shape 53"/>
              <p:cNvGrpSpPr/>
              <p:nvPr/>
            </p:nvGrpSpPr>
            <p:grpSpPr>
              <a:xfrm>
                <a:off x="4876749" y="5704502"/>
                <a:ext cx="1752574" cy="1153496"/>
                <a:chOff x="4978400" y="152400"/>
                <a:chExt cx="2489200" cy="1638300"/>
              </a:xfrm>
            </p:grpSpPr>
            <p:sp>
              <p:nvSpPr>
                <p:cNvPr id="54" name="Shape 54"/>
                <p:cNvSpPr/>
                <p:nvPr/>
              </p:nvSpPr>
              <p:spPr>
                <a:xfrm>
                  <a:off x="6003925" y="923925"/>
                  <a:ext cx="22225" cy="5461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4" h="344" extrusionOk="0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55" name="Shape 55"/>
                <p:cNvSpPr/>
                <p:nvPr/>
              </p:nvSpPr>
              <p:spPr>
                <a:xfrm>
                  <a:off x="6045200" y="1257300"/>
                  <a:ext cx="501650" cy="2286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16" h="144" extrusionOk="0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56" name="Shape 56"/>
                <p:cNvSpPr/>
                <p:nvPr/>
              </p:nvSpPr>
              <p:spPr>
                <a:xfrm>
                  <a:off x="4978400" y="152400"/>
                  <a:ext cx="2489200" cy="16383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68" h="1032" extrusionOk="0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rgbClr val="D7F2AA">
                    <a:alpha val="8627"/>
                  </a:srgbClr>
                </a:solidFill>
                <a:ln w="9525" cap="flat">
                  <a:solidFill>
                    <a:srgbClr val="FEFFFF">
                      <a:alpha val="11764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57" name="Shape 57"/>
              <p:cNvGrpSpPr/>
              <p:nvPr/>
            </p:nvGrpSpPr>
            <p:grpSpPr>
              <a:xfrm>
                <a:off x="7848593" y="1524003"/>
                <a:ext cx="1295399" cy="1685579"/>
                <a:chOff x="7315200" y="5334000"/>
                <a:chExt cx="1054100" cy="1371600"/>
              </a:xfrm>
            </p:grpSpPr>
            <p:sp>
              <p:nvSpPr>
                <p:cNvPr id="58" name="Shape 58"/>
                <p:cNvSpPr/>
                <p:nvPr/>
              </p:nvSpPr>
              <p:spPr>
                <a:xfrm>
                  <a:off x="7810500" y="5715000"/>
                  <a:ext cx="241300" cy="1587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2" h="100" extrusionOk="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59" name="Shape 59"/>
                <p:cNvSpPr/>
                <p:nvPr/>
              </p:nvSpPr>
              <p:spPr>
                <a:xfrm>
                  <a:off x="8064500" y="5584825"/>
                  <a:ext cx="53975" cy="2857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4" h="180" extrusionOk="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60" name="Shape 60"/>
                <p:cNvSpPr/>
                <p:nvPr/>
              </p:nvSpPr>
              <p:spPr>
                <a:xfrm>
                  <a:off x="7315200" y="5334000"/>
                  <a:ext cx="1054100" cy="13716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4" h="864" extrusionOk="0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rgbClr val="D7F2AA">
                    <a:alpha val="5882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61" name="Shape 61"/>
              <p:cNvGrpSpPr/>
              <p:nvPr/>
            </p:nvGrpSpPr>
            <p:grpSpPr>
              <a:xfrm>
                <a:off x="7679515" y="5943603"/>
                <a:ext cx="1331670" cy="914402"/>
                <a:chOff x="7953375" y="152400"/>
                <a:chExt cx="1775564" cy="1219200"/>
              </a:xfrm>
            </p:grpSpPr>
            <p:sp>
              <p:nvSpPr>
                <p:cNvPr id="62" name="Shape 62"/>
                <p:cNvSpPr/>
                <p:nvPr/>
              </p:nvSpPr>
              <p:spPr>
                <a:xfrm>
                  <a:off x="7953375" y="688975"/>
                  <a:ext cx="269875" cy="1270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70" h="80" extrusionOk="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63" name="Shape 63"/>
                <p:cNvSpPr/>
                <p:nvPr/>
              </p:nvSpPr>
              <p:spPr>
                <a:xfrm>
                  <a:off x="8232775" y="514350"/>
                  <a:ext cx="19050" cy="2952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186" extrusionOk="0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64" name="Shape 64"/>
                <p:cNvSpPr/>
                <p:nvPr/>
              </p:nvSpPr>
              <p:spPr>
                <a:xfrm>
                  <a:off x="8274789" y="152400"/>
                  <a:ext cx="1454150" cy="12192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16" h="768" extrusionOk="0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solidFill>
                  <a:srgbClr val="DEF4B7">
                    <a:alpha val="7843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</p:grpSp>
        <p:grpSp>
          <p:nvGrpSpPr>
            <p:cNvPr id="65" name="Shape 65"/>
            <p:cNvGrpSpPr/>
            <p:nvPr/>
          </p:nvGrpSpPr>
          <p:grpSpPr>
            <a:xfrm>
              <a:off x="2" y="-16"/>
              <a:ext cx="9907745" cy="6642040"/>
              <a:chOff x="2" y="-16"/>
              <a:chExt cx="9907745" cy="6642040"/>
            </a:xfrm>
          </p:grpSpPr>
          <p:grpSp>
            <p:nvGrpSpPr>
              <p:cNvPr id="66" name="Shape 66"/>
              <p:cNvGrpSpPr/>
              <p:nvPr/>
            </p:nvGrpSpPr>
            <p:grpSpPr>
              <a:xfrm rot="-1480761">
                <a:off x="7332648" y="3081431"/>
                <a:ext cx="1976739" cy="3298557"/>
                <a:chOff x="1451204" y="457200"/>
                <a:chExt cx="6965720" cy="11623707"/>
              </a:xfrm>
            </p:grpSpPr>
            <p:sp>
              <p:nvSpPr>
                <p:cNvPr id="67" name="Shape 67"/>
                <p:cNvSpPr/>
                <p:nvPr/>
              </p:nvSpPr>
              <p:spPr>
                <a:xfrm>
                  <a:off x="6400801" y="787399"/>
                  <a:ext cx="390523" cy="5810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6" h="366" extrusionOk="0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solidFill>
                  <a:srgbClr val="D7F2AA">
                    <a:alpha val="17647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68" name="Shape 68"/>
                <p:cNvSpPr/>
                <p:nvPr/>
              </p:nvSpPr>
              <p:spPr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44" h="366" extrusionOk="0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solidFill>
                  <a:srgbClr val="D7F2AA">
                    <a:alpha val="17647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69" name="Shape 69"/>
                <p:cNvSpPr/>
                <p:nvPr/>
              </p:nvSpPr>
              <p:spPr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38" h="1738" extrusionOk="0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rgbClr val="D7F2AA">
                    <a:alpha val="2078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70" name="Shape 70"/>
                <p:cNvSpPr/>
                <p:nvPr/>
              </p:nvSpPr>
              <p:spPr>
                <a:xfrm rot="2303668">
                  <a:off x="2048563" y="7997672"/>
                  <a:ext cx="3812097" cy="325094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038" h="1738" extrusionOk="0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rgbClr val="D7F2AA">
                    <a:alpha val="7176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71" name="Shape 71"/>
              <p:cNvGrpSpPr/>
              <p:nvPr/>
            </p:nvGrpSpPr>
            <p:grpSpPr>
              <a:xfrm rot="2047758">
                <a:off x="6509444" y="1366517"/>
                <a:ext cx="1457110" cy="1131216"/>
                <a:chOff x="381000" y="3581400"/>
                <a:chExt cx="3435350" cy="2667000"/>
              </a:xfrm>
            </p:grpSpPr>
            <p:sp>
              <p:nvSpPr>
                <p:cNvPr id="72" name="Shape 72"/>
                <p:cNvSpPr/>
                <p:nvPr/>
              </p:nvSpPr>
              <p:spPr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" h="414" extrusionOk="0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solidFill>
                  <a:srgbClr val="D7F2AA">
                    <a:alpha val="17647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73" name="Shape 73"/>
                <p:cNvSpPr/>
                <p:nvPr/>
              </p:nvSpPr>
              <p:spPr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80" h="414" extrusionOk="0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solidFill>
                  <a:srgbClr val="D7F2AA">
                    <a:alpha val="17647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74" name="Shape 74"/>
                <p:cNvSpPr/>
                <p:nvPr/>
              </p:nvSpPr>
              <p:spPr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164" h="1680" extrusionOk="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rgbClr val="D7F2AA">
                    <a:alpha val="17647"/>
                  </a:srgbClr>
                </a:solidFill>
                <a:ln w="9525" cap="flat">
                  <a:solidFill>
                    <a:srgbClr val="D7F2AA">
                      <a:alpha val="18823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75" name="Shape 75"/>
              <p:cNvGrpSpPr/>
              <p:nvPr/>
            </p:nvGrpSpPr>
            <p:grpSpPr>
              <a:xfrm rot="-1479960">
                <a:off x="8114952" y="3721797"/>
                <a:ext cx="1107979" cy="949571"/>
                <a:chOff x="116304" y="3215963"/>
                <a:chExt cx="3964740" cy="3397873"/>
              </a:xfrm>
            </p:grpSpPr>
            <p:sp>
              <p:nvSpPr>
                <p:cNvPr id="76" name="Shape 76"/>
                <p:cNvSpPr/>
                <p:nvPr/>
              </p:nvSpPr>
              <p:spPr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78" h="414" extrusionOk="0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solidFill>
                  <a:srgbClr val="D7F2AA">
                    <a:alpha val="17647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77" name="Shape 77"/>
                <p:cNvSpPr/>
                <p:nvPr/>
              </p:nvSpPr>
              <p:spPr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80" h="414" extrusionOk="0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solidFill>
                  <a:srgbClr val="D7F2AA">
                    <a:alpha val="17647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78" name="Shape 78"/>
                <p:cNvSpPr/>
                <p:nvPr/>
              </p:nvSpPr>
              <p:spPr>
                <a:xfrm rot="813285">
                  <a:off x="381000" y="3581399"/>
                  <a:ext cx="3435350" cy="26670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164" h="1680" extrusionOk="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rgbClr val="D7F2AA">
                    <a:alpha val="7176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79" name="Shape 79"/>
              <p:cNvGrpSpPr/>
              <p:nvPr/>
            </p:nvGrpSpPr>
            <p:grpSpPr>
              <a:xfrm>
                <a:off x="2" y="685789"/>
                <a:ext cx="1312804" cy="1509325"/>
                <a:chOff x="1447800" y="3114675"/>
                <a:chExt cx="1836488" cy="2111412"/>
              </a:xfrm>
            </p:grpSpPr>
            <p:sp>
              <p:nvSpPr>
                <p:cNvPr id="80" name="Shape 80"/>
                <p:cNvSpPr/>
                <p:nvPr/>
              </p:nvSpPr>
              <p:spPr>
                <a:xfrm>
                  <a:off x="1990725" y="4175125"/>
                  <a:ext cx="498475" cy="2698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14" h="170" extrusionOk="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solidFill>
                  <a:srgbClr val="DEF4B7">
                    <a:alpha val="17647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81" name="Shape 81"/>
                <p:cNvSpPr/>
                <p:nvPr/>
              </p:nvSpPr>
              <p:spPr>
                <a:xfrm>
                  <a:off x="2511425" y="3870325"/>
                  <a:ext cx="60325" cy="5619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8" h="354" extrusionOk="0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solidFill>
                  <a:srgbClr val="DEF4B7">
                    <a:alpha val="17647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82" name="Shape 82"/>
                <p:cNvSpPr/>
                <p:nvPr/>
              </p:nvSpPr>
              <p:spPr>
                <a:xfrm>
                  <a:off x="1447800" y="3114675"/>
                  <a:ext cx="1836488" cy="21114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336" h="1536" extrusionOk="0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rgbClr val="D7F2AA">
                    <a:alpha val="7176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83" name="Shape 83"/>
              <p:cNvGrpSpPr/>
              <p:nvPr/>
            </p:nvGrpSpPr>
            <p:grpSpPr>
              <a:xfrm>
                <a:off x="68" y="4273551"/>
                <a:ext cx="1192645" cy="1365249"/>
                <a:chOff x="6991350" y="2448533"/>
                <a:chExt cx="1646964" cy="1885342"/>
              </a:xfrm>
            </p:grpSpPr>
            <p:sp>
              <p:nvSpPr>
                <p:cNvPr id="84" name="Shape 84"/>
                <p:cNvSpPr/>
                <p:nvPr/>
              </p:nvSpPr>
              <p:spPr>
                <a:xfrm>
                  <a:off x="7543642" y="2953066"/>
                  <a:ext cx="19050" cy="4984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" h="314" extrusionOk="0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solidFill>
                  <a:srgbClr val="DEF4B7">
                    <a:alpha val="17647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85" name="Shape 85"/>
                <p:cNvSpPr/>
                <p:nvPr/>
              </p:nvSpPr>
              <p:spPr>
                <a:xfrm>
                  <a:off x="7565868" y="3273741"/>
                  <a:ext cx="463550" cy="1936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92" h="122" extrusionOk="0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solidFill>
                  <a:srgbClr val="DEF4B7">
                    <a:alpha val="17647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86" name="Shape 86"/>
                <p:cNvSpPr/>
                <p:nvPr/>
              </p:nvSpPr>
              <p:spPr>
                <a:xfrm>
                  <a:off x="6991350" y="2448533"/>
                  <a:ext cx="1646964" cy="188534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16" h="1392" extrusionOk="0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rgbClr val="D7F2AA">
                    <a:alpha val="7176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87" name="Shape 87"/>
              <p:cNvGrpSpPr/>
              <p:nvPr/>
            </p:nvGrpSpPr>
            <p:grpSpPr>
              <a:xfrm>
                <a:off x="7366653" y="-16"/>
                <a:ext cx="1266631" cy="990597"/>
                <a:chOff x="5410248" y="5114925"/>
                <a:chExt cx="1558925" cy="1219200"/>
              </a:xfrm>
            </p:grpSpPr>
            <p:sp>
              <p:nvSpPr>
                <p:cNvPr id="88" name="Shape 88"/>
                <p:cNvSpPr/>
                <p:nvPr/>
              </p:nvSpPr>
              <p:spPr>
                <a:xfrm>
                  <a:off x="5819775" y="5114925"/>
                  <a:ext cx="228600" cy="2317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44" h="146" extrusionOk="0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solidFill>
                  <a:srgbClr val="DEF4B7">
                    <a:alpha val="17647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89" name="Shape 89"/>
                <p:cNvSpPr/>
                <p:nvPr/>
              </p:nvSpPr>
              <p:spPr>
                <a:xfrm>
                  <a:off x="6061075" y="5114925"/>
                  <a:ext cx="104775" cy="2286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" h="144" extrusionOk="0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solidFill>
                  <a:srgbClr val="DEF4B7">
                    <a:alpha val="17647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90" name="Shape 90"/>
                <p:cNvSpPr/>
                <p:nvPr/>
              </p:nvSpPr>
              <p:spPr>
                <a:xfrm>
                  <a:off x="5410248" y="5114925"/>
                  <a:ext cx="1558925" cy="12192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982" h="768" extrusionOk="0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rgbClr val="D7F2AA">
                    <a:alpha val="7176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  <p:grpSp>
            <p:nvGrpSpPr>
              <p:cNvPr id="91" name="Shape 91"/>
              <p:cNvGrpSpPr/>
              <p:nvPr/>
            </p:nvGrpSpPr>
            <p:grpSpPr>
              <a:xfrm>
                <a:off x="8324136" y="990587"/>
                <a:ext cx="819855" cy="1066797"/>
                <a:chOff x="7315200" y="5334000"/>
                <a:chExt cx="1054100" cy="1371600"/>
              </a:xfrm>
            </p:grpSpPr>
            <p:sp>
              <p:nvSpPr>
                <p:cNvPr id="92" name="Shape 92"/>
                <p:cNvSpPr/>
                <p:nvPr/>
              </p:nvSpPr>
              <p:spPr>
                <a:xfrm>
                  <a:off x="7810500" y="5715000"/>
                  <a:ext cx="241300" cy="1587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52" h="100" extrusionOk="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solidFill>
                  <a:srgbClr val="DEF4B7">
                    <a:alpha val="17647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93" name="Shape 93"/>
                <p:cNvSpPr/>
                <p:nvPr/>
              </p:nvSpPr>
              <p:spPr>
                <a:xfrm>
                  <a:off x="8064500" y="5584825"/>
                  <a:ext cx="53975" cy="2857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4" h="180" extrusionOk="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solidFill>
                  <a:srgbClr val="DEF4B7">
                    <a:alpha val="17647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  <p:sp>
              <p:nvSpPr>
                <p:cNvPr id="94" name="Shape 94"/>
                <p:cNvSpPr/>
                <p:nvPr/>
              </p:nvSpPr>
              <p:spPr>
                <a:xfrm>
                  <a:off x="7315200" y="5334000"/>
                  <a:ext cx="1054100" cy="137160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64" h="864" extrusionOk="0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rgbClr val="D7F2AA">
                    <a:alpha val="71764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endParaRPr sz="1400" kern="0">
                    <a:solidFill>
                      <a:srgbClr val="000000"/>
                    </a:solidFill>
                    <a:cs typeface="Arial"/>
                    <a:sym typeface="Arial"/>
                    <a:rtl val="0"/>
                  </a:endParaRPr>
                </a:p>
              </p:txBody>
            </p:sp>
          </p:grpSp>
        </p:grpSp>
      </p:grp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009443" y="675725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3F3F3F"/>
              </a:buClr>
              <a:buFont typeface="Verdana"/>
              <a:buNone/>
              <a:defRPr sz="32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marR="0" indent="-228600" algn="l" rtl="0">
              <a:spcBef>
                <a:spcPts val="36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indent="-184150" algn="l" rtl="0">
              <a:spcBef>
                <a:spcPts val="32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 sz="16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indent="-139700" algn="l" rtl="0">
              <a:spcBef>
                <a:spcPts val="28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 sz="14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 sz="12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indent="-152400" algn="l" rtl="0">
              <a:spcBef>
                <a:spcPts val="240"/>
              </a:spcBef>
              <a:spcAft>
                <a:spcPts val="600"/>
              </a:spcAft>
              <a:buClr>
                <a:srgbClr val="3F3F3F"/>
              </a:buClr>
              <a:buFont typeface="Verdana"/>
              <a:buChar char="○"/>
              <a:defRPr sz="12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 sz="20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6437346" y="595181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kern="0">
              <a:rtl val="0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1180946" y="5951811"/>
            <a:ext cx="525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kern="0">
              <a:rtl val="0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572660" y="5951811"/>
            <a:ext cx="60828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 kern="0"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88069310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Bellringer: Oct </a:t>
            </a:r>
            <a:r>
              <a:rPr lang="en" dirty="0" smtClean="0"/>
              <a:t>28. </a:t>
            </a:r>
            <a:r>
              <a:rPr lang="en" dirty="0" smtClean="0"/>
              <a:t>Fill in</a:t>
            </a:r>
            <a:r>
              <a:rPr lang="en-US" dirty="0" smtClean="0"/>
              <a:t> t</a:t>
            </a:r>
            <a:r>
              <a:rPr lang="en" dirty="0" smtClean="0"/>
              <a:t>he blanks</a:t>
            </a:r>
            <a:endParaRPr lang="en" dirty="0"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3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000" dirty="0"/>
              <a:t>In lesson 1, we learned that in poetry you must have all the literary elements </a:t>
            </a:r>
            <a:r>
              <a:rPr lang="en" sz="2000" dirty="0" smtClean="0"/>
              <a:t>__</a:t>
            </a:r>
            <a:r>
              <a:rPr lang="en" sz="2000" dirty="0" smtClean="0">
                <a:solidFill>
                  <a:srgbClr val="FF0000"/>
                </a:solidFill>
              </a:rPr>
              <a:t>verb</a:t>
            </a:r>
            <a:r>
              <a:rPr lang="en" sz="2000" dirty="0" smtClean="0"/>
              <a:t>_______ </a:t>
            </a:r>
            <a:r>
              <a:rPr lang="en" sz="2000" dirty="0"/>
              <a:t>in order to develop theme.</a:t>
            </a:r>
          </a:p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000" dirty="0"/>
              <a:t>In lesson 2, we learned that how you select </a:t>
            </a:r>
            <a:r>
              <a:rPr lang="en" sz="2000" dirty="0" smtClean="0"/>
              <a:t>_</a:t>
            </a:r>
            <a:r>
              <a:rPr lang="en" sz="2000" dirty="0" smtClean="0">
                <a:solidFill>
                  <a:srgbClr val="FF0000"/>
                </a:solidFill>
              </a:rPr>
              <a:t>plural noun</a:t>
            </a:r>
            <a:r>
              <a:rPr lang="en" sz="2000" dirty="0" smtClean="0"/>
              <a:t>_____ </a:t>
            </a:r>
            <a:r>
              <a:rPr lang="en" sz="2000" dirty="0"/>
              <a:t>and what </a:t>
            </a:r>
            <a:r>
              <a:rPr lang="en" sz="2000" dirty="0" smtClean="0"/>
              <a:t>__</a:t>
            </a:r>
            <a:r>
              <a:rPr lang="en" sz="2000" dirty="0" smtClean="0">
                <a:solidFill>
                  <a:srgbClr val="FF0000"/>
                </a:solidFill>
              </a:rPr>
              <a:t>noun</a:t>
            </a:r>
            <a:r>
              <a:rPr lang="en" sz="2000" dirty="0" smtClean="0"/>
              <a:t>_______ </a:t>
            </a:r>
            <a:r>
              <a:rPr lang="en" sz="2000" dirty="0"/>
              <a:t>you use to organize the information determines the effectiveness of the claim.</a:t>
            </a:r>
          </a:p>
          <a:p>
            <a:pPr marL="457200" lvl="0" indent="-3556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000" dirty="0"/>
              <a:t>In lesson 3, we learned that the </a:t>
            </a:r>
            <a:r>
              <a:rPr lang="en" sz="2000" dirty="0" smtClean="0"/>
              <a:t>_</a:t>
            </a:r>
            <a:r>
              <a:rPr lang="en" sz="2000" dirty="0" smtClean="0">
                <a:solidFill>
                  <a:srgbClr val="FF0000"/>
                </a:solidFill>
              </a:rPr>
              <a:t>noun</a:t>
            </a:r>
            <a:r>
              <a:rPr lang="en" sz="2000" dirty="0" smtClean="0"/>
              <a:t>_______  </a:t>
            </a:r>
            <a:r>
              <a:rPr lang="en" sz="2000" dirty="0"/>
              <a:t>and </a:t>
            </a:r>
            <a:r>
              <a:rPr lang="en" sz="2000" dirty="0" smtClean="0"/>
              <a:t>__</a:t>
            </a:r>
            <a:r>
              <a:rPr lang="en" sz="2000" dirty="0" smtClean="0">
                <a:solidFill>
                  <a:srgbClr val="FF0000"/>
                </a:solidFill>
              </a:rPr>
              <a:t>noun</a:t>
            </a:r>
            <a:r>
              <a:rPr lang="en" sz="2000" dirty="0" smtClean="0"/>
              <a:t>_____ </a:t>
            </a:r>
            <a:r>
              <a:rPr lang="en" sz="2000" dirty="0"/>
              <a:t>are carefully selected to create a theme in literary non-fiction. </a:t>
            </a:r>
          </a:p>
        </p:txBody>
      </p:sp>
    </p:spTree>
    <p:extLst>
      <p:ext uri="{BB962C8B-B14F-4D97-AF65-F5344CB8AC3E}">
        <p14:creationId xmlns:p14="http://schemas.microsoft.com/office/powerpoint/2010/main" val="229307972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reviewed “Dyaspora” and then…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Wrote the response for the Lesson question. See the next slide.</a:t>
            </a:r>
          </a:p>
          <a:p>
            <a:r>
              <a:rPr lang="en-US" dirty="0" smtClean="0"/>
              <a:t>If you didn’t finish it during class, you will bring it back next class.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2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914402" y="1143001"/>
            <a:ext cx="7125113" cy="92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 dirty="0"/>
              <a:t>LEQ 2-How does Joanne Hyppolite control structure and literary devices to develop an argument in “Dyaspora”?</a:t>
            </a:r>
          </a:p>
          <a:p>
            <a:pPr marL="0" marR="0" lvl="0" indent="0" algn="l" rtl="0">
              <a:spcBef>
                <a:spcPts val="0"/>
              </a:spcBef>
              <a:buClr>
                <a:srgbClr val="3F3F3F"/>
              </a:buClr>
              <a:buFont typeface="Verdana"/>
              <a:buNone/>
            </a:pPr>
            <a:endParaRPr dirty="0"/>
          </a:p>
        </p:txBody>
      </p:sp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1009442" y="1807360"/>
            <a:ext cx="7125112" cy="40514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Verdana"/>
              <a:buNone/>
            </a:pPr>
            <a:endParaRPr sz="1800" b="0" i="0" u="none" strike="noStrike" cap="none" baseline="0">
              <a:solidFill>
                <a:srgbClr val="3F3F3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96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Verdana"/>
              <a:buChar char="○"/>
            </a:pPr>
            <a:r>
              <a:rPr lang="en-US" sz="18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Answer the LEQ using all of the literature vocabulary:</a:t>
            </a:r>
          </a:p>
          <a:p>
            <a:pPr marL="742950" marR="0" lvl="1" indent="-285750" algn="l" rtl="0">
              <a:spcBef>
                <a:spcPts val="92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Verdana"/>
              <a:buChar char="○"/>
            </a:pPr>
            <a:r>
              <a:rPr lang="en-US" sz="16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Organization</a:t>
            </a:r>
          </a:p>
          <a:p>
            <a:pPr marL="1143000" marR="0" lvl="2" indent="-228600" algn="l" rtl="0">
              <a:spcBef>
                <a:spcPts val="88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Verdana"/>
              <a:buChar char="○"/>
            </a:pPr>
            <a:r>
              <a:rPr lang="en-US" sz="14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Topic Sentence(s)</a:t>
            </a:r>
          </a:p>
          <a:p>
            <a:pPr marL="742950" marR="0" lvl="1" indent="-285750" algn="l" rtl="0">
              <a:spcBef>
                <a:spcPts val="92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Verdana"/>
              <a:buChar char="○"/>
            </a:pPr>
            <a:r>
              <a:rPr lang="en-US" sz="16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Word Choice</a:t>
            </a:r>
          </a:p>
          <a:p>
            <a:pPr marR="0" lvl="2" algn="l" rtl="0">
              <a:spcBef>
                <a:spcPts val="92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Verdana"/>
              <a:buChar char="○"/>
            </a:pPr>
            <a:r>
              <a:rPr lang="en-US" sz="16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Tone</a:t>
            </a:r>
          </a:p>
          <a:p>
            <a:pPr marL="742950" marR="0" lvl="1" indent="-285750" algn="l" rtl="0">
              <a:spcBef>
                <a:spcPts val="92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Verdana"/>
              <a:buChar char="○"/>
            </a:pPr>
            <a:r>
              <a:rPr lang="en-US" sz="1600" b="0" i="0" u="none" strike="noStrike" cap="none" baseline="0">
                <a:solidFill>
                  <a:srgbClr val="3F3F3F"/>
                </a:solidFill>
                <a:latin typeface="Verdana"/>
                <a:ea typeface="Verdana"/>
                <a:cs typeface="Verdana"/>
                <a:sym typeface="Verdana"/>
              </a:rPr>
              <a:t>Point-of-View</a:t>
            </a:r>
          </a:p>
          <a:p>
            <a:pPr marL="742950" marR="0" lvl="1" indent="-184150" algn="l" rtl="0">
              <a:spcBef>
                <a:spcPts val="920"/>
              </a:spcBef>
              <a:spcAft>
                <a:spcPts val="600"/>
              </a:spcAft>
              <a:buClr>
                <a:srgbClr val="3F3F3F"/>
              </a:buClr>
              <a:buFont typeface="Verdana"/>
              <a:buNone/>
            </a:pPr>
            <a:endParaRPr sz="1800" b="0" i="0" u="none" strike="noStrike" cap="none" baseline="0">
              <a:solidFill>
                <a:srgbClr val="3F3F3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" name="SMARTInkShape-221"/>
          <p:cNvSpPr/>
          <p:nvPr/>
        </p:nvSpPr>
        <p:spPr>
          <a:xfrm>
            <a:off x="636787" y="1623510"/>
            <a:ext cx="1965358" cy="690553"/>
          </a:xfrm>
          <a:custGeom>
            <a:avLst/>
            <a:gdLst/>
            <a:ahLst/>
            <a:cxnLst/>
            <a:rect l="0" t="0" r="0" b="0"/>
            <a:pathLst>
              <a:path w="1965358" h="690553">
                <a:moveTo>
                  <a:pt x="6151" y="419604"/>
                </a:moveTo>
                <a:lnTo>
                  <a:pt x="0" y="419604"/>
                </a:lnTo>
                <a:lnTo>
                  <a:pt x="30710" y="443974"/>
                </a:lnTo>
                <a:lnTo>
                  <a:pt x="50734" y="457075"/>
                </a:lnTo>
                <a:lnTo>
                  <a:pt x="77216" y="467130"/>
                </a:lnTo>
                <a:lnTo>
                  <a:pt x="109845" y="479811"/>
                </a:lnTo>
                <a:lnTo>
                  <a:pt x="132935" y="488960"/>
                </a:lnTo>
                <a:lnTo>
                  <a:pt x="160660" y="498318"/>
                </a:lnTo>
                <a:lnTo>
                  <a:pt x="191502" y="507769"/>
                </a:lnTo>
                <a:lnTo>
                  <a:pt x="223731" y="517261"/>
                </a:lnTo>
                <a:lnTo>
                  <a:pt x="241692" y="522015"/>
                </a:lnTo>
                <a:lnTo>
                  <a:pt x="260809" y="526771"/>
                </a:lnTo>
                <a:lnTo>
                  <a:pt x="280698" y="531530"/>
                </a:lnTo>
                <a:lnTo>
                  <a:pt x="301101" y="536290"/>
                </a:lnTo>
                <a:lnTo>
                  <a:pt x="321847" y="541051"/>
                </a:lnTo>
                <a:lnTo>
                  <a:pt x="342821" y="545812"/>
                </a:lnTo>
                <a:lnTo>
                  <a:pt x="365535" y="550574"/>
                </a:lnTo>
                <a:lnTo>
                  <a:pt x="389409" y="555336"/>
                </a:lnTo>
                <a:lnTo>
                  <a:pt x="414056" y="560098"/>
                </a:lnTo>
                <a:lnTo>
                  <a:pt x="439219" y="564860"/>
                </a:lnTo>
                <a:lnTo>
                  <a:pt x="464725" y="569622"/>
                </a:lnTo>
                <a:lnTo>
                  <a:pt x="490461" y="574385"/>
                </a:lnTo>
                <a:lnTo>
                  <a:pt x="517143" y="579147"/>
                </a:lnTo>
                <a:lnTo>
                  <a:pt x="544456" y="583910"/>
                </a:lnTo>
                <a:lnTo>
                  <a:pt x="572189" y="588672"/>
                </a:lnTo>
                <a:lnTo>
                  <a:pt x="600997" y="593435"/>
                </a:lnTo>
                <a:lnTo>
                  <a:pt x="630521" y="598197"/>
                </a:lnTo>
                <a:lnTo>
                  <a:pt x="660523" y="602960"/>
                </a:lnTo>
                <a:lnTo>
                  <a:pt x="691636" y="607722"/>
                </a:lnTo>
                <a:lnTo>
                  <a:pt x="723491" y="612485"/>
                </a:lnTo>
                <a:lnTo>
                  <a:pt x="755840" y="617247"/>
                </a:lnTo>
                <a:lnTo>
                  <a:pt x="789312" y="622010"/>
                </a:lnTo>
                <a:lnTo>
                  <a:pt x="823533" y="626772"/>
                </a:lnTo>
                <a:lnTo>
                  <a:pt x="858254" y="631535"/>
                </a:lnTo>
                <a:lnTo>
                  <a:pt x="893307" y="635504"/>
                </a:lnTo>
                <a:lnTo>
                  <a:pt x="928582" y="638943"/>
                </a:lnTo>
                <a:lnTo>
                  <a:pt x="964005" y="642030"/>
                </a:lnTo>
                <a:lnTo>
                  <a:pt x="999526" y="645675"/>
                </a:lnTo>
                <a:lnTo>
                  <a:pt x="1035113" y="649693"/>
                </a:lnTo>
                <a:lnTo>
                  <a:pt x="1070744" y="653959"/>
                </a:lnTo>
                <a:lnTo>
                  <a:pt x="1106405" y="657597"/>
                </a:lnTo>
                <a:lnTo>
                  <a:pt x="1142085" y="660816"/>
                </a:lnTo>
                <a:lnTo>
                  <a:pt x="1177777" y="663755"/>
                </a:lnTo>
                <a:lnTo>
                  <a:pt x="1212685" y="667303"/>
                </a:lnTo>
                <a:lnTo>
                  <a:pt x="1247069" y="671255"/>
                </a:lnTo>
                <a:lnTo>
                  <a:pt x="1281105" y="675477"/>
                </a:lnTo>
                <a:lnTo>
                  <a:pt x="1314907" y="679086"/>
                </a:lnTo>
                <a:lnTo>
                  <a:pt x="1348555" y="682286"/>
                </a:lnTo>
                <a:lnTo>
                  <a:pt x="1382099" y="685212"/>
                </a:lnTo>
                <a:lnTo>
                  <a:pt x="1413987" y="687164"/>
                </a:lnTo>
                <a:lnTo>
                  <a:pt x="1444771" y="688464"/>
                </a:lnTo>
                <a:lnTo>
                  <a:pt x="1474818" y="689332"/>
                </a:lnTo>
                <a:lnTo>
                  <a:pt x="1503581" y="689910"/>
                </a:lnTo>
                <a:lnTo>
                  <a:pt x="1531488" y="690295"/>
                </a:lnTo>
                <a:lnTo>
                  <a:pt x="1558823" y="690552"/>
                </a:lnTo>
                <a:lnTo>
                  <a:pt x="1585778" y="689930"/>
                </a:lnTo>
                <a:lnTo>
                  <a:pt x="1612479" y="688721"/>
                </a:lnTo>
                <a:lnTo>
                  <a:pt x="1639011" y="687121"/>
                </a:lnTo>
                <a:lnTo>
                  <a:pt x="1663843" y="684468"/>
                </a:lnTo>
                <a:lnTo>
                  <a:pt x="1687541" y="681111"/>
                </a:lnTo>
                <a:lnTo>
                  <a:pt x="1710484" y="677285"/>
                </a:lnTo>
                <a:lnTo>
                  <a:pt x="1732129" y="673148"/>
                </a:lnTo>
                <a:lnTo>
                  <a:pt x="1752909" y="668802"/>
                </a:lnTo>
                <a:lnTo>
                  <a:pt x="1773113" y="664317"/>
                </a:lnTo>
                <a:lnTo>
                  <a:pt x="1808261" y="655100"/>
                </a:lnTo>
                <a:lnTo>
                  <a:pt x="1839757" y="644919"/>
                </a:lnTo>
                <a:lnTo>
                  <a:pt x="1869631" y="632456"/>
                </a:lnTo>
                <a:lnTo>
                  <a:pt x="1894549" y="616863"/>
                </a:lnTo>
                <a:lnTo>
                  <a:pt x="1924312" y="590234"/>
                </a:lnTo>
                <a:lnTo>
                  <a:pt x="1946094" y="560119"/>
                </a:lnTo>
                <a:lnTo>
                  <a:pt x="1960486" y="526061"/>
                </a:lnTo>
                <a:lnTo>
                  <a:pt x="1965357" y="501843"/>
                </a:lnTo>
                <a:lnTo>
                  <a:pt x="1964876" y="475204"/>
                </a:lnTo>
                <a:lnTo>
                  <a:pt x="1962016" y="447490"/>
                </a:lnTo>
                <a:lnTo>
                  <a:pt x="1956511" y="419298"/>
                </a:lnTo>
                <a:lnTo>
                  <a:pt x="1946127" y="390892"/>
                </a:lnTo>
                <a:lnTo>
                  <a:pt x="1933575" y="362393"/>
                </a:lnTo>
                <a:lnTo>
                  <a:pt x="1918471" y="333852"/>
                </a:lnTo>
                <a:lnTo>
                  <a:pt x="1898529" y="305291"/>
                </a:lnTo>
                <a:lnTo>
                  <a:pt x="1876437" y="274607"/>
                </a:lnTo>
                <a:lnTo>
                  <a:pt x="1851801" y="243242"/>
                </a:lnTo>
                <a:lnTo>
                  <a:pt x="1822332" y="213427"/>
                </a:lnTo>
                <a:lnTo>
                  <a:pt x="1790713" y="186417"/>
                </a:lnTo>
                <a:lnTo>
                  <a:pt x="1756552" y="161184"/>
                </a:lnTo>
                <a:lnTo>
                  <a:pt x="1737441" y="148899"/>
                </a:lnTo>
                <a:lnTo>
                  <a:pt x="1717557" y="136740"/>
                </a:lnTo>
                <a:lnTo>
                  <a:pt x="1697157" y="125459"/>
                </a:lnTo>
                <a:lnTo>
                  <a:pt x="1676413" y="114763"/>
                </a:lnTo>
                <a:lnTo>
                  <a:pt x="1655440" y="104458"/>
                </a:lnTo>
                <a:lnTo>
                  <a:pt x="1632727" y="94413"/>
                </a:lnTo>
                <a:lnTo>
                  <a:pt x="1608853" y="84541"/>
                </a:lnTo>
                <a:lnTo>
                  <a:pt x="1584207" y="74785"/>
                </a:lnTo>
                <a:lnTo>
                  <a:pt x="1559044" y="65899"/>
                </a:lnTo>
                <a:lnTo>
                  <a:pt x="1533538" y="57594"/>
                </a:lnTo>
                <a:lnTo>
                  <a:pt x="1507802" y="49677"/>
                </a:lnTo>
                <a:lnTo>
                  <a:pt x="1481121" y="42811"/>
                </a:lnTo>
                <a:lnTo>
                  <a:pt x="1453808" y="36646"/>
                </a:lnTo>
                <a:lnTo>
                  <a:pt x="1426074" y="30948"/>
                </a:lnTo>
                <a:lnTo>
                  <a:pt x="1397266" y="25563"/>
                </a:lnTo>
                <a:lnTo>
                  <a:pt x="1367742" y="20384"/>
                </a:lnTo>
                <a:lnTo>
                  <a:pt x="1337741" y="15345"/>
                </a:lnTo>
                <a:lnTo>
                  <a:pt x="1307421" y="11192"/>
                </a:lnTo>
                <a:lnTo>
                  <a:pt x="1276889" y="7629"/>
                </a:lnTo>
                <a:lnTo>
                  <a:pt x="1246216" y="4460"/>
                </a:lnTo>
                <a:lnTo>
                  <a:pt x="1214654" y="2347"/>
                </a:lnTo>
                <a:lnTo>
                  <a:pt x="1182501" y="939"/>
                </a:lnTo>
                <a:lnTo>
                  <a:pt x="1149953" y="0"/>
                </a:lnTo>
                <a:lnTo>
                  <a:pt x="1117142" y="168"/>
                </a:lnTo>
                <a:lnTo>
                  <a:pt x="1084155" y="1073"/>
                </a:lnTo>
                <a:lnTo>
                  <a:pt x="1051051" y="2471"/>
                </a:lnTo>
                <a:lnTo>
                  <a:pt x="1017076" y="4990"/>
                </a:lnTo>
                <a:lnTo>
                  <a:pt x="982520" y="8257"/>
                </a:lnTo>
                <a:lnTo>
                  <a:pt x="947576" y="12023"/>
                </a:lnTo>
                <a:lnTo>
                  <a:pt x="912374" y="17708"/>
                </a:lnTo>
                <a:lnTo>
                  <a:pt x="876999" y="24673"/>
                </a:lnTo>
                <a:lnTo>
                  <a:pt x="841510" y="32492"/>
                </a:lnTo>
                <a:lnTo>
                  <a:pt x="805944" y="40879"/>
                </a:lnTo>
                <a:lnTo>
                  <a:pt x="770328" y="49645"/>
                </a:lnTo>
                <a:lnTo>
                  <a:pt x="734677" y="58665"/>
                </a:lnTo>
                <a:lnTo>
                  <a:pt x="699004" y="69440"/>
                </a:lnTo>
                <a:lnTo>
                  <a:pt x="663315" y="81386"/>
                </a:lnTo>
                <a:lnTo>
                  <a:pt x="627616" y="94113"/>
                </a:lnTo>
                <a:lnTo>
                  <a:pt x="591911" y="107360"/>
                </a:lnTo>
                <a:lnTo>
                  <a:pt x="556201" y="120954"/>
                </a:lnTo>
                <a:lnTo>
                  <a:pt x="520489" y="134778"/>
                </a:lnTo>
                <a:lnTo>
                  <a:pt x="486361" y="150345"/>
                </a:lnTo>
                <a:lnTo>
                  <a:pt x="453291" y="167073"/>
                </a:lnTo>
                <a:lnTo>
                  <a:pt x="420925" y="184575"/>
                </a:lnTo>
                <a:lnTo>
                  <a:pt x="389823" y="202593"/>
                </a:lnTo>
                <a:lnTo>
                  <a:pt x="359564" y="220955"/>
                </a:lnTo>
                <a:lnTo>
                  <a:pt x="329866" y="239546"/>
                </a:lnTo>
                <a:lnTo>
                  <a:pt x="302129" y="259878"/>
                </a:lnTo>
                <a:lnTo>
                  <a:pt x="275701" y="281369"/>
                </a:lnTo>
                <a:lnTo>
                  <a:pt x="250145" y="303635"/>
                </a:lnTo>
                <a:lnTo>
                  <a:pt x="226757" y="325622"/>
                </a:lnTo>
                <a:lnTo>
                  <a:pt x="204815" y="347424"/>
                </a:lnTo>
                <a:lnTo>
                  <a:pt x="183837" y="369103"/>
                </a:lnTo>
                <a:lnTo>
                  <a:pt x="165090" y="390699"/>
                </a:lnTo>
                <a:lnTo>
                  <a:pt x="147829" y="412240"/>
                </a:lnTo>
                <a:lnTo>
                  <a:pt x="131559" y="433744"/>
                </a:lnTo>
                <a:lnTo>
                  <a:pt x="118331" y="454431"/>
                </a:lnTo>
                <a:lnTo>
                  <a:pt x="107131" y="474572"/>
                </a:lnTo>
                <a:lnTo>
                  <a:pt x="97284" y="494349"/>
                </a:lnTo>
                <a:lnTo>
                  <a:pt x="82108" y="526907"/>
                </a:lnTo>
                <a:lnTo>
                  <a:pt x="63301" y="56962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5" name="SMARTInkShape-Group38"/>
          <p:cNvGrpSpPr/>
          <p:nvPr/>
        </p:nvGrpSpPr>
        <p:grpSpPr>
          <a:xfrm>
            <a:off x="1172570" y="2014539"/>
            <a:ext cx="1620639" cy="557213"/>
            <a:chOff x="1172568" y="2014538"/>
            <a:chExt cx="1620639" cy="557213"/>
          </a:xfrm>
        </p:grpSpPr>
        <p:sp>
          <p:nvSpPr>
            <p:cNvPr id="3" name="SMARTInkShape-222"/>
            <p:cNvSpPr/>
            <p:nvPr/>
          </p:nvSpPr>
          <p:spPr>
            <a:xfrm>
              <a:off x="1467787" y="2014538"/>
              <a:ext cx="39537" cy="557213"/>
            </a:xfrm>
            <a:custGeom>
              <a:avLst/>
              <a:gdLst/>
              <a:ahLst/>
              <a:cxnLst/>
              <a:rect l="0" t="0" r="0" b="0"/>
              <a:pathLst>
                <a:path w="39537" h="557213">
                  <a:moveTo>
                    <a:pt x="32401" y="0"/>
                  </a:moveTo>
                  <a:lnTo>
                    <a:pt x="36193" y="3792"/>
                  </a:lnTo>
                  <a:lnTo>
                    <a:pt x="38055" y="7770"/>
                  </a:lnTo>
                  <a:lnTo>
                    <a:pt x="39457" y="41377"/>
                  </a:lnTo>
                  <a:lnTo>
                    <a:pt x="39518" y="67646"/>
                  </a:lnTo>
                  <a:lnTo>
                    <a:pt x="39536" y="103122"/>
                  </a:lnTo>
                  <a:lnTo>
                    <a:pt x="37424" y="129969"/>
                  </a:lnTo>
                  <a:lnTo>
                    <a:pt x="34633" y="157776"/>
                  </a:lnTo>
                  <a:lnTo>
                    <a:pt x="33393" y="186010"/>
                  </a:lnTo>
                  <a:lnTo>
                    <a:pt x="28608" y="216550"/>
                  </a:lnTo>
                  <a:lnTo>
                    <a:pt x="21984" y="248644"/>
                  </a:lnTo>
                  <a:lnTo>
                    <a:pt x="16394" y="281429"/>
                  </a:lnTo>
                  <a:lnTo>
                    <a:pt x="11264" y="312404"/>
                  </a:lnTo>
                  <a:lnTo>
                    <a:pt x="7131" y="342046"/>
                  </a:lnTo>
                  <a:lnTo>
                    <a:pt x="5295" y="371095"/>
                  </a:lnTo>
                  <a:lnTo>
                    <a:pt x="2362" y="399881"/>
                  </a:lnTo>
                  <a:lnTo>
                    <a:pt x="0" y="427756"/>
                  </a:lnTo>
                  <a:lnTo>
                    <a:pt x="1596" y="453374"/>
                  </a:lnTo>
                  <a:lnTo>
                    <a:pt x="2835" y="477989"/>
                  </a:lnTo>
                  <a:lnTo>
                    <a:pt x="5648" y="509926"/>
                  </a:lnTo>
                  <a:lnTo>
                    <a:pt x="15178" y="542989"/>
                  </a:lnTo>
                  <a:lnTo>
                    <a:pt x="18113" y="5572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" name="SMARTInkShape-223"/>
            <p:cNvSpPr/>
            <p:nvPr/>
          </p:nvSpPr>
          <p:spPr>
            <a:xfrm>
              <a:off x="1172568" y="2058949"/>
              <a:ext cx="1620639" cy="512433"/>
            </a:xfrm>
            <a:custGeom>
              <a:avLst/>
              <a:gdLst/>
              <a:ahLst/>
              <a:cxnLst/>
              <a:rect l="0" t="0" r="0" b="0"/>
              <a:pathLst>
                <a:path w="1620639" h="512433">
                  <a:moveTo>
                    <a:pt x="6151" y="319920"/>
                  </a:moveTo>
                  <a:lnTo>
                    <a:pt x="0" y="319920"/>
                  </a:lnTo>
                  <a:lnTo>
                    <a:pt x="11403" y="319126"/>
                  </a:lnTo>
                  <a:lnTo>
                    <a:pt x="39997" y="312149"/>
                  </a:lnTo>
                  <a:lnTo>
                    <a:pt x="74123" y="305446"/>
                  </a:lnTo>
                  <a:lnTo>
                    <a:pt x="101448" y="300787"/>
                  </a:lnTo>
                  <a:lnTo>
                    <a:pt x="132113" y="296071"/>
                  </a:lnTo>
                  <a:lnTo>
                    <a:pt x="166380" y="289212"/>
                  </a:lnTo>
                  <a:lnTo>
                    <a:pt x="184408" y="285160"/>
                  </a:lnTo>
                  <a:lnTo>
                    <a:pt x="202776" y="280872"/>
                  </a:lnTo>
                  <a:lnTo>
                    <a:pt x="221372" y="276425"/>
                  </a:lnTo>
                  <a:lnTo>
                    <a:pt x="240119" y="271873"/>
                  </a:lnTo>
                  <a:lnTo>
                    <a:pt x="258967" y="266458"/>
                  </a:lnTo>
                  <a:lnTo>
                    <a:pt x="277883" y="260466"/>
                  </a:lnTo>
                  <a:lnTo>
                    <a:pt x="296843" y="254090"/>
                  </a:lnTo>
                  <a:lnTo>
                    <a:pt x="315833" y="247458"/>
                  </a:lnTo>
                  <a:lnTo>
                    <a:pt x="334843" y="240656"/>
                  </a:lnTo>
                  <a:lnTo>
                    <a:pt x="353866" y="233740"/>
                  </a:lnTo>
                  <a:lnTo>
                    <a:pt x="387703" y="219705"/>
                  </a:lnTo>
                  <a:lnTo>
                    <a:pt x="418617" y="204736"/>
                  </a:lnTo>
                  <a:lnTo>
                    <a:pt x="448232" y="187500"/>
                  </a:lnTo>
                  <a:lnTo>
                    <a:pt x="477269" y="171373"/>
                  </a:lnTo>
                  <a:lnTo>
                    <a:pt x="504461" y="155474"/>
                  </a:lnTo>
                  <a:lnTo>
                    <a:pt x="536827" y="128673"/>
                  </a:lnTo>
                  <a:lnTo>
                    <a:pt x="561057" y="100623"/>
                  </a:lnTo>
                  <a:lnTo>
                    <a:pt x="577849" y="72998"/>
                  </a:lnTo>
                  <a:lnTo>
                    <a:pt x="588920" y="44044"/>
                  </a:lnTo>
                  <a:lnTo>
                    <a:pt x="591342" y="22803"/>
                  </a:lnTo>
                  <a:lnTo>
                    <a:pt x="589557" y="15095"/>
                  </a:lnTo>
                  <a:lnTo>
                    <a:pt x="587969" y="11928"/>
                  </a:lnTo>
                  <a:lnTo>
                    <a:pt x="581972" y="6293"/>
                  </a:lnTo>
                  <a:lnTo>
                    <a:pt x="574809" y="1936"/>
                  </a:lnTo>
                  <a:lnTo>
                    <a:pt x="568979" y="0"/>
                  </a:lnTo>
                  <a:lnTo>
                    <a:pt x="565520" y="1071"/>
                  </a:lnTo>
                  <a:lnTo>
                    <a:pt x="557442" y="6495"/>
                  </a:lnTo>
                  <a:lnTo>
                    <a:pt x="547762" y="18473"/>
                  </a:lnTo>
                  <a:lnTo>
                    <a:pt x="537380" y="48150"/>
                  </a:lnTo>
                  <a:lnTo>
                    <a:pt x="530088" y="76853"/>
                  </a:lnTo>
                  <a:lnTo>
                    <a:pt x="525291" y="101559"/>
                  </a:lnTo>
                  <a:lnTo>
                    <a:pt x="520513" y="126297"/>
                  </a:lnTo>
                  <a:lnTo>
                    <a:pt x="516537" y="151315"/>
                  </a:lnTo>
                  <a:lnTo>
                    <a:pt x="514770" y="178309"/>
                  </a:lnTo>
                  <a:lnTo>
                    <a:pt x="513985" y="206182"/>
                  </a:lnTo>
                  <a:lnTo>
                    <a:pt x="513636" y="234445"/>
                  </a:lnTo>
                  <a:lnTo>
                    <a:pt x="513481" y="262881"/>
                  </a:lnTo>
                  <a:lnTo>
                    <a:pt x="513412" y="291394"/>
                  </a:lnTo>
                  <a:lnTo>
                    <a:pt x="514175" y="319942"/>
                  </a:lnTo>
                  <a:lnTo>
                    <a:pt x="517160" y="348505"/>
                  </a:lnTo>
                  <a:lnTo>
                    <a:pt x="519016" y="374957"/>
                  </a:lnTo>
                  <a:lnTo>
                    <a:pt x="519841" y="399943"/>
                  </a:lnTo>
                  <a:lnTo>
                    <a:pt x="520305" y="434735"/>
                  </a:lnTo>
                  <a:lnTo>
                    <a:pt x="520462" y="468629"/>
                  </a:lnTo>
                  <a:lnTo>
                    <a:pt x="520500" y="503976"/>
                  </a:lnTo>
                  <a:lnTo>
                    <a:pt x="520501" y="468607"/>
                  </a:lnTo>
                  <a:lnTo>
                    <a:pt x="522617" y="438984"/>
                  </a:lnTo>
                  <a:lnTo>
                    <a:pt x="528272" y="412083"/>
                  </a:lnTo>
                  <a:lnTo>
                    <a:pt x="537091" y="384005"/>
                  </a:lnTo>
                  <a:lnTo>
                    <a:pt x="554293" y="349865"/>
                  </a:lnTo>
                  <a:lnTo>
                    <a:pt x="578681" y="320984"/>
                  </a:lnTo>
                  <a:lnTo>
                    <a:pt x="609713" y="297972"/>
                  </a:lnTo>
                  <a:lnTo>
                    <a:pt x="624898" y="293308"/>
                  </a:lnTo>
                  <a:lnTo>
                    <a:pt x="643244" y="291927"/>
                  </a:lnTo>
                  <a:lnTo>
                    <a:pt x="652576" y="293720"/>
                  </a:lnTo>
                  <a:lnTo>
                    <a:pt x="660163" y="297957"/>
                  </a:lnTo>
                  <a:lnTo>
                    <a:pt x="672566" y="309267"/>
                  </a:lnTo>
                  <a:lnTo>
                    <a:pt x="681621" y="323466"/>
                  </a:lnTo>
                  <a:lnTo>
                    <a:pt x="696643" y="358184"/>
                  </a:lnTo>
                  <a:lnTo>
                    <a:pt x="708610" y="391693"/>
                  </a:lnTo>
                  <a:lnTo>
                    <a:pt x="722906" y="424306"/>
                  </a:lnTo>
                  <a:lnTo>
                    <a:pt x="729786" y="431930"/>
                  </a:lnTo>
                  <a:lnTo>
                    <a:pt x="761131" y="450754"/>
                  </a:lnTo>
                  <a:lnTo>
                    <a:pt x="779124" y="454200"/>
                  </a:lnTo>
                  <a:lnTo>
                    <a:pt x="795744" y="451429"/>
                  </a:lnTo>
                  <a:lnTo>
                    <a:pt x="830297" y="439004"/>
                  </a:lnTo>
                  <a:lnTo>
                    <a:pt x="854915" y="424260"/>
                  </a:lnTo>
                  <a:lnTo>
                    <a:pt x="880774" y="397945"/>
                  </a:lnTo>
                  <a:lnTo>
                    <a:pt x="906043" y="362709"/>
                  </a:lnTo>
                  <a:lnTo>
                    <a:pt x="924343" y="327054"/>
                  </a:lnTo>
                  <a:lnTo>
                    <a:pt x="933299" y="295136"/>
                  </a:lnTo>
                  <a:lnTo>
                    <a:pt x="932038" y="284828"/>
                  </a:lnTo>
                  <a:lnTo>
                    <a:pt x="928831" y="275748"/>
                  </a:lnTo>
                  <a:lnTo>
                    <a:pt x="924760" y="269067"/>
                  </a:lnTo>
                  <a:lnTo>
                    <a:pt x="914213" y="260843"/>
                  </a:lnTo>
                  <a:lnTo>
                    <a:pt x="909976" y="259898"/>
                  </a:lnTo>
                  <a:lnTo>
                    <a:pt x="901034" y="260964"/>
                  </a:lnTo>
                  <a:lnTo>
                    <a:pt x="887075" y="266027"/>
                  </a:lnTo>
                  <a:lnTo>
                    <a:pt x="872885" y="280139"/>
                  </a:lnTo>
                  <a:lnTo>
                    <a:pt x="849108" y="313182"/>
                  </a:lnTo>
                  <a:lnTo>
                    <a:pt x="836941" y="336444"/>
                  </a:lnTo>
                  <a:lnTo>
                    <a:pt x="828309" y="363445"/>
                  </a:lnTo>
                  <a:lnTo>
                    <a:pt x="822841" y="391553"/>
                  </a:lnTo>
                  <a:lnTo>
                    <a:pt x="823337" y="419990"/>
                  </a:lnTo>
                  <a:lnTo>
                    <a:pt x="827338" y="438214"/>
                  </a:lnTo>
                  <a:lnTo>
                    <a:pt x="838516" y="461068"/>
                  </a:lnTo>
                  <a:lnTo>
                    <a:pt x="847314" y="472875"/>
                  </a:lnTo>
                  <a:lnTo>
                    <a:pt x="864984" y="484655"/>
                  </a:lnTo>
                  <a:lnTo>
                    <a:pt x="885301" y="489380"/>
                  </a:lnTo>
                  <a:lnTo>
                    <a:pt x="910195" y="486988"/>
                  </a:lnTo>
                  <a:lnTo>
                    <a:pt x="941348" y="473365"/>
                  </a:lnTo>
                  <a:lnTo>
                    <a:pt x="963225" y="458430"/>
                  </a:lnTo>
                  <a:lnTo>
                    <a:pt x="991951" y="427860"/>
                  </a:lnTo>
                  <a:lnTo>
                    <a:pt x="1016763" y="394863"/>
                  </a:lnTo>
                  <a:lnTo>
                    <a:pt x="1032049" y="367172"/>
                  </a:lnTo>
                  <a:lnTo>
                    <a:pt x="1042840" y="338859"/>
                  </a:lnTo>
                  <a:lnTo>
                    <a:pt x="1059301" y="306551"/>
                  </a:lnTo>
                  <a:lnTo>
                    <a:pt x="1077475" y="273463"/>
                  </a:lnTo>
                  <a:lnTo>
                    <a:pt x="1087785" y="261617"/>
                  </a:lnTo>
                  <a:lnTo>
                    <a:pt x="1093567" y="258288"/>
                  </a:lnTo>
                  <a:lnTo>
                    <a:pt x="1095426" y="258988"/>
                  </a:lnTo>
                  <a:lnTo>
                    <a:pt x="1096665" y="261043"/>
                  </a:lnTo>
                  <a:lnTo>
                    <a:pt x="1110439" y="295525"/>
                  </a:lnTo>
                  <a:lnTo>
                    <a:pt x="1112841" y="326243"/>
                  </a:lnTo>
                  <a:lnTo>
                    <a:pt x="1117108" y="359269"/>
                  </a:lnTo>
                  <a:lnTo>
                    <a:pt x="1119548" y="386965"/>
                  </a:lnTo>
                  <a:lnTo>
                    <a:pt x="1121167" y="419064"/>
                  </a:lnTo>
                  <a:lnTo>
                    <a:pt x="1128306" y="448336"/>
                  </a:lnTo>
                  <a:lnTo>
                    <a:pt x="1134288" y="481467"/>
                  </a:lnTo>
                  <a:lnTo>
                    <a:pt x="1134750" y="489414"/>
                  </a:lnTo>
                  <a:lnTo>
                    <a:pt x="1135581" y="490066"/>
                  </a:lnTo>
                  <a:lnTo>
                    <a:pt x="1138622" y="490790"/>
                  </a:lnTo>
                  <a:lnTo>
                    <a:pt x="1139750" y="490190"/>
                  </a:lnTo>
                  <a:lnTo>
                    <a:pt x="1140502" y="488995"/>
                  </a:lnTo>
                  <a:lnTo>
                    <a:pt x="1141338" y="484758"/>
                  </a:lnTo>
                  <a:lnTo>
                    <a:pt x="1145711" y="460827"/>
                  </a:lnTo>
                  <a:lnTo>
                    <a:pt x="1154174" y="433037"/>
                  </a:lnTo>
                  <a:lnTo>
                    <a:pt x="1163490" y="397797"/>
                  </a:lnTo>
                  <a:lnTo>
                    <a:pt x="1170597" y="369717"/>
                  </a:lnTo>
                  <a:lnTo>
                    <a:pt x="1180110" y="335577"/>
                  </a:lnTo>
                  <a:lnTo>
                    <a:pt x="1189633" y="305903"/>
                  </a:lnTo>
                  <a:lnTo>
                    <a:pt x="1199157" y="281344"/>
                  </a:lnTo>
                  <a:lnTo>
                    <a:pt x="1208682" y="268379"/>
                  </a:lnTo>
                  <a:lnTo>
                    <a:pt x="1213445" y="265263"/>
                  </a:lnTo>
                  <a:lnTo>
                    <a:pt x="1215826" y="264432"/>
                  </a:lnTo>
                  <a:lnTo>
                    <a:pt x="1218207" y="264672"/>
                  </a:lnTo>
                  <a:lnTo>
                    <a:pt x="1222970" y="267055"/>
                  </a:lnTo>
                  <a:lnTo>
                    <a:pt x="1230113" y="272859"/>
                  </a:lnTo>
                  <a:lnTo>
                    <a:pt x="1237257" y="283398"/>
                  </a:lnTo>
                  <a:lnTo>
                    <a:pt x="1243509" y="313611"/>
                  </a:lnTo>
                  <a:lnTo>
                    <a:pt x="1253328" y="348605"/>
                  </a:lnTo>
                  <a:lnTo>
                    <a:pt x="1259707" y="384228"/>
                  </a:lnTo>
                  <a:lnTo>
                    <a:pt x="1276383" y="417818"/>
                  </a:lnTo>
                  <a:lnTo>
                    <a:pt x="1282692" y="427724"/>
                  </a:lnTo>
                  <a:lnTo>
                    <a:pt x="1290788" y="434772"/>
                  </a:lnTo>
                  <a:lnTo>
                    <a:pt x="1308063" y="443203"/>
                  </a:lnTo>
                  <a:lnTo>
                    <a:pt x="1324471" y="446936"/>
                  </a:lnTo>
                  <a:lnTo>
                    <a:pt x="1355643" y="442494"/>
                  </a:lnTo>
                  <a:lnTo>
                    <a:pt x="1390259" y="431856"/>
                  </a:lnTo>
                  <a:lnTo>
                    <a:pt x="1412942" y="417115"/>
                  </a:lnTo>
                  <a:lnTo>
                    <a:pt x="1445733" y="390801"/>
                  </a:lnTo>
                  <a:lnTo>
                    <a:pt x="1476287" y="362672"/>
                  </a:lnTo>
                  <a:lnTo>
                    <a:pt x="1496316" y="334186"/>
                  </a:lnTo>
                  <a:lnTo>
                    <a:pt x="1511113" y="299114"/>
                  </a:lnTo>
                  <a:lnTo>
                    <a:pt x="1511635" y="288448"/>
                  </a:lnTo>
                  <a:lnTo>
                    <a:pt x="1509222" y="275770"/>
                  </a:lnTo>
                  <a:lnTo>
                    <a:pt x="1505879" y="272230"/>
                  </a:lnTo>
                  <a:lnTo>
                    <a:pt x="1501270" y="270664"/>
                  </a:lnTo>
                  <a:lnTo>
                    <a:pt x="1495816" y="270414"/>
                  </a:lnTo>
                  <a:lnTo>
                    <a:pt x="1481289" y="278603"/>
                  </a:lnTo>
                  <a:lnTo>
                    <a:pt x="1448212" y="308070"/>
                  </a:lnTo>
                  <a:lnTo>
                    <a:pt x="1428035" y="336805"/>
                  </a:lnTo>
                  <a:lnTo>
                    <a:pt x="1408762" y="369028"/>
                  </a:lnTo>
                  <a:lnTo>
                    <a:pt x="1400280" y="403233"/>
                  </a:lnTo>
                  <a:lnTo>
                    <a:pt x="1393902" y="433743"/>
                  </a:lnTo>
                  <a:lnTo>
                    <a:pt x="1393660" y="448296"/>
                  </a:lnTo>
                  <a:lnTo>
                    <a:pt x="1399973" y="474924"/>
                  </a:lnTo>
                  <a:lnTo>
                    <a:pt x="1402091" y="480406"/>
                  </a:lnTo>
                  <a:lnTo>
                    <a:pt x="1416448" y="495706"/>
                  </a:lnTo>
                  <a:lnTo>
                    <a:pt x="1431991" y="506501"/>
                  </a:lnTo>
                  <a:lnTo>
                    <a:pt x="1450443" y="510934"/>
                  </a:lnTo>
                  <a:lnTo>
                    <a:pt x="1478805" y="512432"/>
                  </a:lnTo>
                  <a:lnTo>
                    <a:pt x="1505765" y="511898"/>
                  </a:lnTo>
                  <a:lnTo>
                    <a:pt x="1538536" y="507065"/>
                  </a:lnTo>
                  <a:lnTo>
                    <a:pt x="1573381" y="500606"/>
                  </a:lnTo>
                  <a:lnTo>
                    <a:pt x="1604872" y="494459"/>
                  </a:lnTo>
                  <a:lnTo>
                    <a:pt x="1620638" y="4913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16" name="SMARTInkShape-Group39"/>
          <p:cNvGrpSpPr/>
          <p:nvPr/>
        </p:nvGrpSpPr>
        <p:grpSpPr>
          <a:xfrm>
            <a:off x="2828927" y="2207420"/>
            <a:ext cx="1878807" cy="378485"/>
            <a:chOff x="2828925" y="2207419"/>
            <a:chExt cx="1878807" cy="378485"/>
          </a:xfrm>
        </p:grpSpPr>
        <p:sp>
          <p:nvSpPr>
            <p:cNvPr id="6" name="SMARTInkShape-224"/>
            <p:cNvSpPr/>
            <p:nvPr/>
          </p:nvSpPr>
          <p:spPr>
            <a:xfrm>
              <a:off x="2886075" y="2364581"/>
              <a:ext cx="278607" cy="42864"/>
            </a:xfrm>
            <a:custGeom>
              <a:avLst/>
              <a:gdLst/>
              <a:ahLst/>
              <a:cxnLst/>
              <a:rect l="0" t="0" r="0" b="0"/>
              <a:pathLst>
                <a:path w="278607" h="42864">
                  <a:moveTo>
                    <a:pt x="0" y="42863"/>
                  </a:moveTo>
                  <a:lnTo>
                    <a:pt x="3792" y="39070"/>
                  </a:lnTo>
                  <a:lnTo>
                    <a:pt x="36679" y="26070"/>
                  </a:lnTo>
                  <a:lnTo>
                    <a:pt x="65019" y="19014"/>
                  </a:lnTo>
                  <a:lnTo>
                    <a:pt x="98552" y="15688"/>
                  </a:lnTo>
                  <a:lnTo>
                    <a:pt x="129830" y="10910"/>
                  </a:lnTo>
                  <a:lnTo>
                    <a:pt x="162999" y="8260"/>
                  </a:lnTo>
                  <a:lnTo>
                    <a:pt x="197962" y="3682"/>
                  </a:lnTo>
                  <a:lnTo>
                    <a:pt x="229664" y="1091"/>
                  </a:lnTo>
                  <a:lnTo>
                    <a:pt x="259166" y="323"/>
                  </a:lnTo>
                  <a:lnTo>
                    <a:pt x="27860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" name="SMARTInkShape-225"/>
            <p:cNvSpPr/>
            <p:nvPr/>
          </p:nvSpPr>
          <p:spPr>
            <a:xfrm>
              <a:off x="2828925" y="2507456"/>
              <a:ext cx="278607" cy="42864"/>
            </a:xfrm>
            <a:custGeom>
              <a:avLst/>
              <a:gdLst/>
              <a:ahLst/>
              <a:cxnLst/>
              <a:rect l="0" t="0" r="0" b="0"/>
              <a:pathLst>
                <a:path w="278607" h="42864">
                  <a:moveTo>
                    <a:pt x="0" y="42863"/>
                  </a:moveTo>
                  <a:lnTo>
                    <a:pt x="32127" y="42863"/>
                  </a:lnTo>
                  <a:lnTo>
                    <a:pt x="62788" y="42069"/>
                  </a:lnTo>
                  <a:lnTo>
                    <a:pt x="88231" y="39070"/>
                  </a:lnTo>
                  <a:lnTo>
                    <a:pt x="117530" y="32975"/>
                  </a:lnTo>
                  <a:lnTo>
                    <a:pt x="149073" y="25768"/>
                  </a:lnTo>
                  <a:lnTo>
                    <a:pt x="181613" y="19919"/>
                  </a:lnTo>
                  <a:lnTo>
                    <a:pt x="212479" y="14674"/>
                  </a:lnTo>
                  <a:lnTo>
                    <a:pt x="239692" y="9697"/>
                  </a:lnTo>
                  <a:lnTo>
                    <a:pt x="27860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" name="SMARTInkShape-226"/>
            <p:cNvSpPr/>
            <p:nvPr/>
          </p:nvSpPr>
          <p:spPr>
            <a:xfrm>
              <a:off x="3330611" y="2343150"/>
              <a:ext cx="226978" cy="227727"/>
            </a:xfrm>
            <a:custGeom>
              <a:avLst/>
              <a:gdLst/>
              <a:ahLst/>
              <a:cxnLst/>
              <a:rect l="0" t="0" r="0" b="0"/>
              <a:pathLst>
                <a:path w="226978" h="227727">
                  <a:moveTo>
                    <a:pt x="19808" y="0"/>
                  </a:moveTo>
                  <a:lnTo>
                    <a:pt x="16016" y="0"/>
                  </a:lnTo>
                  <a:lnTo>
                    <a:pt x="14898" y="794"/>
                  </a:lnTo>
                  <a:lnTo>
                    <a:pt x="14153" y="2117"/>
                  </a:lnTo>
                  <a:lnTo>
                    <a:pt x="13105" y="9888"/>
                  </a:lnTo>
                  <a:lnTo>
                    <a:pt x="12066" y="17888"/>
                  </a:lnTo>
                  <a:lnTo>
                    <a:pt x="5406" y="46938"/>
                  </a:lnTo>
                  <a:lnTo>
                    <a:pt x="0" y="79857"/>
                  </a:lnTo>
                  <a:lnTo>
                    <a:pt x="974" y="107534"/>
                  </a:lnTo>
                  <a:lnTo>
                    <a:pt x="8415" y="141538"/>
                  </a:lnTo>
                  <a:lnTo>
                    <a:pt x="17528" y="171186"/>
                  </a:lnTo>
                  <a:lnTo>
                    <a:pt x="25394" y="192009"/>
                  </a:lnTo>
                  <a:lnTo>
                    <a:pt x="46424" y="218647"/>
                  </a:lnTo>
                  <a:lnTo>
                    <a:pt x="53598" y="224176"/>
                  </a:lnTo>
                  <a:lnTo>
                    <a:pt x="56622" y="225651"/>
                  </a:lnTo>
                  <a:lnTo>
                    <a:pt x="72255" y="227726"/>
                  </a:lnTo>
                  <a:lnTo>
                    <a:pt x="88176" y="224549"/>
                  </a:lnTo>
                  <a:lnTo>
                    <a:pt x="120357" y="206322"/>
                  </a:lnTo>
                  <a:lnTo>
                    <a:pt x="155610" y="177541"/>
                  </a:lnTo>
                  <a:lnTo>
                    <a:pt x="182011" y="147694"/>
                  </a:lnTo>
                  <a:lnTo>
                    <a:pt x="202749" y="115252"/>
                  </a:lnTo>
                  <a:lnTo>
                    <a:pt x="216429" y="85119"/>
                  </a:lnTo>
                  <a:lnTo>
                    <a:pt x="224658" y="53650"/>
                  </a:lnTo>
                  <a:lnTo>
                    <a:pt x="226977" y="21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" name="SMARTInkShape-227"/>
            <p:cNvSpPr/>
            <p:nvPr/>
          </p:nvSpPr>
          <p:spPr>
            <a:xfrm>
              <a:off x="3536157" y="2372304"/>
              <a:ext cx="178594" cy="192303"/>
            </a:xfrm>
            <a:custGeom>
              <a:avLst/>
              <a:gdLst/>
              <a:ahLst/>
              <a:cxnLst/>
              <a:rect l="0" t="0" r="0" b="0"/>
              <a:pathLst>
                <a:path w="178594" h="192303">
                  <a:moveTo>
                    <a:pt x="14287" y="113721"/>
                  </a:moveTo>
                  <a:lnTo>
                    <a:pt x="13493" y="131609"/>
                  </a:lnTo>
                  <a:lnTo>
                    <a:pt x="1930" y="163799"/>
                  </a:lnTo>
                  <a:lnTo>
                    <a:pt x="33" y="190769"/>
                  </a:lnTo>
                  <a:lnTo>
                    <a:pt x="0" y="160164"/>
                  </a:lnTo>
                  <a:lnTo>
                    <a:pt x="2116" y="132332"/>
                  </a:lnTo>
                  <a:lnTo>
                    <a:pt x="6150" y="100288"/>
                  </a:lnTo>
                  <a:lnTo>
                    <a:pt x="13444" y="71027"/>
                  </a:lnTo>
                  <a:lnTo>
                    <a:pt x="27232" y="42317"/>
                  </a:lnTo>
                  <a:lnTo>
                    <a:pt x="37437" y="22979"/>
                  </a:lnTo>
                  <a:lnTo>
                    <a:pt x="46801" y="13066"/>
                  </a:lnTo>
                  <a:lnTo>
                    <a:pt x="64666" y="3817"/>
                  </a:lnTo>
                  <a:lnTo>
                    <a:pt x="94015" y="0"/>
                  </a:lnTo>
                  <a:lnTo>
                    <a:pt x="105549" y="3912"/>
                  </a:lnTo>
                  <a:lnTo>
                    <a:pt x="140399" y="26871"/>
                  </a:lnTo>
                  <a:lnTo>
                    <a:pt x="150961" y="44067"/>
                  </a:lnTo>
                  <a:lnTo>
                    <a:pt x="164116" y="78237"/>
                  </a:lnTo>
                  <a:lnTo>
                    <a:pt x="175393" y="112958"/>
                  </a:lnTo>
                  <a:lnTo>
                    <a:pt x="178171" y="143293"/>
                  </a:lnTo>
                  <a:lnTo>
                    <a:pt x="178577" y="177241"/>
                  </a:lnTo>
                  <a:lnTo>
                    <a:pt x="178593" y="1923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0" name="SMARTInkShape-228"/>
            <p:cNvSpPr/>
            <p:nvPr/>
          </p:nvSpPr>
          <p:spPr>
            <a:xfrm>
              <a:off x="3796359" y="2457450"/>
              <a:ext cx="4117" cy="121445"/>
            </a:xfrm>
            <a:custGeom>
              <a:avLst/>
              <a:gdLst/>
              <a:ahLst/>
              <a:cxnLst/>
              <a:rect l="0" t="0" r="0" b="0"/>
              <a:pathLst>
                <a:path w="4117" h="121445">
                  <a:moveTo>
                    <a:pt x="4116" y="0"/>
                  </a:moveTo>
                  <a:lnTo>
                    <a:pt x="1999" y="20824"/>
                  </a:lnTo>
                  <a:lnTo>
                    <a:pt x="0" y="35449"/>
                  </a:lnTo>
                  <a:lnTo>
                    <a:pt x="3417" y="67609"/>
                  </a:lnTo>
                  <a:lnTo>
                    <a:pt x="4075" y="101515"/>
                  </a:lnTo>
                  <a:lnTo>
                    <a:pt x="4116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1" name="SMARTInkShape-229"/>
            <p:cNvSpPr/>
            <p:nvPr/>
          </p:nvSpPr>
          <p:spPr>
            <a:xfrm>
              <a:off x="3757613" y="2336006"/>
              <a:ext cx="14288" cy="42864"/>
            </a:xfrm>
            <a:custGeom>
              <a:avLst/>
              <a:gdLst/>
              <a:ahLst/>
              <a:cxnLst/>
              <a:rect l="0" t="0" r="0" b="0"/>
              <a:pathLst>
                <a:path w="14288" h="42864">
                  <a:moveTo>
                    <a:pt x="14287" y="42863"/>
                  </a:moveTo>
                  <a:lnTo>
                    <a:pt x="14287" y="32920"/>
                  </a:lnTo>
                  <a:lnTo>
                    <a:pt x="10495" y="22278"/>
                  </a:lnTo>
                  <a:lnTo>
                    <a:pt x="1930" y="756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2" name="SMARTInkShape-230"/>
            <p:cNvSpPr/>
            <p:nvPr/>
          </p:nvSpPr>
          <p:spPr>
            <a:xfrm>
              <a:off x="3844330" y="2464594"/>
              <a:ext cx="177602" cy="117174"/>
            </a:xfrm>
            <a:custGeom>
              <a:avLst/>
              <a:gdLst/>
              <a:ahLst/>
              <a:cxnLst/>
              <a:rect l="0" t="0" r="0" b="0"/>
              <a:pathLst>
                <a:path w="177602" h="117174">
                  <a:moveTo>
                    <a:pt x="6151" y="0"/>
                  </a:moveTo>
                  <a:lnTo>
                    <a:pt x="2359" y="3792"/>
                  </a:lnTo>
                  <a:lnTo>
                    <a:pt x="497" y="7771"/>
                  </a:lnTo>
                  <a:lnTo>
                    <a:pt x="0" y="9943"/>
                  </a:lnTo>
                  <a:lnTo>
                    <a:pt x="9038" y="43735"/>
                  </a:lnTo>
                  <a:lnTo>
                    <a:pt x="14041" y="70816"/>
                  </a:lnTo>
                  <a:lnTo>
                    <a:pt x="24452" y="87217"/>
                  </a:lnTo>
                  <a:lnTo>
                    <a:pt x="46629" y="110900"/>
                  </a:lnTo>
                  <a:lnTo>
                    <a:pt x="54833" y="116228"/>
                  </a:lnTo>
                  <a:lnTo>
                    <a:pt x="59243" y="117173"/>
                  </a:lnTo>
                  <a:lnTo>
                    <a:pt x="83060" y="113863"/>
                  </a:lnTo>
                  <a:lnTo>
                    <a:pt x="99847" y="107909"/>
                  </a:lnTo>
                  <a:lnTo>
                    <a:pt x="130634" y="82198"/>
                  </a:lnTo>
                  <a:lnTo>
                    <a:pt x="156129" y="53334"/>
                  </a:lnTo>
                  <a:lnTo>
                    <a:pt x="177601" y="142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3" name="SMARTInkShape-231"/>
            <p:cNvSpPr/>
            <p:nvPr/>
          </p:nvSpPr>
          <p:spPr>
            <a:xfrm>
              <a:off x="4000500" y="2373843"/>
              <a:ext cx="406275" cy="203233"/>
            </a:xfrm>
            <a:custGeom>
              <a:avLst/>
              <a:gdLst/>
              <a:ahLst/>
              <a:cxnLst/>
              <a:rect l="0" t="0" r="0" b="0"/>
              <a:pathLst>
                <a:path w="406275" h="203233">
                  <a:moveTo>
                    <a:pt x="0" y="176476"/>
                  </a:moveTo>
                  <a:lnTo>
                    <a:pt x="18354" y="175682"/>
                  </a:lnTo>
                  <a:lnTo>
                    <a:pt x="48288" y="166533"/>
                  </a:lnTo>
                  <a:lnTo>
                    <a:pt x="79035" y="151640"/>
                  </a:lnTo>
                  <a:lnTo>
                    <a:pt x="110627" y="133411"/>
                  </a:lnTo>
                  <a:lnTo>
                    <a:pt x="127499" y="117149"/>
                  </a:lnTo>
                  <a:lnTo>
                    <a:pt x="142553" y="101483"/>
                  </a:lnTo>
                  <a:lnTo>
                    <a:pt x="151463" y="93933"/>
                  </a:lnTo>
                  <a:lnTo>
                    <a:pt x="160148" y="81551"/>
                  </a:lnTo>
                  <a:lnTo>
                    <a:pt x="163074" y="72503"/>
                  </a:lnTo>
                  <a:lnTo>
                    <a:pt x="163759" y="67295"/>
                  </a:lnTo>
                  <a:lnTo>
                    <a:pt x="163147" y="65588"/>
                  </a:lnTo>
                  <a:lnTo>
                    <a:pt x="161946" y="64451"/>
                  </a:lnTo>
                  <a:lnTo>
                    <a:pt x="158495" y="63187"/>
                  </a:lnTo>
                  <a:lnTo>
                    <a:pt x="154315" y="62625"/>
                  </a:lnTo>
                  <a:lnTo>
                    <a:pt x="149811" y="64492"/>
                  </a:lnTo>
                  <a:lnTo>
                    <a:pt x="119602" y="88923"/>
                  </a:lnTo>
                  <a:lnTo>
                    <a:pt x="87599" y="112255"/>
                  </a:lnTo>
                  <a:lnTo>
                    <a:pt x="57315" y="146418"/>
                  </a:lnTo>
                  <a:lnTo>
                    <a:pt x="41925" y="166658"/>
                  </a:lnTo>
                  <a:lnTo>
                    <a:pt x="37557" y="181151"/>
                  </a:lnTo>
                  <a:lnTo>
                    <a:pt x="38653" y="188608"/>
                  </a:lnTo>
                  <a:lnTo>
                    <a:pt x="43732" y="197268"/>
                  </a:lnTo>
                  <a:lnTo>
                    <a:pt x="45824" y="199863"/>
                  </a:lnTo>
                  <a:lnTo>
                    <a:pt x="54497" y="202745"/>
                  </a:lnTo>
                  <a:lnTo>
                    <a:pt x="66290" y="203232"/>
                  </a:lnTo>
                  <a:lnTo>
                    <a:pt x="100275" y="194973"/>
                  </a:lnTo>
                  <a:lnTo>
                    <a:pt x="133549" y="180982"/>
                  </a:lnTo>
                  <a:lnTo>
                    <a:pt x="155722" y="170756"/>
                  </a:lnTo>
                  <a:lnTo>
                    <a:pt x="186989" y="138814"/>
                  </a:lnTo>
                  <a:lnTo>
                    <a:pt x="201944" y="114621"/>
                  </a:lnTo>
                  <a:lnTo>
                    <a:pt x="205621" y="100293"/>
                  </a:lnTo>
                  <a:lnTo>
                    <a:pt x="202918" y="82201"/>
                  </a:lnTo>
                  <a:lnTo>
                    <a:pt x="188803" y="46497"/>
                  </a:lnTo>
                  <a:lnTo>
                    <a:pt x="185852" y="36981"/>
                  </a:lnTo>
                  <a:lnTo>
                    <a:pt x="182349" y="31663"/>
                  </a:lnTo>
                  <a:lnTo>
                    <a:pt x="181891" y="29134"/>
                  </a:lnTo>
                  <a:lnTo>
                    <a:pt x="182379" y="26654"/>
                  </a:lnTo>
                  <a:lnTo>
                    <a:pt x="183499" y="24207"/>
                  </a:lnTo>
                  <a:lnTo>
                    <a:pt x="188976" y="19372"/>
                  </a:lnTo>
                  <a:lnTo>
                    <a:pt x="211564" y="7415"/>
                  </a:lnTo>
                  <a:lnTo>
                    <a:pt x="246343" y="0"/>
                  </a:lnTo>
                  <a:lnTo>
                    <a:pt x="279630" y="626"/>
                  </a:lnTo>
                  <a:lnTo>
                    <a:pt x="314628" y="5839"/>
                  </a:lnTo>
                  <a:lnTo>
                    <a:pt x="348017" y="12410"/>
                  </a:lnTo>
                  <a:lnTo>
                    <a:pt x="380159" y="21742"/>
                  </a:lnTo>
                  <a:lnTo>
                    <a:pt x="400207" y="31229"/>
                  </a:lnTo>
                  <a:lnTo>
                    <a:pt x="404089" y="35986"/>
                  </a:lnTo>
                  <a:lnTo>
                    <a:pt x="406274" y="43127"/>
                  </a:lnTo>
                  <a:lnTo>
                    <a:pt x="403129" y="54062"/>
                  </a:lnTo>
                  <a:lnTo>
                    <a:pt x="397170" y="63564"/>
                  </a:lnTo>
                  <a:lnTo>
                    <a:pt x="363078" y="98042"/>
                  </a:lnTo>
                  <a:lnTo>
                    <a:pt x="355837" y="106691"/>
                  </a:lnTo>
                  <a:lnTo>
                    <a:pt x="347014" y="125090"/>
                  </a:lnTo>
                  <a:lnTo>
                    <a:pt x="346845" y="134058"/>
                  </a:lnTo>
                  <a:lnTo>
                    <a:pt x="350417" y="151781"/>
                  </a:lnTo>
                  <a:lnTo>
                    <a:pt x="355615" y="162014"/>
                  </a:lnTo>
                  <a:lnTo>
                    <a:pt x="356139" y="164453"/>
                  </a:lnTo>
                  <a:lnTo>
                    <a:pt x="355695" y="166873"/>
                  </a:lnTo>
                  <a:lnTo>
                    <a:pt x="353084" y="171679"/>
                  </a:lnTo>
                  <a:lnTo>
                    <a:pt x="351277" y="173278"/>
                  </a:lnTo>
                  <a:lnTo>
                    <a:pt x="332334" y="181105"/>
                  </a:lnTo>
                  <a:lnTo>
                    <a:pt x="313217" y="183288"/>
                  </a:lnTo>
                  <a:lnTo>
                    <a:pt x="307747" y="181356"/>
                  </a:lnTo>
                  <a:lnTo>
                    <a:pt x="302671" y="178645"/>
                  </a:lnTo>
                  <a:lnTo>
                    <a:pt x="292894" y="1764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4" name="SMARTInkShape-232"/>
            <p:cNvSpPr/>
            <p:nvPr/>
          </p:nvSpPr>
          <p:spPr>
            <a:xfrm>
              <a:off x="4403356" y="2464594"/>
              <a:ext cx="161501" cy="121310"/>
            </a:xfrm>
            <a:custGeom>
              <a:avLst/>
              <a:gdLst/>
              <a:ahLst/>
              <a:cxnLst/>
              <a:rect l="0" t="0" r="0" b="0"/>
              <a:pathLst>
                <a:path w="161501" h="121310">
                  <a:moveTo>
                    <a:pt x="97207" y="0"/>
                  </a:moveTo>
                  <a:lnTo>
                    <a:pt x="104056" y="0"/>
                  </a:lnTo>
                  <a:lnTo>
                    <a:pt x="94381" y="0"/>
                  </a:lnTo>
                  <a:lnTo>
                    <a:pt x="83758" y="3792"/>
                  </a:lnTo>
                  <a:lnTo>
                    <a:pt x="51397" y="22244"/>
                  </a:lnTo>
                  <a:lnTo>
                    <a:pt x="17738" y="44557"/>
                  </a:lnTo>
                  <a:lnTo>
                    <a:pt x="7383" y="51024"/>
                  </a:lnTo>
                  <a:lnTo>
                    <a:pt x="3987" y="54653"/>
                  </a:lnTo>
                  <a:lnTo>
                    <a:pt x="213" y="62920"/>
                  </a:lnTo>
                  <a:lnTo>
                    <a:pt x="0" y="66552"/>
                  </a:lnTo>
                  <a:lnTo>
                    <a:pt x="1881" y="72706"/>
                  </a:lnTo>
                  <a:lnTo>
                    <a:pt x="3494" y="74664"/>
                  </a:lnTo>
                  <a:lnTo>
                    <a:pt x="7402" y="76840"/>
                  </a:lnTo>
                  <a:lnTo>
                    <a:pt x="17857" y="78065"/>
                  </a:lnTo>
                  <a:lnTo>
                    <a:pt x="51578" y="70742"/>
                  </a:lnTo>
                  <a:lnTo>
                    <a:pt x="86214" y="57089"/>
                  </a:lnTo>
                  <a:lnTo>
                    <a:pt x="104012" y="44973"/>
                  </a:lnTo>
                  <a:lnTo>
                    <a:pt x="111056" y="42986"/>
                  </a:lnTo>
                  <a:lnTo>
                    <a:pt x="111486" y="74182"/>
                  </a:lnTo>
                  <a:lnTo>
                    <a:pt x="112287" y="101632"/>
                  </a:lnTo>
                  <a:lnTo>
                    <a:pt x="117197" y="110987"/>
                  </a:lnTo>
                  <a:lnTo>
                    <a:pt x="121437" y="116267"/>
                  </a:lnTo>
                  <a:lnTo>
                    <a:pt x="125967" y="119143"/>
                  </a:lnTo>
                  <a:lnTo>
                    <a:pt x="135343" y="120989"/>
                  </a:lnTo>
                  <a:lnTo>
                    <a:pt x="146254" y="121309"/>
                  </a:lnTo>
                  <a:lnTo>
                    <a:pt x="152872" y="119267"/>
                  </a:lnTo>
                  <a:lnTo>
                    <a:pt x="161500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" name="SMARTInkShape-233"/>
            <p:cNvSpPr/>
            <p:nvPr/>
          </p:nvSpPr>
          <p:spPr>
            <a:xfrm>
              <a:off x="4657725" y="2207419"/>
              <a:ext cx="50007" cy="300038"/>
            </a:xfrm>
            <a:custGeom>
              <a:avLst/>
              <a:gdLst/>
              <a:ahLst/>
              <a:cxnLst/>
              <a:rect l="0" t="0" r="0" b="0"/>
              <a:pathLst>
                <a:path w="50007" h="300038">
                  <a:moveTo>
                    <a:pt x="0" y="0"/>
                  </a:moveTo>
                  <a:lnTo>
                    <a:pt x="0" y="33792"/>
                  </a:lnTo>
                  <a:lnTo>
                    <a:pt x="2117" y="67097"/>
                  </a:lnTo>
                  <a:lnTo>
                    <a:pt x="5654" y="93699"/>
                  </a:lnTo>
                  <a:lnTo>
                    <a:pt x="8819" y="121690"/>
                  </a:lnTo>
                  <a:lnTo>
                    <a:pt x="14784" y="152208"/>
                  </a:lnTo>
                  <a:lnTo>
                    <a:pt x="19462" y="186386"/>
                  </a:lnTo>
                  <a:lnTo>
                    <a:pt x="25081" y="221648"/>
                  </a:lnTo>
                  <a:lnTo>
                    <a:pt x="34684" y="255115"/>
                  </a:lnTo>
                  <a:lnTo>
                    <a:pt x="50006" y="3000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sp>
        <p:nvSpPr>
          <p:cNvPr id="17" name="SMARTInkShape-234"/>
          <p:cNvSpPr/>
          <p:nvPr/>
        </p:nvSpPr>
        <p:spPr>
          <a:xfrm>
            <a:off x="1266525" y="3236119"/>
            <a:ext cx="355109" cy="485776"/>
          </a:xfrm>
          <a:custGeom>
            <a:avLst/>
            <a:gdLst/>
            <a:ahLst/>
            <a:cxnLst/>
            <a:rect l="0" t="0" r="0" b="0"/>
            <a:pathLst>
              <a:path w="355109" h="485776">
                <a:moveTo>
                  <a:pt x="355108" y="0"/>
                </a:moveTo>
                <a:lnTo>
                  <a:pt x="321048" y="0"/>
                </a:lnTo>
                <a:lnTo>
                  <a:pt x="295746" y="2116"/>
                </a:lnTo>
                <a:lnTo>
                  <a:pt x="266064" y="12185"/>
                </a:lnTo>
                <a:lnTo>
                  <a:pt x="234655" y="21486"/>
                </a:lnTo>
                <a:lnTo>
                  <a:pt x="201493" y="30967"/>
                </a:lnTo>
                <a:lnTo>
                  <a:pt x="173773" y="38103"/>
                </a:lnTo>
                <a:lnTo>
                  <a:pt x="145452" y="49037"/>
                </a:lnTo>
                <a:lnTo>
                  <a:pt x="113140" y="62044"/>
                </a:lnTo>
                <a:lnTo>
                  <a:pt x="83827" y="76961"/>
                </a:lnTo>
                <a:lnTo>
                  <a:pt x="64385" y="87361"/>
                </a:lnTo>
                <a:lnTo>
                  <a:pt x="38947" y="109215"/>
                </a:lnTo>
                <a:lnTo>
                  <a:pt x="35998" y="114157"/>
                </a:lnTo>
                <a:lnTo>
                  <a:pt x="35212" y="116586"/>
                </a:lnTo>
                <a:lnTo>
                  <a:pt x="36455" y="123518"/>
                </a:lnTo>
                <a:lnTo>
                  <a:pt x="41618" y="134229"/>
                </a:lnTo>
                <a:lnTo>
                  <a:pt x="43721" y="137111"/>
                </a:lnTo>
                <a:lnTo>
                  <a:pt x="58058" y="144960"/>
                </a:lnTo>
                <a:lnTo>
                  <a:pt x="91183" y="157123"/>
                </a:lnTo>
                <a:lnTo>
                  <a:pt x="123235" y="166679"/>
                </a:lnTo>
                <a:lnTo>
                  <a:pt x="154437" y="181120"/>
                </a:lnTo>
                <a:lnTo>
                  <a:pt x="183531" y="192439"/>
                </a:lnTo>
                <a:lnTo>
                  <a:pt x="197095" y="198241"/>
                </a:lnTo>
                <a:lnTo>
                  <a:pt x="213657" y="208845"/>
                </a:lnTo>
                <a:lnTo>
                  <a:pt x="223714" y="211883"/>
                </a:lnTo>
                <a:lnTo>
                  <a:pt x="227031" y="214280"/>
                </a:lnTo>
                <a:lnTo>
                  <a:pt x="229242" y="217466"/>
                </a:lnTo>
                <a:lnTo>
                  <a:pt x="230716" y="221177"/>
                </a:lnTo>
                <a:lnTo>
                  <a:pt x="230905" y="223651"/>
                </a:lnTo>
                <a:lnTo>
                  <a:pt x="230238" y="225301"/>
                </a:lnTo>
                <a:lnTo>
                  <a:pt x="223389" y="229739"/>
                </a:lnTo>
                <a:lnTo>
                  <a:pt x="215604" y="233075"/>
                </a:lnTo>
                <a:lnTo>
                  <a:pt x="185415" y="235392"/>
                </a:lnTo>
                <a:lnTo>
                  <a:pt x="158955" y="235640"/>
                </a:lnTo>
                <a:lnTo>
                  <a:pt x="127215" y="235712"/>
                </a:lnTo>
                <a:lnTo>
                  <a:pt x="96467" y="235735"/>
                </a:lnTo>
                <a:lnTo>
                  <a:pt x="67248" y="239533"/>
                </a:lnTo>
                <a:lnTo>
                  <a:pt x="38482" y="241894"/>
                </a:lnTo>
                <a:lnTo>
                  <a:pt x="4938" y="248951"/>
                </a:lnTo>
                <a:lnTo>
                  <a:pt x="2599" y="250105"/>
                </a:lnTo>
                <a:lnTo>
                  <a:pt x="1039" y="251668"/>
                </a:lnTo>
                <a:lnTo>
                  <a:pt x="0" y="253504"/>
                </a:lnTo>
                <a:lnTo>
                  <a:pt x="101" y="255521"/>
                </a:lnTo>
                <a:lnTo>
                  <a:pt x="2329" y="259879"/>
                </a:lnTo>
                <a:lnTo>
                  <a:pt x="30134" y="273621"/>
                </a:lnTo>
                <a:lnTo>
                  <a:pt x="58265" y="286390"/>
                </a:lnTo>
                <a:lnTo>
                  <a:pt x="93853" y="300227"/>
                </a:lnTo>
                <a:lnTo>
                  <a:pt x="119932" y="309647"/>
                </a:lnTo>
                <a:lnTo>
                  <a:pt x="144752" y="319125"/>
                </a:lnTo>
                <a:lnTo>
                  <a:pt x="169012" y="328629"/>
                </a:lnTo>
                <a:lnTo>
                  <a:pt x="202867" y="342905"/>
                </a:lnTo>
                <a:lnTo>
                  <a:pt x="230889" y="355072"/>
                </a:lnTo>
                <a:lnTo>
                  <a:pt x="254107" y="366294"/>
                </a:lnTo>
                <a:lnTo>
                  <a:pt x="258625" y="371289"/>
                </a:lnTo>
                <a:lnTo>
                  <a:pt x="259830" y="373732"/>
                </a:lnTo>
                <a:lnTo>
                  <a:pt x="259046" y="375361"/>
                </a:lnTo>
                <a:lnTo>
                  <a:pt x="256935" y="376447"/>
                </a:lnTo>
                <a:lnTo>
                  <a:pt x="236935" y="382448"/>
                </a:lnTo>
                <a:lnTo>
                  <a:pt x="209351" y="381727"/>
                </a:lnTo>
                <a:lnTo>
                  <a:pt x="182804" y="384567"/>
                </a:lnTo>
                <a:lnTo>
                  <a:pt x="154830" y="387525"/>
                </a:lnTo>
                <a:lnTo>
                  <a:pt x="137508" y="392102"/>
                </a:lnTo>
                <a:lnTo>
                  <a:pt x="113453" y="407975"/>
                </a:lnTo>
                <a:lnTo>
                  <a:pt x="104831" y="417066"/>
                </a:lnTo>
                <a:lnTo>
                  <a:pt x="100999" y="426398"/>
                </a:lnTo>
                <a:lnTo>
                  <a:pt x="101412" y="437954"/>
                </a:lnTo>
                <a:lnTo>
                  <a:pt x="105036" y="451027"/>
                </a:lnTo>
                <a:lnTo>
                  <a:pt x="126508" y="48577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sp>
        <p:nvSpPr>
          <p:cNvPr id="18" name="SMARTInkShape-235"/>
          <p:cNvSpPr/>
          <p:nvPr/>
        </p:nvSpPr>
        <p:spPr>
          <a:xfrm>
            <a:off x="3143250" y="3357563"/>
            <a:ext cx="207170" cy="28576"/>
          </a:xfrm>
          <a:custGeom>
            <a:avLst/>
            <a:gdLst/>
            <a:ahLst/>
            <a:cxnLst/>
            <a:rect l="0" t="0" r="0" b="0"/>
            <a:pathLst>
              <a:path w="207170" h="28576">
                <a:moveTo>
                  <a:pt x="0" y="28575"/>
                </a:moveTo>
                <a:lnTo>
                  <a:pt x="0" y="22424"/>
                </a:lnTo>
                <a:lnTo>
                  <a:pt x="794" y="22093"/>
                </a:lnTo>
                <a:lnTo>
                  <a:pt x="3792" y="21725"/>
                </a:lnTo>
                <a:lnTo>
                  <a:pt x="7771" y="19445"/>
                </a:lnTo>
                <a:lnTo>
                  <a:pt x="9943" y="17726"/>
                </a:lnTo>
                <a:lnTo>
                  <a:pt x="16590" y="15815"/>
                </a:lnTo>
                <a:lnTo>
                  <a:pt x="48952" y="14314"/>
                </a:lnTo>
                <a:lnTo>
                  <a:pt x="81040" y="7807"/>
                </a:lnTo>
                <a:lnTo>
                  <a:pt x="114305" y="7182"/>
                </a:lnTo>
                <a:lnTo>
                  <a:pt x="123827" y="6367"/>
                </a:lnTo>
                <a:lnTo>
                  <a:pt x="157310" y="663"/>
                </a:lnTo>
                <a:lnTo>
                  <a:pt x="190634" y="38"/>
                </a:lnTo>
                <a:lnTo>
                  <a:pt x="207169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28" name="SMARTInkShape-Group42"/>
          <p:cNvGrpSpPr/>
          <p:nvPr/>
        </p:nvGrpSpPr>
        <p:grpSpPr>
          <a:xfrm>
            <a:off x="3500922" y="3193257"/>
            <a:ext cx="1985481" cy="327175"/>
            <a:chOff x="3500920" y="3193256"/>
            <a:chExt cx="1985481" cy="327174"/>
          </a:xfrm>
        </p:grpSpPr>
        <p:sp>
          <p:nvSpPr>
            <p:cNvPr id="19" name="SMARTInkShape-236"/>
            <p:cNvSpPr/>
            <p:nvPr/>
          </p:nvSpPr>
          <p:spPr>
            <a:xfrm>
              <a:off x="3500920" y="3258042"/>
              <a:ext cx="842481" cy="251655"/>
            </a:xfrm>
            <a:custGeom>
              <a:avLst/>
              <a:gdLst/>
              <a:ahLst/>
              <a:cxnLst/>
              <a:rect l="0" t="0" r="0" b="0"/>
              <a:pathLst>
                <a:path w="842481" h="251655">
                  <a:moveTo>
                    <a:pt x="135249" y="99521"/>
                  </a:moveTo>
                  <a:lnTo>
                    <a:pt x="135249" y="93370"/>
                  </a:lnTo>
                  <a:lnTo>
                    <a:pt x="125306" y="82521"/>
                  </a:lnTo>
                  <a:lnTo>
                    <a:pt x="118659" y="80059"/>
                  </a:lnTo>
                  <a:lnTo>
                    <a:pt x="97664" y="78478"/>
                  </a:lnTo>
                  <a:lnTo>
                    <a:pt x="81338" y="81997"/>
                  </a:lnTo>
                  <a:lnTo>
                    <a:pt x="56690" y="96001"/>
                  </a:lnTo>
                  <a:lnTo>
                    <a:pt x="21806" y="124236"/>
                  </a:lnTo>
                  <a:lnTo>
                    <a:pt x="7772" y="150176"/>
                  </a:lnTo>
                  <a:lnTo>
                    <a:pt x="1963" y="169034"/>
                  </a:lnTo>
                  <a:lnTo>
                    <a:pt x="0" y="193420"/>
                  </a:lnTo>
                  <a:lnTo>
                    <a:pt x="3453" y="210334"/>
                  </a:lnTo>
                  <a:lnTo>
                    <a:pt x="9469" y="218356"/>
                  </a:lnTo>
                  <a:lnTo>
                    <a:pt x="18228" y="224568"/>
                  </a:lnTo>
                  <a:lnTo>
                    <a:pt x="53899" y="237480"/>
                  </a:lnTo>
                  <a:lnTo>
                    <a:pt x="77279" y="240939"/>
                  </a:lnTo>
                  <a:lnTo>
                    <a:pt x="106512" y="236404"/>
                  </a:lnTo>
                  <a:lnTo>
                    <a:pt x="135217" y="225749"/>
                  </a:lnTo>
                  <a:lnTo>
                    <a:pt x="160025" y="208592"/>
                  </a:lnTo>
                  <a:lnTo>
                    <a:pt x="171517" y="194632"/>
                  </a:lnTo>
                  <a:lnTo>
                    <a:pt x="175181" y="183067"/>
                  </a:lnTo>
                  <a:lnTo>
                    <a:pt x="177533" y="160032"/>
                  </a:lnTo>
                  <a:lnTo>
                    <a:pt x="174148" y="141263"/>
                  </a:lnTo>
                  <a:lnTo>
                    <a:pt x="164325" y="124412"/>
                  </a:lnTo>
                  <a:lnTo>
                    <a:pt x="146784" y="105290"/>
                  </a:lnTo>
                  <a:lnTo>
                    <a:pt x="123294" y="90442"/>
                  </a:lnTo>
                  <a:lnTo>
                    <a:pt x="108498" y="85690"/>
                  </a:lnTo>
                  <a:lnTo>
                    <a:pt x="107890" y="86332"/>
                  </a:lnTo>
                  <a:lnTo>
                    <a:pt x="107214" y="89161"/>
                  </a:lnTo>
                  <a:lnTo>
                    <a:pt x="106834" y="95216"/>
                  </a:lnTo>
                  <a:lnTo>
                    <a:pt x="108368" y="97445"/>
                  </a:lnTo>
                  <a:lnTo>
                    <a:pt x="140263" y="126144"/>
                  </a:lnTo>
                  <a:lnTo>
                    <a:pt x="171628" y="151700"/>
                  </a:lnTo>
                  <a:lnTo>
                    <a:pt x="192594" y="167369"/>
                  </a:lnTo>
                  <a:lnTo>
                    <a:pt x="227507" y="187047"/>
                  </a:lnTo>
                  <a:lnTo>
                    <a:pt x="237371" y="193984"/>
                  </a:lnTo>
                  <a:lnTo>
                    <a:pt x="253835" y="198802"/>
                  </a:lnTo>
                  <a:lnTo>
                    <a:pt x="254787" y="197458"/>
                  </a:lnTo>
                  <a:lnTo>
                    <a:pt x="256442" y="183375"/>
                  </a:lnTo>
                  <a:lnTo>
                    <a:pt x="256618" y="172080"/>
                  </a:lnTo>
                  <a:lnTo>
                    <a:pt x="254543" y="165371"/>
                  </a:lnTo>
                  <a:lnTo>
                    <a:pt x="251768" y="158950"/>
                  </a:lnTo>
                  <a:lnTo>
                    <a:pt x="249841" y="137294"/>
                  </a:lnTo>
                  <a:lnTo>
                    <a:pt x="253912" y="127950"/>
                  </a:lnTo>
                  <a:lnTo>
                    <a:pt x="265668" y="112809"/>
                  </a:lnTo>
                  <a:lnTo>
                    <a:pt x="287041" y="97266"/>
                  </a:lnTo>
                  <a:lnTo>
                    <a:pt x="308018" y="89151"/>
                  </a:lnTo>
                  <a:lnTo>
                    <a:pt x="334783" y="85600"/>
                  </a:lnTo>
                  <a:lnTo>
                    <a:pt x="365908" y="80667"/>
                  </a:lnTo>
                  <a:lnTo>
                    <a:pt x="400680" y="80715"/>
                  </a:lnTo>
                  <a:lnTo>
                    <a:pt x="434095" y="88133"/>
                  </a:lnTo>
                  <a:lnTo>
                    <a:pt x="448780" y="94912"/>
                  </a:lnTo>
                  <a:lnTo>
                    <a:pt x="458158" y="105740"/>
                  </a:lnTo>
                  <a:lnTo>
                    <a:pt x="462171" y="115209"/>
                  </a:lnTo>
                  <a:lnTo>
                    <a:pt x="460994" y="122633"/>
                  </a:lnTo>
                  <a:lnTo>
                    <a:pt x="453770" y="140334"/>
                  </a:lnTo>
                  <a:lnTo>
                    <a:pt x="425449" y="174946"/>
                  </a:lnTo>
                  <a:lnTo>
                    <a:pt x="412969" y="197451"/>
                  </a:lnTo>
                  <a:lnTo>
                    <a:pt x="409492" y="209456"/>
                  </a:lnTo>
                  <a:lnTo>
                    <a:pt x="410064" y="217966"/>
                  </a:lnTo>
                  <a:lnTo>
                    <a:pt x="412964" y="224394"/>
                  </a:lnTo>
                  <a:lnTo>
                    <a:pt x="416898" y="229897"/>
                  </a:lnTo>
                  <a:lnTo>
                    <a:pt x="423410" y="232872"/>
                  </a:lnTo>
                  <a:lnTo>
                    <a:pt x="440525" y="234782"/>
                  </a:lnTo>
                  <a:lnTo>
                    <a:pt x="458270" y="231320"/>
                  </a:lnTo>
                  <a:lnTo>
                    <a:pt x="478608" y="221475"/>
                  </a:lnTo>
                  <a:lnTo>
                    <a:pt x="511811" y="193633"/>
                  </a:lnTo>
                  <a:lnTo>
                    <a:pt x="527546" y="174237"/>
                  </a:lnTo>
                  <a:lnTo>
                    <a:pt x="543292" y="143031"/>
                  </a:lnTo>
                  <a:lnTo>
                    <a:pt x="553253" y="113142"/>
                  </a:lnTo>
                  <a:lnTo>
                    <a:pt x="556043" y="79604"/>
                  </a:lnTo>
                  <a:lnTo>
                    <a:pt x="554410" y="57107"/>
                  </a:lnTo>
                  <a:lnTo>
                    <a:pt x="544518" y="22586"/>
                  </a:lnTo>
                  <a:lnTo>
                    <a:pt x="535238" y="7918"/>
                  </a:lnTo>
                  <a:lnTo>
                    <a:pt x="532877" y="5114"/>
                  </a:lnTo>
                  <a:lnTo>
                    <a:pt x="526020" y="2000"/>
                  </a:lnTo>
                  <a:lnTo>
                    <a:pt x="512476" y="0"/>
                  </a:lnTo>
                  <a:lnTo>
                    <a:pt x="507164" y="1844"/>
                  </a:lnTo>
                  <a:lnTo>
                    <a:pt x="504636" y="3446"/>
                  </a:lnTo>
                  <a:lnTo>
                    <a:pt x="497286" y="13287"/>
                  </a:lnTo>
                  <a:lnTo>
                    <a:pt x="488485" y="36538"/>
                  </a:lnTo>
                  <a:lnTo>
                    <a:pt x="485713" y="71118"/>
                  </a:lnTo>
                  <a:lnTo>
                    <a:pt x="481810" y="106687"/>
                  </a:lnTo>
                  <a:lnTo>
                    <a:pt x="490537" y="141592"/>
                  </a:lnTo>
                  <a:lnTo>
                    <a:pt x="498135" y="158112"/>
                  </a:lnTo>
                  <a:lnTo>
                    <a:pt x="519067" y="182740"/>
                  </a:lnTo>
                  <a:lnTo>
                    <a:pt x="533047" y="193323"/>
                  </a:lnTo>
                  <a:lnTo>
                    <a:pt x="551036" y="197693"/>
                  </a:lnTo>
                  <a:lnTo>
                    <a:pt x="578448" y="198376"/>
                  </a:lnTo>
                  <a:lnTo>
                    <a:pt x="610125" y="189542"/>
                  </a:lnTo>
                  <a:lnTo>
                    <a:pt x="625379" y="182726"/>
                  </a:lnTo>
                  <a:lnTo>
                    <a:pt x="633014" y="175924"/>
                  </a:lnTo>
                  <a:lnTo>
                    <a:pt x="646121" y="159706"/>
                  </a:lnTo>
                  <a:lnTo>
                    <a:pt x="648568" y="152102"/>
                  </a:lnTo>
                  <a:lnTo>
                    <a:pt x="649463" y="143819"/>
                  </a:lnTo>
                  <a:lnTo>
                    <a:pt x="648714" y="144134"/>
                  </a:lnTo>
                  <a:lnTo>
                    <a:pt x="626652" y="165364"/>
                  </a:lnTo>
                  <a:lnTo>
                    <a:pt x="616432" y="182053"/>
                  </a:lnTo>
                  <a:lnTo>
                    <a:pt x="608170" y="206756"/>
                  </a:lnTo>
                  <a:lnTo>
                    <a:pt x="607161" y="219312"/>
                  </a:lnTo>
                  <a:lnTo>
                    <a:pt x="610654" y="233086"/>
                  </a:lnTo>
                  <a:lnTo>
                    <a:pt x="616716" y="243430"/>
                  </a:lnTo>
                  <a:lnTo>
                    <a:pt x="627332" y="251521"/>
                  </a:lnTo>
                  <a:lnTo>
                    <a:pt x="633167" y="251654"/>
                  </a:lnTo>
                  <a:lnTo>
                    <a:pt x="666798" y="240136"/>
                  </a:lnTo>
                  <a:lnTo>
                    <a:pt x="697061" y="215794"/>
                  </a:lnTo>
                  <a:lnTo>
                    <a:pt x="715842" y="181440"/>
                  </a:lnTo>
                  <a:lnTo>
                    <a:pt x="735307" y="148075"/>
                  </a:lnTo>
                  <a:lnTo>
                    <a:pt x="747493" y="128595"/>
                  </a:lnTo>
                  <a:lnTo>
                    <a:pt x="748199" y="126048"/>
                  </a:lnTo>
                  <a:lnTo>
                    <a:pt x="749464" y="124349"/>
                  </a:lnTo>
                  <a:lnTo>
                    <a:pt x="751100" y="123216"/>
                  </a:lnTo>
                  <a:lnTo>
                    <a:pt x="755829" y="121958"/>
                  </a:lnTo>
                  <a:lnTo>
                    <a:pt x="776310" y="121084"/>
                  </a:lnTo>
                  <a:lnTo>
                    <a:pt x="808217" y="130906"/>
                  </a:lnTo>
                  <a:lnTo>
                    <a:pt x="842480" y="142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0" name="SMARTInkShape-237"/>
            <p:cNvSpPr/>
            <p:nvPr/>
          </p:nvSpPr>
          <p:spPr>
            <a:xfrm>
              <a:off x="4416361" y="3436144"/>
              <a:ext cx="62771" cy="84286"/>
            </a:xfrm>
            <a:custGeom>
              <a:avLst/>
              <a:gdLst/>
              <a:ahLst/>
              <a:cxnLst/>
              <a:rect l="0" t="0" r="0" b="0"/>
              <a:pathLst>
                <a:path w="62771" h="84286">
                  <a:moveTo>
                    <a:pt x="62770" y="0"/>
                  </a:moveTo>
                  <a:lnTo>
                    <a:pt x="58978" y="0"/>
                  </a:lnTo>
                  <a:lnTo>
                    <a:pt x="54999" y="2116"/>
                  </a:lnTo>
                  <a:lnTo>
                    <a:pt x="21860" y="33792"/>
                  </a:lnTo>
                  <a:lnTo>
                    <a:pt x="6191" y="51556"/>
                  </a:lnTo>
                  <a:lnTo>
                    <a:pt x="762" y="62636"/>
                  </a:lnTo>
                  <a:lnTo>
                    <a:pt x="0" y="65569"/>
                  </a:lnTo>
                  <a:lnTo>
                    <a:pt x="286" y="68319"/>
                  </a:lnTo>
                  <a:lnTo>
                    <a:pt x="2720" y="73491"/>
                  </a:lnTo>
                  <a:lnTo>
                    <a:pt x="8553" y="80865"/>
                  </a:lnTo>
                  <a:lnTo>
                    <a:pt x="13009" y="83565"/>
                  </a:lnTo>
                  <a:lnTo>
                    <a:pt x="15309" y="84285"/>
                  </a:lnTo>
                  <a:lnTo>
                    <a:pt x="17635" y="83971"/>
                  </a:lnTo>
                  <a:lnTo>
                    <a:pt x="25497" y="80531"/>
                  </a:lnTo>
                  <a:lnTo>
                    <a:pt x="33239" y="79448"/>
                  </a:lnTo>
                  <a:lnTo>
                    <a:pt x="41973" y="74733"/>
                  </a:lnTo>
                  <a:lnTo>
                    <a:pt x="56722" y="62563"/>
                  </a:lnTo>
                  <a:lnTo>
                    <a:pt x="60082" y="55322"/>
                  </a:lnTo>
                  <a:lnTo>
                    <a:pt x="62239" y="37739"/>
                  </a:lnTo>
                  <a:lnTo>
                    <a:pt x="55627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1" name="SMARTInkShape-238"/>
            <p:cNvSpPr/>
            <p:nvPr/>
          </p:nvSpPr>
          <p:spPr>
            <a:xfrm>
              <a:off x="4529138" y="3293814"/>
              <a:ext cx="171451" cy="198488"/>
            </a:xfrm>
            <a:custGeom>
              <a:avLst/>
              <a:gdLst/>
              <a:ahLst/>
              <a:cxnLst/>
              <a:rect l="0" t="0" r="0" b="0"/>
              <a:pathLst>
                <a:path w="171451" h="198488">
                  <a:moveTo>
                    <a:pt x="0" y="192336"/>
                  </a:moveTo>
                  <a:lnTo>
                    <a:pt x="0" y="196128"/>
                  </a:lnTo>
                  <a:lnTo>
                    <a:pt x="1587" y="197245"/>
                  </a:lnTo>
                  <a:lnTo>
                    <a:pt x="7584" y="198487"/>
                  </a:lnTo>
                  <a:lnTo>
                    <a:pt x="9819" y="198024"/>
                  </a:lnTo>
                  <a:lnTo>
                    <a:pt x="11308" y="196922"/>
                  </a:lnTo>
                  <a:lnTo>
                    <a:pt x="19680" y="184967"/>
                  </a:lnTo>
                  <a:lnTo>
                    <a:pt x="27844" y="153155"/>
                  </a:lnTo>
                  <a:lnTo>
                    <a:pt x="27564" y="134954"/>
                  </a:lnTo>
                  <a:lnTo>
                    <a:pt x="22395" y="105483"/>
                  </a:lnTo>
                  <a:lnTo>
                    <a:pt x="21558" y="72860"/>
                  </a:lnTo>
                  <a:lnTo>
                    <a:pt x="22241" y="43223"/>
                  </a:lnTo>
                  <a:lnTo>
                    <a:pt x="31376" y="22603"/>
                  </a:lnTo>
                  <a:lnTo>
                    <a:pt x="42016" y="8783"/>
                  </a:lnTo>
                  <a:lnTo>
                    <a:pt x="52805" y="3601"/>
                  </a:lnTo>
                  <a:lnTo>
                    <a:pt x="86093" y="0"/>
                  </a:lnTo>
                  <a:lnTo>
                    <a:pt x="116489" y="1679"/>
                  </a:lnTo>
                  <a:lnTo>
                    <a:pt x="150806" y="10860"/>
                  </a:lnTo>
                  <a:lnTo>
                    <a:pt x="171450" y="137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2" name="SMARTInkShape-239"/>
            <p:cNvSpPr/>
            <p:nvPr/>
          </p:nvSpPr>
          <p:spPr>
            <a:xfrm>
              <a:off x="4429125" y="3386138"/>
              <a:ext cx="178595" cy="21432"/>
            </a:xfrm>
            <a:custGeom>
              <a:avLst/>
              <a:gdLst/>
              <a:ahLst/>
              <a:cxnLst/>
              <a:rect l="0" t="0" r="0" b="0"/>
              <a:pathLst>
                <a:path w="178595" h="21432">
                  <a:moveTo>
                    <a:pt x="0" y="0"/>
                  </a:moveTo>
                  <a:lnTo>
                    <a:pt x="0" y="6849"/>
                  </a:lnTo>
                  <a:lnTo>
                    <a:pt x="27471" y="10910"/>
                  </a:lnTo>
                  <a:lnTo>
                    <a:pt x="57264" y="13286"/>
                  </a:lnTo>
                  <a:lnTo>
                    <a:pt x="91227" y="13991"/>
                  </a:lnTo>
                  <a:lnTo>
                    <a:pt x="126426" y="17991"/>
                  </a:lnTo>
                  <a:lnTo>
                    <a:pt x="158198" y="20411"/>
                  </a:lnTo>
                  <a:lnTo>
                    <a:pt x="178594" y="21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3" name="SMARTInkShape-240"/>
            <p:cNvSpPr/>
            <p:nvPr/>
          </p:nvSpPr>
          <p:spPr>
            <a:xfrm>
              <a:off x="4726346" y="3236291"/>
              <a:ext cx="474305" cy="263070"/>
            </a:xfrm>
            <a:custGeom>
              <a:avLst/>
              <a:gdLst/>
              <a:ahLst/>
              <a:cxnLst/>
              <a:rect l="0" t="0" r="0" b="0"/>
              <a:pathLst>
                <a:path w="474305" h="263070">
                  <a:moveTo>
                    <a:pt x="131404" y="178422"/>
                  </a:moveTo>
                  <a:lnTo>
                    <a:pt x="127612" y="178422"/>
                  </a:lnTo>
                  <a:lnTo>
                    <a:pt x="123633" y="180538"/>
                  </a:lnTo>
                  <a:lnTo>
                    <a:pt x="97612" y="195214"/>
                  </a:lnTo>
                  <a:lnTo>
                    <a:pt x="66423" y="207013"/>
                  </a:lnTo>
                  <a:lnTo>
                    <a:pt x="32095" y="219699"/>
                  </a:lnTo>
                  <a:lnTo>
                    <a:pt x="974" y="244802"/>
                  </a:lnTo>
                  <a:lnTo>
                    <a:pt x="0" y="247282"/>
                  </a:lnTo>
                  <a:lnTo>
                    <a:pt x="145" y="249728"/>
                  </a:lnTo>
                  <a:lnTo>
                    <a:pt x="2423" y="254563"/>
                  </a:lnTo>
                  <a:lnTo>
                    <a:pt x="6081" y="259358"/>
                  </a:lnTo>
                  <a:lnTo>
                    <a:pt x="10353" y="262018"/>
                  </a:lnTo>
                  <a:lnTo>
                    <a:pt x="12603" y="262728"/>
                  </a:lnTo>
                  <a:lnTo>
                    <a:pt x="46538" y="254079"/>
                  </a:lnTo>
                  <a:lnTo>
                    <a:pt x="81511" y="234873"/>
                  </a:lnTo>
                  <a:lnTo>
                    <a:pt x="109995" y="212591"/>
                  </a:lnTo>
                  <a:lnTo>
                    <a:pt x="132849" y="184465"/>
                  </a:lnTo>
                  <a:lnTo>
                    <a:pt x="152650" y="149159"/>
                  </a:lnTo>
                  <a:lnTo>
                    <a:pt x="160691" y="130491"/>
                  </a:lnTo>
                  <a:lnTo>
                    <a:pt x="166010" y="102131"/>
                  </a:lnTo>
                  <a:lnTo>
                    <a:pt x="170674" y="74413"/>
                  </a:lnTo>
                  <a:lnTo>
                    <a:pt x="168059" y="43312"/>
                  </a:lnTo>
                  <a:lnTo>
                    <a:pt x="166452" y="13551"/>
                  </a:lnTo>
                  <a:lnTo>
                    <a:pt x="160988" y="1792"/>
                  </a:lnTo>
                  <a:lnTo>
                    <a:pt x="159858" y="1137"/>
                  </a:lnTo>
                  <a:lnTo>
                    <a:pt x="153917" y="0"/>
                  </a:lnTo>
                  <a:lnTo>
                    <a:pt x="142987" y="15937"/>
                  </a:lnTo>
                  <a:lnTo>
                    <a:pt x="140521" y="25244"/>
                  </a:lnTo>
                  <a:lnTo>
                    <a:pt x="133898" y="57503"/>
                  </a:lnTo>
                  <a:lnTo>
                    <a:pt x="131897" y="87773"/>
                  </a:lnTo>
                  <a:lnTo>
                    <a:pt x="133667" y="112669"/>
                  </a:lnTo>
                  <a:lnTo>
                    <a:pt x="141376" y="142415"/>
                  </a:lnTo>
                  <a:lnTo>
                    <a:pt x="151336" y="171221"/>
                  </a:lnTo>
                  <a:lnTo>
                    <a:pt x="164121" y="191898"/>
                  </a:lnTo>
                  <a:lnTo>
                    <a:pt x="196243" y="218483"/>
                  </a:lnTo>
                  <a:lnTo>
                    <a:pt x="225174" y="232166"/>
                  </a:lnTo>
                  <a:lnTo>
                    <a:pt x="260640" y="240396"/>
                  </a:lnTo>
                  <a:lnTo>
                    <a:pt x="294427" y="242257"/>
                  </a:lnTo>
                  <a:lnTo>
                    <a:pt x="312969" y="238787"/>
                  </a:lnTo>
                  <a:lnTo>
                    <a:pt x="332663" y="230504"/>
                  </a:lnTo>
                  <a:lnTo>
                    <a:pt x="347633" y="218862"/>
                  </a:lnTo>
                  <a:lnTo>
                    <a:pt x="350537" y="214122"/>
                  </a:lnTo>
                  <a:lnTo>
                    <a:pt x="351312" y="211747"/>
                  </a:lnTo>
                  <a:lnTo>
                    <a:pt x="351034" y="209370"/>
                  </a:lnTo>
                  <a:lnTo>
                    <a:pt x="348609" y="204612"/>
                  </a:lnTo>
                  <a:lnTo>
                    <a:pt x="346851" y="203025"/>
                  </a:lnTo>
                  <a:lnTo>
                    <a:pt x="327997" y="195222"/>
                  </a:lnTo>
                  <a:lnTo>
                    <a:pt x="319056" y="193826"/>
                  </a:lnTo>
                  <a:lnTo>
                    <a:pt x="295471" y="198633"/>
                  </a:lnTo>
                  <a:lnTo>
                    <a:pt x="260826" y="211861"/>
                  </a:lnTo>
                  <a:lnTo>
                    <a:pt x="244060" y="223678"/>
                  </a:lnTo>
                  <a:lnTo>
                    <a:pt x="241005" y="230550"/>
                  </a:lnTo>
                  <a:lnTo>
                    <a:pt x="240190" y="234605"/>
                  </a:lnTo>
                  <a:lnTo>
                    <a:pt x="240440" y="238102"/>
                  </a:lnTo>
                  <a:lnTo>
                    <a:pt x="242836" y="244105"/>
                  </a:lnTo>
                  <a:lnTo>
                    <a:pt x="248663" y="249418"/>
                  </a:lnTo>
                  <a:lnTo>
                    <a:pt x="265338" y="259297"/>
                  </a:lnTo>
                  <a:lnTo>
                    <a:pt x="283007" y="262710"/>
                  </a:lnTo>
                  <a:lnTo>
                    <a:pt x="315220" y="263069"/>
                  </a:lnTo>
                  <a:lnTo>
                    <a:pt x="347454" y="254203"/>
                  </a:lnTo>
                  <a:lnTo>
                    <a:pt x="370572" y="241886"/>
                  </a:lnTo>
                  <a:lnTo>
                    <a:pt x="402523" y="213884"/>
                  </a:lnTo>
                  <a:lnTo>
                    <a:pt x="417934" y="196514"/>
                  </a:lnTo>
                  <a:lnTo>
                    <a:pt x="432772" y="165121"/>
                  </a:lnTo>
                  <a:lnTo>
                    <a:pt x="446962" y="131962"/>
                  </a:lnTo>
                  <a:lnTo>
                    <a:pt x="456614" y="100541"/>
                  </a:lnTo>
                  <a:lnTo>
                    <a:pt x="461461" y="71404"/>
                  </a:lnTo>
                  <a:lnTo>
                    <a:pt x="466660" y="36186"/>
                  </a:lnTo>
                  <a:lnTo>
                    <a:pt x="466144" y="27099"/>
                  </a:lnTo>
                  <a:lnTo>
                    <a:pt x="460101" y="7430"/>
                  </a:lnTo>
                  <a:lnTo>
                    <a:pt x="456249" y="10900"/>
                  </a:lnTo>
                  <a:lnTo>
                    <a:pt x="454373" y="14803"/>
                  </a:lnTo>
                  <a:lnTo>
                    <a:pt x="446810" y="44560"/>
                  </a:lnTo>
                  <a:lnTo>
                    <a:pt x="440217" y="78655"/>
                  </a:lnTo>
                  <a:lnTo>
                    <a:pt x="438907" y="110825"/>
                  </a:lnTo>
                  <a:lnTo>
                    <a:pt x="444352" y="142050"/>
                  </a:lnTo>
                  <a:lnTo>
                    <a:pt x="455188" y="171149"/>
                  </a:lnTo>
                  <a:lnTo>
                    <a:pt x="470493" y="201276"/>
                  </a:lnTo>
                  <a:lnTo>
                    <a:pt x="474304" y="2212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4" name="SMARTInkShape-241"/>
            <p:cNvSpPr/>
            <p:nvPr/>
          </p:nvSpPr>
          <p:spPr>
            <a:xfrm>
              <a:off x="5000625" y="3357650"/>
              <a:ext cx="295878" cy="106617"/>
            </a:xfrm>
            <a:custGeom>
              <a:avLst/>
              <a:gdLst/>
              <a:ahLst/>
              <a:cxnLst/>
              <a:rect l="0" t="0" r="0" b="0"/>
              <a:pathLst>
                <a:path w="295878" h="106617">
                  <a:moveTo>
                    <a:pt x="0" y="35631"/>
                  </a:moveTo>
                  <a:lnTo>
                    <a:pt x="0" y="25688"/>
                  </a:lnTo>
                  <a:lnTo>
                    <a:pt x="1588" y="24240"/>
                  </a:lnTo>
                  <a:lnTo>
                    <a:pt x="35056" y="14140"/>
                  </a:lnTo>
                  <a:lnTo>
                    <a:pt x="69566" y="9155"/>
                  </a:lnTo>
                  <a:lnTo>
                    <a:pt x="104926" y="7678"/>
                  </a:lnTo>
                  <a:lnTo>
                    <a:pt x="140539" y="7241"/>
                  </a:lnTo>
                  <a:lnTo>
                    <a:pt x="176226" y="7111"/>
                  </a:lnTo>
                  <a:lnTo>
                    <a:pt x="208143" y="7073"/>
                  </a:lnTo>
                  <a:lnTo>
                    <a:pt x="237708" y="7061"/>
                  </a:lnTo>
                  <a:lnTo>
                    <a:pt x="268852" y="6264"/>
                  </a:lnTo>
                  <a:lnTo>
                    <a:pt x="295877" y="109"/>
                  </a:lnTo>
                  <a:lnTo>
                    <a:pt x="295677" y="43"/>
                  </a:lnTo>
                  <a:lnTo>
                    <a:pt x="294749" y="0"/>
                  </a:lnTo>
                  <a:lnTo>
                    <a:pt x="294130" y="764"/>
                  </a:lnTo>
                  <a:lnTo>
                    <a:pt x="293443" y="3730"/>
                  </a:lnTo>
                  <a:lnTo>
                    <a:pt x="292467" y="4839"/>
                  </a:lnTo>
                  <a:lnTo>
                    <a:pt x="282999" y="10557"/>
                  </a:lnTo>
                  <a:lnTo>
                    <a:pt x="249830" y="43004"/>
                  </a:lnTo>
                  <a:lnTo>
                    <a:pt x="229210" y="65716"/>
                  </a:lnTo>
                  <a:lnTo>
                    <a:pt x="217567" y="87424"/>
                  </a:lnTo>
                  <a:lnTo>
                    <a:pt x="215759" y="93840"/>
                  </a:lnTo>
                  <a:lnTo>
                    <a:pt x="216071" y="96662"/>
                  </a:lnTo>
                  <a:lnTo>
                    <a:pt x="220590" y="105542"/>
                  </a:lnTo>
                  <a:lnTo>
                    <a:pt x="223188" y="106390"/>
                  </a:lnTo>
                  <a:lnTo>
                    <a:pt x="224992" y="106616"/>
                  </a:lnTo>
                  <a:lnTo>
                    <a:pt x="229113" y="104751"/>
                  </a:lnTo>
                  <a:lnTo>
                    <a:pt x="251450" y="90264"/>
                  </a:lnTo>
                  <a:lnTo>
                    <a:pt x="261748" y="69442"/>
                  </a:lnTo>
                  <a:lnTo>
                    <a:pt x="271336" y="43125"/>
                  </a:lnTo>
                  <a:lnTo>
                    <a:pt x="271461" y="59777"/>
                  </a:lnTo>
                  <a:lnTo>
                    <a:pt x="273049" y="62047"/>
                  </a:lnTo>
                  <a:lnTo>
                    <a:pt x="281281" y="69035"/>
                  </a:lnTo>
                  <a:lnTo>
                    <a:pt x="283764" y="73760"/>
                  </a:lnTo>
                  <a:lnTo>
                    <a:pt x="285750" y="856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5" name="SMARTInkShape-242"/>
            <p:cNvSpPr/>
            <p:nvPr/>
          </p:nvSpPr>
          <p:spPr>
            <a:xfrm>
              <a:off x="5350669" y="3393281"/>
              <a:ext cx="28576" cy="92870"/>
            </a:xfrm>
            <a:custGeom>
              <a:avLst/>
              <a:gdLst/>
              <a:ahLst/>
              <a:cxnLst/>
              <a:rect l="0" t="0" r="0" b="0"/>
              <a:pathLst>
                <a:path w="28576" h="92870">
                  <a:moveTo>
                    <a:pt x="0" y="0"/>
                  </a:moveTo>
                  <a:lnTo>
                    <a:pt x="2117" y="33553"/>
                  </a:lnTo>
                  <a:lnTo>
                    <a:pt x="8819" y="61987"/>
                  </a:lnTo>
                  <a:lnTo>
                    <a:pt x="11857" y="68825"/>
                  </a:lnTo>
                  <a:lnTo>
                    <a:pt x="14361" y="80806"/>
                  </a:lnTo>
                  <a:lnTo>
                    <a:pt x="20343" y="91124"/>
                  </a:lnTo>
                  <a:lnTo>
                    <a:pt x="23064" y="92093"/>
                  </a:lnTo>
                  <a:lnTo>
                    <a:pt x="28575" y="928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" name="SMARTInkShape-243"/>
            <p:cNvSpPr/>
            <p:nvPr/>
          </p:nvSpPr>
          <p:spPr>
            <a:xfrm>
              <a:off x="5436394" y="3193256"/>
              <a:ext cx="50007" cy="257176"/>
            </a:xfrm>
            <a:custGeom>
              <a:avLst/>
              <a:gdLst/>
              <a:ahLst/>
              <a:cxnLst/>
              <a:rect l="0" t="0" r="0" b="0"/>
              <a:pathLst>
                <a:path w="50007" h="257176">
                  <a:moveTo>
                    <a:pt x="0" y="0"/>
                  </a:moveTo>
                  <a:lnTo>
                    <a:pt x="3792" y="0"/>
                  </a:lnTo>
                  <a:lnTo>
                    <a:pt x="7771" y="2117"/>
                  </a:lnTo>
                  <a:lnTo>
                    <a:pt x="12184" y="4910"/>
                  </a:lnTo>
                  <a:lnTo>
                    <a:pt x="19132" y="7276"/>
                  </a:lnTo>
                  <a:lnTo>
                    <a:pt x="23849" y="10642"/>
                  </a:lnTo>
                  <a:lnTo>
                    <a:pt x="26474" y="16901"/>
                  </a:lnTo>
                  <a:lnTo>
                    <a:pt x="28493" y="46802"/>
                  </a:lnTo>
                  <a:lnTo>
                    <a:pt x="28568" y="81162"/>
                  </a:lnTo>
                  <a:lnTo>
                    <a:pt x="28574" y="114640"/>
                  </a:lnTo>
                  <a:lnTo>
                    <a:pt x="28575" y="150064"/>
                  </a:lnTo>
                  <a:lnTo>
                    <a:pt x="28575" y="185744"/>
                  </a:lnTo>
                  <a:lnTo>
                    <a:pt x="30162" y="207171"/>
                  </a:lnTo>
                  <a:lnTo>
                    <a:pt x="40876" y="239096"/>
                  </a:lnTo>
                  <a:lnTo>
                    <a:pt x="50006" y="257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7" name="SMARTInkShape-244"/>
            <p:cNvSpPr/>
            <p:nvPr/>
          </p:nvSpPr>
          <p:spPr>
            <a:xfrm>
              <a:off x="5293519" y="3264694"/>
              <a:ext cx="7145" cy="21432"/>
            </a:xfrm>
            <a:custGeom>
              <a:avLst/>
              <a:gdLst/>
              <a:ahLst/>
              <a:cxnLst/>
              <a:rect l="0" t="0" r="0" b="0"/>
              <a:pathLst>
                <a:path w="7145" h="21432">
                  <a:moveTo>
                    <a:pt x="0" y="21431"/>
                  </a:moveTo>
                  <a:lnTo>
                    <a:pt x="0" y="4638"/>
                  </a:lnTo>
                  <a:lnTo>
                    <a:pt x="794" y="3092"/>
                  </a:lnTo>
                  <a:lnTo>
                    <a:pt x="2117" y="2061"/>
                  </a:lnTo>
                  <a:lnTo>
                    <a:pt x="714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31" name="SMARTInkShape-Group43"/>
          <p:cNvGrpSpPr/>
          <p:nvPr/>
        </p:nvGrpSpPr>
        <p:grpSpPr>
          <a:xfrm>
            <a:off x="3843338" y="3636170"/>
            <a:ext cx="292464" cy="235745"/>
            <a:chOff x="3843338" y="3636169"/>
            <a:chExt cx="292464" cy="235745"/>
          </a:xfrm>
        </p:grpSpPr>
        <p:sp>
          <p:nvSpPr>
            <p:cNvPr id="29" name="SMARTInkShape-245"/>
            <p:cNvSpPr/>
            <p:nvPr/>
          </p:nvSpPr>
          <p:spPr>
            <a:xfrm>
              <a:off x="3843338" y="3721894"/>
              <a:ext cx="228601" cy="21432"/>
            </a:xfrm>
            <a:custGeom>
              <a:avLst/>
              <a:gdLst/>
              <a:ahLst/>
              <a:cxnLst/>
              <a:rect l="0" t="0" r="0" b="0"/>
              <a:pathLst>
                <a:path w="228601" h="21432">
                  <a:moveTo>
                    <a:pt x="0" y="14287"/>
                  </a:moveTo>
                  <a:lnTo>
                    <a:pt x="0" y="18079"/>
                  </a:lnTo>
                  <a:lnTo>
                    <a:pt x="793" y="19197"/>
                  </a:lnTo>
                  <a:lnTo>
                    <a:pt x="2116" y="19942"/>
                  </a:lnTo>
                  <a:lnTo>
                    <a:pt x="9942" y="21137"/>
                  </a:lnTo>
                  <a:lnTo>
                    <a:pt x="44106" y="21414"/>
                  </a:lnTo>
                  <a:lnTo>
                    <a:pt x="73799" y="21428"/>
                  </a:lnTo>
                  <a:lnTo>
                    <a:pt x="106211" y="21430"/>
                  </a:lnTo>
                  <a:lnTo>
                    <a:pt x="140454" y="21431"/>
                  </a:lnTo>
                  <a:lnTo>
                    <a:pt x="170971" y="21431"/>
                  </a:lnTo>
                  <a:lnTo>
                    <a:pt x="192739" y="19314"/>
                  </a:lnTo>
                  <a:lnTo>
                    <a:pt x="217174" y="14155"/>
                  </a:lnTo>
                  <a:lnTo>
                    <a:pt x="228107" y="7464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0" name="SMARTInkShape-246"/>
            <p:cNvSpPr/>
            <p:nvPr/>
          </p:nvSpPr>
          <p:spPr>
            <a:xfrm>
              <a:off x="3914801" y="3636169"/>
              <a:ext cx="221001" cy="235745"/>
            </a:xfrm>
            <a:custGeom>
              <a:avLst/>
              <a:gdLst/>
              <a:ahLst/>
              <a:cxnLst/>
              <a:rect l="0" t="0" r="0" b="0"/>
              <a:pathLst>
                <a:path w="221001" h="235745">
                  <a:moveTo>
                    <a:pt x="7118" y="0"/>
                  </a:moveTo>
                  <a:lnTo>
                    <a:pt x="0" y="0"/>
                  </a:lnTo>
                  <a:lnTo>
                    <a:pt x="3774" y="3792"/>
                  </a:lnTo>
                  <a:lnTo>
                    <a:pt x="7748" y="5654"/>
                  </a:lnTo>
                  <a:lnTo>
                    <a:pt x="9919" y="6151"/>
                  </a:lnTo>
                  <a:lnTo>
                    <a:pt x="19901" y="11857"/>
                  </a:lnTo>
                  <a:lnTo>
                    <a:pt x="52287" y="21916"/>
                  </a:lnTo>
                  <a:lnTo>
                    <a:pt x="87391" y="35761"/>
                  </a:lnTo>
                  <a:lnTo>
                    <a:pt x="107632" y="40758"/>
                  </a:lnTo>
                  <a:lnTo>
                    <a:pt x="142915" y="48288"/>
                  </a:lnTo>
                  <a:lnTo>
                    <a:pt x="174784" y="59618"/>
                  </a:lnTo>
                  <a:lnTo>
                    <a:pt x="197698" y="71449"/>
                  </a:lnTo>
                  <a:lnTo>
                    <a:pt x="216533" y="88107"/>
                  </a:lnTo>
                  <a:lnTo>
                    <a:pt x="219254" y="94985"/>
                  </a:lnTo>
                  <a:lnTo>
                    <a:pt x="221000" y="108544"/>
                  </a:lnTo>
                  <a:lnTo>
                    <a:pt x="219123" y="113858"/>
                  </a:lnTo>
                  <a:lnTo>
                    <a:pt x="217511" y="116387"/>
                  </a:lnTo>
                  <a:lnTo>
                    <a:pt x="203517" y="126148"/>
                  </a:lnTo>
                  <a:lnTo>
                    <a:pt x="180785" y="141897"/>
                  </a:lnTo>
                  <a:lnTo>
                    <a:pt x="148497" y="172994"/>
                  </a:lnTo>
                  <a:lnTo>
                    <a:pt x="134439" y="190805"/>
                  </a:lnTo>
                  <a:lnTo>
                    <a:pt x="117514" y="223061"/>
                  </a:lnTo>
                  <a:lnTo>
                    <a:pt x="114274" y="2357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sp>
        <p:nvSpPr>
          <p:cNvPr id="320" name="SMARTInkShape-247"/>
          <p:cNvSpPr/>
          <p:nvPr/>
        </p:nvSpPr>
        <p:spPr>
          <a:xfrm>
            <a:off x="1278733" y="4221957"/>
            <a:ext cx="728401" cy="328615"/>
          </a:xfrm>
          <a:custGeom>
            <a:avLst/>
            <a:gdLst/>
            <a:ahLst/>
            <a:cxnLst/>
            <a:rect l="0" t="0" r="0" b="0"/>
            <a:pathLst>
              <a:path w="728401" h="328614">
                <a:moveTo>
                  <a:pt x="0" y="0"/>
                </a:moveTo>
                <a:lnTo>
                  <a:pt x="3793" y="0"/>
                </a:lnTo>
                <a:lnTo>
                  <a:pt x="4910" y="1588"/>
                </a:lnTo>
                <a:lnTo>
                  <a:pt x="6151" y="7585"/>
                </a:lnTo>
                <a:lnTo>
                  <a:pt x="8070" y="10613"/>
                </a:lnTo>
                <a:lnTo>
                  <a:pt x="18354" y="18667"/>
                </a:lnTo>
                <a:lnTo>
                  <a:pt x="52222" y="43467"/>
                </a:lnTo>
                <a:lnTo>
                  <a:pt x="86811" y="66755"/>
                </a:lnTo>
                <a:lnTo>
                  <a:pt x="122129" y="85741"/>
                </a:lnTo>
                <a:lnTo>
                  <a:pt x="152338" y="100017"/>
                </a:lnTo>
                <a:lnTo>
                  <a:pt x="186425" y="114302"/>
                </a:lnTo>
                <a:lnTo>
                  <a:pt x="221660" y="128588"/>
                </a:lnTo>
                <a:lnTo>
                  <a:pt x="246153" y="138113"/>
                </a:lnTo>
                <a:lnTo>
                  <a:pt x="272914" y="147638"/>
                </a:lnTo>
                <a:lnTo>
                  <a:pt x="298566" y="157163"/>
                </a:lnTo>
                <a:lnTo>
                  <a:pt x="323990" y="166688"/>
                </a:lnTo>
                <a:lnTo>
                  <a:pt x="351164" y="176213"/>
                </a:lnTo>
                <a:lnTo>
                  <a:pt x="379117" y="183621"/>
                </a:lnTo>
                <a:lnTo>
                  <a:pt x="406622" y="189560"/>
                </a:lnTo>
                <a:lnTo>
                  <a:pt x="432075" y="194845"/>
                </a:lnTo>
                <a:lnTo>
                  <a:pt x="456617" y="199840"/>
                </a:lnTo>
                <a:lnTo>
                  <a:pt x="490629" y="207114"/>
                </a:lnTo>
                <a:lnTo>
                  <a:pt x="520816" y="212180"/>
                </a:lnTo>
                <a:lnTo>
                  <a:pt x="555668" y="213891"/>
                </a:lnTo>
                <a:lnTo>
                  <a:pt x="584689" y="208526"/>
                </a:lnTo>
                <a:lnTo>
                  <a:pt x="604415" y="199823"/>
                </a:lnTo>
                <a:lnTo>
                  <a:pt x="609942" y="195173"/>
                </a:lnTo>
                <a:lnTo>
                  <a:pt x="617573" y="179552"/>
                </a:lnTo>
                <a:lnTo>
                  <a:pt x="617642" y="170818"/>
                </a:lnTo>
                <a:lnTo>
                  <a:pt x="611218" y="152275"/>
                </a:lnTo>
                <a:lnTo>
                  <a:pt x="600819" y="138076"/>
                </a:lnTo>
                <a:lnTo>
                  <a:pt x="576586" y="119055"/>
                </a:lnTo>
                <a:lnTo>
                  <a:pt x="542048" y="100011"/>
                </a:lnTo>
                <a:lnTo>
                  <a:pt x="514090" y="87841"/>
                </a:lnTo>
                <a:lnTo>
                  <a:pt x="485698" y="79209"/>
                </a:lnTo>
                <a:lnTo>
                  <a:pt x="457177" y="69507"/>
                </a:lnTo>
                <a:lnTo>
                  <a:pt x="430735" y="60812"/>
                </a:lnTo>
                <a:lnTo>
                  <a:pt x="399373" y="57472"/>
                </a:lnTo>
                <a:lnTo>
                  <a:pt x="388451" y="57214"/>
                </a:lnTo>
                <a:lnTo>
                  <a:pt x="387555" y="57986"/>
                </a:lnTo>
                <a:lnTo>
                  <a:pt x="386559" y="60961"/>
                </a:lnTo>
                <a:lnTo>
                  <a:pt x="387881" y="62072"/>
                </a:lnTo>
                <a:lnTo>
                  <a:pt x="410973" y="70596"/>
                </a:lnTo>
                <a:lnTo>
                  <a:pt x="440749" y="86500"/>
                </a:lnTo>
                <a:lnTo>
                  <a:pt x="472963" y="100242"/>
                </a:lnTo>
                <a:lnTo>
                  <a:pt x="507644" y="114368"/>
                </a:lnTo>
                <a:lnTo>
                  <a:pt x="543055" y="130724"/>
                </a:lnTo>
                <a:lnTo>
                  <a:pt x="578682" y="148535"/>
                </a:lnTo>
                <a:lnTo>
                  <a:pt x="614374" y="165984"/>
                </a:lnTo>
                <a:lnTo>
                  <a:pt x="647968" y="184118"/>
                </a:lnTo>
                <a:lnTo>
                  <a:pt x="675914" y="199545"/>
                </a:lnTo>
                <a:lnTo>
                  <a:pt x="708311" y="218865"/>
                </a:lnTo>
                <a:lnTo>
                  <a:pt x="721927" y="230831"/>
                </a:lnTo>
                <a:lnTo>
                  <a:pt x="725669" y="237000"/>
                </a:lnTo>
                <a:lnTo>
                  <a:pt x="727776" y="244936"/>
                </a:lnTo>
                <a:lnTo>
                  <a:pt x="728400" y="252314"/>
                </a:lnTo>
                <a:lnTo>
                  <a:pt x="726900" y="254728"/>
                </a:lnTo>
                <a:lnTo>
                  <a:pt x="713086" y="264306"/>
                </a:lnTo>
                <a:lnTo>
                  <a:pt x="683896" y="276224"/>
                </a:lnTo>
                <a:lnTo>
                  <a:pt x="649235" y="287866"/>
                </a:lnTo>
                <a:lnTo>
                  <a:pt x="619139" y="298548"/>
                </a:lnTo>
                <a:lnTo>
                  <a:pt x="589320" y="308857"/>
                </a:lnTo>
                <a:lnTo>
                  <a:pt x="550069" y="32861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sp>
        <p:nvSpPr>
          <p:cNvPr id="321" name="SMARTInkShape-248"/>
          <p:cNvSpPr/>
          <p:nvPr/>
        </p:nvSpPr>
        <p:spPr>
          <a:xfrm>
            <a:off x="785813" y="4607719"/>
            <a:ext cx="664118" cy="378620"/>
          </a:xfrm>
          <a:custGeom>
            <a:avLst/>
            <a:gdLst/>
            <a:ahLst/>
            <a:cxnLst/>
            <a:rect l="0" t="0" r="0" b="0"/>
            <a:pathLst>
              <a:path w="664118" h="378620">
                <a:moveTo>
                  <a:pt x="0" y="0"/>
                </a:moveTo>
                <a:lnTo>
                  <a:pt x="0" y="3792"/>
                </a:lnTo>
                <a:lnTo>
                  <a:pt x="1587" y="4909"/>
                </a:lnTo>
                <a:lnTo>
                  <a:pt x="19886" y="10642"/>
                </a:lnTo>
                <a:lnTo>
                  <a:pt x="55283" y="30061"/>
                </a:lnTo>
                <a:lnTo>
                  <a:pt x="89085" y="42744"/>
                </a:lnTo>
                <a:lnTo>
                  <a:pt x="120696" y="52364"/>
                </a:lnTo>
                <a:lnTo>
                  <a:pt x="155574" y="67611"/>
                </a:lnTo>
                <a:lnTo>
                  <a:pt x="183591" y="80446"/>
                </a:lnTo>
                <a:lnTo>
                  <a:pt x="212794" y="90423"/>
                </a:lnTo>
                <a:lnTo>
                  <a:pt x="246230" y="103080"/>
                </a:lnTo>
                <a:lnTo>
                  <a:pt x="280478" y="116091"/>
                </a:lnTo>
                <a:lnTo>
                  <a:pt x="312674" y="126119"/>
                </a:lnTo>
                <a:lnTo>
                  <a:pt x="338197" y="134369"/>
                </a:lnTo>
                <a:lnTo>
                  <a:pt x="363299" y="143328"/>
                </a:lnTo>
                <a:lnTo>
                  <a:pt x="387685" y="152601"/>
                </a:lnTo>
                <a:lnTo>
                  <a:pt x="411752" y="162014"/>
                </a:lnTo>
                <a:lnTo>
                  <a:pt x="435678" y="169373"/>
                </a:lnTo>
                <a:lnTo>
                  <a:pt x="459540" y="175289"/>
                </a:lnTo>
                <a:lnTo>
                  <a:pt x="483375" y="180564"/>
                </a:lnTo>
                <a:lnTo>
                  <a:pt x="507198" y="185555"/>
                </a:lnTo>
                <a:lnTo>
                  <a:pt x="540805" y="190710"/>
                </a:lnTo>
                <a:lnTo>
                  <a:pt x="570872" y="192238"/>
                </a:lnTo>
                <a:lnTo>
                  <a:pt x="605683" y="192754"/>
                </a:lnTo>
                <a:lnTo>
                  <a:pt x="624402" y="189051"/>
                </a:lnTo>
                <a:lnTo>
                  <a:pt x="632847" y="182977"/>
                </a:lnTo>
                <a:lnTo>
                  <a:pt x="644736" y="166142"/>
                </a:lnTo>
                <a:lnTo>
                  <a:pt x="648497" y="152238"/>
                </a:lnTo>
                <a:lnTo>
                  <a:pt x="645819" y="134272"/>
                </a:lnTo>
                <a:lnTo>
                  <a:pt x="636206" y="113868"/>
                </a:lnTo>
                <a:lnTo>
                  <a:pt x="606332" y="84178"/>
                </a:lnTo>
                <a:lnTo>
                  <a:pt x="578468" y="60637"/>
                </a:lnTo>
                <a:lnTo>
                  <a:pt x="544330" y="35790"/>
                </a:lnTo>
                <a:lnTo>
                  <a:pt x="509130" y="16888"/>
                </a:lnTo>
                <a:lnTo>
                  <a:pt x="477444" y="3517"/>
                </a:lnTo>
                <a:lnTo>
                  <a:pt x="451932" y="137"/>
                </a:lnTo>
                <a:lnTo>
                  <a:pt x="451306" y="885"/>
                </a:lnTo>
                <a:lnTo>
                  <a:pt x="450612" y="3833"/>
                </a:lnTo>
                <a:lnTo>
                  <a:pt x="452419" y="7789"/>
                </a:lnTo>
                <a:lnTo>
                  <a:pt x="470655" y="27642"/>
                </a:lnTo>
                <a:lnTo>
                  <a:pt x="500893" y="46659"/>
                </a:lnTo>
                <a:lnTo>
                  <a:pt x="532594" y="68395"/>
                </a:lnTo>
                <a:lnTo>
                  <a:pt x="564520" y="88769"/>
                </a:lnTo>
                <a:lnTo>
                  <a:pt x="598461" y="114901"/>
                </a:lnTo>
                <a:lnTo>
                  <a:pt x="629878" y="150098"/>
                </a:lnTo>
                <a:lnTo>
                  <a:pt x="654691" y="181955"/>
                </a:lnTo>
                <a:lnTo>
                  <a:pt x="660068" y="194375"/>
                </a:lnTo>
                <a:lnTo>
                  <a:pt x="663802" y="223887"/>
                </a:lnTo>
                <a:lnTo>
                  <a:pt x="664117" y="236824"/>
                </a:lnTo>
                <a:lnTo>
                  <a:pt x="660023" y="248395"/>
                </a:lnTo>
                <a:lnTo>
                  <a:pt x="641066" y="280579"/>
                </a:lnTo>
                <a:lnTo>
                  <a:pt x="631787" y="292976"/>
                </a:lnTo>
                <a:lnTo>
                  <a:pt x="599547" y="318785"/>
                </a:lnTo>
                <a:lnTo>
                  <a:pt x="567824" y="342859"/>
                </a:lnTo>
                <a:lnTo>
                  <a:pt x="535591" y="365913"/>
                </a:lnTo>
                <a:lnTo>
                  <a:pt x="521493" y="37861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355" name="SMARTInkShape-Group47"/>
          <p:cNvGrpSpPr/>
          <p:nvPr/>
        </p:nvGrpSpPr>
        <p:grpSpPr>
          <a:xfrm>
            <a:off x="1419020" y="5229226"/>
            <a:ext cx="6067172" cy="792169"/>
            <a:chOff x="1419020" y="5229225"/>
            <a:chExt cx="6067172" cy="792169"/>
          </a:xfrm>
        </p:grpSpPr>
        <p:sp>
          <p:nvSpPr>
            <p:cNvPr id="322" name="SMARTInkShape-249"/>
            <p:cNvSpPr/>
            <p:nvPr/>
          </p:nvSpPr>
          <p:spPr>
            <a:xfrm>
              <a:off x="1419020" y="5257800"/>
              <a:ext cx="436299" cy="482989"/>
            </a:xfrm>
            <a:custGeom>
              <a:avLst/>
              <a:gdLst/>
              <a:ahLst/>
              <a:cxnLst/>
              <a:rect l="0" t="0" r="0" b="0"/>
              <a:pathLst>
                <a:path w="436299" h="482989">
                  <a:moveTo>
                    <a:pt x="266905" y="128588"/>
                  </a:moveTo>
                  <a:lnTo>
                    <a:pt x="296162" y="97213"/>
                  </a:lnTo>
                  <a:lnTo>
                    <a:pt x="313679" y="64719"/>
                  </a:lnTo>
                  <a:lnTo>
                    <a:pt x="321770" y="43417"/>
                  </a:lnTo>
                  <a:lnTo>
                    <a:pt x="322532" y="38470"/>
                  </a:lnTo>
                  <a:lnTo>
                    <a:pt x="321452" y="33584"/>
                  </a:lnTo>
                  <a:lnTo>
                    <a:pt x="316019" y="23922"/>
                  </a:lnTo>
                  <a:lnTo>
                    <a:pt x="304035" y="13350"/>
                  </a:lnTo>
                  <a:lnTo>
                    <a:pt x="286638" y="5190"/>
                  </a:lnTo>
                  <a:lnTo>
                    <a:pt x="262609" y="1538"/>
                  </a:lnTo>
                  <a:lnTo>
                    <a:pt x="235382" y="4248"/>
                  </a:lnTo>
                  <a:lnTo>
                    <a:pt x="207206" y="13870"/>
                  </a:lnTo>
                  <a:lnTo>
                    <a:pt x="174957" y="26776"/>
                  </a:lnTo>
                  <a:lnTo>
                    <a:pt x="140266" y="48238"/>
                  </a:lnTo>
                  <a:lnTo>
                    <a:pt x="104852" y="74706"/>
                  </a:lnTo>
                  <a:lnTo>
                    <a:pt x="73016" y="106449"/>
                  </a:lnTo>
                  <a:lnTo>
                    <a:pt x="47267" y="140990"/>
                  </a:lnTo>
                  <a:lnTo>
                    <a:pt x="31969" y="168760"/>
                  </a:lnTo>
                  <a:lnTo>
                    <a:pt x="18820" y="198830"/>
                  </a:lnTo>
                  <a:lnTo>
                    <a:pt x="10331" y="228069"/>
                  </a:lnTo>
                  <a:lnTo>
                    <a:pt x="3911" y="256939"/>
                  </a:lnTo>
                  <a:lnTo>
                    <a:pt x="0" y="284851"/>
                  </a:lnTo>
                  <a:lnTo>
                    <a:pt x="908" y="310486"/>
                  </a:lnTo>
                  <a:lnTo>
                    <a:pt x="3957" y="337225"/>
                  </a:lnTo>
                  <a:lnTo>
                    <a:pt x="9545" y="363396"/>
                  </a:lnTo>
                  <a:lnTo>
                    <a:pt x="26079" y="395980"/>
                  </a:lnTo>
                  <a:lnTo>
                    <a:pt x="46854" y="424950"/>
                  </a:lnTo>
                  <a:lnTo>
                    <a:pt x="73558" y="448173"/>
                  </a:lnTo>
                  <a:lnTo>
                    <a:pt x="106253" y="465462"/>
                  </a:lnTo>
                  <a:lnTo>
                    <a:pt x="141076" y="479051"/>
                  </a:lnTo>
                  <a:lnTo>
                    <a:pt x="176529" y="482988"/>
                  </a:lnTo>
                  <a:lnTo>
                    <a:pt x="212169" y="478688"/>
                  </a:lnTo>
                  <a:lnTo>
                    <a:pt x="247865" y="466918"/>
                  </a:lnTo>
                  <a:lnTo>
                    <a:pt x="282783" y="448702"/>
                  </a:lnTo>
                  <a:lnTo>
                    <a:pt x="313590" y="427430"/>
                  </a:lnTo>
                  <a:lnTo>
                    <a:pt x="342033" y="400578"/>
                  </a:lnTo>
                  <a:lnTo>
                    <a:pt x="366688" y="368633"/>
                  </a:lnTo>
                  <a:lnTo>
                    <a:pt x="392161" y="337119"/>
                  </a:lnTo>
                  <a:lnTo>
                    <a:pt x="404860" y="311755"/>
                  </a:lnTo>
                  <a:lnTo>
                    <a:pt x="415795" y="286725"/>
                  </a:lnTo>
                  <a:lnTo>
                    <a:pt x="425153" y="261577"/>
                  </a:lnTo>
                  <a:lnTo>
                    <a:pt x="431958" y="234525"/>
                  </a:lnTo>
                  <a:lnTo>
                    <a:pt x="435512" y="208744"/>
                  </a:lnTo>
                  <a:lnTo>
                    <a:pt x="436298" y="184056"/>
                  </a:lnTo>
                  <a:lnTo>
                    <a:pt x="434001" y="159855"/>
                  </a:lnTo>
                  <a:lnTo>
                    <a:pt x="430335" y="135870"/>
                  </a:lnTo>
                  <a:lnTo>
                    <a:pt x="424472" y="111980"/>
                  </a:lnTo>
                  <a:lnTo>
                    <a:pt x="407783" y="77012"/>
                  </a:lnTo>
                  <a:lnTo>
                    <a:pt x="386963" y="47777"/>
                  </a:lnTo>
                  <a:lnTo>
                    <a:pt x="354003" y="22872"/>
                  </a:lnTo>
                  <a:lnTo>
                    <a:pt x="337365" y="13340"/>
                  </a:lnTo>
                  <a:lnTo>
                    <a:pt x="301780" y="1914"/>
                  </a:lnTo>
                  <a:lnTo>
                    <a:pt x="2954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23" name="SMARTInkShape-250"/>
            <p:cNvSpPr/>
            <p:nvPr/>
          </p:nvSpPr>
          <p:spPr>
            <a:xfrm>
              <a:off x="1900325" y="5243513"/>
              <a:ext cx="14201" cy="171451"/>
            </a:xfrm>
            <a:custGeom>
              <a:avLst/>
              <a:gdLst/>
              <a:ahLst/>
              <a:cxnLst/>
              <a:rect l="0" t="0" r="0" b="0"/>
              <a:pathLst>
                <a:path w="14201" h="171451">
                  <a:moveTo>
                    <a:pt x="14200" y="0"/>
                  </a:moveTo>
                  <a:lnTo>
                    <a:pt x="14200" y="30985"/>
                  </a:lnTo>
                  <a:lnTo>
                    <a:pt x="7350" y="63030"/>
                  </a:lnTo>
                  <a:lnTo>
                    <a:pt x="6280" y="95315"/>
                  </a:lnTo>
                  <a:lnTo>
                    <a:pt x="576" y="123830"/>
                  </a:lnTo>
                  <a:lnTo>
                    <a:pt x="0" y="143845"/>
                  </a:lnTo>
                  <a:lnTo>
                    <a:pt x="7056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24" name="SMARTInkShape-251"/>
            <p:cNvSpPr/>
            <p:nvPr/>
          </p:nvSpPr>
          <p:spPr>
            <a:xfrm>
              <a:off x="1757363" y="5229225"/>
              <a:ext cx="221457" cy="42864"/>
            </a:xfrm>
            <a:custGeom>
              <a:avLst/>
              <a:gdLst/>
              <a:ahLst/>
              <a:cxnLst/>
              <a:rect l="0" t="0" r="0" b="0"/>
              <a:pathLst>
                <a:path w="221457" h="42864">
                  <a:moveTo>
                    <a:pt x="0" y="0"/>
                  </a:moveTo>
                  <a:lnTo>
                    <a:pt x="33853" y="0"/>
                  </a:lnTo>
                  <a:lnTo>
                    <a:pt x="65750" y="6151"/>
                  </a:lnTo>
                  <a:lnTo>
                    <a:pt x="98087" y="14784"/>
                  </a:lnTo>
                  <a:lnTo>
                    <a:pt x="109475" y="18477"/>
                  </a:lnTo>
                  <a:lnTo>
                    <a:pt x="143180" y="24835"/>
                  </a:lnTo>
                  <a:lnTo>
                    <a:pt x="172979" y="30199"/>
                  </a:lnTo>
                  <a:lnTo>
                    <a:pt x="189101" y="36200"/>
                  </a:lnTo>
                  <a:lnTo>
                    <a:pt x="192742" y="38421"/>
                  </a:lnTo>
                  <a:lnTo>
                    <a:pt x="221456" y="428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25" name="SMARTInkShape-252"/>
            <p:cNvSpPr/>
            <p:nvPr/>
          </p:nvSpPr>
          <p:spPr>
            <a:xfrm>
              <a:off x="2000697" y="5272147"/>
              <a:ext cx="92423" cy="157104"/>
            </a:xfrm>
            <a:custGeom>
              <a:avLst/>
              <a:gdLst/>
              <a:ahLst/>
              <a:cxnLst/>
              <a:rect l="0" t="0" r="0" b="0"/>
              <a:pathLst>
                <a:path w="92423" h="157104">
                  <a:moveTo>
                    <a:pt x="92422" y="14228"/>
                  </a:moveTo>
                  <a:lnTo>
                    <a:pt x="92422" y="8077"/>
                  </a:lnTo>
                  <a:lnTo>
                    <a:pt x="91628" y="7746"/>
                  </a:lnTo>
                  <a:lnTo>
                    <a:pt x="88629" y="7378"/>
                  </a:lnTo>
                  <a:lnTo>
                    <a:pt x="84651" y="5098"/>
                  </a:lnTo>
                  <a:lnTo>
                    <a:pt x="82479" y="3379"/>
                  </a:lnTo>
                  <a:lnTo>
                    <a:pt x="75832" y="1469"/>
                  </a:lnTo>
                  <a:lnTo>
                    <a:pt x="40738" y="0"/>
                  </a:lnTo>
                  <a:lnTo>
                    <a:pt x="18727" y="740"/>
                  </a:lnTo>
                  <a:lnTo>
                    <a:pt x="9820" y="5646"/>
                  </a:lnTo>
                  <a:lnTo>
                    <a:pt x="4645" y="9884"/>
                  </a:lnTo>
                  <a:lnTo>
                    <a:pt x="1816" y="16531"/>
                  </a:lnTo>
                  <a:lnTo>
                    <a:pt x="0" y="29940"/>
                  </a:lnTo>
                  <a:lnTo>
                    <a:pt x="5345" y="45936"/>
                  </a:lnTo>
                  <a:lnTo>
                    <a:pt x="12558" y="59694"/>
                  </a:lnTo>
                  <a:lnTo>
                    <a:pt x="36965" y="92822"/>
                  </a:lnTo>
                  <a:lnTo>
                    <a:pt x="64916" y="126148"/>
                  </a:lnTo>
                  <a:lnTo>
                    <a:pt x="69191" y="136642"/>
                  </a:lnTo>
                  <a:lnTo>
                    <a:pt x="70457" y="144779"/>
                  </a:lnTo>
                  <a:lnTo>
                    <a:pt x="69841" y="146505"/>
                  </a:lnTo>
                  <a:lnTo>
                    <a:pt x="68637" y="147656"/>
                  </a:lnTo>
                  <a:lnTo>
                    <a:pt x="65182" y="149730"/>
                  </a:lnTo>
                  <a:lnTo>
                    <a:pt x="58774" y="154565"/>
                  </a:lnTo>
                  <a:lnTo>
                    <a:pt x="54184" y="155975"/>
                  </a:lnTo>
                  <a:lnTo>
                    <a:pt x="19372" y="157060"/>
                  </a:lnTo>
                  <a:lnTo>
                    <a:pt x="13841" y="1571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26" name="SMARTInkShape-253"/>
            <p:cNvSpPr/>
            <p:nvPr/>
          </p:nvSpPr>
          <p:spPr>
            <a:xfrm>
              <a:off x="2436078" y="5507831"/>
              <a:ext cx="14229" cy="342901"/>
            </a:xfrm>
            <a:custGeom>
              <a:avLst/>
              <a:gdLst/>
              <a:ahLst/>
              <a:cxnLst/>
              <a:rect l="0" t="0" r="0" b="0"/>
              <a:pathLst>
                <a:path w="14229" h="342901">
                  <a:moveTo>
                    <a:pt x="14228" y="0"/>
                  </a:moveTo>
                  <a:lnTo>
                    <a:pt x="14228" y="32715"/>
                  </a:lnTo>
                  <a:lnTo>
                    <a:pt x="12112" y="57968"/>
                  </a:lnTo>
                  <a:lnTo>
                    <a:pt x="8077" y="85887"/>
                  </a:lnTo>
                  <a:lnTo>
                    <a:pt x="6487" y="120036"/>
                  </a:lnTo>
                  <a:lnTo>
                    <a:pt x="2233" y="147926"/>
                  </a:lnTo>
                  <a:lnTo>
                    <a:pt x="620" y="176298"/>
                  </a:lnTo>
                  <a:lnTo>
                    <a:pt x="142" y="204813"/>
                  </a:lnTo>
                  <a:lnTo>
                    <a:pt x="0" y="233371"/>
                  </a:lnTo>
                  <a:lnTo>
                    <a:pt x="752" y="261940"/>
                  </a:lnTo>
                  <a:lnTo>
                    <a:pt x="4856" y="289720"/>
                  </a:lnTo>
                  <a:lnTo>
                    <a:pt x="6889" y="324865"/>
                  </a:lnTo>
                  <a:lnTo>
                    <a:pt x="7085" y="342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27" name="SMARTInkShape-254"/>
            <p:cNvSpPr/>
            <p:nvPr/>
          </p:nvSpPr>
          <p:spPr>
            <a:xfrm>
              <a:off x="2221706" y="5622131"/>
              <a:ext cx="400051" cy="28489"/>
            </a:xfrm>
            <a:custGeom>
              <a:avLst/>
              <a:gdLst/>
              <a:ahLst/>
              <a:cxnLst/>
              <a:rect l="0" t="0" r="0" b="0"/>
              <a:pathLst>
                <a:path w="400051" h="28489">
                  <a:moveTo>
                    <a:pt x="0" y="0"/>
                  </a:moveTo>
                  <a:lnTo>
                    <a:pt x="3793" y="0"/>
                  </a:lnTo>
                  <a:lnTo>
                    <a:pt x="7771" y="2117"/>
                  </a:lnTo>
                  <a:lnTo>
                    <a:pt x="9943" y="3792"/>
                  </a:lnTo>
                  <a:lnTo>
                    <a:pt x="16590" y="5655"/>
                  </a:lnTo>
                  <a:lnTo>
                    <a:pt x="49016" y="11858"/>
                  </a:lnTo>
                  <a:lnTo>
                    <a:pt x="82619" y="15924"/>
                  </a:lnTo>
                  <a:lnTo>
                    <a:pt x="115497" y="19800"/>
                  </a:lnTo>
                  <a:lnTo>
                    <a:pt x="139438" y="20707"/>
                  </a:lnTo>
                  <a:lnTo>
                    <a:pt x="165954" y="21109"/>
                  </a:lnTo>
                  <a:lnTo>
                    <a:pt x="193614" y="21288"/>
                  </a:lnTo>
                  <a:lnTo>
                    <a:pt x="221782" y="22162"/>
                  </a:lnTo>
                  <a:lnTo>
                    <a:pt x="250176" y="25196"/>
                  </a:lnTo>
                  <a:lnTo>
                    <a:pt x="276554" y="27073"/>
                  </a:lnTo>
                  <a:lnTo>
                    <a:pt x="302301" y="27908"/>
                  </a:lnTo>
                  <a:lnTo>
                    <a:pt x="329619" y="28279"/>
                  </a:lnTo>
                  <a:lnTo>
                    <a:pt x="364188" y="28488"/>
                  </a:lnTo>
                  <a:lnTo>
                    <a:pt x="400050" y="214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28" name="SMARTInkShape-255"/>
            <p:cNvSpPr/>
            <p:nvPr/>
          </p:nvSpPr>
          <p:spPr>
            <a:xfrm>
              <a:off x="2773410" y="5372100"/>
              <a:ext cx="305547" cy="452847"/>
            </a:xfrm>
            <a:custGeom>
              <a:avLst/>
              <a:gdLst/>
              <a:ahLst/>
              <a:cxnLst/>
              <a:rect l="0" t="0" r="0" b="0"/>
              <a:pathLst>
                <a:path w="305547" h="452847">
                  <a:moveTo>
                    <a:pt x="26940" y="0"/>
                  </a:moveTo>
                  <a:lnTo>
                    <a:pt x="26940" y="34491"/>
                  </a:lnTo>
                  <a:lnTo>
                    <a:pt x="26940" y="67190"/>
                  </a:lnTo>
                  <a:lnTo>
                    <a:pt x="24823" y="93727"/>
                  </a:lnTo>
                  <a:lnTo>
                    <a:pt x="19169" y="121698"/>
                  </a:lnTo>
                  <a:lnTo>
                    <a:pt x="14583" y="152211"/>
                  </a:lnTo>
                  <a:lnTo>
                    <a:pt x="11108" y="184271"/>
                  </a:lnTo>
                  <a:lnTo>
                    <a:pt x="7168" y="215995"/>
                  </a:lnTo>
                  <a:lnTo>
                    <a:pt x="3884" y="248414"/>
                  </a:lnTo>
                  <a:lnTo>
                    <a:pt x="0" y="278126"/>
                  </a:lnTo>
                  <a:lnTo>
                    <a:pt x="966" y="307039"/>
                  </a:lnTo>
                  <a:lnTo>
                    <a:pt x="8404" y="341461"/>
                  </a:lnTo>
                  <a:lnTo>
                    <a:pt x="18310" y="369603"/>
                  </a:lnTo>
                  <a:lnTo>
                    <a:pt x="26015" y="378051"/>
                  </a:lnTo>
                  <a:lnTo>
                    <a:pt x="34731" y="382336"/>
                  </a:lnTo>
                  <a:lnTo>
                    <a:pt x="53262" y="385086"/>
                  </a:lnTo>
                  <a:lnTo>
                    <a:pt x="64832" y="381229"/>
                  </a:lnTo>
                  <a:lnTo>
                    <a:pt x="87871" y="365817"/>
                  </a:lnTo>
                  <a:lnTo>
                    <a:pt x="112536" y="335011"/>
                  </a:lnTo>
                  <a:lnTo>
                    <a:pt x="136460" y="299939"/>
                  </a:lnTo>
                  <a:lnTo>
                    <a:pt x="156495" y="268098"/>
                  </a:lnTo>
                  <a:lnTo>
                    <a:pt x="174787" y="236426"/>
                  </a:lnTo>
                  <a:lnTo>
                    <a:pt x="175993" y="232872"/>
                  </a:lnTo>
                  <a:lnTo>
                    <a:pt x="176315" y="233035"/>
                  </a:lnTo>
                  <a:lnTo>
                    <a:pt x="176530" y="233938"/>
                  </a:lnTo>
                  <a:lnTo>
                    <a:pt x="174651" y="237058"/>
                  </a:lnTo>
                  <a:lnTo>
                    <a:pt x="160155" y="262433"/>
                  </a:lnTo>
                  <a:lnTo>
                    <a:pt x="150738" y="291698"/>
                  </a:lnTo>
                  <a:lnTo>
                    <a:pt x="143351" y="323349"/>
                  </a:lnTo>
                  <a:lnTo>
                    <a:pt x="141866" y="350601"/>
                  </a:lnTo>
                  <a:lnTo>
                    <a:pt x="143542" y="378784"/>
                  </a:lnTo>
                  <a:lnTo>
                    <a:pt x="151220" y="412959"/>
                  </a:lnTo>
                  <a:lnTo>
                    <a:pt x="158044" y="431568"/>
                  </a:lnTo>
                  <a:lnTo>
                    <a:pt x="164848" y="439987"/>
                  </a:lnTo>
                  <a:lnTo>
                    <a:pt x="182151" y="451860"/>
                  </a:lnTo>
                  <a:lnTo>
                    <a:pt x="186770" y="452846"/>
                  </a:lnTo>
                  <a:lnTo>
                    <a:pt x="196136" y="451825"/>
                  </a:lnTo>
                  <a:lnTo>
                    <a:pt x="210334" y="446788"/>
                  </a:lnTo>
                  <a:lnTo>
                    <a:pt x="238875" y="423366"/>
                  </a:lnTo>
                  <a:lnTo>
                    <a:pt x="262684" y="390097"/>
                  </a:lnTo>
                  <a:lnTo>
                    <a:pt x="274855" y="363499"/>
                  </a:lnTo>
                  <a:lnTo>
                    <a:pt x="286078" y="329859"/>
                  </a:lnTo>
                  <a:lnTo>
                    <a:pt x="295939" y="294580"/>
                  </a:lnTo>
                  <a:lnTo>
                    <a:pt x="303413" y="259155"/>
                  </a:lnTo>
                  <a:lnTo>
                    <a:pt x="305265" y="227420"/>
                  </a:lnTo>
                  <a:lnTo>
                    <a:pt x="305546" y="2071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29" name="SMARTInkShape-256"/>
            <p:cNvSpPr/>
            <p:nvPr/>
          </p:nvSpPr>
          <p:spPr>
            <a:xfrm>
              <a:off x="3136659" y="5543562"/>
              <a:ext cx="249385" cy="328533"/>
            </a:xfrm>
            <a:custGeom>
              <a:avLst/>
              <a:gdLst/>
              <a:ahLst/>
              <a:cxnLst/>
              <a:rect l="0" t="0" r="0" b="0"/>
              <a:pathLst>
                <a:path w="249385" h="328533">
                  <a:moveTo>
                    <a:pt x="235191" y="14276"/>
                  </a:moveTo>
                  <a:lnTo>
                    <a:pt x="238983" y="14276"/>
                  </a:lnTo>
                  <a:lnTo>
                    <a:pt x="240100" y="13482"/>
                  </a:lnTo>
                  <a:lnTo>
                    <a:pt x="240845" y="12159"/>
                  </a:lnTo>
                  <a:lnTo>
                    <a:pt x="241342" y="10483"/>
                  </a:lnTo>
                  <a:lnTo>
                    <a:pt x="242467" y="9366"/>
                  </a:lnTo>
                  <a:lnTo>
                    <a:pt x="248398" y="7426"/>
                  </a:lnTo>
                  <a:lnTo>
                    <a:pt x="248998" y="5146"/>
                  </a:lnTo>
                  <a:lnTo>
                    <a:pt x="249384" y="1007"/>
                  </a:lnTo>
                  <a:lnTo>
                    <a:pt x="248622" y="667"/>
                  </a:lnTo>
                  <a:lnTo>
                    <a:pt x="218104" y="0"/>
                  </a:lnTo>
                  <a:lnTo>
                    <a:pt x="198643" y="2108"/>
                  </a:lnTo>
                  <a:lnTo>
                    <a:pt x="166941" y="9932"/>
                  </a:lnTo>
                  <a:lnTo>
                    <a:pt x="135014" y="24824"/>
                  </a:lnTo>
                  <a:lnTo>
                    <a:pt x="101074" y="45170"/>
                  </a:lnTo>
                  <a:lnTo>
                    <a:pt x="71204" y="75676"/>
                  </a:lnTo>
                  <a:lnTo>
                    <a:pt x="43166" y="106573"/>
                  </a:lnTo>
                  <a:lnTo>
                    <a:pt x="21518" y="137723"/>
                  </a:lnTo>
                  <a:lnTo>
                    <a:pt x="8897" y="164888"/>
                  </a:lnTo>
                  <a:lnTo>
                    <a:pt x="2247" y="193045"/>
                  </a:lnTo>
                  <a:lnTo>
                    <a:pt x="0" y="227211"/>
                  </a:lnTo>
                  <a:lnTo>
                    <a:pt x="5260" y="256891"/>
                  </a:lnTo>
                  <a:lnTo>
                    <a:pt x="12458" y="277720"/>
                  </a:lnTo>
                  <a:lnTo>
                    <a:pt x="24293" y="293504"/>
                  </a:lnTo>
                  <a:lnTo>
                    <a:pt x="58774" y="319725"/>
                  </a:lnTo>
                  <a:lnTo>
                    <a:pt x="71853" y="324656"/>
                  </a:lnTo>
                  <a:lnTo>
                    <a:pt x="106731" y="328081"/>
                  </a:lnTo>
                  <a:lnTo>
                    <a:pt x="140222" y="328532"/>
                  </a:lnTo>
                  <a:lnTo>
                    <a:pt x="158104" y="326463"/>
                  </a:lnTo>
                  <a:lnTo>
                    <a:pt x="191832" y="319779"/>
                  </a:lnTo>
                  <a:lnTo>
                    <a:pt x="213760" y="3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0" name="SMARTInkShape-257"/>
            <p:cNvSpPr/>
            <p:nvPr/>
          </p:nvSpPr>
          <p:spPr>
            <a:xfrm>
              <a:off x="3443288" y="5507831"/>
              <a:ext cx="14288" cy="85726"/>
            </a:xfrm>
            <a:custGeom>
              <a:avLst/>
              <a:gdLst/>
              <a:ahLst/>
              <a:cxnLst/>
              <a:rect l="0" t="0" r="0" b="0"/>
              <a:pathLst>
                <a:path w="14288" h="85726">
                  <a:moveTo>
                    <a:pt x="14287" y="0"/>
                  </a:moveTo>
                  <a:lnTo>
                    <a:pt x="10495" y="0"/>
                  </a:lnTo>
                  <a:lnTo>
                    <a:pt x="9378" y="794"/>
                  </a:lnTo>
                  <a:lnTo>
                    <a:pt x="8633" y="2117"/>
                  </a:lnTo>
                  <a:lnTo>
                    <a:pt x="7805" y="7291"/>
                  </a:lnTo>
                  <a:lnTo>
                    <a:pt x="7155" y="42617"/>
                  </a:lnTo>
                  <a:lnTo>
                    <a:pt x="7144" y="66671"/>
                  </a:lnTo>
                  <a:lnTo>
                    <a:pt x="5027" y="71436"/>
                  </a:lnTo>
                  <a:lnTo>
                    <a:pt x="2234" y="76199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1" name="SMARTInkShape-258"/>
            <p:cNvSpPr/>
            <p:nvPr/>
          </p:nvSpPr>
          <p:spPr>
            <a:xfrm>
              <a:off x="3357588" y="5465962"/>
              <a:ext cx="200001" cy="20439"/>
            </a:xfrm>
            <a:custGeom>
              <a:avLst/>
              <a:gdLst/>
              <a:ahLst/>
              <a:cxnLst/>
              <a:rect l="0" t="0" r="0" b="0"/>
              <a:pathLst>
                <a:path w="200001" h="20439">
                  <a:moveTo>
                    <a:pt x="7118" y="6151"/>
                  </a:moveTo>
                  <a:lnTo>
                    <a:pt x="967" y="6151"/>
                  </a:lnTo>
                  <a:lnTo>
                    <a:pt x="636" y="5357"/>
                  </a:lnTo>
                  <a:lnTo>
                    <a:pt x="62" y="0"/>
                  </a:lnTo>
                  <a:lnTo>
                    <a:pt x="0" y="3093"/>
                  </a:lnTo>
                  <a:lnTo>
                    <a:pt x="785" y="4112"/>
                  </a:lnTo>
                  <a:lnTo>
                    <a:pt x="3775" y="5245"/>
                  </a:lnTo>
                  <a:lnTo>
                    <a:pt x="36337" y="6140"/>
                  </a:lnTo>
                  <a:lnTo>
                    <a:pt x="69069" y="6150"/>
                  </a:lnTo>
                  <a:lnTo>
                    <a:pt x="103760" y="12301"/>
                  </a:lnTo>
                  <a:lnTo>
                    <a:pt x="138823" y="13236"/>
                  </a:lnTo>
                  <a:lnTo>
                    <a:pt x="157267" y="14071"/>
                  </a:lnTo>
                  <a:lnTo>
                    <a:pt x="200000" y="20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2" name="SMARTInkShape-259"/>
            <p:cNvSpPr/>
            <p:nvPr/>
          </p:nvSpPr>
          <p:spPr>
            <a:xfrm>
              <a:off x="3714750" y="5622131"/>
              <a:ext cx="35720" cy="307183"/>
            </a:xfrm>
            <a:custGeom>
              <a:avLst/>
              <a:gdLst/>
              <a:ahLst/>
              <a:cxnLst/>
              <a:rect l="0" t="0" r="0" b="0"/>
              <a:pathLst>
                <a:path w="35720" h="307183">
                  <a:moveTo>
                    <a:pt x="35719" y="0"/>
                  </a:moveTo>
                  <a:lnTo>
                    <a:pt x="35719" y="33792"/>
                  </a:lnTo>
                  <a:lnTo>
                    <a:pt x="35719" y="67495"/>
                  </a:lnTo>
                  <a:lnTo>
                    <a:pt x="35719" y="100434"/>
                  </a:lnTo>
                  <a:lnTo>
                    <a:pt x="30016" y="129465"/>
                  </a:lnTo>
                  <a:lnTo>
                    <a:pt x="21246" y="164950"/>
                  </a:lnTo>
                  <a:lnTo>
                    <a:pt x="14232" y="193072"/>
                  </a:lnTo>
                  <a:lnTo>
                    <a:pt x="9244" y="221513"/>
                  </a:lnTo>
                  <a:lnTo>
                    <a:pt x="5649" y="250049"/>
                  </a:lnTo>
                  <a:lnTo>
                    <a:pt x="1116" y="284342"/>
                  </a:lnTo>
                  <a:lnTo>
                    <a:pt x="0" y="3071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3" name="SMARTInkShape-260"/>
            <p:cNvSpPr/>
            <p:nvPr/>
          </p:nvSpPr>
          <p:spPr>
            <a:xfrm>
              <a:off x="3536156" y="5729288"/>
              <a:ext cx="314326" cy="57151"/>
            </a:xfrm>
            <a:custGeom>
              <a:avLst/>
              <a:gdLst/>
              <a:ahLst/>
              <a:cxnLst/>
              <a:rect l="0" t="0" r="0" b="0"/>
              <a:pathLst>
                <a:path w="314326" h="57151">
                  <a:moveTo>
                    <a:pt x="0" y="0"/>
                  </a:moveTo>
                  <a:lnTo>
                    <a:pt x="31374" y="0"/>
                  </a:lnTo>
                  <a:lnTo>
                    <a:pt x="50836" y="2116"/>
                  </a:lnTo>
                  <a:lnTo>
                    <a:pt x="86330" y="9942"/>
                  </a:lnTo>
                  <a:lnTo>
                    <a:pt x="116155" y="16792"/>
                  </a:lnTo>
                  <a:lnTo>
                    <a:pt x="148893" y="23848"/>
                  </a:lnTo>
                  <a:lnTo>
                    <a:pt x="179936" y="30967"/>
                  </a:lnTo>
                  <a:lnTo>
                    <a:pt x="209242" y="38103"/>
                  </a:lnTo>
                  <a:lnTo>
                    <a:pt x="238034" y="45244"/>
                  </a:lnTo>
                  <a:lnTo>
                    <a:pt x="266673" y="52387"/>
                  </a:lnTo>
                  <a:lnTo>
                    <a:pt x="298780" y="56522"/>
                  </a:lnTo>
                  <a:lnTo>
                    <a:pt x="314325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4" name="SMARTInkShape-261"/>
            <p:cNvSpPr/>
            <p:nvPr/>
          </p:nvSpPr>
          <p:spPr>
            <a:xfrm>
              <a:off x="3986213" y="5693569"/>
              <a:ext cx="7144" cy="271463"/>
            </a:xfrm>
            <a:custGeom>
              <a:avLst/>
              <a:gdLst/>
              <a:ahLst/>
              <a:cxnLst/>
              <a:rect l="0" t="0" r="0" b="0"/>
              <a:pathLst>
                <a:path w="7144" h="271463">
                  <a:moveTo>
                    <a:pt x="7143" y="0"/>
                  </a:moveTo>
                  <a:lnTo>
                    <a:pt x="7143" y="31333"/>
                  </a:lnTo>
                  <a:lnTo>
                    <a:pt x="7143" y="65309"/>
                  </a:lnTo>
                  <a:lnTo>
                    <a:pt x="7143" y="95286"/>
                  </a:lnTo>
                  <a:lnTo>
                    <a:pt x="7143" y="127187"/>
                  </a:lnTo>
                  <a:lnTo>
                    <a:pt x="7143" y="158864"/>
                  </a:lnTo>
                  <a:lnTo>
                    <a:pt x="7143" y="191269"/>
                  </a:lnTo>
                  <a:lnTo>
                    <a:pt x="3351" y="226870"/>
                  </a:lnTo>
                  <a:lnTo>
                    <a:pt x="441" y="259858"/>
                  </a:lnTo>
                  <a:lnTo>
                    <a:pt x="0" y="2714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5" name="SMARTInkShape-262"/>
            <p:cNvSpPr/>
            <p:nvPr/>
          </p:nvSpPr>
          <p:spPr>
            <a:xfrm>
              <a:off x="3864769" y="5495122"/>
              <a:ext cx="327968" cy="284173"/>
            </a:xfrm>
            <a:custGeom>
              <a:avLst/>
              <a:gdLst/>
              <a:ahLst/>
              <a:cxnLst/>
              <a:rect l="0" t="0" r="0" b="0"/>
              <a:pathLst>
                <a:path w="327968" h="284173">
                  <a:moveTo>
                    <a:pt x="0" y="119866"/>
                  </a:moveTo>
                  <a:lnTo>
                    <a:pt x="0" y="89337"/>
                  </a:lnTo>
                  <a:lnTo>
                    <a:pt x="7585" y="65488"/>
                  </a:lnTo>
                  <a:lnTo>
                    <a:pt x="19886" y="42106"/>
                  </a:lnTo>
                  <a:lnTo>
                    <a:pt x="37377" y="23889"/>
                  </a:lnTo>
                  <a:lnTo>
                    <a:pt x="61434" y="12229"/>
                  </a:lnTo>
                  <a:lnTo>
                    <a:pt x="92462" y="3748"/>
                  </a:lnTo>
                  <a:lnTo>
                    <a:pt x="122998" y="0"/>
                  </a:lnTo>
                  <a:lnTo>
                    <a:pt x="152155" y="2682"/>
                  </a:lnTo>
                  <a:lnTo>
                    <a:pt x="180902" y="8503"/>
                  </a:lnTo>
                  <a:lnTo>
                    <a:pt x="209528" y="15256"/>
                  </a:lnTo>
                  <a:lnTo>
                    <a:pt x="238119" y="26075"/>
                  </a:lnTo>
                  <a:lnTo>
                    <a:pt x="269726" y="43954"/>
                  </a:lnTo>
                  <a:lnTo>
                    <a:pt x="292080" y="64889"/>
                  </a:lnTo>
                  <a:lnTo>
                    <a:pt x="310896" y="93811"/>
                  </a:lnTo>
                  <a:lnTo>
                    <a:pt x="323712" y="127341"/>
                  </a:lnTo>
                  <a:lnTo>
                    <a:pt x="327967" y="159234"/>
                  </a:lnTo>
                  <a:lnTo>
                    <a:pt x="326304" y="181008"/>
                  </a:lnTo>
                  <a:lnTo>
                    <a:pt x="315608" y="212466"/>
                  </a:lnTo>
                  <a:lnTo>
                    <a:pt x="294817" y="238579"/>
                  </a:lnTo>
                  <a:lnTo>
                    <a:pt x="280852" y="249320"/>
                  </a:lnTo>
                  <a:lnTo>
                    <a:pt x="245848" y="262541"/>
                  </a:lnTo>
                  <a:lnTo>
                    <a:pt x="213762" y="274620"/>
                  </a:lnTo>
                  <a:lnTo>
                    <a:pt x="182313" y="282757"/>
                  </a:lnTo>
                  <a:lnTo>
                    <a:pt x="164306" y="284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6" name="SMARTInkShape-263"/>
            <p:cNvSpPr/>
            <p:nvPr/>
          </p:nvSpPr>
          <p:spPr>
            <a:xfrm>
              <a:off x="4144938" y="5693569"/>
              <a:ext cx="141254" cy="212865"/>
            </a:xfrm>
            <a:custGeom>
              <a:avLst/>
              <a:gdLst/>
              <a:ahLst/>
              <a:cxnLst/>
              <a:rect l="0" t="0" r="0" b="0"/>
              <a:pathLst>
                <a:path w="141254" h="212865">
                  <a:moveTo>
                    <a:pt x="134168" y="28575"/>
                  </a:moveTo>
                  <a:lnTo>
                    <a:pt x="134168" y="21725"/>
                  </a:lnTo>
                  <a:lnTo>
                    <a:pt x="111225" y="21439"/>
                  </a:lnTo>
                  <a:lnTo>
                    <a:pt x="89596" y="27929"/>
                  </a:lnTo>
                  <a:lnTo>
                    <a:pt x="59154" y="48167"/>
                  </a:lnTo>
                  <a:lnTo>
                    <a:pt x="28658" y="71509"/>
                  </a:lnTo>
                  <a:lnTo>
                    <a:pt x="19012" y="81788"/>
                  </a:lnTo>
                  <a:lnTo>
                    <a:pt x="3714" y="114722"/>
                  </a:lnTo>
                  <a:lnTo>
                    <a:pt x="0" y="135856"/>
                  </a:lnTo>
                  <a:lnTo>
                    <a:pt x="2693" y="153407"/>
                  </a:lnTo>
                  <a:lnTo>
                    <a:pt x="11507" y="173560"/>
                  </a:lnTo>
                  <a:lnTo>
                    <a:pt x="23300" y="187244"/>
                  </a:lnTo>
                  <a:lnTo>
                    <a:pt x="55649" y="206978"/>
                  </a:lnTo>
                  <a:lnTo>
                    <a:pt x="65933" y="211053"/>
                  </a:lnTo>
                  <a:lnTo>
                    <a:pt x="78441" y="212864"/>
                  </a:lnTo>
                  <a:lnTo>
                    <a:pt x="95079" y="210090"/>
                  </a:lnTo>
                  <a:lnTo>
                    <a:pt x="103037" y="204234"/>
                  </a:lnTo>
                  <a:lnTo>
                    <a:pt x="110013" y="197133"/>
                  </a:lnTo>
                  <a:lnTo>
                    <a:pt x="122072" y="187085"/>
                  </a:lnTo>
                  <a:lnTo>
                    <a:pt x="136211" y="156399"/>
                  </a:lnTo>
                  <a:lnTo>
                    <a:pt x="140304" y="127642"/>
                  </a:lnTo>
                  <a:lnTo>
                    <a:pt x="141113" y="94328"/>
                  </a:lnTo>
                  <a:lnTo>
                    <a:pt x="141253" y="67636"/>
                  </a:lnTo>
                  <a:lnTo>
                    <a:pt x="139178" y="40942"/>
                  </a:lnTo>
                  <a:lnTo>
                    <a:pt x="13416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9" name="SMARTInkShape-264"/>
            <p:cNvSpPr/>
            <p:nvPr/>
          </p:nvSpPr>
          <p:spPr>
            <a:xfrm>
              <a:off x="4329113" y="5572125"/>
              <a:ext cx="200026" cy="213883"/>
            </a:xfrm>
            <a:custGeom>
              <a:avLst/>
              <a:gdLst/>
              <a:ahLst/>
              <a:cxnLst/>
              <a:rect l="0" t="0" r="0" b="0"/>
              <a:pathLst>
                <a:path w="200026" h="213883">
                  <a:moveTo>
                    <a:pt x="0" y="0"/>
                  </a:moveTo>
                  <a:lnTo>
                    <a:pt x="0" y="3792"/>
                  </a:lnTo>
                  <a:lnTo>
                    <a:pt x="2116" y="7771"/>
                  </a:lnTo>
                  <a:lnTo>
                    <a:pt x="3792" y="9943"/>
                  </a:lnTo>
                  <a:lnTo>
                    <a:pt x="5654" y="16590"/>
                  </a:lnTo>
                  <a:lnTo>
                    <a:pt x="8819" y="29257"/>
                  </a:lnTo>
                  <a:lnTo>
                    <a:pt x="11857" y="39197"/>
                  </a:lnTo>
                  <a:lnTo>
                    <a:pt x="17760" y="71896"/>
                  </a:lnTo>
                  <a:lnTo>
                    <a:pt x="26601" y="105100"/>
                  </a:lnTo>
                  <a:lnTo>
                    <a:pt x="29109" y="136401"/>
                  </a:lnTo>
                  <a:lnTo>
                    <a:pt x="34691" y="167746"/>
                  </a:lnTo>
                  <a:lnTo>
                    <a:pt x="42934" y="196626"/>
                  </a:lnTo>
                  <a:lnTo>
                    <a:pt x="52710" y="209416"/>
                  </a:lnTo>
                  <a:lnTo>
                    <a:pt x="57293" y="212137"/>
                  </a:lnTo>
                  <a:lnTo>
                    <a:pt x="62910" y="213882"/>
                  </a:lnTo>
                  <a:lnTo>
                    <a:pt x="65795" y="212005"/>
                  </a:lnTo>
                  <a:lnTo>
                    <a:pt x="101285" y="180465"/>
                  </a:lnTo>
                  <a:lnTo>
                    <a:pt x="133424" y="152091"/>
                  </a:lnTo>
                  <a:lnTo>
                    <a:pt x="161931" y="120005"/>
                  </a:lnTo>
                  <a:lnTo>
                    <a:pt x="189559" y="84332"/>
                  </a:lnTo>
                  <a:lnTo>
                    <a:pt x="200025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0" name="SMARTInkShape-265"/>
            <p:cNvSpPr/>
            <p:nvPr/>
          </p:nvSpPr>
          <p:spPr>
            <a:xfrm>
              <a:off x="4607719" y="5702226"/>
              <a:ext cx="142876" cy="12775"/>
            </a:xfrm>
            <a:custGeom>
              <a:avLst/>
              <a:gdLst/>
              <a:ahLst/>
              <a:cxnLst/>
              <a:rect l="0" t="0" r="0" b="0"/>
              <a:pathLst>
                <a:path w="142876" h="12775">
                  <a:moveTo>
                    <a:pt x="0" y="12774"/>
                  </a:moveTo>
                  <a:lnTo>
                    <a:pt x="3792" y="12774"/>
                  </a:lnTo>
                  <a:lnTo>
                    <a:pt x="7771" y="10657"/>
                  </a:lnTo>
                  <a:lnTo>
                    <a:pt x="9943" y="8982"/>
                  </a:lnTo>
                  <a:lnTo>
                    <a:pt x="16590" y="7120"/>
                  </a:lnTo>
                  <a:lnTo>
                    <a:pt x="29257" y="3955"/>
                  </a:lnTo>
                  <a:lnTo>
                    <a:pt x="39197" y="917"/>
                  </a:lnTo>
                  <a:lnTo>
                    <a:pt x="57387" y="0"/>
                  </a:lnTo>
                  <a:lnTo>
                    <a:pt x="92827" y="5031"/>
                  </a:lnTo>
                  <a:lnTo>
                    <a:pt x="128445" y="5595"/>
                  </a:lnTo>
                  <a:lnTo>
                    <a:pt x="142875" y="56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1" name="SMARTInkShape-266"/>
            <p:cNvSpPr/>
            <p:nvPr/>
          </p:nvSpPr>
          <p:spPr>
            <a:xfrm>
              <a:off x="4572000" y="5779735"/>
              <a:ext cx="164307" cy="20991"/>
            </a:xfrm>
            <a:custGeom>
              <a:avLst/>
              <a:gdLst/>
              <a:ahLst/>
              <a:cxnLst/>
              <a:rect l="0" t="0" r="0" b="0"/>
              <a:pathLst>
                <a:path w="164307" h="20991">
                  <a:moveTo>
                    <a:pt x="0" y="6703"/>
                  </a:moveTo>
                  <a:lnTo>
                    <a:pt x="7585" y="2910"/>
                  </a:lnTo>
                  <a:lnTo>
                    <a:pt x="38834" y="0"/>
                  </a:lnTo>
                  <a:lnTo>
                    <a:pt x="74434" y="3438"/>
                  </a:lnTo>
                  <a:lnTo>
                    <a:pt x="106369" y="5735"/>
                  </a:lnTo>
                  <a:lnTo>
                    <a:pt x="140515" y="12215"/>
                  </a:lnTo>
                  <a:lnTo>
                    <a:pt x="164306" y="209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2" name="SMARTInkShape-267"/>
            <p:cNvSpPr/>
            <p:nvPr/>
          </p:nvSpPr>
          <p:spPr>
            <a:xfrm>
              <a:off x="4593431" y="5618928"/>
              <a:ext cx="314326" cy="242773"/>
            </a:xfrm>
            <a:custGeom>
              <a:avLst/>
              <a:gdLst/>
              <a:ahLst/>
              <a:cxnLst/>
              <a:rect l="0" t="0" r="0" b="0"/>
              <a:pathLst>
                <a:path w="314326" h="242773">
                  <a:moveTo>
                    <a:pt x="0" y="81785"/>
                  </a:moveTo>
                  <a:lnTo>
                    <a:pt x="0" y="98577"/>
                  </a:lnTo>
                  <a:lnTo>
                    <a:pt x="2117" y="103271"/>
                  </a:lnTo>
                  <a:lnTo>
                    <a:pt x="9943" y="116544"/>
                  </a:lnTo>
                  <a:lnTo>
                    <a:pt x="13001" y="129831"/>
                  </a:lnTo>
                  <a:lnTo>
                    <a:pt x="16235" y="153277"/>
                  </a:lnTo>
                  <a:lnTo>
                    <a:pt x="27278" y="186563"/>
                  </a:lnTo>
                  <a:lnTo>
                    <a:pt x="35775" y="220676"/>
                  </a:lnTo>
                  <a:lnTo>
                    <a:pt x="41228" y="231486"/>
                  </a:lnTo>
                  <a:lnTo>
                    <a:pt x="42540" y="237473"/>
                  </a:lnTo>
                  <a:lnTo>
                    <a:pt x="46559" y="242303"/>
                  </a:lnTo>
                  <a:lnTo>
                    <a:pt x="47708" y="242772"/>
                  </a:lnTo>
                  <a:lnTo>
                    <a:pt x="48474" y="242290"/>
                  </a:lnTo>
                  <a:lnTo>
                    <a:pt x="48985" y="241176"/>
                  </a:lnTo>
                  <a:lnTo>
                    <a:pt x="48532" y="240433"/>
                  </a:lnTo>
                  <a:lnTo>
                    <a:pt x="45911" y="239607"/>
                  </a:lnTo>
                  <a:lnTo>
                    <a:pt x="44895" y="238594"/>
                  </a:lnTo>
                  <a:lnTo>
                    <a:pt x="43766" y="235350"/>
                  </a:lnTo>
                  <a:lnTo>
                    <a:pt x="42878" y="200547"/>
                  </a:lnTo>
                  <a:lnTo>
                    <a:pt x="44982" y="179621"/>
                  </a:lnTo>
                  <a:lnTo>
                    <a:pt x="49345" y="145791"/>
                  </a:lnTo>
                  <a:lnTo>
                    <a:pt x="49919" y="110322"/>
                  </a:lnTo>
                  <a:lnTo>
                    <a:pt x="57766" y="74635"/>
                  </a:lnTo>
                  <a:lnTo>
                    <a:pt x="66797" y="49857"/>
                  </a:lnTo>
                  <a:lnTo>
                    <a:pt x="90627" y="20101"/>
                  </a:lnTo>
                  <a:lnTo>
                    <a:pt x="103141" y="8916"/>
                  </a:lnTo>
                  <a:lnTo>
                    <a:pt x="126305" y="163"/>
                  </a:lnTo>
                  <a:lnTo>
                    <a:pt x="135775" y="0"/>
                  </a:lnTo>
                  <a:lnTo>
                    <a:pt x="167351" y="8781"/>
                  </a:lnTo>
                  <a:lnTo>
                    <a:pt x="186795" y="19980"/>
                  </a:lnTo>
                  <a:lnTo>
                    <a:pt x="221591" y="45629"/>
                  </a:lnTo>
                  <a:lnTo>
                    <a:pt x="244493" y="58708"/>
                  </a:lnTo>
                  <a:lnTo>
                    <a:pt x="254652" y="69214"/>
                  </a:lnTo>
                  <a:lnTo>
                    <a:pt x="266570" y="73033"/>
                  </a:lnTo>
                  <a:lnTo>
                    <a:pt x="272728" y="73926"/>
                  </a:lnTo>
                  <a:lnTo>
                    <a:pt x="278110" y="72207"/>
                  </a:lnTo>
                  <a:lnTo>
                    <a:pt x="283148" y="69590"/>
                  </a:lnTo>
                  <a:lnTo>
                    <a:pt x="290448" y="67323"/>
                  </a:lnTo>
                  <a:lnTo>
                    <a:pt x="295246" y="63980"/>
                  </a:lnTo>
                  <a:lnTo>
                    <a:pt x="297908" y="59849"/>
                  </a:lnTo>
                  <a:lnTo>
                    <a:pt x="299617" y="50728"/>
                  </a:lnTo>
                  <a:lnTo>
                    <a:pt x="299913" y="43655"/>
                  </a:lnTo>
                  <a:lnTo>
                    <a:pt x="297866" y="38909"/>
                  </a:lnTo>
                  <a:lnTo>
                    <a:pt x="296209" y="36532"/>
                  </a:lnTo>
                  <a:lnTo>
                    <a:pt x="292251" y="33891"/>
                  </a:lnTo>
                  <a:lnTo>
                    <a:pt x="266244" y="25751"/>
                  </a:lnTo>
                  <a:lnTo>
                    <a:pt x="252277" y="28758"/>
                  </a:lnTo>
                  <a:lnTo>
                    <a:pt x="219067" y="44581"/>
                  </a:lnTo>
                  <a:lnTo>
                    <a:pt x="205579" y="56562"/>
                  </a:lnTo>
                  <a:lnTo>
                    <a:pt x="190918" y="79531"/>
                  </a:lnTo>
                  <a:lnTo>
                    <a:pt x="187273" y="93729"/>
                  </a:lnTo>
                  <a:lnTo>
                    <a:pt x="189985" y="111782"/>
                  </a:lnTo>
                  <a:lnTo>
                    <a:pt x="195815" y="128420"/>
                  </a:lnTo>
                  <a:lnTo>
                    <a:pt x="215013" y="153092"/>
                  </a:lnTo>
                  <a:lnTo>
                    <a:pt x="224943" y="161895"/>
                  </a:lnTo>
                  <a:lnTo>
                    <a:pt x="243127" y="170520"/>
                  </a:lnTo>
                  <a:lnTo>
                    <a:pt x="272592" y="174109"/>
                  </a:lnTo>
                  <a:lnTo>
                    <a:pt x="306634" y="174582"/>
                  </a:lnTo>
                  <a:lnTo>
                    <a:pt x="314325" y="1746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3" name="SMARTInkShape-268"/>
            <p:cNvSpPr/>
            <p:nvPr/>
          </p:nvSpPr>
          <p:spPr>
            <a:xfrm>
              <a:off x="4965386" y="5643563"/>
              <a:ext cx="20953" cy="235744"/>
            </a:xfrm>
            <a:custGeom>
              <a:avLst/>
              <a:gdLst/>
              <a:ahLst/>
              <a:cxnLst/>
              <a:rect l="0" t="0" r="0" b="0"/>
              <a:pathLst>
                <a:path w="20953" h="235744">
                  <a:moveTo>
                    <a:pt x="13808" y="0"/>
                  </a:moveTo>
                  <a:lnTo>
                    <a:pt x="10016" y="3792"/>
                  </a:lnTo>
                  <a:lnTo>
                    <a:pt x="1950" y="39387"/>
                  </a:lnTo>
                  <a:lnTo>
                    <a:pt x="0" y="70515"/>
                  </a:lnTo>
                  <a:lnTo>
                    <a:pt x="3407" y="103622"/>
                  </a:lnTo>
                  <a:lnTo>
                    <a:pt x="6021" y="135827"/>
                  </a:lnTo>
                  <a:lnTo>
                    <a:pt x="8653" y="169822"/>
                  </a:lnTo>
                  <a:lnTo>
                    <a:pt x="12790" y="199703"/>
                  </a:lnTo>
                  <a:lnTo>
                    <a:pt x="20952" y="2357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4" name="SMARTInkShape-269"/>
            <p:cNvSpPr/>
            <p:nvPr/>
          </p:nvSpPr>
          <p:spPr>
            <a:xfrm>
              <a:off x="5022057" y="5647679"/>
              <a:ext cx="157163" cy="188348"/>
            </a:xfrm>
            <a:custGeom>
              <a:avLst/>
              <a:gdLst/>
              <a:ahLst/>
              <a:cxnLst/>
              <a:rect l="0" t="0" r="0" b="0"/>
              <a:pathLst>
                <a:path w="157163" h="188348">
                  <a:moveTo>
                    <a:pt x="14287" y="153046"/>
                  </a:moveTo>
                  <a:lnTo>
                    <a:pt x="14287" y="156838"/>
                  </a:lnTo>
                  <a:lnTo>
                    <a:pt x="12170" y="160817"/>
                  </a:lnTo>
                  <a:lnTo>
                    <a:pt x="9377" y="165231"/>
                  </a:lnTo>
                  <a:lnTo>
                    <a:pt x="7011" y="172179"/>
                  </a:lnTo>
                  <a:lnTo>
                    <a:pt x="2429" y="179264"/>
                  </a:lnTo>
                  <a:lnTo>
                    <a:pt x="94" y="188347"/>
                  </a:lnTo>
                  <a:lnTo>
                    <a:pt x="0" y="157386"/>
                  </a:lnTo>
                  <a:lnTo>
                    <a:pt x="793" y="124102"/>
                  </a:lnTo>
                  <a:lnTo>
                    <a:pt x="9942" y="88703"/>
                  </a:lnTo>
                  <a:lnTo>
                    <a:pt x="21486" y="55144"/>
                  </a:lnTo>
                  <a:lnTo>
                    <a:pt x="34759" y="30608"/>
                  </a:lnTo>
                  <a:lnTo>
                    <a:pt x="48046" y="17461"/>
                  </a:lnTo>
                  <a:lnTo>
                    <a:pt x="72444" y="868"/>
                  </a:lnTo>
                  <a:lnTo>
                    <a:pt x="75283" y="0"/>
                  </a:lnTo>
                  <a:lnTo>
                    <a:pt x="77970" y="215"/>
                  </a:lnTo>
                  <a:lnTo>
                    <a:pt x="95316" y="8360"/>
                  </a:lnTo>
                  <a:lnTo>
                    <a:pt x="101364" y="12806"/>
                  </a:lnTo>
                  <a:lnTo>
                    <a:pt x="109232" y="23563"/>
                  </a:lnTo>
                  <a:lnTo>
                    <a:pt x="121403" y="58090"/>
                  </a:lnTo>
                  <a:lnTo>
                    <a:pt x="128574" y="86017"/>
                  </a:lnTo>
                  <a:lnTo>
                    <a:pt x="138109" y="120579"/>
                  </a:lnTo>
                  <a:lnTo>
                    <a:pt x="157162" y="1816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5" name="SMARTInkShape-270"/>
            <p:cNvSpPr/>
            <p:nvPr/>
          </p:nvSpPr>
          <p:spPr>
            <a:xfrm>
              <a:off x="5250799" y="5447776"/>
              <a:ext cx="235602" cy="452963"/>
            </a:xfrm>
            <a:custGeom>
              <a:avLst/>
              <a:gdLst/>
              <a:ahLst/>
              <a:cxnLst/>
              <a:rect l="0" t="0" r="0" b="0"/>
              <a:pathLst>
                <a:path w="235602" h="452963">
                  <a:moveTo>
                    <a:pt x="14145" y="452962"/>
                  </a:moveTo>
                  <a:lnTo>
                    <a:pt x="14145" y="421587"/>
                  </a:lnTo>
                  <a:lnTo>
                    <a:pt x="14145" y="391466"/>
                  </a:lnTo>
                  <a:lnTo>
                    <a:pt x="14145" y="364273"/>
                  </a:lnTo>
                  <a:lnTo>
                    <a:pt x="10353" y="332315"/>
                  </a:lnTo>
                  <a:lnTo>
                    <a:pt x="8490" y="307267"/>
                  </a:lnTo>
                  <a:lnTo>
                    <a:pt x="6869" y="281052"/>
                  </a:lnTo>
                  <a:lnTo>
                    <a:pt x="3503" y="256172"/>
                  </a:lnTo>
                  <a:lnTo>
                    <a:pt x="1477" y="229768"/>
                  </a:lnTo>
                  <a:lnTo>
                    <a:pt x="577" y="202952"/>
                  </a:lnTo>
                  <a:lnTo>
                    <a:pt x="177" y="177805"/>
                  </a:lnTo>
                  <a:lnTo>
                    <a:pt x="0" y="153399"/>
                  </a:lnTo>
                  <a:lnTo>
                    <a:pt x="714" y="129322"/>
                  </a:lnTo>
                  <a:lnTo>
                    <a:pt x="5579" y="94249"/>
                  </a:lnTo>
                  <a:lnTo>
                    <a:pt x="12048" y="64189"/>
                  </a:lnTo>
                  <a:lnTo>
                    <a:pt x="19785" y="40642"/>
                  </a:lnTo>
                  <a:lnTo>
                    <a:pt x="40768" y="13009"/>
                  </a:lnTo>
                  <a:lnTo>
                    <a:pt x="52171" y="7396"/>
                  </a:lnTo>
                  <a:lnTo>
                    <a:pt x="82686" y="0"/>
                  </a:lnTo>
                  <a:lnTo>
                    <a:pt x="106155" y="810"/>
                  </a:lnTo>
                  <a:lnTo>
                    <a:pt x="141122" y="8988"/>
                  </a:lnTo>
                  <a:lnTo>
                    <a:pt x="169155" y="20671"/>
                  </a:lnTo>
                  <a:lnTo>
                    <a:pt x="202838" y="38841"/>
                  </a:lnTo>
                  <a:lnTo>
                    <a:pt x="235601" y="671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6" name="SMARTInkShape-271"/>
            <p:cNvSpPr/>
            <p:nvPr/>
          </p:nvSpPr>
          <p:spPr>
            <a:xfrm>
              <a:off x="5107781" y="5614988"/>
              <a:ext cx="303573" cy="192748"/>
            </a:xfrm>
            <a:custGeom>
              <a:avLst/>
              <a:gdLst/>
              <a:ahLst/>
              <a:cxnLst/>
              <a:rect l="0" t="0" r="0" b="0"/>
              <a:pathLst>
                <a:path w="303573" h="192748">
                  <a:moveTo>
                    <a:pt x="0" y="0"/>
                  </a:moveTo>
                  <a:lnTo>
                    <a:pt x="3792" y="0"/>
                  </a:lnTo>
                  <a:lnTo>
                    <a:pt x="38608" y="12184"/>
                  </a:lnTo>
                  <a:lnTo>
                    <a:pt x="68149" y="19925"/>
                  </a:lnTo>
                  <a:lnTo>
                    <a:pt x="98156" y="31127"/>
                  </a:lnTo>
                  <a:lnTo>
                    <a:pt x="131036" y="39826"/>
                  </a:lnTo>
                  <a:lnTo>
                    <a:pt x="160445" y="47430"/>
                  </a:lnTo>
                  <a:lnTo>
                    <a:pt x="195724" y="59505"/>
                  </a:lnTo>
                  <a:lnTo>
                    <a:pt x="207570" y="66667"/>
                  </a:lnTo>
                  <a:lnTo>
                    <a:pt x="211316" y="71434"/>
                  </a:lnTo>
                  <a:lnTo>
                    <a:pt x="212981" y="76992"/>
                  </a:lnTo>
                  <a:lnTo>
                    <a:pt x="214137" y="94257"/>
                  </a:lnTo>
                  <a:lnTo>
                    <a:pt x="212118" y="99571"/>
                  </a:lnTo>
                  <a:lnTo>
                    <a:pt x="210468" y="102099"/>
                  </a:lnTo>
                  <a:lnTo>
                    <a:pt x="184580" y="124748"/>
                  </a:lnTo>
                  <a:lnTo>
                    <a:pt x="173290" y="151562"/>
                  </a:lnTo>
                  <a:lnTo>
                    <a:pt x="172677" y="155810"/>
                  </a:lnTo>
                  <a:lnTo>
                    <a:pt x="174112" y="164763"/>
                  </a:lnTo>
                  <a:lnTo>
                    <a:pt x="179383" y="176612"/>
                  </a:lnTo>
                  <a:lnTo>
                    <a:pt x="181501" y="179654"/>
                  </a:lnTo>
                  <a:lnTo>
                    <a:pt x="195860" y="187727"/>
                  </a:lnTo>
                  <a:lnTo>
                    <a:pt x="228992" y="192202"/>
                  </a:lnTo>
                  <a:lnTo>
                    <a:pt x="257253" y="192747"/>
                  </a:lnTo>
                  <a:lnTo>
                    <a:pt x="269381" y="188588"/>
                  </a:lnTo>
                  <a:lnTo>
                    <a:pt x="290101" y="176776"/>
                  </a:lnTo>
                  <a:lnTo>
                    <a:pt x="293414" y="173413"/>
                  </a:lnTo>
                  <a:lnTo>
                    <a:pt x="302958" y="152031"/>
                  </a:lnTo>
                  <a:lnTo>
                    <a:pt x="303572" y="148185"/>
                  </a:lnTo>
                  <a:lnTo>
                    <a:pt x="298198" y="120987"/>
                  </a:lnTo>
                  <a:lnTo>
                    <a:pt x="296430" y="116377"/>
                  </a:lnTo>
                  <a:lnTo>
                    <a:pt x="290232" y="109138"/>
                  </a:lnTo>
                  <a:lnTo>
                    <a:pt x="282979" y="102480"/>
                  </a:lnTo>
                  <a:lnTo>
                    <a:pt x="273641" y="90601"/>
                  </a:lnTo>
                  <a:lnTo>
                    <a:pt x="257175" y="78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7" name="SMARTInkShape-272"/>
            <p:cNvSpPr/>
            <p:nvPr/>
          </p:nvSpPr>
          <p:spPr>
            <a:xfrm>
              <a:off x="5429250" y="5672273"/>
              <a:ext cx="335757" cy="192747"/>
            </a:xfrm>
            <a:custGeom>
              <a:avLst/>
              <a:gdLst/>
              <a:ahLst/>
              <a:cxnLst/>
              <a:rect l="0" t="0" r="0" b="0"/>
              <a:pathLst>
                <a:path w="335757" h="192747">
                  <a:moveTo>
                    <a:pt x="0" y="142740"/>
                  </a:moveTo>
                  <a:lnTo>
                    <a:pt x="0" y="148890"/>
                  </a:lnTo>
                  <a:lnTo>
                    <a:pt x="6850" y="156707"/>
                  </a:lnTo>
                  <a:lnTo>
                    <a:pt x="10849" y="153140"/>
                  </a:lnTo>
                  <a:lnTo>
                    <a:pt x="12759" y="149214"/>
                  </a:lnTo>
                  <a:lnTo>
                    <a:pt x="16365" y="115009"/>
                  </a:lnTo>
                  <a:lnTo>
                    <a:pt x="28758" y="80010"/>
                  </a:lnTo>
                  <a:lnTo>
                    <a:pt x="42878" y="44354"/>
                  </a:lnTo>
                  <a:lnTo>
                    <a:pt x="52128" y="28922"/>
                  </a:lnTo>
                  <a:lnTo>
                    <a:pt x="73525" y="5073"/>
                  </a:lnTo>
                  <a:lnTo>
                    <a:pt x="80567" y="2179"/>
                  </a:lnTo>
                  <a:lnTo>
                    <a:pt x="115827" y="0"/>
                  </a:lnTo>
                  <a:lnTo>
                    <a:pt x="151146" y="9820"/>
                  </a:lnTo>
                  <a:lnTo>
                    <a:pt x="183769" y="19236"/>
                  </a:lnTo>
                  <a:lnTo>
                    <a:pt x="193594" y="21174"/>
                  </a:lnTo>
                  <a:lnTo>
                    <a:pt x="210782" y="28491"/>
                  </a:lnTo>
                  <a:lnTo>
                    <a:pt x="211958" y="30061"/>
                  </a:lnTo>
                  <a:lnTo>
                    <a:pt x="213847" y="34493"/>
                  </a:lnTo>
                  <a:lnTo>
                    <a:pt x="210383" y="39052"/>
                  </a:lnTo>
                  <a:lnTo>
                    <a:pt x="206480" y="41094"/>
                  </a:lnTo>
                  <a:lnTo>
                    <a:pt x="204329" y="41638"/>
                  </a:lnTo>
                  <a:lnTo>
                    <a:pt x="197508" y="46197"/>
                  </a:lnTo>
                  <a:lnTo>
                    <a:pt x="174485" y="69116"/>
                  </a:lnTo>
                  <a:lnTo>
                    <a:pt x="154807" y="98589"/>
                  </a:lnTo>
                  <a:lnTo>
                    <a:pt x="154005" y="102987"/>
                  </a:lnTo>
                  <a:lnTo>
                    <a:pt x="155230" y="112107"/>
                  </a:lnTo>
                  <a:lnTo>
                    <a:pt x="160382" y="126167"/>
                  </a:lnTo>
                  <a:lnTo>
                    <a:pt x="170728" y="140387"/>
                  </a:lnTo>
                  <a:lnTo>
                    <a:pt x="183848" y="150861"/>
                  </a:lnTo>
                  <a:lnTo>
                    <a:pt x="201582" y="158993"/>
                  </a:lnTo>
                  <a:lnTo>
                    <a:pt x="235949" y="163489"/>
                  </a:lnTo>
                  <a:lnTo>
                    <a:pt x="257236" y="161852"/>
                  </a:lnTo>
                  <a:lnTo>
                    <a:pt x="287992" y="151959"/>
                  </a:lnTo>
                  <a:lnTo>
                    <a:pt x="306258" y="144236"/>
                  </a:lnTo>
                  <a:lnTo>
                    <a:pt x="325732" y="123550"/>
                  </a:lnTo>
                  <a:lnTo>
                    <a:pt x="332433" y="111831"/>
                  </a:lnTo>
                  <a:lnTo>
                    <a:pt x="334771" y="102184"/>
                  </a:lnTo>
                  <a:lnTo>
                    <a:pt x="335318" y="94023"/>
                  </a:lnTo>
                  <a:lnTo>
                    <a:pt x="334671" y="91212"/>
                  </a:lnTo>
                  <a:lnTo>
                    <a:pt x="333446" y="89337"/>
                  </a:lnTo>
                  <a:lnTo>
                    <a:pt x="331834" y="88088"/>
                  </a:lnTo>
                  <a:lnTo>
                    <a:pt x="327928" y="86700"/>
                  </a:lnTo>
                  <a:lnTo>
                    <a:pt x="318952" y="85809"/>
                  </a:lnTo>
                  <a:lnTo>
                    <a:pt x="308111" y="89447"/>
                  </a:lnTo>
                  <a:lnTo>
                    <a:pt x="295929" y="97788"/>
                  </a:lnTo>
                  <a:lnTo>
                    <a:pt x="288325" y="105520"/>
                  </a:lnTo>
                  <a:lnTo>
                    <a:pt x="283455" y="113233"/>
                  </a:lnTo>
                  <a:lnTo>
                    <a:pt x="280043" y="130293"/>
                  </a:lnTo>
                  <a:lnTo>
                    <a:pt x="282825" y="146636"/>
                  </a:lnTo>
                  <a:lnTo>
                    <a:pt x="292468" y="161533"/>
                  </a:lnTo>
                  <a:lnTo>
                    <a:pt x="305379" y="176001"/>
                  </a:lnTo>
                  <a:lnTo>
                    <a:pt x="335756" y="1927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8" name="SMARTInkShape-273"/>
            <p:cNvSpPr/>
            <p:nvPr/>
          </p:nvSpPr>
          <p:spPr>
            <a:xfrm>
              <a:off x="5988156" y="5539435"/>
              <a:ext cx="62281" cy="354160"/>
            </a:xfrm>
            <a:custGeom>
              <a:avLst/>
              <a:gdLst/>
              <a:ahLst/>
              <a:cxnLst/>
              <a:rect l="0" t="0" r="0" b="0"/>
              <a:pathLst>
                <a:path w="62281" h="354160">
                  <a:moveTo>
                    <a:pt x="48313" y="4115"/>
                  </a:moveTo>
                  <a:lnTo>
                    <a:pt x="52105" y="4115"/>
                  </a:lnTo>
                  <a:lnTo>
                    <a:pt x="53223" y="3321"/>
                  </a:lnTo>
                  <a:lnTo>
                    <a:pt x="53967" y="1998"/>
                  </a:lnTo>
                  <a:lnTo>
                    <a:pt x="54464" y="323"/>
                  </a:lnTo>
                  <a:lnTo>
                    <a:pt x="55588" y="0"/>
                  </a:lnTo>
                  <a:lnTo>
                    <a:pt x="61520" y="3416"/>
                  </a:lnTo>
                  <a:lnTo>
                    <a:pt x="62120" y="5921"/>
                  </a:lnTo>
                  <a:lnTo>
                    <a:pt x="62280" y="7700"/>
                  </a:lnTo>
                  <a:lnTo>
                    <a:pt x="51190" y="41124"/>
                  </a:lnTo>
                  <a:lnTo>
                    <a:pt x="46765" y="70780"/>
                  </a:lnTo>
                  <a:lnTo>
                    <a:pt x="40710" y="97687"/>
                  </a:lnTo>
                  <a:lnTo>
                    <a:pt x="33889" y="125767"/>
                  </a:lnTo>
                  <a:lnTo>
                    <a:pt x="24725" y="154195"/>
                  </a:lnTo>
                  <a:lnTo>
                    <a:pt x="17986" y="174005"/>
                  </a:lnTo>
                  <a:lnTo>
                    <a:pt x="13398" y="207470"/>
                  </a:lnTo>
                  <a:lnTo>
                    <a:pt x="7364" y="241727"/>
                  </a:lnTo>
                  <a:lnTo>
                    <a:pt x="1343" y="272339"/>
                  </a:lnTo>
                  <a:lnTo>
                    <a:pt x="0" y="300724"/>
                  </a:lnTo>
                  <a:lnTo>
                    <a:pt x="4138" y="332050"/>
                  </a:lnTo>
                  <a:lnTo>
                    <a:pt x="5450" y="3541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9" name="SMARTInkShape-274"/>
            <p:cNvSpPr/>
            <p:nvPr/>
          </p:nvSpPr>
          <p:spPr>
            <a:xfrm>
              <a:off x="5800725" y="5522573"/>
              <a:ext cx="500064" cy="371022"/>
            </a:xfrm>
            <a:custGeom>
              <a:avLst/>
              <a:gdLst/>
              <a:ahLst/>
              <a:cxnLst/>
              <a:rect l="0" t="0" r="0" b="0"/>
              <a:pathLst>
                <a:path w="500064" h="371022">
                  <a:moveTo>
                    <a:pt x="0" y="135277"/>
                  </a:moveTo>
                  <a:lnTo>
                    <a:pt x="3792" y="131485"/>
                  </a:lnTo>
                  <a:lnTo>
                    <a:pt x="9887" y="129623"/>
                  </a:lnTo>
                  <a:lnTo>
                    <a:pt x="42724" y="127536"/>
                  </a:lnTo>
                  <a:lnTo>
                    <a:pt x="71308" y="123282"/>
                  </a:lnTo>
                  <a:lnTo>
                    <a:pt x="95986" y="122008"/>
                  </a:lnTo>
                  <a:lnTo>
                    <a:pt x="122829" y="119326"/>
                  </a:lnTo>
                  <a:lnTo>
                    <a:pt x="149841" y="115488"/>
                  </a:lnTo>
                  <a:lnTo>
                    <a:pt x="175075" y="111136"/>
                  </a:lnTo>
                  <a:lnTo>
                    <a:pt x="201636" y="108672"/>
                  </a:lnTo>
                  <a:lnTo>
                    <a:pt x="229316" y="105990"/>
                  </a:lnTo>
                  <a:lnTo>
                    <a:pt x="257494" y="99506"/>
                  </a:lnTo>
                  <a:lnTo>
                    <a:pt x="292547" y="90723"/>
                  </a:lnTo>
                  <a:lnTo>
                    <a:pt x="323042" y="79301"/>
                  </a:lnTo>
                  <a:lnTo>
                    <a:pt x="352185" y="65863"/>
                  </a:lnTo>
                  <a:lnTo>
                    <a:pt x="383980" y="47100"/>
                  </a:lnTo>
                  <a:lnTo>
                    <a:pt x="400404" y="32862"/>
                  </a:lnTo>
                  <a:lnTo>
                    <a:pt x="427163" y="1081"/>
                  </a:lnTo>
                  <a:lnTo>
                    <a:pt x="426857" y="569"/>
                  </a:lnTo>
                  <a:lnTo>
                    <a:pt x="424400" y="0"/>
                  </a:lnTo>
                  <a:lnTo>
                    <a:pt x="420662" y="1865"/>
                  </a:lnTo>
                  <a:lnTo>
                    <a:pt x="418554" y="3473"/>
                  </a:lnTo>
                  <a:lnTo>
                    <a:pt x="391787" y="36574"/>
                  </a:lnTo>
                  <a:lnTo>
                    <a:pt x="369608" y="66215"/>
                  </a:lnTo>
                  <a:lnTo>
                    <a:pt x="351607" y="93118"/>
                  </a:lnTo>
                  <a:lnTo>
                    <a:pt x="334103" y="123314"/>
                  </a:lnTo>
                  <a:lnTo>
                    <a:pt x="315952" y="157397"/>
                  </a:lnTo>
                  <a:lnTo>
                    <a:pt x="298403" y="192631"/>
                  </a:lnTo>
                  <a:lnTo>
                    <a:pt x="280239" y="228206"/>
                  </a:lnTo>
                  <a:lnTo>
                    <a:pt x="264802" y="261766"/>
                  </a:lnTo>
                  <a:lnTo>
                    <a:pt x="252291" y="289701"/>
                  </a:lnTo>
                  <a:lnTo>
                    <a:pt x="240953" y="320473"/>
                  </a:lnTo>
                  <a:lnTo>
                    <a:pt x="235879" y="347916"/>
                  </a:lnTo>
                  <a:lnTo>
                    <a:pt x="252339" y="318460"/>
                  </a:lnTo>
                  <a:lnTo>
                    <a:pt x="274941" y="285753"/>
                  </a:lnTo>
                  <a:lnTo>
                    <a:pt x="292337" y="268674"/>
                  </a:lnTo>
                  <a:lnTo>
                    <a:pt x="310364" y="244089"/>
                  </a:lnTo>
                  <a:lnTo>
                    <a:pt x="340085" y="217377"/>
                  </a:lnTo>
                  <a:lnTo>
                    <a:pt x="348576" y="214322"/>
                  </a:lnTo>
                  <a:lnTo>
                    <a:pt x="349065" y="214961"/>
                  </a:lnTo>
                  <a:lnTo>
                    <a:pt x="349850" y="221690"/>
                  </a:lnTo>
                  <a:lnTo>
                    <a:pt x="350040" y="254770"/>
                  </a:lnTo>
                  <a:lnTo>
                    <a:pt x="355747" y="273474"/>
                  </a:lnTo>
                  <a:lnTo>
                    <a:pt x="359987" y="282952"/>
                  </a:lnTo>
                  <a:lnTo>
                    <a:pt x="366633" y="290340"/>
                  </a:lnTo>
                  <a:lnTo>
                    <a:pt x="389571" y="306543"/>
                  </a:lnTo>
                  <a:lnTo>
                    <a:pt x="407505" y="312423"/>
                  </a:lnTo>
                  <a:lnTo>
                    <a:pt x="423690" y="309649"/>
                  </a:lnTo>
                  <a:lnTo>
                    <a:pt x="439775" y="300008"/>
                  </a:lnTo>
                  <a:lnTo>
                    <a:pt x="466549" y="268512"/>
                  </a:lnTo>
                  <a:lnTo>
                    <a:pt x="474698" y="254306"/>
                  </a:lnTo>
                  <a:lnTo>
                    <a:pt x="478113" y="230522"/>
                  </a:lnTo>
                  <a:lnTo>
                    <a:pt x="476284" y="223117"/>
                  </a:lnTo>
                  <a:lnTo>
                    <a:pt x="474686" y="220031"/>
                  </a:lnTo>
                  <a:lnTo>
                    <a:pt x="472826" y="217973"/>
                  </a:lnTo>
                  <a:lnTo>
                    <a:pt x="468643" y="215687"/>
                  </a:lnTo>
                  <a:lnTo>
                    <a:pt x="461825" y="214400"/>
                  </a:lnTo>
                  <a:lnTo>
                    <a:pt x="450986" y="217811"/>
                  </a:lnTo>
                  <a:lnTo>
                    <a:pt x="441512" y="223849"/>
                  </a:lnTo>
                  <a:lnTo>
                    <a:pt x="422538" y="251447"/>
                  </a:lnTo>
                  <a:lnTo>
                    <a:pt x="416767" y="271562"/>
                  </a:lnTo>
                  <a:lnTo>
                    <a:pt x="415057" y="288811"/>
                  </a:lnTo>
                  <a:lnTo>
                    <a:pt x="418891" y="301145"/>
                  </a:lnTo>
                  <a:lnTo>
                    <a:pt x="433840" y="334714"/>
                  </a:lnTo>
                  <a:lnTo>
                    <a:pt x="441791" y="345889"/>
                  </a:lnTo>
                  <a:lnTo>
                    <a:pt x="452733" y="354030"/>
                  </a:lnTo>
                  <a:lnTo>
                    <a:pt x="480424" y="367490"/>
                  </a:lnTo>
                  <a:lnTo>
                    <a:pt x="500063" y="3710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0" name="SMARTInkShape-275"/>
            <p:cNvSpPr/>
            <p:nvPr/>
          </p:nvSpPr>
          <p:spPr>
            <a:xfrm>
              <a:off x="6393780" y="5715000"/>
              <a:ext cx="398860" cy="214314"/>
            </a:xfrm>
            <a:custGeom>
              <a:avLst/>
              <a:gdLst/>
              <a:ahLst/>
              <a:cxnLst/>
              <a:rect l="0" t="0" r="0" b="0"/>
              <a:pathLst>
                <a:path w="398860" h="214314">
                  <a:moveTo>
                    <a:pt x="42739" y="0"/>
                  </a:moveTo>
                  <a:lnTo>
                    <a:pt x="42739" y="9943"/>
                  </a:lnTo>
                  <a:lnTo>
                    <a:pt x="33920" y="45182"/>
                  </a:lnTo>
                  <a:lnTo>
                    <a:pt x="23468" y="78887"/>
                  </a:lnTo>
                  <a:lnTo>
                    <a:pt x="11753" y="114340"/>
                  </a:lnTo>
                  <a:lnTo>
                    <a:pt x="1989" y="146486"/>
                  </a:lnTo>
                  <a:lnTo>
                    <a:pt x="294" y="162727"/>
                  </a:lnTo>
                  <a:lnTo>
                    <a:pt x="155" y="162459"/>
                  </a:lnTo>
                  <a:lnTo>
                    <a:pt x="0" y="160046"/>
                  </a:lnTo>
                  <a:lnTo>
                    <a:pt x="3705" y="150432"/>
                  </a:lnTo>
                  <a:lnTo>
                    <a:pt x="13623" y="137530"/>
                  </a:lnTo>
                  <a:lnTo>
                    <a:pt x="46670" y="105694"/>
                  </a:lnTo>
                  <a:lnTo>
                    <a:pt x="72090" y="84789"/>
                  </a:lnTo>
                  <a:lnTo>
                    <a:pt x="107748" y="62895"/>
                  </a:lnTo>
                  <a:lnTo>
                    <a:pt x="114759" y="59703"/>
                  </a:lnTo>
                  <a:lnTo>
                    <a:pt x="140999" y="57216"/>
                  </a:lnTo>
                  <a:lnTo>
                    <a:pt x="141583" y="57988"/>
                  </a:lnTo>
                  <a:lnTo>
                    <a:pt x="142405" y="62867"/>
                  </a:lnTo>
                  <a:lnTo>
                    <a:pt x="142706" y="73944"/>
                  </a:lnTo>
                  <a:lnTo>
                    <a:pt x="128276" y="107347"/>
                  </a:lnTo>
                  <a:lnTo>
                    <a:pt x="124411" y="116766"/>
                  </a:lnTo>
                  <a:lnTo>
                    <a:pt x="121442" y="130200"/>
                  </a:lnTo>
                  <a:lnTo>
                    <a:pt x="115847" y="142253"/>
                  </a:lnTo>
                  <a:lnTo>
                    <a:pt x="114274" y="149564"/>
                  </a:lnTo>
                  <a:lnTo>
                    <a:pt x="143434" y="118640"/>
                  </a:lnTo>
                  <a:lnTo>
                    <a:pt x="171563" y="85356"/>
                  </a:lnTo>
                  <a:lnTo>
                    <a:pt x="197238" y="49957"/>
                  </a:lnTo>
                  <a:lnTo>
                    <a:pt x="221136" y="15098"/>
                  </a:lnTo>
                  <a:lnTo>
                    <a:pt x="227027" y="8715"/>
                  </a:lnTo>
                  <a:lnTo>
                    <a:pt x="229948" y="7842"/>
                  </a:lnTo>
                  <a:lnTo>
                    <a:pt x="231839" y="7610"/>
                  </a:lnTo>
                  <a:lnTo>
                    <a:pt x="233099" y="8248"/>
                  </a:lnTo>
                  <a:lnTo>
                    <a:pt x="233939" y="9468"/>
                  </a:lnTo>
                  <a:lnTo>
                    <a:pt x="235122" y="14976"/>
                  </a:lnTo>
                  <a:lnTo>
                    <a:pt x="235591" y="44732"/>
                  </a:lnTo>
                  <a:lnTo>
                    <a:pt x="241317" y="71013"/>
                  </a:lnTo>
                  <a:lnTo>
                    <a:pt x="254752" y="106263"/>
                  </a:lnTo>
                  <a:lnTo>
                    <a:pt x="259469" y="114167"/>
                  </a:lnTo>
                  <a:lnTo>
                    <a:pt x="270379" y="123080"/>
                  </a:lnTo>
                  <a:lnTo>
                    <a:pt x="279114" y="126140"/>
                  </a:lnTo>
                  <a:lnTo>
                    <a:pt x="301450" y="128104"/>
                  </a:lnTo>
                  <a:lnTo>
                    <a:pt x="312767" y="124140"/>
                  </a:lnTo>
                  <a:lnTo>
                    <a:pt x="348305" y="99622"/>
                  </a:lnTo>
                  <a:lnTo>
                    <a:pt x="378353" y="65749"/>
                  </a:lnTo>
                  <a:lnTo>
                    <a:pt x="386370" y="55416"/>
                  </a:lnTo>
                  <a:lnTo>
                    <a:pt x="390882" y="40673"/>
                  </a:lnTo>
                  <a:lnTo>
                    <a:pt x="393013" y="27044"/>
                  </a:lnTo>
                  <a:lnTo>
                    <a:pt x="398859" y="16124"/>
                  </a:lnTo>
                  <a:lnTo>
                    <a:pt x="398421" y="15512"/>
                  </a:lnTo>
                  <a:lnTo>
                    <a:pt x="395817" y="14832"/>
                  </a:lnTo>
                  <a:lnTo>
                    <a:pt x="386097" y="18241"/>
                  </a:lnTo>
                  <a:lnTo>
                    <a:pt x="350893" y="43552"/>
                  </a:lnTo>
                  <a:lnTo>
                    <a:pt x="326235" y="72469"/>
                  </a:lnTo>
                  <a:lnTo>
                    <a:pt x="309199" y="102333"/>
                  </a:lnTo>
                  <a:lnTo>
                    <a:pt x="300549" y="129275"/>
                  </a:lnTo>
                  <a:lnTo>
                    <a:pt x="290514" y="163031"/>
                  </a:lnTo>
                  <a:lnTo>
                    <a:pt x="289915" y="178027"/>
                  </a:lnTo>
                  <a:lnTo>
                    <a:pt x="299914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1" name="SMARTInkShape-276"/>
            <p:cNvSpPr/>
            <p:nvPr/>
          </p:nvSpPr>
          <p:spPr>
            <a:xfrm>
              <a:off x="6807994" y="5684110"/>
              <a:ext cx="64295" cy="145154"/>
            </a:xfrm>
            <a:custGeom>
              <a:avLst/>
              <a:gdLst/>
              <a:ahLst/>
              <a:cxnLst/>
              <a:rect l="0" t="0" r="0" b="0"/>
              <a:pathLst>
                <a:path w="64295" h="145154">
                  <a:moveTo>
                    <a:pt x="64294" y="45178"/>
                  </a:moveTo>
                  <a:lnTo>
                    <a:pt x="59384" y="33771"/>
                  </a:lnTo>
                  <a:lnTo>
                    <a:pt x="58143" y="25292"/>
                  </a:lnTo>
                  <a:lnTo>
                    <a:pt x="53358" y="16231"/>
                  </a:lnTo>
                  <a:lnTo>
                    <a:pt x="41143" y="1272"/>
                  </a:lnTo>
                  <a:lnTo>
                    <a:pt x="39335" y="32"/>
                  </a:lnTo>
                  <a:lnTo>
                    <a:pt x="38129" y="0"/>
                  </a:lnTo>
                  <a:lnTo>
                    <a:pt x="32402" y="5650"/>
                  </a:lnTo>
                  <a:lnTo>
                    <a:pt x="30276" y="9883"/>
                  </a:lnTo>
                  <a:lnTo>
                    <a:pt x="28911" y="26652"/>
                  </a:lnTo>
                  <a:lnTo>
                    <a:pt x="29435" y="47986"/>
                  </a:lnTo>
                  <a:lnTo>
                    <a:pt x="34734" y="81266"/>
                  </a:lnTo>
                  <a:lnTo>
                    <a:pt x="41782" y="116206"/>
                  </a:lnTo>
                  <a:lnTo>
                    <a:pt x="42768" y="133039"/>
                  </a:lnTo>
                  <a:lnTo>
                    <a:pt x="40703" y="137938"/>
                  </a:lnTo>
                  <a:lnTo>
                    <a:pt x="36703" y="143758"/>
                  </a:lnTo>
                  <a:lnTo>
                    <a:pt x="34040" y="144554"/>
                  </a:lnTo>
                  <a:lnTo>
                    <a:pt x="16593" y="145153"/>
                  </a:lnTo>
                  <a:lnTo>
                    <a:pt x="13195" y="143057"/>
                  </a:lnTo>
                  <a:lnTo>
                    <a:pt x="4547" y="135243"/>
                  </a:lnTo>
                  <a:lnTo>
                    <a:pt x="2021" y="130715"/>
                  </a:lnTo>
                  <a:lnTo>
                    <a:pt x="266" y="123881"/>
                  </a:lnTo>
                  <a:lnTo>
                    <a:pt x="0" y="1166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2" name="SMARTInkShape-277"/>
            <p:cNvSpPr/>
            <p:nvPr/>
          </p:nvSpPr>
          <p:spPr>
            <a:xfrm>
              <a:off x="6886575" y="5673338"/>
              <a:ext cx="106138" cy="170123"/>
            </a:xfrm>
            <a:custGeom>
              <a:avLst/>
              <a:gdLst/>
              <a:ahLst/>
              <a:cxnLst/>
              <a:rect l="0" t="0" r="0" b="0"/>
              <a:pathLst>
                <a:path w="106138" h="170123">
                  <a:moveTo>
                    <a:pt x="92869" y="34518"/>
                  </a:moveTo>
                  <a:lnTo>
                    <a:pt x="96662" y="34518"/>
                  </a:lnTo>
                  <a:lnTo>
                    <a:pt x="97779" y="33725"/>
                  </a:lnTo>
                  <a:lnTo>
                    <a:pt x="98523" y="32401"/>
                  </a:lnTo>
                  <a:lnTo>
                    <a:pt x="106137" y="8311"/>
                  </a:lnTo>
                  <a:lnTo>
                    <a:pt x="105683" y="6728"/>
                  </a:lnTo>
                  <a:lnTo>
                    <a:pt x="100916" y="0"/>
                  </a:lnTo>
                  <a:lnTo>
                    <a:pt x="92695" y="2947"/>
                  </a:lnTo>
                  <a:lnTo>
                    <a:pt x="83998" y="8848"/>
                  </a:lnTo>
                  <a:lnTo>
                    <a:pt x="76394" y="19416"/>
                  </a:lnTo>
                  <a:lnTo>
                    <a:pt x="69973" y="49639"/>
                  </a:lnTo>
                  <a:lnTo>
                    <a:pt x="65416" y="77545"/>
                  </a:lnTo>
                  <a:lnTo>
                    <a:pt x="70096" y="113121"/>
                  </a:lnTo>
                  <a:lnTo>
                    <a:pt x="70467" y="142324"/>
                  </a:lnTo>
                  <a:lnTo>
                    <a:pt x="64146" y="160363"/>
                  </a:lnTo>
                  <a:lnTo>
                    <a:pt x="60789" y="165327"/>
                  </a:lnTo>
                  <a:lnTo>
                    <a:pt x="56651" y="168062"/>
                  </a:lnTo>
                  <a:lnTo>
                    <a:pt x="49858" y="169601"/>
                  </a:lnTo>
                  <a:lnTo>
                    <a:pt x="36660" y="170122"/>
                  </a:lnTo>
                  <a:lnTo>
                    <a:pt x="30052" y="168076"/>
                  </a:lnTo>
                  <a:lnTo>
                    <a:pt x="5842" y="153454"/>
                  </a:lnTo>
                  <a:lnTo>
                    <a:pt x="2597" y="148762"/>
                  </a:lnTo>
                  <a:lnTo>
                    <a:pt x="0" y="1416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3" name="SMARTInkShape-278"/>
            <p:cNvSpPr/>
            <p:nvPr/>
          </p:nvSpPr>
          <p:spPr>
            <a:xfrm>
              <a:off x="7027017" y="5715417"/>
              <a:ext cx="109489" cy="163890"/>
            </a:xfrm>
            <a:custGeom>
              <a:avLst/>
              <a:gdLst/>
              <a:ahLst/>
              <a:cxnLst/>
              <a:rect l="0" t="0" r="0" b="0"/>
              <a:pathLst>
                <a:path w="109489" h="163890">
                  <a:moveTo>
                    <a:pt x="66727" y="35302"/>
                  </a:moveTo>
                  <a:lnTo>
                    <a:pt x="70520" y="31510"/>
                  </a:lnTo>
                  <a:lnTo>
                    <a:pt x="72381" y="27531"/>
                  </a:lnTo>
                  <a:lnTo>
                    <a:pt x="72878" y="25359"/>
                  </a:lnTo>
                  <a:lnTo>
                    <a:pt x="79394" y="13815"/>
                  </a:lnTo>
                  <a:lnTo>
                    <a:pt x="80695" y="4335"/>
                  </a:lnTo>
                  <a:lnTo>
                    <a:pt x="80007" y="2751"/>
                  </a:lnTo>
                  <a:lnTo>
                    <a:pt x="78755" y="1695"/>
                  </a:lnTo>
                  <a:lnTo>
                    <a:pt x="75248" y="522"/>
                  </a:lnTo>
                  <a:lnTo>
                    <a:pt x="71044" y="0"/>
                  </a:lnTo>
                  <a:lnTo>
                    <a:pt x="51753" y="7409"/>
                  </a:lnTo>
                  <a:lnTo>
                    <a:pt x="33254" y="16387"/>
                  </a:lnTo>
                  <a:lnTo>
                    <a:pt x="25921" y="23191"/>
                  </a:lnTo>
                  <a:lnTo>
                    <a:pt x="19222" y="30713"/>
                  </a:lnTo>
                  <a:lnTo>
                    <a:pt x="10953" y="36702"/>
                  </a:lnTo>
                  <a:lnTo>
                    <a:pt x="4103" y="48360"/>
                  </a:lnTo>
                  <a:lnTo>
                    <a:pt x="0" y="63330"/>
                  </a:lnTo>
                  <a:lnTo>
                    <a:pt x="822" y="77921"/>
                  </a:lnTo>
                  <a:lnTo>
                    <a:pt x="3834" y="88111"/>
                  </a:lnTo>
                  <a:lnTo>
                    <a:pt x="7818" y="94491"/>
                  </a:lnTo>
                  <a:lnTo>
                    <a:pt x="12235" y="97327"/>
                  </a:lnTo>
                  <a:lnTo>
                    <a:pt x="36213" y="99396"/>
                  </a:lnTo>
                  <a:lnTo>
                    <a:pt x="43375" y="97390"/>
                  </a:lnTo>
                  <a:lnTo>
                    <a:pt x="76456" y="80459"/>
                  </a:lnTo>
                  <a:lnTo>
                    <a:pt x="93225" y="73120"/>
                  </a:lnTo>
                  <a:lnTo>
                    <a:pt x="96299" y="72420"/>
                  </a:lnTo>
                  <a:lnTo>
                    <a:pt x="98347" y="71160"/>
                  </a:lnTo>
                  <a:lnTo>
                    <a:pt x="99714" y="69526"/>
                  </a:lnTo>
                  <a:lnTo>
                    <a:pt x="100625" y="67643"/>
                  </a:lnTo>
                  <a:lnTo>
                    <a:pt x="102025" y="66387"/>
                  </a:lnTo>
                  <a:lnTo>
                    <a:pt x="109247" y="63974"/>
                  </a:lnTo>
                  <a:lnTo>
                    <a:pt x="109488" y="67698"/>
                  </a:lnTo>
                  <a:lnTo>
                    <a:pt x="107427" y="71661"/>
                  </a:lnTo>
                  <a:lnTo>
                    <a:pt x="99638" y="84465"/>
                  </a:lnTo>
                  <a:lnTo>
                    <a:pt x="90646" y="116354"/>
                  </a:lnTo>
                  <a:lnTo>
                    <a:pt x="88255" y="150575"/>
                  </a:lnTo>
                  <a:lnTo>
                    <a:pt x="88158" y="1638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4" name="SMARTInkShape-279"/>
            <p:cNvSpPr/>
            <p:nvPr/>
          </p:nvSpPr>
          <p:spPr>
            <a:xfrm>
              <a:off x="7129597" y="5715524"/>
              <a:ext cx="356595" cy="305870"/>
            </a:xfrm>
            <a:custGeom>
              <a:avLst/>
              <a:gdLst/>
              <a:ahLst/>
              <a:cxnLst/>
              <a:rect l="0" t="0" r="0" b="0"/>
              <a:pathLst>
                <a:path w="356595" h="305870">
                  <a:moveTo>
                    <a:pt x="135597" y="49482"/>
                  </a:moveTo>
                  <a:lnTo>
                    <a:pt x="135597" y="39539"/>
                  </a:lnTo>
                  <a:lnTo>
                    <a:pt x="133480" y="35009"/>
                  </a:lnTo>
                  <a:lnTo>
                    <a:pt x="118804" y="18515"/>
                  </a:lnTo>
                  <a:lnTo>
                    <a:pt x="107955" y="11379"/>
                  </a:lnTo>
                  <a:lnTo>
                    <a:pt x="95001" y="12968"/>
                  </a:lnTo>
                  <a:lnTo>
                    <a:pt x="76208" y="20672"/>
                  </a:lnTo>
                  <a:lnTo>
                    <a:pt x="58954" y="34178"/>
                  </a:lnTo>
                  <a:lnTo>
                    <a:pt x="53909" y="42945"/>
                  </a:lnTo>
                  <a:lnTo>
                    <a:pt x="50404" y="65437"/>
                  </a:lnTo>
                  <a:lnTo>
                    <a:pt x="50107" y="71919"/>
                  </a:lnTo>
                  <a:lnTo>
                    <a:pt x="51617" y="74759"/>
                  </a:lnTo>
                  <a:lnTo>
                    <a:pt x="65986" y="87461"/>
                  </a:lnTo>
                  <a:lnTo>
                    <a:pt x="73173" y="90174"/>
                  </a:lnTo>
                  <a:lnTo>
                    <a:pt x="105696" y="92154"/>
                  </a:lnTo>
                  <a:lnTo>
                    <a:pt x="130660" y="91525"/>
                  </a:lnTo>
                  <a:lnTo>
                    <a:pt x="158984" y="85494"/>
                  </a:lnTo>
                  <a:lnTo>
                    <a:pt x="166427" y="85288"/>
                  </a:lnTo>
                  <a:lnTo>
                    <a:pt x="168057" y="86053"/>
                  </a:lnTo>
                  <a:lnTo>
                    <a:pt x="169143" y="87356"/>
                  </a:lnTo>
                  <a:lnTo>
                    <a:pt x="169867" y="89019"/>
                  </a:lnTo>
                  <a:lnTo>
                    <a:pt x="168555" y="95100"/>
                  </a:lnTo>
                  <a:lnTo>
                    <a:pt x="158252" y="116520"/>
                  </a:lnTo>
                  <a:lnTo>
                    <a:pt x="147249" y="132140"/>
                  </a:lnTo>
                  <a:lnTo>
                    <a:pt x="133900" y="162941"/>
                  </a:lnTo>
                  <a:lnTo>
                    <a:pt x="116211" y="195983"/>
                  </a:lnTo>
                  <a:lnTo>
                    <a:pt x="98368" y="223682"/>
                  </a:lnTo>
                  <a:lnTo>
                    <a:pt x="76708" y="255783"/>
                  </a:lnTo>
                  <a:lnTo>
                    <a:pt x="57143" y="280821"/>
                  </a:lnTo>
                  <a:lnTo>
                    <a:pt x="33220" y="300668"/>
                  </a:lnTo>
                  <a:lnTo>
                    <a:pt x="19714" y="304883"/>
                  </a:lnTo>
                  <a:lnTo>
                    <a:pt x="13185" y="305869"/>
                  </a:lnTo>
                  <a:lnTo>
                    <a:pt x="7637" y="304190"/>
                  </a:lnTo>
                  <a:lnTo>
                    <a:pt x="5047" y="302631"/>
                  </a:lnTo>
                  <a:lnTo>
                    <a:pt x="3320" y="300798"/>
                  </a:lnTo>
                  <a:lnTo>
                    <a:pt x="1401" y="296645"/>
                  </a:lnTo>
                  <a:lnTo>
                    <a:pt x="0" y="269067"/>
                  </a:lnTo>
                  <a:lnTo>
                    <a:pt x="3698" y="252745"/>
                  </a:lnTo>
                  <a:lnTo>
                    <a:pt x="17761" y="233007"/>
                  </a:lnTo>
                  <a:lnTo>
                    <a:pt x="44302" y="209048"/>
                  </a:lnTo>
                  <a:lnTo>
                    <a:pt x="77317" y="195684"/>
                  </a:lnTo>
                  <a:lnTo>
                    <a:pt x="105011" y="187081"/>
                  </a:lnTo>
                  <a:lnTo>
                    <a:pt x="134119" y="175625"/>
                  </a:lnTo>
                  <a:lnTo>
                    <a:pt x="166733" y="166850"/>
                  </a:lnTo>
                  <a:lnTo>
                    <a:pt x="196857" y="158430"/>
                  </a:lnTo>
                  <a:lnTo>
                    <a:pt x="225891" y="146233"/>
                  </a:lnTo>
                  <a:lnTo>
                    <a:pt x="254602" y="132565"/>
                  </a:lnTo>
                  <a:lnTo>
                    <a:pt x="282423" y="118461"/>
                  </a:lnTo>
                  <a:lnTo>
                    <a:pt x="305307" y="103434"/>
                  </a:lnTo>
                  <a:lnTo>
                    <a:pt x="336847" y="69192"/>
                  </a:lnTo>
                  <a:lnTo>
                    <a:pt x="349211" y="47496"/>
                  </a:lnTo>
                  <a:lnTo>
                    <a:pt x="355503" y="28100"/>
                  </a:lnTo>
                  <a:lnTo>
                    <a:pt x="356594" y="15453"/>
                  </a:lnTo>
                  <a:lnTo>
                    <a:pt x="354732" y="8430"/>
                  </a:lnTo>
                  <a:lnTo>
                    <a:pt x="353125" y="5445"/>
                  </a:lnTo>
                  <a:lnTo>
                    <a:pt x="350465" y="3456"/>
                  </a:lnTo>
                  <a:lnTo>
                    <a:pt x="339932" y="655"/>
                  </a:lnTo>
                  <a:lnTo>
                    <a:pt x="334098" y="0"/>
                  </a:lnTo>
                  <a:lnTo>
                    <a:pt x="328859" y="1825"/>
                  </a:lnTo>
                  <a:lnTo>
                    <a:pt x="301888" y="20075"/>
                  </a:lnTo>
                  <a:lnTo>
                    <a:pt x="291672" y="33272"/>
                  </a:lnTo>
                  <a:lnTo>
                    <a:pt x="284296" y="66574"/>
                  </a:lnTo>
                  <a:lnTo>
                    <a:pt x="279622" y="98632"/>
                  </a:lnTo>
                  <a:lnTo>
                    <a:pt x="282605" y="124458"/>
                  </a:lnTo>
                  <a:lnTo>
                    <a:pt x="288515" y="156011"/>
                  </a:lnTo>
                  <a:lnTo>
                    <a:pt x="296830" y="190028"/>
                  </a:lnTo>
                  <a:lnTo>
                    <a:pt x="299903" y="213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358" name="SMARTInkShape-Group48"/>
          <p:cNvGrpSpPr/>
          <p:nvPr/>
        </p:nvGrpSpPr>
        <p:grpSpPr>
          <a:xfrm>
            <a:off x="3279018" y="4607719"/>
            <a:ext cx="292858" cy="300039"/>
            <a:chOff x="3279018" y="4607719"/>
            <a:chExt cx="292858" cy="300038"/>
          </a:xfrm>
        </p:grpSpPr>
        <p:sp>
          <p:nvSpPr>
            <p:cNvPr id="356" name="SMARTInkShape-280"/>
            <p:cNvSpPr/>
            <p:nvPr/>
          </p:nvSpPr>
          <p:spPr>
            <a:xfrm>
              <a:off x="3364706" y="4707731"/>
              <a:ext cx="207170" cy="57151"/>
            </a:xfrm>
            <a:custGeom>
              <a:avLst/>
              <a:gdLst/>
              <a:ahLst/>
              <a:cxnLst/>
              <a:rect l="0" t="0" r="0" b="0"/>
              <a:pathLst>
                <a:path w="207170" h="57151">
                  <a:moveTo>
                    <a:pt x="207169" y="0"/>
                  </a:moveTo>
                  <a:lnTo>
                    <a:pt x="207169" y="6151"/>
                  </a:lnTo>
                  <a:lnTo>
                    <a:pt x="206375" y="6482"/>
                  </a:lnTo>
                  <a:lnTo>
                    <a:pt x="203377" y="6850"/>
                  </a:lnTo>
                  <a:lnTo>
                    <a:pt x="199398" y="9130"/>
                  </a:lnTo>
                  <a:lnTo>
                    <a:pt x="194984" y="11996"/>
                  </a:lnTo>
                  <a:lnTo>
                    <a:pt x="162626" y="23067"/>
                  </a:lnTo>
                  <a:lnTo>
                    <a:pt x="130871" y="38196"/>
                  </a:lnTo>
                  <a:lnTo>
                    <a:pt x="111900" y="46850"/>
                  </a:lnTo>
                  <a:lnTo>
                    <a:pt x="78433" y="50523"/>
                  </a:lnTo>
                  <a:lnTo>
                    <a:pt x="42993" y="56693"/>
                  </a:lnTo>
                  <a:lnTo>
                    <a:pt x="7775" y="57138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7" name="SMARTInkShape-281"/>
            <p:cNvSpPr/>
            <p:nvPr/>
          </p:nvSpPr>
          <p:spPr>
            <a:xfrm>
              <a:off x="3279018" y="4607719"/>
              <a:ext cx="235708" cy="300038"/>
            </a:xfrm>
            <a:custGeom>
              <a:avLst/>
              <a:gdLst/>
              <a:ahLst/>
              <a:cxnLst/>
              <a:rect l="0" t="0" r="0" b="0"/>
              <a:pathLst>
                <a:path w="235708" h="300038">
                  <a:moveTo>
                    <a:pt x="135695" y="0"/>
                  </a:moveTo>
                  <a:lnTo>
                    <a:pt x="135695" y="3792"/>
                  </a:lnTo>
                  <a:lnTo>
                    <a:pt x="134901" y="4909"/>
                  </a:lnTo>
                  <a:lnTo>
                    <a:pt x="133578" y="5654"/>
                  </a:lnTo>
                  <a:lnTo>
                    <a:pt x="131902" y="6151"/>
                  </a:lnTo>
                  <a:lnTo>
                    <a:pt x="125752" y="10642"/>
                  </a:lnTo>
                  <a:lnTo>
                    <a:pt x="123338" y="14784"/>
                  </a:lnTo>
                  <a:lnTo>
                    <a:pt x="111577" y="40928"/>
                  </a:lnTo>
                  <a:lnTo>
                    <a:pt x="83804" y="74639"/>
                  </a:lnTo>
                  <a:lnTo>
                    <a:pt x="66097" y="108878"/>
                  </a:lnTo>
                  <a:lnTo>
                    <a:pt x="45097" y="138848"/>
                  </a:lnTo>
                  <a:lnTo>
                    <a:pt x="24498" y="173164"/>
                  </a:lnTo>
                  <a:lnTo>
                    <a:pt x="9552" y="206463"/>
                  </a:lnTo>
                  <a:lnTo>
                    <a:pt x="2093" y="220376"/>
                  </a:lnTo>
                  <a:lnTo>
                    <a:pt x="150" y="241303"/>
                  </a:lnTo>
                  <a:lnTo>
                    <a:pt x="0" y="248307"/>
                  </a:lnTo>
                  <a:lnTo>
                    <a:pt x="781" y="248881"/>
                  </a:lnTo>
                  <a:lnTo>
                    <a:pt x="5674" y="249690"/>
                  </a:lnTo>
                  <a:lnTo>
                    <a:pt x="19890" y="250795"/>
                  </a:lnTo>
                  <a:lnTo>
                    <a:pt x="38442" y="255679"/>
                  </a:lnTo>
                  <a:lnTo>
                    <a:pt x="71764" y="261887"/>
                  </a:lnTo>
                  <a:lnTo>
                    <a:pt x="102164" y="265955"/>
                  </a:lnTo>
                  <a:lnTo>
                    <a:pt x="134716" y="274167"/>
                  </a:lnTo>
                  <a:lnTo>
                    <a:pt x="169779" y="282639"/>
                  </a:lnTo>
                  <a:lnTo>
                    <a:pt x="203046" y="287252"/>
                  </a:lnTo>
                  <a:lnTo>
                    <a:pt x="235707" y="3000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370" name="SMARTInkShape-Group49"/>
          <p:cNvGrpSpPr/>
          <p:nvPr/>
        </p:nvGrpSpPr>
        <p:grpSpPr>
          <a:xfrm>
            <a:off x="3601961" y="4650581"/>
            <a:ext cx="1362946" cy="428627"/>
            <a:chOff x="3601961" y="4650581"/>
            <a:chExt cx="1362946" cy="428626"/>
          </a:xfrm>
        </p:grpSpPr>
        <p:sp>
          <p:nvSpPr>
            <p:cNvPr id="359" name="SMARTInkShape-282"/>
            <p:cNvSpPr/>
            <p:nvPr/>
          </p:nvSpPr>
          <p:spPr>
            <a:xfrm>
              <a:off x="3601961" y="4714875"/>
              <a:ext cx="112790" cy="160715"/>
            </a:xfrm>
            <a:custGeom>
              <a:avLst/>
              <a:gdLst/>
              <a:ahLst/>
              <a:cxnLst/>
              <a:rect l="0" t="0" r="0" b="0"/>
              <a:pathLst>
                <a:path w="112790" h="160715">
                  <a:moveTo>
                    <a:pt x="112789" y="0"/>
                  </a:moveTo>
                  <a:lnTo>
                    <a:pt x="78543" y="0"/>
                  </a:lnTo>
                  <a:lnTo>
                    <a:pt x="75671" y="0"/>
                  </a:lnTo>
                  <a:lnTo>
                    <a:pt x="60252" y="7585"/>
                  </a:lnTo>
                  <a:lnTo>
                    <a:pt x="40205" y="24370"/>
                  </a:lnTo>
                  <a:lnTo>
                    <a:pt x="14478" y="57183"/>
                  </a:lnTo>
                  <a:lnTo>
                    <a:pt x="3588" y="79999"/>
                  </a:lnTo>
                  <a:lnTo>
                    <a:pt x="0" y="100432"/>
                  </a:lnTo>
                  <a:lnTo>
                    <a:pt x="4772" y="132969"/>
                  </a:lnTo>
                  <a:lnTo>
                    <a:pt x="9484" y="142706"/>
                  </a:lnTo>
                  <a:lnTo>
                    <a:pt x="12963" y="147525"/>
                  </a:lnTo>
                  <a:lnTo>
                    <a:pt x="21061" y="152879"/>
                  </a:lnTo>
                  <a:lnTo>
                    <a:pt x="49586" y="160714"/>
                  </a:lnTo>
                  <a:lnTo>
                    <a:pt x="77070" y="1571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0" name="SMARTInkShape-283"/>
            <p:cNvSpPr/>
            <p:nvPr/>
          </p:nvSpPr>
          <p:spPr>
            <a:xfrm>
              <a:off x="3736922" y="4736306"/>
              <a:ext cx="130077" cy="155601"/>
            </a:xfrm>
            <a:custGeom>
              <a:avLst/>
              <a:gdLst/>
              <a:ahLst/>
              <a:cxnLst/>
              <a:rect l="0" t="0" r="0" b="0"/>
              <a:pathLst>
                <a:path w="130077" h="155601">
                  <a:moveTo>
                    <a:pt x="70697" y="42863"/>
                  </a:moveTo>
                  <a:lnTo>
                    <a:pt x="70697" y="39071"/>
                  </a:lnTo>
                  <a:lnTo>
                    <a:pt x="69903" y="37953"/>
                  </a:lnTo>
                  <a:lnTo>
                    <a:pt x="68580" y="37208"/>
                  </a:lnTo>
                  <a:lnTo>
                    <a:pt x="60754" y="36013"/>
                  </a:lnTo>
                  <a:lnTo>
                    <a:pt x="50112" y="39599"/>
                  </a:lnTo>
                  <a:lnTo>
                    <a:pt x="25495" y="55650"/>
                  </a:lnTo>
                  <a:lnTo>
                    <a:pt x="7692" y="80422"/>
                  </a:lnTo>
                  <a:lnTo>
                    <a:pt x="1758" y="96766"/>
                  </a:lnTo>
                  <a:lnTo>
                    <a:pt x="0" y="115455"/>
                  </a:lnTo>
                  <a:lnTo>
                    <a:pt x="3271" y="132281"/>
                  </a:lnTo>
                  <a:lnTo>
                    <a:pt x="9244" y="140284"/>
                  </a:lnTo>
                  <a:lnTo>
                    <a:pt x="26014" y="151889"/>
                  </a:lnTo>
                  <a:lnTo>
                    <a:pt x="43699" y="155600"/>
                  </a:lnTo>
                  <a:lnTo>
                    <a:pt x="71008" y="151151"/>
                  </a:lnTo>
                  <a:lnTo>
                    <a:pt x="91426" y="144093"/>
                  </a:lnTo>
                  <a:lnTo>
                    <a:pt x="107883" y="131506"/>
                  </a:lnTo>
                  <a:lnTo>
                    <a:pt x="128697" y="103249"/>
                  </a:lnTo>
                  <a:lnTo>
                    <a:pt x="130076" y="91132"/>
                  </a:lnTo>
                  <a:lnTo>
                    <a:pt x="122437" y="56922"/>
                  </a:lnTo>
                  <a:lnTo>
                    <a:pt x="111093" y="21402"/>
                  </a:lnTo>
                  <a:lnTo>
                    <a:pt x="104261" y="11364"/>
                  </a:lnTo>
                  <a:lnTo>
                    <a:pt x="9212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1" name="SMARTInkShape-284"/>
            <p:cNvSpPr/>
            <p:nvPr/>
          </p:nvSpPr>
          <p:spPr>
            <a:xfrm>
              <a:off x="3836194" y="4773502"/>
              <a:ext cx="157163" cy="139943"/>
            </a:xfrm>
            <a:custGeom>
              <a:avLst/>
              <a:gdLst/>
              <a:ahLst/>
              <a:cxnLst/>
              <a:rect l="0" t="0" r="0" b="0"/>
              <a:pathLst>
                <a:path w="157163" h="139943">
                  <a:moveTo>
                    <a:pt x="0" y="34242"/>
                  </a:moveTo>
                  <a:lnTo>
                    <a:pt x="0" y="38034"/>
                  </a:lnTo>
                  <a:lnTo>
                    <a:pt x="3792" y="47977"/>
                  </a:lnTo>
                  <a:lnTo>
                    <a:pt x="26408" y="80386"/>
                  </a:lnTo>
                  <a:lnTo>
                    <a:pt x="46118" y="113758"/>
                  </a:lnTo>
                  <a:lnTo>
                    <a:pt x="51355" y="126354"/>
                  </a:lnTo>
                  <a:lnTo>
                    <a:pt x="54574" y="131537"/>
                  </a:lnTo>
                  <a:lnTo>
                    <a:pt x="56811" y="139942"/>
                  </a:lnTo>
                  <a:lnTo>
                    <a:pt x="56923" y="139634"/>
                  </a:lnTo>
                  <a:lnTo>
                    <a:pt x="59262" y="112124"/>
                  </a:lnTo>
                  <a:lnTo>
                    <a:pt x="62058" y="102193"/>
                  </a:lnTo>
                  <a:lnTo>
                    <a:pt x="67792" y="69501"/>
                  </a:lnTo>
                  <a:lnTo>
                    <a:pt x="78728" y="39836"/>
                  </a:lnTo>
                  <a:lnTo>
                    <a:pt x="84203" y="27997"/>
                  </a:lnTo>
                  <a:lnTo>
                    <a:pt x="109245" y="3506"/>
                  </a:lnTo>
                  <a:lnTo>
                    <a:pt x="116287" y="738"/>
                  </a:lnTo>
                  <a:lnTo>
                    <a:pt x="120387" y="0"/>
                  </a:lnTo>
                  <a:lnTo>
                    <a:pt x="123121" y="301"/>
                  </a:lnTo>
                  <a:lnTo>
                    <a:pt x="124943" y="1296"/>
                  </a:lnTo>
                  <a:lnTo>
                    <a:pt x="133017" y="10794"/>
                  </a:lnTo>
                  <a:lnTo>
                    <a:pt x="140402" y="31246"/>
                  </a:lnTo>
                  <a:lnTo>
                    <a:pt x="142658" y="64622"/>
                  </a:lnTo>
                  <a:lnTo>
                    <a:pt x="142862" y="98502"/>
                  </a:lnTo>
                  <a:lnTo>
                    <a:pt x="143663" y="107252"/>
                  </a:lnTo>
                  <a:lnTo>
                    <a:pt x="150150" y="123656"/>
                  </a:lnTo>
                  <a:lnTo>
                    <a:pt x="151694" y="124807"/>
                  </a:lnTo>
                  <a:lnTo>
                    <a:pt x="157162" y="1271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2" name="SMARTInkShape-285"/>
            <p:cNvSpPr/>
            <p:nvPr/>
          </p:nvSpPr>
          <p:spPr>
            <a:xfrm>
              <a:off x="4050506" y="4766427"/>
              <a:ext cx="107158" cy="155163"/>
            </a:xfrm>
            <a:custGeom>
              <a:avLst/>
              <a:gdLst/>
              <a:ahLst/>
              <a:cxnLst/>
              <a:rect l="0" t="0" r="0" b="0"/>
              <a:pathLst>
                <a:path w="107158" h="155163">
                  <a:moveTo>
                    <a:pt x="7144" y="77036"/>
                  </a:moveTo>
                  <a:lnTo>
                    <a:pt x="993" y="103072"/>
                  </a:lnTo>
                  <a:lnTo>
                    <a:pt x="58" y="135764"/>
                  </a:lnTo>
                  <a:lnTo>
                    <a:pt x="1" y="155162"/>
                  </a:lnTo>
                  <a:lnTo>
                    <a:pt x="0" y="124238"/>
                  </a:lnTo>
                  <a:lnTo>
                    <a:pt x="2117" y="104780"/>
                  </a:lnTo>
                  <a:lnTo>
                    <a:pt x="12979" y="69782"/>
                  </a:lnTo>
                  <a:lnTo>
                    <a:pt x="30000" y="37951"/>
                  </a:lnTo>
                  <a:lnTo>
                    <a:pt x="59212" y="3671"/>
                  </a:lnTo>
                  <a:lnTo>
                    <a:pt x="64152" y="773"/>
                  </a:lnTo>
                  <a:lnTo>
                    <a:pt x="66581" y="0"/>
                  </a:lnTo>
                  <a:lnTo>
                    <a:pt x="68993" y="279"/>
                  </a:lnTo>
                  <a:lnTo>
                    <a:pt x="73791" y="2704"/>
                  </a:lnTo>
                  <a:lnTo>
                    <a:pt x="75388" y="4463"/>
                  </a:lnTo>
                  <a:lnTo>
                    <a:pt x="83211" y="23317"/>
                  </a:lnTo>
                  <a:lnTo>
                    <a:pt x="91232" y="57782"/>
                  </a:lnTo>
                  <a:lnTo>
                    <a:pt x="93447" y="91610"/>
                  </a:lnTo>
                  <a:lnTo>
                    <a:pt x="98509" y="111251"/>
                  </a:lnTo>
                  <a:lnTo>
                    <a:pt x="105213" y="127921"/>
                  </a:lnTo>
                  <a:lnTo>
                    <a:pt x="107157" y="1413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3" name="SMARTInkShape-286"/>
            <p:cNvSpPr/>
            <p:nvPr/>
          </p:nvSpPr>
          <p:spPr>
            <a:xfrm>
              <a:off x="4181662" y="4759177"/>
              <a:ext cx="111278" cy="141437"/>
            </a:xfrm>
            <a:custGeom>
              <a:avLst/>
              <a:gdLst/>
              <a:ahLst/>
              <a:cxnLst/>
              <a:rect l="0" t="0" r="0" b="0"/>
              <a:pathLst>
                <a:path w="111278" h="141437">
                  <a:moveTo>
                    <a:pt x="26007" y="98573"/>
                  </a:moveTo>
                  <a:lnTo>
                    <a:pt x="26007" y="94781"/>
                  </a:lnTo>
                  <a:lnTo>
                    <a:pt x="26801" y="93664"/>
                  </a:lnTo>
                  <a:lnTo>
                    <a:pt x="28123" y="92919"/>
                  </a:lnTo>
                  <a:lnTo>
                    <a:pt x="29799" y="92422"/>
                  </a:lnTo>
                  <a:lnTo>
                    <a:pt x="64410" y="72314"/>
                  </a:lnTo>
                  <a:lnTo>
                    <a:pt x="91915" y="57293"/>
                  </a:lnTo>
                  <a:lnTo>
                    <a:pt x="106555" y="40034"/>
                  </a:lnTo>
                  <a:lnTo>
                    <a:pt x="109431" y="32603"/>
                  </a:lnTo>
                  <a:lnTo>
                    <a:pt x="111277" y="18691"/>
                  </a:lnTo>
                  <a:lnTo>
                    <a:pt x="109413" y="13328"/>
                  </a:lnTo>
                  <a:lnTo>
                    <a:pt x="101749" y="3418"/>
                  </a:lnTo>
                  <a:lnTo>
                    <a:pt x="95124" y="719"/>
                  </a:lnTo>
                  <a:lnTo>
                    <a:pt x="91135" y="0"/>
                  </a:lnTo>
                  <a:lnTo>
                    <a:pt x="62713" y="4548"/>
                  </a:lnTo>
                  <a:lnTo>
                    <a:pt x="29929" y="15390"/>
                  </a:lnTo>
                  <a:lnTo>
                    <a:pt x="21665" y="22180"/>
                  </a:lnTo>
                  <a:lnTo>
                    <a:pt x="3210" y="44886"/>
                  </a:lnTo>
                  <a:lnTo>
                    <a:pt x="0" y="57250"/>
                  </a:lnTo>
                  <a:lnTo>
                    <a:pt x="690" y="68566"/>
                  </a:lnTo>
                  <a:lnTo>
                    <a:pt x="10561" y="98532"/>
                  </a:lnTo>
                  <a:lnTo>
                    <a:pt x="18083" y="109402"/>
                  </a:lnTo>
                  <a:lnTo>
                    <a:pt x="28835" y="117409"/>
                  </a:lnTo>
                  <a:lnTo>
                    <a:pt x="62443" y="138880"/>
                  </a:lnTo>
                  <a:lnTo>
                    <a:pt x="68869" y="1414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4" name="SMARTInkShape-287"/>
            <p:cNvSpPr/>
            <p:nvPr/>
          </p:nvSpPr>
          <p:spPr>
            <a:xfrm>
              <a:off x="4302080" y="4815182"/>
              <a:ext cx="119902" cy="102885"/>
            </a:xfrm>
            <a:custGeom>
              <a:avLst/>
              <a:gdLst/>
              <a:ahLst/>
              <a:cxnLst/>
              <a:rect l="0" t="0" r="0" b="0"/>
              <a:pathLst>
                <a:path w="119902" h="102885">
                  <a:moveTo>
                    <a:pt x="119901" y="6849"/>
                  </a:moveTo>
                  <a:lnTo>
                    <a:pt x="119901" y="3057"/>
                  </a:lnTo>
                  <a:lnTo>
                    <a:pt x="119108" y="1940"/>
                  </a:lnTo>
                  <a:lnTo>
                    <a:pt x="117785" y="1195"/>
                  </a:lnTo>
                  <a:lnTo>
                    <a:pt x="109958" y="0"/>
                  </a:lnTo>
                  <a:lnTo>
                    <a:pt x="81498" y="516"/>
                  </a:lnTo>
                  <a:lnTo>
                    <a:pt x="66630" y="6208"/>
                  </a:lnTo>
                  <a:lnTo>
                    <a:pt x="32449" y="30230"/>
                  </a:lnTo>
                  <a:lnTo>
                    <a:pt x="18495" y="40147"/>
                  </a:lnTo>
                  <a:lnTo>
                    <a:pt x="3663" y="61926"/>
                  </a:lnTo>
                  <a:lnTo>
                    <a:pt x="0" y="75997"/>
                  </a:lnTo>
                  <a:lnTo>
                    <a:pt x="1260" y="85471"/>
                  </a:lnTo>
                  <a:lnTo>
                    <a:pt x="2707" y="90220"/>
                  </a:lnTo>
                  <a:lnTo>
                    <a:pt x="5259" y="93386"/>
                  </a:lnTo>
                  <a:lnTo>
                    <a:pt x="12328" y="96903"/>
                  </a:lnTo>
                  <a:lnTo>
                    <a:pt x="29026" y="102677"/>
                  </a:lnTo>
                  <a:lnTo>
                    <a:pt x="40089" y="102884"/>
                  </a:lnTo>
                  <a:lnTo>
                    <a:pt x="69895" y="997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5" name="SMARTInkShape-288"/>
            <p:cNvSpPr/>
            <p:nvPr/>
          </p:nvSpPr>
          <p:spPr>
            <a:xfrm>
              <a:off x="4502100" y="4650581"/>
              <a:ext cx="34182" cy="321470"/>
            </a:xfrm>
            <a:custGeom>
              <a:avLst/>
              <a:gdLst/>
              <a:ahLst/>
              <a:cxnLst/>
              <a:rect l="0" t="0" r="0" b="0"/>
              <a:pathLst>
                <a:path w="34182" h="321470">
                  <a:moveTo>
                    <a:pt x="34181" y="0"/>
                  </a:moveTo>
                  <a:lnTo>
                    <a:pt x="26410" y="28967"/>
                  </a:lnTo>
                  <a:lnTo>
                    <a:pt x="17388" y="57228"/>
                  </a:lnTo>
                  <a:lnTo>
                    <a:pt x="8757" y="91444"/>
                  </a:lnTo>
                  <a:lnTo>
                    <a:pt x="5746" y="120140"/>
                  </a:lnTo>
                  <a:lnTo>
                    <a:pt x="973" y="152631"/>
                  </a:lnTo>
                  <a:lnTo>
                    <a:pt x="0" y="182719"/>
                  </a:lnTo>
                  <a:lnTo>
                    <a:pt x="3592" y="211743"/>
                  </a:lnTo>
                  <a:lnTo>
                    <a:pt x="5803" y="239657"/>
                  </a:lnTo>
                  <a:lnTo>
                    <a:pt x="13259" y="270824"/>
                  </a:lnTo>
                  <a:lnTo>
                    <a:pt x="21428" y="306499"/>
                  </a:lnTo>
                  <a:lnTo>
                    <a:pt x="27038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6" name="SMARTInkShape-289"/>
            <p:cNvSpPr/>
            <p:nvPr/>
          </p:nvSpPr>
          <p:spPr>
            <a:xfrm>
              <a:off x="4343400" y="4829204"/>
              <a:ext cx="249893" cy="121416"/>
            </a:xfrm>
            <a:custGeom>
              <a:avLst/>
              <a:gdLst/>
              <a:ahLst/>
              <a:cxnLst/>
              <a:rect l="0" t="0" r="0" b="0"/>
              <a:pathLst>
                <a:path w="249893" h="121416">
                  <a:moveTo>
                    <a:pt x="0" y="35690"/>
                  </a:moveTo>
                  <a:lnTo>
                    <a:pt x="9943" y="25747"/>
                  </a:lnTo>
                  <a:lnTo>
                    <a:pt x="44799" y="19858"/>
                  </a:lnTo>
                  <a:lnTo>
                    <a:pt x="74128" y="13801"/>
                  </a:lnTo>
                  <a:lnTo>
                    <a:pt x="107953" y="9096"/>
                  </a:lnTo>
                  <a:lnTo>
                    <a:pt x="140994" y="5585"/>
                  </a:lnTo>
                  <a:lnTo>
                    <a:pt x="170893" y="1634"/>
                  </a:lnTo>
                  <a:lnTo>
                    <a:pt x="205648" y="300"/>
                  </a:lnTo>
                  <a:lnTo>
                    <a:pt x="236162" y="0"/>
                  </a:lnTo>
                  <a:lnTo>
                    <a:pt x="242015" y="2101"/>
                  </a:lnTo>
                  <a:lnTo>
                    <a:pt x="248448" y="6125"/>
                  </a:lnTo>
                  <a:lnTo>
                    <a:pt x="249327" y="8791"/>
                  </a:lnTo>
                  <a:lnTo>
                    <a:pt x="249892" y="20764"/>
                  </a:lnTo>
                  <a:lnTo>
                    <a:pt x="244301" y="38415"/>
                  </a:lnTo>
                  <a:lnTo>
                    <a:pt x="231690" y="67470"/>
                  </a:lnTo>
                  <a:lnTo>
                    <a:pt x="223962" y="100911"/>
                  </a:lnTo>
                  <a:lnTo>
                    <a:pt x="221456" y="1214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7" name="SMARTInkShape-290"/>
            <p:cNvSpPr/>
            <p:nvPr/>
          </p:nvSpPr>
          <p:spPr>
            <a:xfrm>
              <a:off x="4607719" y="4743450"/>
              <a:ext cx="7145" cy="64295"/>
            </a:xfrm>
            <a:custGeom>
              <a:avLst/>
              <a:gdLst/>
              <a:ahLst/>
              <a:cxnLst/>
              <a:rect l="0" t="0" r="0" b="0"/>
              <a:pathLst>
                <a:path w="7145" h="64295">
                  <a:moveTo>
                    <a:pt x="7144" y="64294"/>
                  </a:moveTo>
                  <a:lnTo>
                    <a:pt x="6350" y="3454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8" name="SMARTInkShape-291"/>
            <p:cNvSpPr/>
            <p:nvPr/>
          </p:nvSpPr>
          <p:spPr>
            <a:xfrm>
              <a:off x="4659167" y="4822031"/>
              <a:ext cx="90879" cy="135278"/>
            </a:xfrm>
            <a:custGeom>
              <a:avLst/>
              <a:gdLst/>
              <a:ahLst/>
              <a:cxnLst/>
              <a:rect l="0" t="0" r="0" b="0"/>
              <a:pathLst>
                <a:path w="90879" h="135278">
                  <a:moveTo>
                    <a:pt x="55708" y="0"/>
                  </a:moveTo>
                  <a:lnTo>
                    <a:pt x="55708" y="3792"/>
                  </a:lnTo>
                  <a:lnTo>
                    <a:pt x="53591" y="7771"/>
                  </a:lnTo>
                  <a:lnTo>
                    <a:pt x="50799" y="12185"/>
                  </a:lnTo>
                  <a:lnTo>
                    <a:pt x="49557" y="16793"/>
                  </a:lnTo>
                  <a:lnTo>
                    <a:pt x="21773" y="50197"/>
                  </a:lnTo>
                  <a:lnTo>
                    <a:pt x="3425" y="83355"/>
                  </a:lnTo>
                  <a:lnTo>
                    <a:pt x="0" y="97635"/>
                  </a:lnTo>
                  <a:lnTo>
                    <a:pt x="1316" y="107158"/>
                  </a:lnTo>
                  <a:lnTo>
                    <a:pt x="6519" y="119328"/>
                  </a:lnTo>
                  <a:lnTo>
                    <a:pt x="15388" y="130551"/>
                  </a:lnTo>
                  <a:lnTo>
                    <a:pt x="22178" y="133429"/>
                  </a:lnTo>
                  <a:lnTo>
                    <a:pt x="43264" y="135277"/>
                  </a:lnTo>
                  <a:lnTo>
                    <a:pt x="59606" y="131805"/>
                  </a:lnTo>
                  <a:lnTo>
                    <a:pt x="78556" y="118610"/>
                  </a:lnTo>
                  <a:lnTo>
                    <a:pt x="85177" y="112776"/>
                  </a:lnTo>
                  <a:lnTo>
                    <a:pt x="88649" y="105421"/>
                  </a:lnTo>
                  <a:lnTo>
                    <a:pt x="90878" y="83971"/>
                  </a:lnTo>
                  <a:lnTo>
                    <a:pt x="87472" y="67567"/>
                  </a:lnTo>
                  <a:lnTo>
                    <a:pt x="69996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9" name="SMARTInkShape-292"/>
            <p:cNvSpPr/>
            <p:nvPr/>
          </p:nvSpPr>
          <p:spPr>
            <a:xfrm>
              <a:off x="4750594" y="4893701"/>
              <a:ext cx="214313" cy="185506"/>
            </a:xfrm>
            <a:custGeom>
              <a:avLst/>
              <a:gdLst/>
              <a:ahLst/>
              <a:cxnLst/>
              <a:rect l="0" t="0" r="0" b="0"/>
              <a:pathLst>
                <a:path w="214313" h="185506">
                  <a:moveTo>
                    <a:pt x="0" y="56918"/>
                  </a:moveTo>
                  <a:lnTo>
                    <a:pt x="0" y="60710"/>
                  </a:lnTo>
                  <a:lnTo>
                    <a:pt x="6482" y="88235"/>
                  </a:lnTo>
                  <a:lnTo>
                    <a:pt x="7118" y="122196"/>
                  </a:lnTo>
                  <a:lnTo>
                    <a:pt x="7141" y="133965"/>
                  </a:lnTo>
                  <a:lnTo>
                    <a:pt x="7937" y="121637"/>
                  </a:lnTo>
                  <a:lnTo>
                    <a:pt x="19328" y="89812"/>
                  </a:lnTo>
                  <a:lnTo>
                    <a:pt x="30992" y="56546"/>
                  </a:lnTo>
                  <a:lnTo>
                    <a:pt x="41903" y="35376"/>
                  </a:lnTo>
                  <a:lnTo>
                    <a:pt x="52755" y="25383"/>
                  </a:lnTo>
                  <a:lnTo>
                    <a:pt x="85293" y="5728"/>
                  </a:lnTo>
                  <a:lnTo>
                    <a:pt x="102354" y="1534"/>
                  </a:lnTo>
                  <a:lnTo>
                    <a:pt x="132247" y="0"/>
                  </a:lnTo>
                  <a:lnTo>
                    <a:pt x="147311" y="3629"/>
                  </a:lnTo>
                  <a:lnTo>
                    <a:pt x="161828" y="13524"/>
                  </a:lnTo>
                  <a:lnTo>
                    <a:pt x="184340" y="44204"/>
                  </a:lnTo>
                  <a:lnTo>
                    <a:pt x="196897" y="76426"/>
                  </a:lnTo>
                  <a:lnTo>
                    <a:pt x="207021" y="110778"/>
                  </a:lnTo>
                  <a:lnTo>
                    <a:pt x="212152" y="139551"/>
                  </a:lnTo>
                  <a:lnTo>
                    <a:pt x="214312" y="1855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392" name="SMARTInkShape-Group50"/>
          <p:cNvGrpSpPr/>
          <p:nvPr/>
        </p:nvGrpSpPr>
        <p:grpSpPr>
          <a:xfrm>
            <a:off x="4186238" y="3464719"/>
            <a:ext cx="2705640" cy="707232"/>
            <a:chOff x="4186238" y="3464719"/>
            <a:chExt cx="2705640" cy="707232"/>
          </a:xfrm>
        </p:grpSpPr>
        <p:sp>
          <p:nvSpPr>
            <p:cNvPr id="371" name="SMARTInkShape-293"/>
            <p:cNvSpPr/>
            <p:nvPr/>
          </p:nvSpPr>
          <p:spPr>
            <a:xfrm>
              <a:off x="4250531" y="3829050"/>
              <a:ext cx="42864" cy="192882"/>
            </a:xfrm>
            <a:custGeom>
              <a:avLst/>
              <a:gdLst/>
              <a:ahLst/>
              <a:cxnLst/>
              <a:rect l="0" t="0" r="0" b="0"/>
              <a:pathLst>
                <a:path w="42864" h="192882">
                  <a:moveTo>
                    <a:pt x="0" y="0"/>
                  </a:moveTo>
                  <a:lnTo>
                    <a:pt x="794" y="17888"/>
                  </a:lnTo>
                  <a:lnTo>
                    <a:pt x="8819" y="52194"/>
                  </a:lnTo>
                  <a:lnTo>
                    <a:pt x="14361" y="86013"/>
                  </a:lnTo>
                  <a:lnTo>
                    <a:pt x="24136" y="121482"/>
                  </a:lnTo>
                  <a:lnTo>
                    <a:pt x="35762" y="155051"/>
                  </a:lnTo>
                  <a:lnTo>
                    <a:pt x="40759" y="170824"/>
                  </a:lnTo>
                  <a:lnTo>
                    <a:pt x="42863" y="1928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2" name="SMARTInkShape-294"/>
            <p:cNvSpPr/>
            <p:nvPr/>
          </p:nvSpPr>
          <p:spPr>
            <a:xfrm>
              <a:off x="4186238" y="3737646"/>
              <a:ext cx="184166" cy="105693"/>
            </a:xfrm>
            <a:custGeom>
              <a:avLst/>
              <a:gdLst/>
              <a:ahLst/>
              <a:cxnLst/>
              <a:rect l="0" t="0" r="0" b="0"/>
              <a:pathLst>
                <a:path w="184166" h="105693">
                  <a:moveTo>
                    <a:pt x="0" y="69973"/>
                  </a:moveTo>
                  <a:lnTo>
                    <a:pt x="793" y="42771"/>
                  </a:lnTo>
                  <a:lnTo>
                    <a:pt x="5703" y="26988"/>
                  </a:lnTo>
                  <a:lnTo>
                    <a:pt x="9942" y="19648"/>
                  </a:lnTo>
                  <a:lnTo>
                    <a:pt x="20585" y="11052"/>
                  </a:lnTo>
                  <a:lnTo>
                    <a:pt x="37584" y="3479"/>
                  </a:lnTo>
                  <a:lnTo>
                    <a:pt x="57702" y="0"/>
                  </a:lnTo>
                  <a:lnTo>
                    <a:pt x="85834" y="4528"/>
                  </a:lnTo>
                  <a:lnTo>
                    <a:pt x="121458" y="15366"/>
                  </a:lnTo>
                  <a:lnTo>
                    <a:pt x="155047" y="27132"/>
                  </a:lnTo>
                  <a:lnTo>
                    <a:pt x="172002" y="36639"/>
                  </a:lnTo>
                  <a:lnTo>
                    <a:pt x="180433" y="43780"/>
                  </a:lnTo>
                  <a:lnTo>
                    <a:pt x="183379" y="50659"/>
                  </a:lnTo>
                  <a:lnTo>
                    <a:pt x="184165" y="54716"/>
                  </a:lnTo>
                  <a:lnTo>
                    <a:pt x="183896" y="58214"/>
                  </a:lnTo>
                  <a:lnTo>
                    <a:pt x="181479" y="64217"/>
                  </a:lnTo>
                  <a:lnTo>
                    <a:pt x="152820" y="88303"/>
                  </a:lnTo>
                  <a:lnTo>
                    <a:pt x="144384" y="93465"/>
                  </a:lnTo>
                  <a:lnTo>
                    <a:pt x="110454" y="101894"/>
                  </a:lnTo>
                  <a:lnTo>
                    <a:pt x="93616" y="105192"/>
                  </a:lnTo>
                  <a:lnTo>
                    <a:pt x="78581" y="1056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3" name="SMARTInkShape-295"/>
            <p:cNvSpPr/>
            <p:nvPr/>
          </p:nvSpPr>
          <p:spPr>
            <a:xfrm>
              <a:off x="4414838" y="3771900"/>
              <a:ext cx="28576" cy="107157"/>
            </a:xfrm>
            <a:custGeom>
              <a:avLst/>
              <a:gdLst/>
              <a:ahLst/>
              <a:cxnLst/>
              <a:rect l="0" t="0" r="0" b="0"/>
              <a:pathLst>
                <a:path w="28576" h="107157">
                  <a:moveTo>
                    <a:pt x="0" y="0"/>
                  </a:moveTo>
                  <a:lnTo>
                    <a:pt x="10641" y="10642"/>
                  </a:lnTo>
                  <a:lnTo>
                    <a:pt x="12667" y="16901"/>
                  </a:lnTo>
                  <a:lnTo>
                    <a:pt x="19133" y="52489"/>
                  </a:lnTo>
                  <a:lnTo>
                    <a:pt x="23413" y="85731"/>
                  </a:lnTo>
                  <a:lnTo>
                    <a:pt x="28575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4" name="SMARTInkShape-296"/>
            <p:cNvSpPr/>
            <p:nvPr/>
          </p:nvSpPr>
          <p:spPr>
            <a:xfrm>
              <a:off x="4418062" y="3721894"/>
              <a:ext cx="11064" cy="7145"/>
            </a:xfrm>
            <a:custGeom>
              <a:avLst/>
              <a:gdLst/>
              <a:ahLst/>
              <a:cxnLst/>
              <a:rect l="0" t="0" r="0" b="0"/>
              <a:pathLst>
                <a:path w="11064" h="7145">
                  <a:moveTo>
                    <a:pt x="11063" y="7144"/>
                  </a:moveTo>
                  <a:lnTo>
                    <a:pt x="11063" y="3351"/>
                  </a:lnTo>
                  <a:lnTo>
                    <a:pt x="10269" y="2234"/>
                  </a:lnTo>
                  <a:lnTo>
                    <a:pt x="8946" y="1489"/>
                  </a:lnTo>
                  <a:lnTo>
                    <a:pt x="3787" y="196"/>
                  </a:lnTo>
                  <a:lnTo>
                    <a:pt x="0" y="58"/>
                  </a:lnTo>
                  <a:lnTo>
                    <a:pt x="391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5" name="SMARTInkShape-297"/>
            <p:cNvSpPr/>
            <p:nvPr/>
          </p:nvSpPr>
          <p:spPr>
            <a:xfrm>
              <a:off x="4494952" y="3771900"/>
              <a:ext cx="84193" cy="135732"/>
            </a:xfrm>
            <a:custGeom>
              <a:avLst/>
              <a:gdLst/>
              <a:ahLst/>
              <a:cxnLst/>
              <a:rect l="0" t="0" r="0" b="0"/>
              <a:pathLst>
                <a:path w="84193" h="135732">
                  <a:moveTo>
                    <a:pt x="84192" y="0"/>
                  </a:moveTo>
                  <a:lnTo>
                    <a:pt x="84192" y="6151"/>
                  </a:lnTo>
                  <a:lnTo>
                    <a:pt x="83398" y="6482"/>
                  </a:lnTo>
                  <a:lnTo>
                    <a:pt x="80400" y="6850"/>
                  </a:lnTo>
                  <a:lnTo>
                    <a:pt x="79282" y="7741"/>
                  </a:lnTo>
                  <a:lnTo>
                    <a:pt x="73550" y="17061"/>
                  </a:lnTo>
                  <a:lnTo>
                    <a:pt x="41100" y="35734"/>
                  </a:lnTo>
                  <a:lnTo>
                    <a:pt x="26974" y="44984"/>
                  </a:lnTo>
                  <a:lnTo>
                    <a:pt x="8923" y="62045"/>
                  </a:lnTo>
                  <a:lnTo>
                    <a:pt x="3644" y="70174"/>
                  </a:lnTo>
                  <a:lnTo>
                    <a:pt x="0" y="83675"/>
                  </a:lnTo>
                  <a:lnTo>
                    <a:pt x="1265" y="93016"/>
                  </a:lnTo>
                  <a:lnTo>
                    <a:pt x="8544" y="111948"/>
                  </a:lnTo>
                  <a:lnTo>
                    <a:pt x="17233" y="119340"/>
                  </a:lnTo>
                  <a:lnTo>
                    <a:pt x="55617" y="1357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6" name="SMARTInkShape-298"/>
            <p:cNvSpPr/>
            <p:nvPr/>
          </p:nvSpPr>
          <p:spPr>
            <a:xfrm>
              <a:off x="4665084" y="3686262"/>
              <a:ext cx="28361" cy="192795"/>
            </a:xfrm>
            <a:custGeom>
              <a:avLst/>
              <a:gdLst/>
              <a:ahLst/>
              <a:cxnLst/>
              <a:rect l="0" t="0" r="0" b="0"/>
              <a:pathLst>
                <a:path w="28361" h="192795">
                  <a:moveTo>
                    <a:pt x="28360" y="7057"/>
                  </a:moveTo>
                  <a:lnTo>
                    <a:pt x="28360" y="906"/>
                  </a:lnTo>
                  <a:lnTo>
                    <a:pt x="27566" y="575"/>
                  </a:lnTo>
                  <a:lnTo>
                    <a:pt x="22209" y="0"/>
                  </a:lnTo>
                  <a:lnTo>
                    <a:pt x="21878" y="765"/>
                  </a:lnTo>
                  <a:lnTo>
                    <a:pt x="21510" y="3731"/>
                  </a:lnTo>
                  <a:lnTo>
                    <a:pt x="19230" y="7695"/>
                  </a:lnTo>
                  <a:lnTo>
                    <a:pt x="17511" y="9864"/>
                  </a:lnTo>
                  <a:lnTo>
                    <a:pt x="15600" y="16507"/>
                  </a:lnTo>
                  <a:lnTo>
                    <a:pt x="12408" y="29171"/>
                  </a:lnTo>
                  <a:lnTo>
                    <a:pt x="8552" y="42978"/>
                  </a:lnTo>
                  <a:lnTo>
                    <a:pt x="1417" y="77023"/>
                  </a:lnTo>
                  <a:lnTo>
                    <a:pt x="0" y="107816"/>
                  </a:lnTo>
                  <a:lnTo>
                    <a:pt x="642" y="127928"/>
                  </a:lnTo>
                  <a:lnTo>
                    <a:pt x="5944" y="158098"/>
                  </a:lnTo>
                  <a:lnTo>
                    <a:pt x="14072" y="1927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7" name="SMARTInkShape-299"/>
            <p:cNvSpPr/>
            <p:nvPr/>
          </p:nvSpPr>
          <p:spPr>
            <a:xfrm>
              <a:off x="4536281" y="3757621"/>
              <a:ext cx="271464" cy="78449"/>
            </a:xfrm>
            <a:custGeom>
              <a:avLst/>
              <a:gdLst/>
              <a:ahLst/>
              <a:cxnLst/>
              <a:rect l="0" t="0" r="0" b="0"/>
              <a:pathLst>
                <a:path w="271464" h="78449">
                  <a:moveTo>
                    <a:pt x="0" y="57142"/>
                  </a:moveTo>
                  <a:lnTo>
                    <a:pt x="0" y="50991"/>
                  </a:lnTo>
                  <a:lnTo>
                    <a:pt x="11407" y="34672"/>
                  </a:lnTo>
                  <a:lnTo>
                    <a:pt x="25164" y="24907"/>
                  </a:lnTo>
                  <a:lnTo>
                    <a:pt x="52861" y="14497"/>
                  </a:lnTo>
                  <a:lnTo>
                    <a:pt x="79427" y="9317"/>
                  </a:lnTo>
                  <a:lnTo>
                    <a:pt x="113056" y="3774"/>
                  </a:lnTo>
                  <a:lnTo>
                    <a:pt x="142630" y="739"/>
                  </a:lnTo>
                  <a:lnTo>
                    <a:pt x="177325" y="35"/>
                  </a:lnTo>
                  <a:lnTo>
                    <a:pt x="184076" y="0"/>
                  </a:lnTo>
                  <a:lnTo>
                    <a:pt x="184630" y="791"/>
                  </a:lnTo>
                  <a:lnTo>
                    <a:pt x="185246" y="3786"/>
                  </a:lnTo>
                  <a:lnTo>
                    <a:pt x="183402" y="7764"/>
                  </a:lnTo>
                  <a:lnTo>
                    <a:pt x="180731" y="12177"/>
                  </a:lnTo>
                  <a:lnTo>
                    <a:pt x="178434" y="19124"/>
                  </a:lnTo>
                  <a:lnTo>
                    <a:pt x="173872" y="26210"/>
                  </a:lnTo>
                  <a:lnTo>
                    <a:pt x="172168" y="34130"/>
                  </a:lnTo>
                  <a:lnTo>
                    <a:pt x="171769" y="41887"/>
                  </a:lnTo>
                  <a:lnTo>
                    <a:pt x="173709" y="48510"/>
                  </a:lnTo>
                  <a:lnTo>
                    <a:pt x="176423" y="54099"/>
                  </a:lnTo>
                  <a:lnTo>
                    <a:pt x="178744" y="61708"/>
                  </a:lnTo>
                  <a:lnTo>
                    <a:pt x="182100" y="66579"/>
                  </a:lnTo>
                  <a:lnTo>
                    <a:pt x="192245" y="73784"/>
                  </a:lnTo>
                  <a:lnTo>
                    <a:pt x="201512" y="77154"/>
                  </a:lnTo>
                  <a:lnTo>
                    <a:pt x="226559" y="78448"/>
                  </a:lnTo>
                  <a:lnTo>
                    <a:pt x="240607" y="74744"/>
                  </a:lnTo>
                  <a:lnTo>
                    <a:pt x="253873" y="66380"/>
                  </a:lnTo>
                  <a:lnTo>
                    <a:pt x="261665" y="58645"/>
                  </a:lnTo>
                  <a:lnTo>
                    <a:pt x="268207" y="47444"/>
                  </a:lnTo>
                  <a:lnTo>
                    <a:pt x="271463" y="357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8" name="SMARTInkShape-300"/>
            <p:cNvSpPr/>
            <p:nvPr/>
          </p:nvSpPr>
          <p:spPr>
            <a:xfrm>
              <a:off x="4807744" y="3736603"/>
              <a:ext cx="264320" cy="171029"/>
            </a:xfrm>
            <a:custGeom>
              <a:avLst/>
              <a:gdLst/>
              <a:ahLst/>
              <a:cxnLst/>
              <a:rect l="0" t="0" r="0" b="0"/>
              <a:pathLst>
                <a:path w="264320" h="171029">
                  <a:moveTo>
                    <a:pt x="0" y="92447"/>
                  </a:moveTo>
                  <a:lnTo>
                    <a:pt x="0" y="102390"/>
                  </a:lnTo>
                  <a:lnTo>
                    <a:pt x="7275" y="125147"/>
                  </a:lnTo>
                  <a:lnTo>
                    <a:pt x="13967" y="134867"/>
                  </a:lnTo>
                  <a:lnTo>
                    <a:pt x="17985" y="135178"/>
                  </a:lnTo>
                  <a:lnTo>
                    <a:pt x="19133" y="134428"/>
                  </a:lnTo>
                  <a:lnTo>
                    <a:pt x="19899" y="133134"/>
                  </a:lnTo>
                  <a:lnTo>
                    <a:pt x="20977" y="127521"/>
                  </a:lnTo>
                  <a:lnTo>
                    <a:pt x="22023" y="122323"/>
                  </a:lnTo>
                  <a:lnTo>
                    <a:pt x="27045" y="106051"/>
                  </a:lnTo>
                  <a:lnTo>
                    <a:pt x="30238" y="92244"/>
                  </a:lnTo>
                  <a:lnTo>
                    <a:pt x="36211" y="80216"/>
                  </a:lnTo>
                  <a:lnTo>
                    <a:pt x="48484" y="61615"/>
                  </a:lnTo>
                  <a:lnTo>
                    <a:pt x="69483" y="47533"/>
                  </a:lnTo>
                  <a:lnTo>
                    <a:pt x="96235" y="42888"/>
                  </a:lnTo>
                  <a:lnTo>
                    <a:pt x="100450" y="44756"/>
                  </a:lnTo>
                  <a:lnTo>
                    <a:pt x="104969" y="47439"/>
                  </a:lnTo>
                  <a:lnTo>
                    <a:pt x="109624" y="48631"/>
                  </a:lnTo>
                  <a:lnTo>
                    <a:pt x="111182" y="49742"/>
                  </a:lnTo>
                  <a:lnTo>
                    <a:pt x="112222" y="51277"/>
                  </a:lnTo>
                  <a:lnTo>
                    <a:pt x="112915" y="53094"/>
                  </a:lnTo>
                  <a:lnTo>
                    <a:pt x="114170" y="54306"/>
                  </a:lnTo>
                  <a:lnTo>
                    <a:pt x="121888" y="58367"/>
                  </a:lnTo>
                  <a:lnTo>
                    <a:pt x="144289" y="73493"/>
                  </a:lnTo>
                  <a:lnTo>
                    <a:pt x="151705" y="76086"/>
                  </a:lnTo>
                  <a:lnTo>
                    <a:pt x="183455" y="78038"/>
                  </a:lnTo>
                  <a:lnTo>
                    <a:pt x="215732" y="68205"/>
                  </a:lnTo>
                  <a:lnTo>
                    <a:pt x="228580" y="61364"/>
                  </a:lnTo>
                  <a:lnTo>
                    <a:pt x="237413" y="50517"/>
                  </a:lnTo>
                  <a:lnTo>
                    <a:pt x="240454" y="41797"/>
                  </a:lnTo>
                  <a:lnTo>
                    <a:pt x="242407" y="27056"/>
                  </a:lnTo>
                  <a:lnTo>
                    <a:pt x="240557" y="21580"/>
                  </a:lnTo>
                  <a:lnTo>
                    <a:pt x="226082" y="4374"/>
                  </a:lnTo>
                  <a:lnTo>
                    <a:pt x="219279" y="1710"/>
                  </a:lnTo>
                  <a:lnTo>
                    <a:pt x="201976" y="0"/>
                  </a:lnTo>
                  <a:lnTo>
                    <a:pt x="194806" y="1882"/>
                  </a:lnTo>
                  <a:lnTo>
                    <a:pt x="171409" y="10994"/>
                  </a:lnTo>
                  <a:lnTo>
                    <a:pt x="164023" y="12589"/>
                  </a:lnTo>
                  <a:lnTo>
                    <a:pt x="158096" y="17532"/>
                  </a:lnTo>
                  <a:lnTo>
                    <a:pt x="140548" y="41267"/>
                  </a:lnTo>
                  <a:lnTo>
                    <a:pt x="137158" y="50912"/>
                  </a:lnTo>
                  <a:lnTo>
                    <a:pt x="136154" y="62590"/>
                  </a:lnTo>
                  <a:lnTo>
                    <a:pt x="138036" y="69388"/>
                  </a:lnTo>
                  <a:lnTo>
                    <a:pt x="154871" y="96484"/>
                  </a:lnTo>
                  <a:lnTo>
                    <a:pt x="184151" y="129895"/>
                  </a:lnTo>
                  <a:lnTo>
                    <a:pt x="210941" y="142444"/>
                  </a:lnTo>
                  <a:lnTo>
                    <a:pt x="212065" y="144035"/>
                  </a:lnTo>
                  <a:lnTo>
                    <a:pt x="212814" y="145889"/>
                  </a:lnTo>
                  <a:lnTo>
                    <a:pt x="214107" y="147125"/>
                  </a:lnTo>
                  <a:lnTo>
                    <a:pt x="221885" y="151225"/>
                  </a:lnTo>
                  <a:lnTo>
                    <a:pt x="240707" y="168068"/>
                  </a:lnTo>
                  <a:lnTo>
                    <a:pt x="245358" y="169713"/>
                  </a:lnTo>
                  <a:lnTo>
                    <a:pt x="264319" y="1710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79" name="SMARTInkShape-301"/>
            <p:cNvSpPr/>
            <p:nvPr/>
          </p:nvSpPr>
          <p:spPr>
            <a:xfrm>
              <a:off x="5272514" y="3679031"/>
              <a:ext cx="142450" cy="235742"/>
            </a:xfrm>
            <a:custGeom>
              <a:avLst/>
              <a:gdLst/>
              <a:ahLst/>
              <a:cxnLst/>
              <a:rect l="0" t="0" r="0" b="0"/>
              <a:pathLst>
                <a:path w="142450" h="235742">
                  <a:moveTo>
                    <a:pt x="142449" y="0"/>
                  </a:moveTo>
                  <a:lnTo>
                    <a:pt x="135599" y="0"/>
                  </a:lnTo>
                  <a:lnTo>
                    <a:pt x="101813" y="26218"/>
                  </a:lnTo>
                  <a:lnTo>
                    <a:pt x="90104" y="34139"/>
                  </a:lnTo>
                  <a:lnTo>
                    <a:pt x="58876" y="69630"/>
                  </a:lnTo>
                  <a:lnTo>
                    <a:pt x="37487" y="102026"/>
                  </a:lnTo>
                  <a:lnTo>
                    <a:pt x="22615" y="123488"/>
                  </a:lnTo>
                  <a:lnTo>
                    <a:pt x="6858" y="156715"/>
                  </a:lnTo>
                  <a:lnTo>
                    <a:pt x="2811" y="166489"/>
                  </a:lnTo>
                  <a:lnTo>
                    <a:pt x="0" y="190474"/>
                  </a:lnTo>
                  <a:lnTo>
                    <a:pt x="1880" y="197897"/>
                  </a:lnTo>
                  <a:lnTo>
                    <a:pt x="11946" y="214126"/>
                  </a:lnTo>
                  <a:lnTo>
                    <a:pt x="13804" y="218992"/>
                  </a:lnTo>
                  <a:lnTo>
                    <a:pt x="18518" y="226194"/>
                  </a:lnTo>
                  <a:lnTo>
                    <a:pt x="19899" y="230971"/>
                  </a:lnTo>
                  <a:lnTo>
                    <a:pt x="21062" y="232562"/>
                  </a:lnTo>
                  <a:lnTo>
                    <a:pt x="22630" y="233622"/>
                  </a:lnTo>
                  <a:lnTo>
                    <a:pt x="28631" y="235115"/>
                  </a:lnTo>
                  <a:lnTo>
                    <a:pt x="41409" y="235741"/>
                  </a:lnTo>
                  <a:lnTo>
                    <a:pt x="49580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0" name="SMARTInkShape-302"/>
            <p:cNvSpPr/>
            <p:nvPr/>
          </p:nvSpPr>
          <p:spPr>
            <a:xfrm>
              <a:off x="5429250" y="3721894"/>
              <a:ext cx="28576" cy="221457"/>
            </a:xfrm>
            <a:custGeom>
              <a:avLst/>
              <a:gdLst/>
              <a:ahLst/>
              <a:cxnLst/>
              <a:rect l="0" t="0" r="0" b="0"/>
              <a:pathLst>
                <a:path w="28576" h="221457">
                  <a:moveTo>
                    <a:pt x="28575" y="0"/>
                  </a:moveTo>
                  <a:lnTo>
                    <a:pt x="28575" y="9943"/>
                  </a:lnTo>
                  <a:lnTo>
                    <a:pt x="26458" y="14473"/>
                  </a:lnTo>
                  <a:lnTo>
                    <a:pt x="24783" y="16793"/>
                  </a:lnTo>
                  <a:lnTo>
                    <a:pt x="22424" y="27641"/>
                  </a:lnTo>
                  <a:lnTo>
                    <a:pt x="17726" y="58688"/>
                  </a:lnTo>
                  <a:lnTo>
                    <a:pt x="10797" y="93997"/>
                  </a:lnTo>
                  <a:lnTo>
                    <a:pt x="5508" y="128736"/>
                  </a:lnTo>
                  <a:lnTo>
                    <a:pt x="726" y="163532"/>
                  </a:lnTo>
                  <a:lnTo>
                    <a:pt x="64" y="194985"/>
                  </a:lnTo>
                  <a:lnTo>
                    <a:pt x="0" y="2214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1" name="SMARTInkShape-303"/>
            <p:cNvSpPr/>
            <p:nvPr/>
          </p:nvSpPr>
          <p:spPr>
            <a:xfrm>
              <a:off x="5443959" y="3757737"/>
              <a:ext cx="142455" cy="128464"/>
            </a:xfrm>
            <a:custGeom>
              <a:avLst/>
              <a:gdLst/>
              <a:ahLst/>
              <a:cxnLst/>
              <a:rect l="0" t="0" r="0" b="0"/>
              <a:pathLst>
                <a:path w="142455" h="128464">
                  <a:moveTo>
                    <a:pt x="113879" y="35594"/>
                  </a:moveTo>
                  <a:lnTo>
                    <a:pt x="113879" y="31802"/>
                  </a:lnTo>
                  <a:lnTo>
                    <a:pt x="111762" y="27823"/>
                  </a:lnTo>
                  <a:lnTo>
                    <a:pt x="103936" y="18801"/>
                  </a:lnTo>
                  <a:lnTo>
                    <a:pt x="80086" y="4627"/>
                  </a:lnTo>
                  <a:lnTo>
                    <a:pt x="66119" y="1284"/>
                  </a:lnTo>
                  <a:lnTo>
                    <a:pt x="37667" y="0"/>
                  </a:lnTo>
                  <a:lnTo>
                    <a:pt x="30265" y="2047"/>
                  </a:lnTo>
                  <a:lnTo>
                    <a:pt x="27180" y="3704"/>
                  </a:lnTo>
                  <a:lnTo>
                    <a:pt x="19046" y="13622"/>
                  </a:lnTo>
                  <a:lnTo>
                    <a:pt x="2778" y="45227"/>
                  </a:lnTo>
                  <a:lnTo>
                    <a:pt x="0" y="68946"/>
                  </a:lnTo>
                  <a:lnTo>
                    <a:pt x="1882" y="76346"/>
                  </a:lnTo>
                  <a:lnTo>
                    <a:pt x="9559" y="87565"/>
                  </a:lnTo>
                  <a:lnTo>
                    <a:pt x="16382" y="95002"/>
                  </a:lnTo>
                  <a:lnTo>
                    <a:pt x="23186" y="97716"/>
                  </a:lnTo>
                  <a:lnTo>
                    <a:pt x="40490" y="99459"/>
                  </a:lnTo>
                  <a:lnTo>
                    <a:pt x="47659" y="97581"/>
                  </a:lnTo>
                  <a:lnTo>
                    <a:pt x="66147" y="86884"/>
                  </a:lnTo>
                  <a:lnTo>
                    <a:pt x="79784" y="72742"/>
                  </a:lnTo>
                  <a:lnTo>
                    <a:pt x="86820" y="67186"/>
                  </a:lnTo>
                  <a:lnTo>
                    <a:pt x="89946" y="62071"/>
                  </a:lnTo>
                  <a:lnTo>
                    <a:pt x="92428" y="50008"/>
                  </a:lnTo>
                  <a:lnTo>
                    <a:pt x="92447" y="73732"/>
                  </a:lnTo>
                  <a:lnTo>
                    <a:pt x="103089" y="105768"/>
                  </a:lnTo>
                  <a:lnTo>
                    <a:pt x="109348" y="112556"/>
                  </a:lnTo>
                  <a:lnTo>
                    <a:pt x="116627" y="117425"/>
                  </a:lnTo>
                  <a:lnTo>
                    <a:pt x="127768" y="122666"/>
                  </a:lnTo>
                  <a:lnTo>
                    <a:pt x="132752" y="125887"/>
                  </a:lnTo>
                  <a:lnTo>
                    <a:pt x="142454" y="1284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2" name="SMARTInkShape-304"/>
            <p:cNvSpPr/>
            <p:nvPr/>
          </p:nvSpPr>
          <p:spPr>
            <a:xfrm>
              <a:off x="5515846" y="3715176"/>
              <a:ext cx="173169" cy="170603"/>
            </a:xfrm>
            <a:custGeom>
              <a:avLst/>
              <a:gdLst/>
              <a:ahLst/>
              <a:cxnLst/>
              <a:rect l="0" t="0" r="0" b="0"/>
              <a:pathLst>
                <a:path w="173169" h="170603">
                  <a:moveTo>
                    <a:pt x="120573" y="49580"/>
                  </a:moveTo>
                  <a:lnTo>
                    <a:pt x="94943" y="25538"/>
                  </a:lnTo>
                  <a:lnTo>
                    <a:pt x="62870" y="11764"/>
                  </a:lnTo>
                  <a:lnTo>
                    <a:pt x="29747" y="1728"/>
                  </a:lnTo>
                  <a:lnTo>
                    <a:pt x="9057" y="0"/>
                  </a:lnTo>
                  <a:lnTo>
                    <a:pt x="5748" y="651"/>
                  </a:lnTo>
                  <a:lnTo>
                    <a:pt x="3542" y="1880"/>
                  </a:lnTo>
                  <a:lnTo>
                    <a:pt x="2071" y="3492"/>
                  </a:lnTo>
                  <a:lnTo>
                    <a:pt x="437" y="7401"/>
                  </a:lnTo>
                  <a:lnTo>
                    <a:pt x="0" y="9554"/>
                  </a:lnTo>
                  <a:lnTo>
                    <a:pt x="3750" y="16181"/>
                  </a:lnTo>
                  <a:lnTo>
                    <a:pt x="25137" y="42889"/>
                  </a:lnTo>
                  <a:lnTo>
                    <a:pt x="59770" y="65603"/>
                  </a:lnTo>
                  <a:lnTo>
                    <a:pt x="90916" y="85813"/>
                  </a:lnTo>
                  <a:lnTo>
                    <a:pt x="126092" y="113976"/>
                  </a:lnTo>
                  <a:lnTo>
                    <a:pt x="158988" y="139719"/>
                  </a:lnTo>
                  <a:lnTo>
                    <a:pt x="172082" y="151435"/>
                  </a:lnTo>
                  <a:lnTo>
                    <a:pt x="173168" y="153996"/>
                  </a:lnTo>
                  <a:lnTo>
                    <a:pt x="173099" y="156497"/>
                  </a:lnTo>
                  <a:lnTo>
                    <a:pt x="171326" y="163809"/>
                  </a:lnTo>
                  <a:lnTo>
                    <a:pt x="171077" y="166214"/>
                  </a:lnTo>
                  <a:lnTo>
                    <a:pt x="170117" y="167818"/>
                  </a:lnTo>
                  <a:lnTo>
                    <a:pt x="168684" y="168886"/>
                  </a:lnTo>
                  <a:lnTo>
                    <a:pt x="166934" y="169599"/>
                  </a:lnTo>
                  <a:lnTo>
                    <a:pt x="153095" y="170602"/>
                  </a:lnTo>
                  <a:lnTo>
                    <a:pt x="119299" y="161044"/>
                  </a:lnTo>
                  <a:lnTo>
                    <a:pt x="84686" y="149533"/>
                  </a:lnTo>
                  <a:lnTo>
                    <a:pt x="70492" y="143216"/>
                  </a:lnTo>
                  <a:lnTo>
                    <a:pt x="41992" y="1210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3" name="SMARTInkShape-305"/>
            <p:cNvSpPr/>
            <p:nvPr/>
          </p:nvSpPr>
          <p:spPr>
            <a:xfrm>
              <a:off x="5664994" y="3636169"/>
              <a:ext cx="100013" cy="278607"/>
            </a:xfrm>
            <a:custGeom>
              <a:avLst/>
              <a:gdLst/>
              <a:ahLst/>
              <a:cxnLst/>
              <a:rect l="0" t="0" r="0" b="0"/>
              <a:pathLst>
                <a:path w="100013" h="278607">
                  <a:moveTo>
                    <a:pt x="0" y="0"/>
                  </a:moveTo>
                  <a:lnTo>
                    <a:pt x="16793" y="0"/>
                  </a:lnTo>
                  <a:lnTo>
                    <a:pt x="21486" y="2116"/>
                  </a:lnTo>
                  <a:lnTo>
                    <a:pt x="23849" y="3792"/>
                  </a:lnTo>
                  <a:lnTo>
                    <a:pt x="26474" y="7771"/>
                  </a:lnTo>
                  <a:lnTo>
                    <a:pt x="27641" y="12978"/>
                  </a:lnTo>
                  <a:lnTo>
                    <a:pt x="30506" y="29257"/>
                  </a:lnTo>
                  <a:lnTo>
                    <a:pt x="33402" y="39197"/>
                  </a:lnTo>
                  <a:lnTo>
                    <a:pt x="35261" y="69214"/>
                  </a:lnTo>
                  <a:lnTo>
                    <a:pt x="35583" y="97237"/>
                  </a:lnTo>
                  <a:lnTo>
                    <a:pt x="39484" y="128039"/>
                  </a:lnTo>
                  <a:lnTo>
                    <a:pt x="42989" y="157054"/>
                  </a:lnTo>
                  <a:lnTo>
                    <a:pt x="48384" y="185716"/>
                  </a:lnTo>
                  <a:lnTo>
                    <a:pt x="50873" y="199222"/>
                  </a:lnTo>
                  <a:lnTo>
                    <a:pt x="66005" y="229592"/>
                  </a:lnTo>
                  <a:lnTo>
                    <a:pt x="87054" y="261606"/>
                  </a:lnTo>
                  <a:lnTo>
                    <a:pt x="100012" y="2786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4" name="SMARTInkShape-306"/>
            <p:cNvSpPr/>
            <p:nvPr/>
          </p:nvSpPr>
          <p:spPr>
            <a:xfrm>
              <a:off x="5593850" y="3779044"/>
              <a:ext cx="221164" cy="57151"/>
            </a:xfrm>
            <a:custGeom>
              <a:avLst/>
              <a:gdLst/>
              <a:ahLst/>
              <a:cxnLst/>
              <a:rect l="0" t="0" r="0" b="0"/>
              <a:pathLst>
                <a:path w="221164" h="57151">
                  <a:moveTo>
                    <a:pt x="6850" y="0"/>
                  </a:moveTo>
                  <a:lnTo>
                    <a:pt x="0" y="0"/>
                  </a:lnTo>
                  <a:lnTo>
                    <a:pt x="3586" y="0"/>
                  </a:lnTo>
                  <a:lnTo>
                    <a:pt x="7516" y="2116"/>
                  </a:lnTo>
                  <a:lnTo>
                    <a:pt x="9675" y="3792"/>
                  </a:lnTo>
                  <a:lnTo>
                    <a:pt x="44509" y="14473"/>
                  </a:lnTo>
                  <a:lnTo>
                    <a:pt x="71719" y="21486"/>
                  </a:lnTo>
                  <a:lnTo>
                    <a:pt x="99889" y="28591"/>
                  </a:lnTo>
                  <a:lnTo>
                    <a:pt x="130460" y="35723"/>
                  </a:lnTo>
                  <a:lnTo>
                    <a:pt x="160421" y="42864"/>
                  </a:lnTo>
                  <a:lnTo>
                    <a:pt x="191878" y="48595"/>
                  </a:lnTo>
                  <a:lnTo>
                    <a:pt x="221163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5" name="SMARTInkShape-307"/>
            <p:cNvSpPr/>
            <p:nvPr/>
          </p:nvSpPr>
          <p:spPr>
            <a:xfrm>
              <a:off x="5886450" y="3786188"/>
              <a:ext cx="78582" cy="257176"/>
            </a:xfrm>
            <a:custGeom>
              <a:avLst/>
              <a:gdLst/>
              <a:ahLst/>
              <a:cxnLst/>
              <a:rect l="0" t="0" r="0" b="0"/>
              <a:pathLst>
                <a:path w="78582" h="257176">
                  <a:moveTo>
                    <a:pt x="0" y="0"/>
                  </a:moveTo>
                  <a:lnTo>
                    <a:pt x="0" y="3792"/>
                  </a:lnTo>
                  <a:lnTo>
                    <a:pt x="2117" y="7770"/>
                  </a:lnTo>
                  <a:lnTo>
                    <a:pt x="9943" y="20585"/>
                  </a:lnTo>
                  <a:lnTo>
                    <a:pt x="19133" y="49809"/>
                  </a:lnTo>
                  <a:lnTo>
                    <a:pt x="27012" y="76847"/>
                  </a:lnTo>
                  <a:lnTo>
                    <a:pt x="38254" y="104966"/>
                  </a:lnTo>
                  <a:lnTo>
                    <a:pt x="46965" y="133406"/>
                  </a:lnTo>
                  <a:lnTo>
                    <a:pt x="54573" y="161942"/>
                  </a:lnTo>
                  <a:lnTo>
                    <a:pt x="61854" y="189711"/>
                  </a:lnTo>
                  <a:lnTo>
                    <a:pt x="71426" y="220829"/>
                  </a:lnTo>
                  <a:lnTo>
                    <a:pt x="78581" y="257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6" name="SMARTInkShape-308"/>
            <p:cNvSpPr/>
            <p:nvPr/>
          </p:nvSpPr>
          <p:spPr>
            <a:xfrm>
              <a:off x="5836444" y="3751972"/>
              <a:ext cx="199969" cy="127085"/>
            </a:xfrm>
            <a:custGeom>
              <a:avLst/>
              <a:gdLst/>
              <a:ahLst/>
              <a:cxnLst/>
              <a:rect l="0" t="0" r="0" b="0"/>
              <a:pathLst>
                <a:path w="199969" h="127085">
                  <a:moveTo>
                    <a:pt x="0" y="48503"/>
                  </a:moveTo>
                  <a:lnTo>
                    <a:pt x="5654" y="35078"/>
                  </a:lnTo>
                  <a:lnTo>
                    <a:pt x="6151" y="32409"/>
                  </a:lnTo>
                  <a:lnTo>
                    <a:pt x="20438" y="14350"/>
                  </a:lnTo>
                  <a:lnTo>
                    <a:pt x="30397" y="6104"/>
                  </a:lnTo>
                  <a:lnTo>
                    <a:pt x="34552" y="3569"/>
                  </a:lnTo>
                  <a:lnTo>
                    <a:pt x="51777" y="0"/>
                  </a:lnTo>
                  <a:lnTo>
                    <a:pt x="85958" y="4349"/>
                  </a:lnTo>
                  <a:lnTo>
                    <a:pt x="100910" y="6654"/>
                  </a:lnTo>
                  <a:lnTo>
                    <a:pt x="134262" y="18952"/>
                  </a:lnTo>
                  <a:lnTo>
                    <a:pt x="166347" y="31706"/>
                  </a:lnTo>
                  <a:lnTo>
                    <a:pt x="192709" y="43723"/>
                  </a:lnTo>
                  <a:lnTo>
                    <a:pt x="195148" y="46904"/>
                  </a:lnTo>
                  <a:lnTo>
                    <a:pt x="198579" y="58171"/>
                  </a:lnTo>
                  <a:lnTo>
                    <a:pt x="199968" y="79372"/>
                  </a:lnTo>
                  <a:lnTo>
                    <a:pt x="197883" y="84183"/>
                  </a:lnTo>
                  <a:lnTo>
                    <a:pt x="183230" y="100888"/>
                  </a:lnTo>
                  <a:lnTo>
                    <a:pt x="151280" y="122322"/>
                  </a:lnTo>
                  <a:lnTo>
                    <a:pt x="137780" y="125673"/>
                  </a:lnTo>
                  <a:lnTo>
                    <a:pt x="102621" y="127068"/>
                  </a:lnTo>
                  <a:lnTo>
                    <a:pt x="92869" y="1270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7" name="SMARTInkShape-309"/>
            <p:cNvSpPr/>
            <p:nvPr/>
          </p:nvSpPr>
          <p:spPr>
            <a:xfrm>
              <a:off x="6029743" y="3800930"/>
              <a:ext cx="278189" cy="112729"/>
            </a:xfrm>
            <a:custGeom>
              <a:avLst/>
              <a:gdLst/>
              <a:ahLst/>
              <a:cxnLst/>
              <a:rect l="0" t="0" r="0" b="0"/>
              <a:pathLst>
                <a:path w="278189" h="112729">
                  <a:moveTo>
                    <a:pt x="28157" y="35264"/>
                  </a:moveTo>
                  <a:lnTo>
                    <a:pt x="31949" y="35264"/>
                  </a:lnTo>
                  <a:lnTo>
                    <a:pt x="35928" y="33147"/>
                  </a:lnTo>
                  <a:lnTo>
                    <a:pt x="38100" y="31472"/>
                  </a:lnTo>
                  <a:lnTo>
                    <a:pt x="40514" y="27493"/>
                  </a:lnTo>
                  <a:lnTo>
                    <a:pt x="42332" y="15207"/>
                  </a:lnTo>
                  <a:lnTo>
                    <a:pt x="42434" y="7802"/>
                  </a:lnTo>
                  <a:lnTo>
                    <a:pt x="41644" y="7431"/>
                  </a:lnTo>
                  <a:lnTo>
                    <a:pt x="38649" y="7019"/>
                  </a:lnTo>
                  <a:lnTo>
                    <a:pt x="34672" y="8952"/>
                  </a:lnTo>
                  <a:lnTo>
                    <a:pt x="25651" y="16661"/>
                  </a:lnTo>
                  <a:lnTo>
                    <a:pt x="4341" y="48299"/>
                  </a:lnTo>
                  <a:lnTo>
                    <a:pt x="0" y="68259"/>
                  </a:lnTo>
                  <a:lnTo>
                    <a:pt x="654" y="69167"/>
                  </a:lnTo>
                  <a:lnTo>
                    <a:pt x="5769" y="70744"/>
                  </a:lnTo>
                  <a:lnTo>
                    <a:pt x="16585" y="61019"/>
                  </a:lnTo>
                  <a:lnTo>
                    <a:pt x="19045" y="54383"/>
                  </a:lnTo>
                  <a:lnTo>
                    <a:pt x="22547" y="41723"/>
                  </a:lnTo>
                  <a:lnTo>
                    <a:pt x="28611" y="30034"/>
                  </a:lnTo>
                  <a:lnTo>
                    <a:pt x="33121" y="25002"/>
                  </a:lnTo>
                  <a:lnTo>
                    <a:pt x="39329" y="21375"/>
                  </a:lnTo>
                  <a:lnTo>
                    <a:pt x="41521" y="17214"/>
                  </a:lnTo>
                  <a:lnTo>
                    <a:pt x="41829" y="17674"/>
                  </a:lnTo>
                  <a:lnTo>
                    <a:pt x="42323" y="20324"/>
                  </a:lnTo>
                  <a:lnTo>
                    <a:pt x="47330" y="26551"/>
                  </a:lnTo>
                  <a:lnTo>
                    <a:pt x="55093" y="45007"/>
                  </a:lnTo>
                  <a:lnTo>
                    <a:pt x="80553" y="80188"/>
                  </a:lnTo>
                  <a:lnTo>
                    <a:pt x="87427" y="83011"/>
                  </a:lnTo>
                  <a:lnTo>
                    <a:pt x="108825" y="85138"/>
                  </a:lnTo>
                  <a:lnTo>
                    <a:pt x="110511" y="84388"/>
                  </a:lnTo>
                  <a:lnTo>
                    <a:pt x="111634" y="83095"/>
                  </a:lnTo>
                  <a:lnTo>
                    <a:pt x="113677" y="79541"/>
                  </a:lnTo>
                  <a:lnTo>
                    <a:pt x="117231" y="75316"/>
                  </a:lnTo>
                  <a:lnTo>
                    <a:pt x="119339" y="68675"/>
                  </a:lnTo>
                  <a:lnTo>
                    <a:pt x="122643" y="56011"/>
                  </a:lnTo>
                  <a:lnTo>
                    <a:pt x="126532" y="42205"/>
                  </a:lnTo>
                  <a:lnTo>
                    <a:pt x="129801" y="28060"/>
                  </a:lnTo>
                  <a:lnTo>
                    <a:pt x="136946" y="7310"/>
                  </a:lnTo>
                  <a:lnTo>
                    <a:pt x="138783" y="4722"/>
                  </a:lnTo>
                  <a:lnTo>
                    <a:pt x="142941" y="1846"/>
                  </a:lnTo>
                  <a:lnTo>
                    <a:pt x="149744" y="227"/>
                  </a:lnTo>
                  <a:lnTo>
                    <a:pt x="152077" y="0"/>
                  </a:lnTo>
                  <a:lnTo>
                    <a:pt x="177326" y="7376"/>
                  </a:lnTo>
                  <a:lnTo>
                    <a:pt x="207580" y="23595"/>
                  </a:lnTo>
                  <a:lnTo>
                    <a:pt x="238786" y="37363"/>
                  </a:lnTo>
                  <a:lnTo>
                    <a:pt x="257293" y="47114"/>
                  </a:lnTo>
                  <a:lnTo>
                    <a:pt x="263031" y="55276"/>
                  </a:lnTo>
                  <a:lnTo>
                    <a:pt x="262527" y="55749"/>
                  </a:lnTo>
                  <a:lnTo>
                    <a:pt x="258026" y="57209"/>
                  </a:lnTo>
                  <a:lnTo>
                    <a:pt x="222950" y="78176"/>
                  </a:lnTo>
                  <a:lnTo>
                    <a:pt x="217919" y="82911"/>
                  </a:lnTo>
                  <a:lnTo>
                    <a:pt x="208475" y="99559"/>
                  </a:lnTo>
                  <a:lnTo>
                    <a:pt x="207901" y="101940"/>
                  </a:lnTo>
                  <a:lnTo>
                    <a:pt x="208311" y="103527"/>
                  </a:lnTo>
                  <a:lnTo>
                    <a:pt x="209378" y="104585"/>
                  </a:lnTo>
                  <a:lnTo>
                    <a:pt x="210884" y="105290"/>
                  </a:lnTo>
                  <a:lnTo>
                    <a:pt x="211888" y="106554"/>
                  </a:lnTo>
                  <a:lnTo>
                    <a:pt x="213003" y="110076"/>
                  </a:lnTo>
                  <a:lnTo>
                    <a:pt x="214094" y="111332"/>
                  </a:lnTo>
                  <a:lnTo>
                    <a:pt x="217423" y="112728"/>
                  </a:lnTo>
                  <a:lnTo>
                    <a:pt x="219421" y="112307"/>
                  </a:lnTo>
                  <a:lnTo>
                    <a:pt x="246679" y="93674"/>
                  </a:lnTo>
                  <a:lnTo>
                    <a:pt x="252277" y="88211"/>
                  </a:lnTo>
                  <a:lnTo>
                    <a:pt x="256167" y="79611"/>
                  </a:lnTo>
                  <a:lnTo>
                    <a:pt x="257158" y="79116"/>
                  </a:lnTo>
                  <a:lnTo>
                    <a:pt x="263591" y="78165"/>
                  </a:lnTo>
                  <a:lnTo>
                    <a:pt x="263893" y="88769"/>
                  </a:lnTo>
                  <a:lnTo>
                    <a:pt x="266014" y="92911"/>
                  </a:lnTo>
                  <a:lnTo>
                    <a:pt x="270051" y="98245"/>
                  </a:lnTo>
                  <a:lnTo>
                    <a:pt x="272720" y="98974"/>
                  </a:lnTo>
                  <a:lnTo>
                    <a:pt x="278188" y="995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8" name="SMARTInkShape-310"/>
            <p:cNvSpPr/>
            <p:nvPr/>
          </p:nvSpPr>
          <p:spPr>
            <a:xfrm>
              <a:off x="6257925" y="3829388"/>
              <a:ext cx="121328" cy="277473"/>
            </a:xfrm>
            <a:custGeom>
              <a:avLst/>
              <a:gdLst/>
              <a:ahLst/>
              <a:cxnLst/>
              <a:rect l="0" t="0" r="0" b="0"/>
              <a:pathLst>
                <a:path w="121328" h="277473">
                  <a:moveTo>
                    <a:pt x="114300" y="42525"/>
                  </a:moveTo>
                  <a:lnTo>
                    <a:pt x="114300" y="32582"/>
                  </a:lnTo>
                  <a:lnTo>
                    <a:pt x="106715" y="21939"/>
                  </a:lnTo>
                  <a:lnTo>
                    <a:pt x="98206" y="12525"/>
                  </a:lnTo>
                  <a:lnTo>
                    <a:pt x="91008" y="9347"/>
                  </a:lnTo>
                  <a:lnTo>
                    <a:pt x="55490" y="423"/>
                  </a:lnTo>
                  <a:lnTo>
                    <a:pt x="49004" y="0"/>
                  </a:lnTo>
                  <a:lnTo>
                    <a:pt x="31100" y="5842"/>
                  </a:lnTo>
                  <a:lnTo>
                    <a:pt x="30259" y="6957"/>
                  </a:lnTo>
                  <a:lnTo>
                    <a:pt x="29323" y="10313"/>
                  </a:lnTo>
                  <a:lnTo>
                    <a:pt x="29867" y="12319"/>
                  </a:lnTo>
                  <a:lnTo>
                    <a:pt x="32589" y="16664"/>
                  </a:lnTo>
                  <a:lnTo>
                    <a:pt x="36444" y="19125"/>
                  </a:lnTo>
                  <a:lnTo>
                    <a:pt x="69487" y="27210"/>
                  </a:lnTo>
                  <a:lnTo>
                    <a:pt x="76657" y="29897"/>
                  </a:lnTo>
                  <a:lnTo>
                    <a:pt x="79679" y="31725"/>
                  </a:lnTo>
                  <a:lnTo>
                    <a:pt x="87726" y="41882"/>
                  </a:lnTo>
                  <a:lnTo>
                    <a:pt x="102360" y="68871"/>
                  </a:lnTo>
                  <a:lnTo>
                    <a:pt x="108641" y="100322"/>
                  </a:lnTo>
                  <a:lnTo>
                    <a:pt x="116974" y="132169"/>
                  </a:lnTo>
                  <a:lnTo>
                    <a:pt x="120119" y="159662"/>
                  </a:lnTo>
                  <a:lnTo>
                    <a:pt x="121052" y="187916"/>
                  </a:lnTo>
                  <a:lnTo>
                    <a:pt x="121327" y="216396"/>
                  </a:lnTo>
                  <a:lnTo>
                    <a:pt x="120627" y="247173"/>
                  </a:lnTo>
                  <a:lnTo>
                    <a:pt x="114166" y="272220"/>
                  </a:lnTo>
                  <a:lnTo>
                    <a:pt x="112623" y="274236"/>
                  </a:lnTo>
                  <a:lnTo>
                    <a:pt x="108792" y="276476"/>
                  </a:lnTo>
                  <a:lnTo>
                    <a:pt x="104444" y="277472"/>
                  </a:lnTo>
                  <a:lnTo>
                    <a:pt x="93741" y="274240"/>
                  </a:lnTo>
                  <a:lnTo>
                    <a:pt x="75108" y="264449"/>
                  </a:lnTo>
                  <a:lnTo>
                    <a:pt x="42405" y="238319"/>
                  </a:lnTo>
                  <a:lnTo>
                    <a:pt x="0" y="1996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89" name="SMARTInkShape-311"/>
            <p:cNvSpPr/>
            <p:nvPr/>
          </p:nvSpPr>
          <p:spPr>
            <a:xfrm>
              <a:off x="6379369" y="3811165"/>
              <a:ext cx="277498" cy="210302"/>
            </a:xfrm>
            <a:custGeom>
              <a:avLst/>
              <a:gdLst/>
              <a:ahLst/>
              <a:cxnLst/>
              <a:rect l="0" t="0" r="0" b="0"/>
              <a:pathLst>
                <a:path w="277498" h="210302">
                  <a:moveTo>
                    <a:pt x="0" y="139329"/>
                  </a:moveTo>
                  <a:lnTo>
                    <a:pt x="14198" y="139329"/>
                  </a:lnTo>
                  <a:lnTo>
                    <a:pt x="14261" y="135537"/>
                  </a:lnTo>
                  <a:lnTo>
                    <a:pt x="12159" y="131558"/>
                  </a:lnTo>
                  <a:lnTo>
                    <a:pt x="10487" y="129386"/>
                  </a:lnTo>
                  <a:lnTo>
                    <a:pt x="8629" y="122739"/>
                  </a:lnTo>
                  <a:lnTo>
                    <a:pt x="5157" y="96264"/>
                  </a:lnTo>
                  <a:lnTo>
                    <a:pt x="2292" y="86058"/>
                  </a:lnTo>
                  <a:lnTo>
                    <a:pt x="201" y="51083"/>
                  </a:lnTo>
                  <a:lnTo>
                    <a:pt x="853" y="33013"/>
                  </a:lnTo>
                  <a:lnTo>
                    <a:pt x="9951" y="12449"/>
                  </a:lnTo>
                  <a:lnTo>
                    <a:pt x="14477" y="7532"/>
                  </a:lnTo>
                  <a:lnTo>
                    <a:pt x="27642" y="582"/>
                  </a:lnTo>
                  <a:lnTo>
                    <a:pt x="31922" y="0"/>
                  </a:lnTo>
                  <a:lnTo>
                    <a:pt x="54896" y="2967"/>
                  </a:lnTo>
                  <a:lnTo>
                    <a:pt x="64350" y="7551"/>
                  </a:lnTo>
                  <a:lnTo>
                    <a:pt x="97634" y="27223"/>
                  </a:lnTo>
                  <a:lnTo>
                    <a:pt x="119327" y="37175"/>
                  </a:lnTo>
                  <a:lnTo>
                    <a:pt x="122414" y="37889"/>
                  </a:lnTo>
                  <a:lnTo>
                    <a:pt x="124472" y="39159"/>
                  </a:lnTo>
                  <a:lnTo>
                    <a:pt x="125843" y="40798"/>
                  </a:lnTo>
                  <a:lnTo>
                    <a:pt x="128045" y="45342"/>
                  </a:lnTo>
                  <a:lnTo>
                    <a:pt x="128427" y="49921"/>
                  </a:lnTo>
                  <a:lnTo>
                    <a:pt x="126399" y="54084"/>
                  </a:lnTo>
                  <a:lnTo>
                    <a:pt x="92863" y="89324"/>
                  </a:lnTo>
                  <a:lnTo>
                    <a:pt x="86143" y="96048"/>
                  </a:lnTo>
                  <a:lnTo>
                    <a:pt x="85849" y="100135"/>
                  </a:lnTo>
                  <a:lnTo>
                    <a:pt x="86601" y="100499"/>
                  </a:lnTo>
                  <a:lnTo>
                    <a:pt x="93512" y="97498"/>
                  </a:lnTo>
                  <a:lnTo>
                    <a:pt x="95679" y="97154"/>
                  </a:lnTo>
                  <a:lnTo>
                    <a:pt x="100203" y="94655"/>
                  </a:lnTo>
                  <a:lnTo>
                    <a:pt x="127621" y="68830"/>
                  </a:lnTo>
                  <a:lnTo>
                    <a:pt x="132127" y="62223"/>
                  </a:lnTo>
                  <a:lnTo>
                    <a:pt x="134923" y="56641"/>
                  </a:lnTo>
                  <a:lnTo>
                    <a:pt x="141671" y="47958"/>
                  </a:lnTo>
                  <a:lnTo>
                    <a:pt x="142072" y="48252"/>
                  </a:lnTo>
                  <a:lnTo>
                    <a:pt x="142717" y="54428"/>
                  </a:lnTo>
                  <a:lnTo>
                    <a:pt x="142844" y="63292"/>
                  </a:lnTo>
                  <a:lnTo>
                    <a:pt x="150148" y="96901"/>
                  </a:lnTo>
                  <a:lnTo>
                    <a:pt x="156082" y="126196"/>
                  </a:lnTo>
                  <a:lnTo>
                    <a:pt x="170445" y="160912"/>
                  </a:lnTo>
                  <a:lnTo>
                    <a:pt x="185649" y="193748"/>
                  </a:lnTo>
                  <a:lnTo>
                    <a:pt x="195245" y="205465"/>
                  </a:lnTo>
                  <a:lnTo>
                    <a:pt x="200017" y="208410"/>
                  </a:lnTo>
                  <a:lnTo>
                    <a:pt x="205756" y="210301"/>
                  </a:lnTo>
                  <a:lnTo>
                    <a:pt x="210543" y="203044"/>
                  </a:lnTo>
                  <a:lnTo>
                    <a:pt x="211005" y="200061"/>
                  </a:lnTo>
                  <a:lnTo>
                    <a:pt x="210520" y="197280"/>
                  </a:lnTo>
                  <a:lnTo>
                    <a:pt x="208161" y="189572"/>
                  </a:lnTo>
                  <a:lnTo>
                    <a:pt x="206506" y="177460"/>
                  </a:lnTo>
                  <a:lnTo>
                    <a:pt x="201540" y="167910"/>
                  </a:lnTo>
                  <a:lnTo>
                    <a:pt x="201036" y="165526"/>
                  </a:lnTo>
                  <a:lnTo>
                    <a:pt x="199905" y="163938"/>
                  </a:lnTo>
                  <a:lnTo>
                    <a:pt x="198357" y="162878"/>
                  </a:lnTo>
                  <a:lnTo>
                    <a:pt x="193201" y="160884"/>
                  </a:lnTo>
                  <a:lnTo>
                    <a:pt x="199739" y="160763"/>
                  </a:lnTo>
                  <a:lnTo>
                    <a:pt x="199999" y="154610"/>
                  </a:lnTo>
                  <a:lnTo>
                    <a:pt x="204929" y="148109"/>
                  </a:lnTo>
                  <a:lnTo>
                    <a:pt x="206173" y="143760"/>
                  </a:lnTo>
                  <a:lnTo>
                    <a:pt x="212019" y="110309"/>
                  </a:lnTo>
                  <a:lnTo>
                    <a:pt x="214427" y="95452"/>
                  </a:lnTo>
                  <a:lnTo>
                    <a:pt x="223092" y="75254"/>
                  </a:lnTo>
                  <a:lnTo>
                    <a:pt x="224928" y="72800"/>
                  </a:lnTo>
                  <a:lnTo>
                    <a:pt x="229084" y="70073"/>
                  </a:lnTo>
                  <a:lnTo>
                    <a:pt x="231304" y="69346"/>
                  </a:lnTo>
                  <a:lnTo>
                    <a:pt x="232784" y="68067"/>
                  </a:lnTo>
                  <a:lnTo>
                    <a:pt x="234429" y="64530"/>
                  </a:lnTo>
                  <a:lnTo>
                    <a:pt x="235661" y="63269"/>
                  </a:lnTo>
                  <a:lnTo>
                    <a:pt x="239146" y="61868"/>
                  </a:lnTo>
                  <a:lnTo>
                    <a:pt x="240393" y="62288"/>
                  </a:lnTo>
                  <a:lnTo>
                    <a:pt x="241225" y="63362"/>
                  </a:lnTo>
                  <a:lnTo>
                    <a:pt x="248371" y="77908"/>
                  </a:lnTo>
                  <a:lnTo>
                    <a:pt x="252733" y="83720"/>
                  </a:lnTo>
                  <a:lnTo>
                    <a:pt x="260577" y="118660"/>
                  </a:lnTo>
                  <a:lnTo>
                    <a:pt x="269480" y="148062"/>
                  </a:lnTo>
                  <a:lnTo>
                    <a:pt x="272992" y="166258"/>
                  </a:lnTo>
                  <a:lnTo>
                    <a:pt x="277497" y="182837"/>
                  </a:lnTo>
                  <a:lnTo>
                    <a:pt x="277073" y="185796"/>
                  </a:lnTo>
                  <a:lnTo>
                    <a:pt x="274485" y="191202"/>
                  </a:lnTo>
                  <a:lnTo>
                    <a:pt x="268566" y="198708"/>
                  </a:lnTo>
                  <a:lnTo>
                    <a:pt x="267149" y="199552"/>
                  </a:lnTo>
                  <a:lnTo>
                    <a:pt x="266206" y="199322"/>
                  </a:lnTo>
                  <a:lnTo>
                    <a:pt x="265577" y="198374"/>
                  </a:lnTo>
                  <a:lnTo>
                    <a:pt x="248335" y="186702"/>
                  </a:lnTo>
                  <a:lnTo>
                    <a:pt x="235744" y="1679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90" name="SMARTInkShape-312"/>
            <p:cNvSpPr/>
            <p:nvPr/>
          </p:nvSpPr>
          <p:spPr>
            <a:xfrm>
              <a:off x="6629400" y="3664744"/>
              <a:ext cx="164307" cy="464345"/>
            </a:xfrm>
            <a:custGeom>
              <a:avLst/>
              <a:gdLst/>
              <a:ahLst/>
              <a:cxnLst/>
              <a:rect l="0" t="0" r="0" b="0"/>
              <a:pathLst>
                <a:path w="164307" h="464345">
                  <a:moveTo>
                    <a:pt x="0" y="0"/>
                  </a:moveTo>
                  <a:lnTo>
                    <a:pt x="16094" y="9943"/>
                  </a:lnTo>
                  <a:lnTo>
                    <a:pt x="41350" y="45181"/>
                  </a:lnTo>
                  <a:lnTo>
                    <a:pt x="54570" y="80474"/>
                  </a:lnTo>
                  <a:lnTo>
                    <a:pt x="62647" y="110715"/>
                  </a:lnTo>
                  <a:lnTo>
                    <a:pt x="73948" y="140931"/>
                  </a:lnTo>
                  <a:lnTo>
                    <a:pt x="83470" y="174666"/>
                  </a:lnTo>
                  <a:lnTo>
                    <a:pt x="95200" y="209797"/>
                  </a:lnTo>
                  <a:lnTo>
                    <a:pt x="103260" y="245342"/>
                  </a:lnTo>
                  <a:lnTo>
                    <a:pt x="106796" y="280215"/>
                  </a:lnTo>
                  <a:lnTo>
                    <a:pt x="111724" y="310215"/>
                  </a:lnTo>
                  <a:lnTo>
                    <a:pt x="113960" y="345710"/>
                  </a:lnTo>
                  <a:lnTo>
                    <a:pt x="108120" y="368481"/>
                  </a:lnTo>
                  <a:lnTo>
                    <a:pt x="103649" y="374380"/>
                  </a:lnTo>
                  <a:lnTo>
                    <a:pt x="99513" y="376735"/>
                  </a:lnTo>
                  <a:lnTo>
                    <a:pt x="97298" y="377363"/>
                  </a:lnTo>
                  <a:lnTo>
                    <a:pt x="95821" y="376988"/>
                  </a:lnTo>
                  <a:lnTo>
                    <a:pt x="94838" y="375944"/>
                  </a:lnTo>
                  <a:lnTo>
                    <a:pt x="92983" y="371736"/>
                  </a:lnTo>
                  <a:lnTo>
                    <a:pt x="102822" y="371498"/>
                  </a:lnTo>
                  <a:lnTo>
                    <a:pt x="107347" y="373602"/>
                  </a:lnTo>
                  <a:lnTo>
                    <a:pt x="134765" y="399116"/>
                  </a:lnTo>
                  <a:lnTo>
                    <a:pt x="152105" y="422578"/>
                  </a:lnTo>
                  <a:lnTo>
                    <a:pt x="154915" y="430171"/>
                  </a:lnTo>
                  <a:lnTo>
                    <a:pt x="164306" y="4643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91" name="SMARTInkShape-313"/>
            <p:cNvSpPr/>
            <p:nvPr/>
          </p:nvSpPr>
          <p:spPr>
            <a:xfrm>
              <a:off x="6679406" y="3464719"/>
              <a:ext cx="212472" cy="707232"/>
            </a:xfrm>
            <a:custGeom>
              <a:avLst/>
              <a:gdLst/>
              <a:ahLst/>
              <a:cxnLst/>
              <a:rect l="0" t="0" r="0" b="0"/>
              <a:pathLst>
                <a:path w="212472" h="707232">
                  <a:moveTo>
                    <a:pt x="0" y="0"/>
                  </a:moveTo>
                  <a:lnTo>
                    <a:pt x="3793" y="0"/>
                  </a:lnTo>
                  <a:lnTo>
                    <a:pt x="4910" y="1587"/>
                  </a:lnTo>
                  <a:lnTo>
                    <a:pt x="10936" y="17658"/>
                  </a:lnTo>
                  <a:lnTo>
                    <a:pt x="30736" y="47321"/>
                  </a:lnTo>
                  <a:lnTo>
                    <a:pt x="54439" y="82019"/>
                  </a:lnTo>
                  <a:lnTo>
                    <a:pt x="72349" y="108684"/>
                  </a:lnTo>
                  <a:lnTo>
                    <a:pt x="90099" y="137998"/>
                  </a:lnTo>
                  <a:lnTo>
                    <a:pt x="105926" y="172193"/>
                  </a:lnTo>
                  <a:lnTo>
                    <a:pt x="113479" y="190201"/>
                  </a:lnTo>
                  <a:lnTo>
                    <a:pt x="120897" y="208557"/>
                  </a:lnTo>
                  <a:lnTo>
                    <a:pt x="128223" y="227144"/>
                  </a:lnTo>
                  <a:lnTo>
                    <a:pt x="135488" y="246679"/>
                  </a:lnTo>
                  <a:lnTo>
                    <a:pt x="142713" y="266847"/>
                  </a:lnTo>
                  <a:lnTo>
                    <a:pt x="149910" y="287435"/>
                  </a:lnTo>
                  <a:lnTo>
                    <a:pt x="157091" y="308305"/>
                  </a:lnTo>
                  <a:lnTo>
                    <a:pt x="164258" y="329361"/>
                  </a:lnTo>
                  <a:lnTo>
                    <a:pt x="171418" y="350543"/>
                  </a:lnTo>
                  <a:lnTo>
                    <a:pt x="177779" y="371014"/>
                  </a:lnTo>
                  <a:lnTo>
                    <a:pt x="183607" y="391011"/>
                  </a:lnTo>
                  <a:lnTo>
                    <a:pt x="189079" y="410693"/>
                  </a:lnTo>
                  <a:lnTo>
                    <a:pt x="193522" y="430164"/>
                  </a:lnTo>
                  <a:lnTo>
                    <a:pt x="197277" y="449494"/>
                  </a:lnTo>
                  <a:lnTo>
                    <a:pt x="200575" y="468732"/>
                  </a:lnTo>
                  <a:lnTo>
                    <a:pt x="203566" y="487113"/>
                  </a:lnTo>
                  <a:lnTo>
                    <a:pt x="209008" y="522353"/>
                  </a:lnTo>
                  <a:lnTo>
                    <a:pt x="211955" y="554419"/>
                  </a:lnTo>
                  <a:lnTo>
                    <a:pt x="212471" y="583752"/>
                  </a:lnTo>
                  <a:lnTo>
                    <a:pt x="210055" y="610018"/>
                  </a:lnTo>
                  <a:lnTo>
                    <a:pt x="204232" y="643326"/>
                  </a:lnTo>
                  <a:lnTo>
                    <a:pt x="189450" y="677322"/>
                  </a:lnTo>
                  <a:lnTo>
                    <a:pt x="171450" y="7072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11048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FED6F"/>
            </a:gs>
            <a:gs pos="88000">
              <a:schemeClr val="tx2">
                <a:lumMod val="20000"/>
                <a:lumOff val="80000"/>
              </a:schemeClr>
            </a:gs>
            <a:gs pos="100000">
              <a:srgbClr val="8BB44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MARTInkShape-Group51"/>
          <p:cNvGrpSpPr/>
          <p:nvPr/>
        </p:nvGrpSpPr>
        <p:grpSpPr>
          <a:xfrm>
            <a:off x="846809" y="1394947"/>
            <a:ext cx="1746375" cy="696305"/>
            <a:chOff x="846807" y="1394946"/>
            <a:chExt cx="1746375" cy="696305"/>
          </a:xfrm>
        </p:grpSpPr>
        <p:sp>
          <p:nvSpPr>
            <p:cNvPr id="4" name="SMARTInkShape-314"/>
            <p:cNvSpPr/>
            <p:nvPr/>
          </p:nvSpPr>
          <p:spPr>
            <a:xfrm>
              <a:off x="846807" y="1394946"/>
              <a:ext cx="567657" cy="569586"/>
            </a:xfrm>
            <a:custGeom>
              <a:avLst/>
              <a:gdLst/>
              <a:ahLst/>
              <a:cxnLst/>
              <a:rect l="0" t="0" r="0" b="0"/>
              <a:pathLst>
                <a:path w="567657" h="569586">
                  <a:moveTo>
                    <a:pt x="17587" y="105242"/>
                  </a:moveTo>
                  <a:lnTo>
                    <a:pt x="17587" y="109034"/>
                  </a:lnTo>
                  <a:lnTo>
                    <a:pt x="19703" y="113012"/>
                  </a:lnTo>
                  <a:lnTo>
                    <a:pt x="23290" y="119014"/>
                  </a:lnTo>
                  <a:lnTo>
                    <a:pt x="28978" y="135781"/>
                  </a:lnTo>
                  <a:lnTo>
                    <a:pt x="31302" y="164896"/>
                  </a:lnTo>
                  <a:lnTo>
                    <a:pt x="33821" y="193825"/>
                  </a:lnTo>
                  <a:lnTo>
                    <a:pt x="37478" y="225416"/>
                  </a:lnTo>
                  <a:lnTo>
                    <a:pt x="36445" y="257001"/>
                  </a:lnTo>
                  <a:lnTo>
                    <a:pt x="31112" y="291495"/>
                  </a:lnTo>
                  <a:lnTo>
                    <a:pt x="27567" y="315814"/>
                  </a:lnTo>
                  <a:lnTo>
                    <a:pt x="25991" y="342498"/>
                  </a:lnTo>
                  <a:lnTo>
                    <a:pt x="23174" y="368116"/>
                  </a:lnTo>
                  <a:lnTo>
                    <a:pt x="19276" y="392731"/>
                  </a:lnTo>
                  <a:lnTo>
                    <a:pt x="13413" y="428107"/>
                  </a:lnTo>
                  <a:lnTo>
                    <a:pt x="11323" y="459051"/>
                  </a:lnTo>
                  <a:lnTo>
                    <a:pt x="9910" y="488327"/>
                  </a:lnTo>
                  <a:lnTo>
                    <a:pt x="6404" y="515523"/>
                  </a:lnTo>
                  <a:lnTo>
                    <a:pt x="8119" y="528624"/>
                  </a:lnTo>
                  <a:lnTo>
                    <a:pt x="13643" y="537622"/>
                  </a:lnTo>
                  <a:lnTo>
                    <a:pt x="17339" y="541133"/>
                  </a:lnTo>
                  <a:lnTo>
                    <a:pt x="18215" y="543473"/>
                  </a:lnTo>
                  <a:lnTo>
                    <a:pt x="17212" y="545033"/>
                  </a:lnTo>
                  <a:lnTo>
                    <a:pt x="14956" y="546074"/>
                  </a:lnTo>
                  <a:lnTo>
                    <a:pt x="14245" y="545973"/>
                  </a:lnTo>
                  <a:lnTo>
                    <a:pt x="14565" y="545113"/>
                  </a:lnTo>
                  <a:lnTo>
                    <a:pt x="15573" y="543745"/>
                  </a:lnTo>
                  <a:lnTo>
                    <a:pt x="16692" y="540109"/>
                  </a:lnTo>
                  <a:lnTo>
                    <a:pt x="16990" y="538028"/>
                  </a:lnTo>
                  <a:lnTo>
                    <a:pt x="13353" y="516785"/>
                  </a:lnTo>
                  <a:lnTo>
                    <a:pt x="15980" y="491058"/>
                  </a:lnTo>
                  <a:lnTo>
                    <a:pt x="16317" y="458653"/>
                  </a:lnTo>
                  <a:lnTo>
                    <a:pt x="13330" y="423122"/>
                  </a:lnTo>
                  <a:lnTo>
                    <a:pt x="15166" y="396540"/>
                  </a:lnTo>
                  <a:lnTo>
                    <a:pt x="14394" y="368851"/>
                  </a:lnTo>
                  <a:lnTo>
                    <a:pt x="11405" y="339876"/>
                  </a:lnTo>
                  <a:lnTo>
                    <a:pt x="7431" y="308478"/>
                  </a:lnTo>
                  <a:lnTo>
                    <a:pt x="3019" y="276002"/>
                  </a:lnTo>
                  <a:lnTo>
                    <a:pt x="0" y="243048"/>
                  </a:lnTo>
                  <a:lnTo>
                    <a:pt x="1304" y="209880"/>
                  </a:lnTo>
                  <a:lnTo>
                    <a:pt x="4529" y="178735"/>
                  </a:lnTo>
                  <a:lnTo>
                    <a:pt x="7814" y="149812"/>
                  </a:lnTo>
                  <a:lnTo>
                    <a:pt x="9275" y="123727"/>
                  </a:lnTo>
                  <a:lnTo>
                    <a:pt x="16274" y="98905"/>
                  </a:lnTo>
                  <a:lnTo>
                    <a:pt x="27252" y="64735"/>
                  </a:lnTo>
                  <a:lnTo>
                    <a:pt x="30961" y="32329"/>
                  </a:lnTo>
                  <a:lnTo>
                    <a:pt x="35702" y="20978"/>
                  </a:lnTo>
                  <a:lnTo>
                    <a:pt x="43063" y="7779"/>
                  </a:lnTo>
                  <a:lnTo>
                    <a:pt x="44096" y="4547"/>
                  </a:lnTo>
                  <a:lnTo>
                    <a:pt x="45578" y="2393"/>
                  </a:lnTo>
                  <a:lnTo>
                    <a:pt x="47360" y="957"/>
                  </a:lnTo>
                  <a:lnTo>
                    <a:pt x="49342" y="0"/>
                  </a:lnTo>
                  <a:lnTo>
                    <a:pt x="57894" y="3170"/>
                  </a:lnTo>
                  <a:lnTo>
                    <a:pt x="63508" y="6237"/>
                  </a:lnTo>
                  <a:lnTo>
                    <a:pt x="67251" y="9870"/>
                  </a:lnTo>
                  <a:lnTo>
                    <a:pt x="86280" y="42881"/>
                  </a:lnTo>
                  <a:lnTo>
                    <a:pt x="103028" y="69213"/>
                  </a:lnTo>
                  <a:lnTo>
                    <a:pt x="115310" y="101798"/>
                  </a:lnTo>
                  <a:lnTo>
                    <a:pt x="133325" y="137382"/>
                  </a:lnTo>
                  <a:lnTo>
                    <a:pt x="146814" y="163976"/>
                  </a:lnTo>
                  <a:lnTo>
                    <a:pt x="156513" y="189554"/>
                  </a:lnTo>
                  <a:lnTo>
                    <a:pt x="162675" y="214945"/>
                  </a:lnTo>
                  <a:lnTo>
                    <a:pt x="165414" y="242105"/>
                  </a:lnTo>
                  <a:lnTo>
                    <a:pt x="168748" y="267934"/>
                  </a:lnTo>
                  <a:lnTo>
                    <a:pt x="172082" y="292643"/>
                  </a:lnTo>
                  <a:lnTo>
                    <a:pt x="174753" y="328073"/>
                  </a:lnTo>
                  <a:lnTo>
                    <a:pt x="181012" y="358238"/>
                  </a:lnTo>
                  <a:lnTo>
                    <a:pt x="197662" y="393793"/>
                  </a:lnTo>
                  <a:lnTo>
                    <a:pt x="206321" y="407920"/>
                  </a:lnTo>
                  <a:lnTo>
                    <a:pt x="206116" y="409421"/>
                  </a:lnTo>
                  <a:lnTo>
                    <a:pt x="205185" y="410421"/>
                  </a:lnTo>
                  <a:lnTo>
                    <a:pt x="217223" y="402304"/>
                  </a:lnTo>
                  <a:lnTo>
                    <a:pt x="219734" y="398533"/>
                  </a:lnTo>
                  <a:lnTo>
                    <a:pt x="231679" y="364880"/>
                  </a:lnTo>
                  <a:lnTo>
                    <a:pt x="240653" y="337923"/>
                  </a:lnTo>
                  <a:lnTo>
                    <a:pt x="244547" y="306035"/>
                  </a:lnTo>
                  <a:lnTo>
                    <a:pt x="247575" y="281002"/>
                  </a:lnTo>
                  <a:lnTo>
                    <a:pt x="249979" y="254001"/>
                  </a:lnTo>
                  <a:lnTo>
                    <a:pt x="248401" y="226126"/>
                  </a:lnTo>
                  <a:lnTo>
                    <a:pt x="249288" y="197861"/>
                  </a:lnTo>
                  <a:lnTo>
                    <a:pt x="252327" y="170218"/>
                  </a:lnTo>
                  <a:lnTo>
                    <a:pt x="256324" y="144703"/>
                  </a:lnTo>
                  <a:lnTo>
                    <a:pt x="260746" y="120134"/>
                  </a:lnTo>
                  <a:lnTo>
                    <a:pt x="269815" y="86106"/>
                  </a:lnTo>
                  <a:lnTo>
                    <a:pt x="280440" y="58032"/>
                  </a:lnTo>
                  <a:lnTo>
                    <a:pt x="284429" y="42985"/>
                  </a:lnTo>
                  <a:lnTo>
                    <a:pt x="284756" y="20389"/>
                  </a:lnTo>
                  <a:lnTo>
                    <a:pt x="287935" y="11967"/>
                  </a:lnTo>
                  <a:lnTo>
                    <a:pt x="289894" y="9721"/>
                  </a:lnTo>
                  <a:lnTo>
                    <a:pt x="291994" y="8224"/>
                  </a:lnTo>
                  <a:lnTo>
                    <a:pt x="294187" y="8019"/>
                  </a:lnTo>
                  <a:lnTo>
                    <a:pt x="298741" y="9909"/>
                  </a:lnTo>
                  <a:lnTo>
                    <a:pt x="305767" y="23020"/>
                  </a:lnTo>
                  <a:lnTo>
                    <a:pt x="311931" y="50371"/>
                  </a:lnTo>
                  <a:lnTo>
                    <a:pt x="326521" y="81134"/>
                  </a:lnTo>
                  <a:lnTo>
                    <a:pt x="341251" y="116178"/>
                  </a:lnTo>
                  <a:lnTo>
                    <a:pt x="350879" y="142646"/>
                  </a:lnTo>
                  <a:lnTo>
                    <a:pt x="362567" y="170284"/>
                  </a:lnTo>
                  <a:lnTo>
                    <a:pt x="374905" y="198443"/>
                  </a:lnTo>
                  <a:lnTo>
                    <a:pt x="385680" y="226833"/>
                  </a:lnTo>
                  <a:lnTo>
                    <a:pt x="395761" y="257443"/>
                  </a:lnTo>
                  <a:lnTo>
                    <a:pt x="405533" y="288774"/>
                  </a:lnTo>
                  <a:lnTo>
                    <a:pt x="415168" y="318574"/>
                  </a:lnTo>
                  <a:lnTo>
                    <a:pt x="422625" y="347693"/>
                  </a:lnTo>
                  <a:lnTo>
                    <a:pt x="429379" y="375717"/>
                  </a:lnTo>
                  <a:lnTo>
                    <a:pt x="437672" y="401401"/>
                  </a:lnTo>
                  <a:lnTo>
                    <a:pt x="448766" y="426045"/>
                  </a:lnTo>
                  <a:lnTo>
                    <a:pt x="468400" y="460115"/>
                  </a:lnTo>
                  <a:lnTo>
                    <a:pt x="489298" y="492435"/>
                  </a:lnTo>
                  <a:lnTo>
                    <a:pt x="512689" y="522913"/>
                  </a:lnTo>
                  <a:lnTo>
                    <a:pt x="542896" y="555443"/>
                  </a:lnTo>
                  <a:lnTo>
                    <a:pt x="567656" y="5695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" name="SMARTInkShape-315"/>
            <p:cNvSpPr/>
            <p:nvPr/>
          </p:nvSpPr>
          <p:spPr>
            <a:xfrm>
              <a:off x="1410039" y="1708873"/>
              <a:ext cx="197306" cy="191366"/>
            </a:xfrm>
            <a:custGeom>
              <a:avLst/>
              <a:gdLst/>
              <a:ahLst/>
              <a:cxnLst/>
              <a:rect l="0" t="0" r="0" b="0"/>
              <a:pathLst>
                <a:path w="197306" h="191366">
                  <a:moveTo>
                    <a:pt x="40142" y="177077"/>
                  </a:moveTo>
                  <a:lnTo>
                    <a:pt x="40142" y="173285"/>
                  </a:lnTo>
                  <a:lnTo>
                    <a:pt x="39349" y="172167"/>
                  </a:lnTo>
                  <a:lnTo>
                    <a:pt x="38026" y="171423"/>
                  </a:lnTo>
                  <a:lnTo>
                    <a:pt x="36350" y="170926"/>
                  </a:lnTo>
                  <a:lnTo>
                    <a:pt x="36027" y="169801"/>
                  </a:lnTo>
                  <a:lnTo>
                    <a:pt x="39443" y="160077"/>
                  </a:lnTo>
                  <a:lnTo>
                    <a:pt x="46182" y="155499"/>
                  </a:lnTo>
                  <a:lnTo>
                    <a:pt x="76656" y="138017"/>
                  </a:lnTo>
                  <a:lnTo>
                    <a:pt x="111684" y="115038"/>
                  </a:lnTo>
                  <a:lnTo>
                    <a:pt x="145196" y="85681"/>
                  </a:lnTo>
                  <a:lnTo>
                    <a:pt x="165933" y="65449"/>
                  </a:lnTo>
                  <a:lnTo>
                    <a:pt x="171456" y="53646"/>
                  </a:lnTo>
                  <a:lnTo>
                    <a:pt x="175615" y="21605"/>
                  </a:lnTo>
                  <a:lnTo>
                    <a:pt x="174114" y="17866"/>
                  </a:lnTo>
                  <a:lnTo>
                    <a:pt x="168212" y="11596"/>
                  </a:lnTo>
                  <a:lnTo>
                    <a:pt x="155965" y="3603"/>
                  </a:lnTo>
                  <a:lnTo>
                    <a:pt x="142282" y="0"/>
                  </a:lnTo>
                  <a:lnTo>
                    <a:pt x="117732" y="4486"/>
                  </a:lnTo>
                  <a:lnTo>
                    <a:pt x="87836" y="15132"/>
                  </a:lnTo>
                  <a:lnTo>
                    <a:pt x="65122" y="27758"/>
                  </a:lnTo>
                  <a:lnTo>
                    <a:pt x="35640" y="46246"/>
                  </a:lnTo>
                  <a:lnTo>
                    <a:pt x="24118" y="57811"/>
                  </a:lnTo>
                  <a:lnTo>
                    <a:pt x="1361" y="90916"/>
                  </a:lnTo>
                  <a:lnTo>
                    <a:pt x="0" y="95824"/>
                  </a:lnTo>
                  <a:lnTo>
                    <a:pt x="3669" y="130815"/>
                  </a:lnTo>
                  <a:lnTo>
                    <a:pt x="8322" y="140906"/>
                  </a:lnTo>
                  <a:lnTo>
                    <a:pt x="24244" y="160319"/>
                  </a:lnTo>
                  <a:lnTo>
                    <a:pt x="41781" y="170877"/>
                  </a:lnTo>
                  <a:lnTo>
                    <a:pt x="69041" y="180762"/>
                  </a:lnTo>
                  <a:lnTo>
                    <a:pt x="99473" y="185654"/>
                  </a:lnTo>
                  <a:lnTo>
                    <a:pt x="128630" y="189673"/>
                  </a:lnTo>
                  <a:lnTo>
                    <a:pt x="158171" y="190863"/>
                  </a:lnTo>
                  <a:lnTo>
                    <a:pt x="197305" y="1913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" name="SMARTInkShape-316"/>
            <p:cNvSpPr/>
            <p:nvPr/>
          </p:nvSpPr>
          <p:spPr>
            <a:xfrm>
              <a:off x="1616738" y="1714500"/>
              <a:ext cx="204596" cy="192882"/>
            </a:xfrm>
            <a:custGeom>
              <a:avLst/>
              <a:gdLst/>
              <a:ahLst/>
              <a:cxnLst/>
              <a:rect l="0" t="0" r="0" b="0"/>
              <a:pathLst>
                <a:path w="204596" h="192882">
                  <a:moveTo>
                    <a:pt x="119193" y="0"/>
                  </a:moveTo>
                  <a:lnTo>
                    <a:pt x="84873" y="0"/>
                  </a:lnTo>
                  <a:lnTo>
                    <a:pt x="55176" y="794"/>
                  </a:lnTo>
                  <a:lnTo>
                    <a:pt x="26379" y="7771"/>
                  </a:lnTo>
                  <a:lnTo>
                    <a:pt x="9143" y="14473"/>
                  </a:lnTo>
                  <a:lnTo>
                    <a:pt x="5345" y="16793"/>
                  </a:lnTo>
                  <a:lnTo>
                    <a:pt x="2813" y="19926"/>
                  </a:lnTo>
                  <a:lnTo>
                    <a:pt x="0" y="27642"/>
                  </a:lnTo>
                  <a:lnTo>
                    <a:pt x="44" y="31128"/>
                  </a:lnTo>
                  <a:lnTo>
                    <a:pt x="2209" y="37118"/>
                  </a:lnTo>
                  <a:lnTo>
                    <a:pt x="10050" y="42426"/>
                  </a:lnTo>
                  <a:lnTo>
                    <a:pt x="44671" y="59228"/>
                  </a:lnTo>
                  <a:lnTo>
                    <a:pt x="79514" y="72818"/>
                  </a:lnTo>
                  <a:lnTo>
                    <a:pt x="111317" y="80666"/>
                  </a:lnTo>
                  <a:lnTo>
                    <a:pt x="142083" y="91811"/>
                  </a:lnTo>
                  <a:lnTo>
                    <a:pt x="171307" y="101375"/>
                  </a:lnTo>
                  <a:lnTo>
                    <a:pt x="192490" y="113028"/>
                  </a:lnTo>
                  <a:lnTo>
                    <a:pt x="199395" y="119820"/>
                  </a:lnTo>
                  <a:lnTo>
                    <a:pt x="201236" y="122743"/>
                  </a:lnTo>
                  <a:lnTo>
                    <a:pt x="203827" y="134440"/>
                  </a:lnTo>
                  <a:lnTo>
                    <a:pt x="204595" y="144168"/>
                  </a:lnTo>
                  <a:lnTo>
                    <a:pt x="202658" y="149535"/>
                  </a:lnTo>
                  <a:lnTo>
                    <a:pt x="201030" y="152078"/>
                  </a:lnTo>
                  <a:lnTo>
                    <a:pt x="187362" y="159448"/>
                  </a:lnTo>
                  <a:lnTo>
                    <a:pt x="152365" y="171437"/>
                  </a:lnTo>
                  <a:lnTo>
                    <a:pt x="120101" y="180972"/>
                  </a:lnTo>
                  <a:lnTo>
                    <a:pt x="69187" y="1928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" name="SMARTInkShape-317"/>
            <p:cNvSpPr/>
            <p:nvPr/>
          </p:nvSpPr>
          <p:spPr>
            <a:xfrm>
              <a:off x="1850231" y="1750230"/>
              <a:ext cx="114301" cy="142865"/>
            </a:xfrm>
            <a:custGeom>
              <a:avLst/>
              <a:gdLst/>
              <a:ahLst/>
              <a:cxnLst/>
              <a:rect l="0" t="0" r="0" b="0"/>
              <a:pathLst>
                <a:path w="114301" h="142865">
                  <a:moveTo>
                    <a:pt x="114300" y="7133"/>
                  </a:moveTo>
                  <a:lnTo>
                    <a:pt x="114300" y="283"/>
                  </a:lnTo>
                  <a:lnTo>
                    <a:pt x="83237" y="0"/>
                  </a:lnTo>
                  <a:lnTo>
                    <a:pt x="52866" y="3783"/>
                  </a:lnTo>
                  <a:lnTo>
                    <a:pt x="17338" y="16782"/>
                  </a:lnTo>
                  <a:lnTo>
                    <a:pt x="9558" y="23592"/>
                  </a:lnTo>
                  <a:lnTo>
                    <a:pt x="4248" y="31117"/>
                  </a:lnTo>
                  <a:lnTo>
                    <a:pt x="1888" y="37107"/>
                  </a:lnTo>
                  <a:lnTo>
                    <a:pt x="2956" y="44531"/>
                  </a:lnTo>
                  <a:lnTo>
                    <a:pt x="6076" y="52329"/>
                  </a:lnTo>
                  <a:lnTo>
                    <a:pt x="10109" y="58441"/>
                  </a:lnTo>
                  <a:lnTo>
                    <a:pt x="31366" y="74535"/>
                  </a:lnTo>
                  <a:lnTo>
                    <a:pt x="63199" y="90885"/>
                  </a:lnTo>
                  <a:lnTo>
                    <a:pt x="98281" y="105298"/>
                  </a:lnTo>
                  <a:lnTo>
                    <a:pt x="106651" y="113203"/>
                  </a:lnTo>
                  <a:lnTo>
                    <a:pt x="108407" y="117534"/>
                  </a:lnTo>
                  <a:lnTo>
                    <a:pt x="108242" y="126579"/>
                  </a:lnTo>
                  <a:lnTo>
                    <a:pt x="103911" y="130420"/>
                  </a:lnTo>
                  <a:lnTo>
                    <a:pt x="80442" y="138824"/>
                  </a:lnTo>
                  <a:lnTo>
                    <a:pt x="46900" y="142332"/>
                  </a:lnTo>
                  <a:lnTo>
                    <a:pt x="11225" y="142833"/>
                  </a:lnTo>
                  <a:lnTo>
                    <a:pt x="0" y="1428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" name="SMARTInkShape-318"/>
            <p:cNvSpPr/>
            <p:nvPr/>
          </p:nvSpPr>
          <p:spPr>
            <a:xfrm>
              <a:off x="2022282" y="1786025"/>
              <a:ext cx="120844" cy="124249"/>
            </a:xfrm>
            <a:custGeom>
              <a:avLst/>
              <a:gdLst/>
              <a:ahLst/>
              <a:cxnLst/>
              <a:rect l="0" t="0" r="0" b="0"/>
              <a:pathLst>
                <a:path w="120844" h="124249">
                  <a:moveTo>
                    <a:pt x="92268" y="7056"/>
                  </a:moveTo>
                  <a:lnTo>
                    <a:pt x="96060" y="7056"/>
                  </a:lnTo>
                  <a:lnTo>
                    <a:pt x="97178" y="6263"/>
                  </a:lnTo>
                  <a:lnTo>
                    <a:pt x="97922" y="4940"/>
                  </a:lnTo>
                  <a:lnTo>
                    <a:pt x="99118" y="905"/>
                  </a:lnTo>
                  <a:lnTo>
                    <a:pt x="101398" y="354"/>
                  </a:lnTo>
                  <a:lnTo>
                    <a:pt x="103469" y="109"/>
                  </a:lnTo>
                  <a:lnTo>
                    <a:pt x="101744" y="0"/>
                  </a:lnTo>
                  <a:lnTo>
                    <a:pt x="68439" y="14389"/>
                  </a:lnTo>
                  <a:lnTo>
                    <a:pt x="37996" y="27555"/>
                  </a:lnTo>
                  <a:lnTo>
                    <a:pt x="18332" y="40823"/>
                  </a:lnTo>
                  <a:lnTo>
                    <a:pt x="9666" y="52226"/>
                  </a:lnTo>
                  <a:lnTo>
                    <a:pt x="2441" y="69917"/>
                  </a:lnTo>
                  <a:lnTo>
                    <a:pt x="0" y="90117"/>
                  </a:lnTo>
                  <a:lnTo>
                    <a:pt x="5603" y="115158"/>
                  </a:lnTo>
                  <a:lnTo>
                    <a:pt x="8242" y="120718"/>
                  </a:lnTo>
                  <a:lnTo>
                    <a:pt x="10057" y="123312"/>
                  </a:lnTo>
                  <a:lnTo>
                    <a:pt x="12854" y="124248"/>
                  </a:lnTo>
                  <a:lnTo>
                    <a:pt x="33254" y="121894"/>
                  </a:lnTo>
                  <a:lnTo>
                    <a:pt x="37051" y="120127"/>
                  </a:lnTo>
                  <a:lnTo>
                    <a:pt x="68763" y="90143"/>
                  </a:lnTo>
                  <a:lnTo>
                    <a:pt x="73884" y="79438"/>
                  </a:lnTo>
                  <a:lnTo>
                    <a:pt x="77171" y="59630"/>
                  </a:lnTo>
                  <a:lnTo>
                    <a:pt x="73948" y="45211"/>
                  </a:lnTo>
                  <a:lnTo>
                    <a:pt x="64537" y="25594"/>
                  </a:lnTo>
                  <a:lnTo>
                    <a:pt x="64256" y="25765"/>
                  </a:lnTo>
                  <a:lnTo>
                    <a:pt x="64068" y="26672"/>
                  </a:lnTo>
                  <a:lnTo>
                    <a:pt x="58858" y="33832"/>
                  </a:lnTo>
                  <a:lnTo>
                    <a:pt x="57575" y="38271"/>
                  </a:lnTo>
                  <a:lnTo>
                    <a:pt x="56589" y="71546"/>
                  </a:lnTo>
                  <a:lnTo>
                    <a:pt x="56576" y="76243"/>
                  </a:lnTo>
                  <a:lnTo>
                    <a:pt x="58948" y="80168"/>
                  </a:lnTo>
                  <a:lnTo>
                    <a:pt x="83287" y="97273"/>
                  </a:lnTo>
                  <a:lnTo>
                    <a:pt x="100190" y="103814"/>
                  </a:lnTo>
                  <a:lnTo>
                    <a:pt x="120843" y="1070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" name="SMARTInkShape-319"/>
            <p:cNvSpPr/>
            <p:nvPr/>
          </p:nvSpPr>
          <p:spPr>
            <a:xfrm>
              <a:off x="2172233" y="1757784"/>
              <a:ext cx="420949" cy="333467"/>
            </a:xfrm>
            <a:custGeom>
              <a:avLst/>
              <a:gdLst/>
              <a:ahLst/>
              <a:cxnLst/>
              <a:rect l="0" t="0" r="0" b="0"/>
              <a:pathLst>
                <a:path w="420949" h="333467">
                  <a:moveTo>
                    <a:pt x="85192" y="35297"/>
                  </a:moveTo>
                  <a:lnTo>
                    <a:pt x="71767" y="29643"/>
                  </a:lnTo>
                  <a:lnTo>
                    <a:pt x="69098" y="29146"/>
                  </a:lnTo>
                  <a:lnTo>
                    <a:pt x="66525" y="29609"/>
                  </a:lnTo>
                  <a:lnTo>
                    <a:pt x="43841" y="42666"/>
                  </a:lnTo>
                  <a:lnTo>
                    <a:pt x="11947" y="73685"/>
                  </a:lnTo>
                  <a:lnTo>
                    <a:pt x="3518" y="86976"/>
                  </a:lnTo>
                  <a:lnTo>
                    <a:pt x="667" y="96294"/>
                  </a:lnTo>
                  <a:lnTo>
                    <a:pt x="0" y="101565"/>
                  </a:lnTo>
                  <a:lnTo>
                    <a:pt x="1821" y="106554"/>
                  </a:lnTo>
                  <a:lnTo>
                    <a:pt x="3417" y="108995"/>
                  </a:lnTo>
                  <a:lnTo>
                    <a:pt x="6069" y="109829"/>
                  </a:lnTo>
                  <a:lnTo>
                    <a:pt x="26217" y="107299"/>
                  </a:lnTo>
                  <a:lnTo>
                    <a:pt x="30000" y="105524"/>
                  </a:lnTo>
                  <a:lnTo>
                    <a:pt x="36321" y="99317"/>
                  </a:lnTo>
                  <a:lnTo>
                    <a:pt x="39659" y="93384"/>
                  </a:lnTo>
                  <a:lnTo>
                    <a:pt x="54617" y="58684"/>
                  </a:lnTo>
                  <a:lnTo>
                    <a:pt x="56222" y="51382"/>
                  </a:lnTo>
                  <a:lnTo>
                    <a:pt x="58558" y="54617"/>
                  </a:lnTo>
                  <a:lnTo>
                    <a:pt x="60292" y="57702"/>
                  </a:lnTo>
                  <a:lnTo>
                    <a:pt x="63869" y="89582"/>
                  </a:lnTo>
                  <a:lnTo>
                    <a:pt x="69280" y="122573"/>
                  </a:lnTo>
                  <a:lnTo>
                    <a:pt x="74376" y="155636"/>
                  </a:lnTo>
                  <a:lnTo>
                    <a:pt x="84545" y="185430"/>
                  </a:lnTo>
                  <a:lnTo>
                    <a:pt x="96500" y="220440"/>
                  </a:lnTo>
                  <a:lnTo>
                    <a:pt x="106505" y="254990"/>
                  </a:lnTo>
                  <a:lnTo>
                    <a:pt x="116125" y="284980"/>
                  </a:lnTo>
                  <a:lnTo>
                    <a:pt x="116667" y="297344"/>
                  </a:lnTo>
                  <a:lnTo>
                    <a:pt x="111905" y="325875"/>
                  </a:lnTo>
                  <a:lnTo>
                    <a:pt x="110144" y="329028"/>
                  </a:lnTo>
                  <a:lnTo>
                    <a:pt x="106589" y="331130"/>
                  </a:lnTo>
                  <a:lnTo>
                    <a:pt x="96290" y="333466"/>
                  </a:lnTo>
                  <a:lnTo>
                    <a:pt x="70274" y="329262"/>
                  </a:lnTo>
                  <a:lnTo>
                    <a:pt x="42205" y="318672"/>
                  </a:lnTo>
                  <a:lnTo>
                    <a:pt x="17522" y="301528"/>
                  </a:lnTo>
                  <a:lnTo>
                    <a:pt x="6051" y="283778"/>
                  </a:lnTo>
                  <a:lnTo>
                    <a:pt x="1418" y="267230"/>
                  </a:lnTo>
                  <a:lnTo>
                    <a:pt x="3149" y="261357"/>
                  </a:lnTo>
                  <a:lnTo>
                    <a:pt x="23037" y="234820"/>
                  </a:lnTo>
                  <a:lnTo>
                    <a:pt x="57692" y="204447"/>
                  </a:lnTo>
                  <a:lnTo>
                    <a:pt x="90902" y="179835"/>
                  </a:lnTo>
                  <a:lnTo>
                    <a:pt x="117575" y="164377"/>
                  </a:lnTo>
                  <a:lnTo>
                    <a:pt x="150614" y="149743"/>
                  </a:lnTo>
                  <a:lnTo>
                    <a:pt x="183422" y="135353"/>
                  </a:lnTo>
                  <a:lnTo>
                    <a:pt x="211135" y="121035"/>
                  </a:lnTo>
                  <a:lnTo>
                    <a:pt x="241832" y="101975"/>
                  </a:lnTo>
                  <a:lnTo>
                    <a:pt x="264329" y="78013"/>
                  </a:lnTo>
                  <a:lnTo>
                    <a:pt x="279899" y="52260"/>
                  </a:lnTo>
                  <a:lnTo>
                    <a:pt x="283641" y="37766"/>
                  </a:lnTo>
                  <a:lnTo>
                    <a:pt x="282400" y="30309"/>
                  </a:lnTo>
                  <a:lnTo>
                    <a:pt x="279355" y="21648"/>
                  </a:lnTo>
                  <a:lnTo>
                    <a:pt x="278928" y="19054"/>
                  </a:lnTo>
                  <a:lnTo>
                    <a:pt x="274220" y="14055"/>
                  </a:lnTo>
                  <a:lnTo>
                    <a:pt x="258663" y="2778"/>
                  </a:lnTo>
                  <a:lnTo>
                    <a:pt x="241023" y="0"/>
                  </a:lnTo>
                  <a:lnTo>
                    <a:pt x="233561" y="3999"/>
                  </a:lnTo>
                  <a:lnTo>
                    <a:pt x="208608" y="22887"/>
                  </a:lnTo>
                  <a:lnTo>
                    <a:pt x="183932" y="58250"/>
                  </a:lnTo>
                  <a:lnTo>
                    <a:pt x="168633" y="89782"/>
                  </a:lnTo>
                  <a:lnTo>
                    <a:pt x="168050" y="99464"/>
                  </a:lnTo>
                  <a:lnTo>
                    <a:pt x="174143" y="118616"/>
                  </a:lnTo>
                  <a:lnTo>
                    <a:pt x="188277" y="132921"/>
                  </a:lnTo>
                  <a:lnTo>
                    <a:pt x="215180" y="151183"/>
                  </a:lnTo>
                  <a:lnTo>
                    <a:pt x="241888" y="160562"/>
                  </a:lnTo>
                  <a:lnTo>
                    <a:pt x="274584" y="168368"/>
                  </a:lnTo>
                  <a:lnTo>
                    <a:pt x="309407" y="174915"/>
                  </a:lnTo>
                  <a:lnTo>
                    <a:pt x="344860" y="177207"/>
                  </a:lnTo>
                  <a:lnTo>
                    <a:pt x="379706" y="177886"/>
                  </a:lnTo>
                  <a:lnTo>
                    <a:pt x="420948" y="178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22" name="SMARTInkShape-Group52"/>
          <p:cNvGrpSpPr/>
          <p:nvPr/>
        </p:nvGrpSpPr>
        <p:grpSpPr>
          <a:xfrm>
            <a:off x="1959045" y="2300288"/>
            <a:ext cx="1948587" cy="481616"/>
            <a:chOff x="1959045" y="2300288"/>
            <a:chExt cx="1948587" cy="481616"/>
          </a:xfrm>
        </p:grpSpPr>
        <p:sp>
          <p:nvSpPr>
            <p:cNvPr id="11" name="SMARTInkShape-320"/>
            <p:cNvSpPr/>
            <p:nvPr/>
          </p:nvSpPr>
          <p:spPr>
            <a:xfrm>
              <a:off x="1959045" y="2378869"/>
              <a:ext cx="161992" cy="199179"/>
            </a:xfrm>
            <a:custGeom>
              <a:avLst/>
              <a:gdLst/>
              <a:ahLst/>
              <a:cxnLst/>
              <a:rect l="0" t="0" r="0" b="0"/>
              <a:pathLst>
                <a:path w="161992" h="199179">
                  <a:moveTo>
                    <a:pt x="126930" y="28575"/>
                  </a:moveTo>
                  <a:lnTo>
                    <a:pt x="123138" y="24782"/>
                  </a:lnTo>
                  <a:lnTo>
                    <a:pt x="119159" y="22920"/>
                  </a:lnTo>
                  <a:lnTo>
                    <a:pt x="110137" y="21725"/>
                  </a:lnTo>
                  <a:lnTo>
                    <a:pt x="105444" y="23678"/>
                  </a:lnTo>
                  <a:lnTo>
                    <a:pt x="94105" y="29241"/>
                  </a:lnTo>
                  <a:lnTo>
                    <a:pt x="68941" y="42024"/>
                  </a:lnTo>
                  <a:lnTo>
                    <a:pt x="33951" y="72268"/>
                  </a:lnTo>
                  <a:lnTo>
                    <a:pt x="21312" y="86094"/>
                  </a:lnTo>
                  <a:lnTo>
                    <a:pt x="3935" y="121492"/>
                  </a:lnTo>
                  <a:lnTo>
                    <a:pt x="0" y="142889"/>
                  </a:lnTo>
                  <a:lnTo>
                    <a:pt x="2626" y="160518"/>
                  </a:lnTo>
                  <a:lnTo>
                    <a:pt x="12223" y="175795"/>
                  </a:lnTo>
                  <a:lnTo>
                    <a:pt x="25121" y="190376"/>
                  </a:lnTo>
                  <a:lnTo>
                    <a:pt x="36438" y="195736"/>
                  </a:lnTo>
                  <a:lnTo>
                    <a:pt x="63106" y="199178"/>
                  </a:lnTo>
                  <a:lnTo>
                    <a:pt x="84207" y="195981"/>
                  </a:lnTo>
                  <a:lnTo>
                    <a:pt x="101747" y="186215"/>
                  </a:lnTo>
                  <a:lnTo>
                    <a:pt x="134520" y="156284"/>
                  </a:lnTo>
                  <a:lnTo>
                    <a:pt x="146972" y="142485"/>
                  </a:lnTo>
                  <a:lnTo>
                    <a:pt x="155152" y="128414"/>
                  </a:lnTo>
                  <a:lnTo>
                    <a:pt x="161168" y="95069"/>
                  </a:lnTo>
                  <a:lnTo>
                    <a:pt x="161991" y="79559"/>
                  </a:lnTo>
                  <a:lnTo>
                    <a:pt x="158123" y="64728"/>
                  </a:lnTo>
                  <a:lnTo>
                    <a:pt x="139331" y="29240"/>
                  </a:lnTo>
                  <a:lnTo>
                    <a:pt x="126371" y="16601"/>
                  </a:lnTo>
                  <a:lnTo>
                    <a:pt x="9835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2" name="SMARTInkShape-321"/>
            <p:cNvSpPr/>
            <p:nvPr/>
          </p:nvSpPr>
          <p:spPr>
            <a:xfrm>
              <a:off x="2114550" y="2343341"/>
              <a:ext cx="600076" cy="438563"/>
            </a:xfrm>
            <a:custGeom>
              <a:avLst/>
              <a:gdLst/>
              <a:ahLst/>
              <a:cxnLst/>
              <a:rect l="0" t="0" r="0" b="0"/>
              <a:pathLst>
                <a:path w="600076" h="438563">
                  <a:moveTo>
                    <a:pt x="0" y="142684"/>
                  </a:moveTo>
                  <a:lnTo>
                    <a:pt x="0" y="152627"/>
                  </a:lnTo>
                  <a:lnTo>
                    <a:pt x="2117" y="157157"/>
                  </a:lnTo>
                  <a:lnTo>
                    <a:pt x="3792" y="159477"/>
                  </a:lnTo>
                  <a:lnTo>
                    <a:pt x="25614" y="175235"/>
                  </a:lnTo>
                  <a:lnTo>
                    <a:pt x="33166" y="177464"/>
                  </a:lnTo>
                  <a:lnTo>
                    <a:pt x="38024" y="177986"/>
                  </a:lnTo>
                  <a:lnTo>
                    <a:pt x="39637" y="177331"/>
                  </a:lnTo>
                  <a:lnTo>
                    <a:pt x="40712" y="176101"/>
                  </a:lnTo>
                  <a:lnTo>
                    <a:pt x="41429" y="174487"/>
                  </a:lnTo>
                  <a:lnTo>
                    <a:pt x="44923" y="140322"/>
                  </a:lnTo>
                  <a:lnTo>
                    <a:pt x="49337" y="107448"/>
                  </a:lnTo>
                  <a:lnTo>
                    <a:pt x="49918" y="77356"/>
                  </a:lnTo>
                  <a:lnTo>
                    <a:pt x="43848" y="45380"/>
                  </a:lnTo>
                  <a:lnTo>
                    <a:pt x="42949" y="20299"/>
                  </a:lnTo>
                  <a:lnTo>
                    <a:pt x="44508" y="17438"/>
                  </a:lnTo>
                  <a:lnTo>
                    <a:pt x="54286" y="9618"/>
                  </a:lnTo>
                  <a:lnTo>
                    <a:pt x="62756" y="4698"/>
                  </a:lnTo>
                  <a:lnTo>
                    <a:pt x="80242" y="1257"/>
                  </a:lnTo>
                  <a:lnTo>
                    <a:pt x="114519" y="0"/>
                  </a:lnTo>
                  <a:lnTo>
                    <a:pt x="146710" y="3639"/>
                  </a:lnTo>
                  <a:lnTo>
                    <a:pt x="178734" y="7092"/>
                  </a:lnTo>
                  <a:lnTo>
                    <a:pt x="212694" y="12478"/>
                  </a:lnTo>
                  <a:lnTo>
                    <a:pt x="244115" y="13883"/>
                  </a:lnTo>
                  <a:lnTo>
                    <a:pt x="263438" y="14088"/>
                  </a:lnTo>
                  <a:lnTo>
                    <a:pt x="254298" y="24039"/>
                  </a:lnTo>
                  <a:lnTo>
                    <a:pt x="221001" y="50927"/>
                  </a:lnTo>
                  <a:lnTo>
                    <a:pt x="205358" y="67695"/>
                  </a:lnTo>
                  <a:lnTo>
                    <a:pt x="181050" y="102548"/>
                  </a:lnTo>
                  <a:lnTo>
                    <a:pt x="175717" y="115321"/>
                  </a:lnTo>
                  <a:lnTo>
                    <a:pt x="172293" y="139131"/>
                  </a:lnTo>
                  <a:lnTo>
                    <a:pt x="173941" y="147190"/>
                  </a:lnTo>
                  <a:lnTo>
                    <a:pt x="179332" y="156190"/>
                  </a:lnTo>
                  <a:lnTo>
                    <a:pt x="181467" y="158832"/>
                  </a:lnTo>
                  <a:lnTo>
                    <a:pt x="190190" y="161767"/>
                  </a:lnTo>
                  <a:lnTo>
                    <a:pt x="201210" y="162278"/>
                  </a:lnTo>
                  <a:lnTo>
                    <a:pt x="226061" y="154035"/>
                  </a:lnTo>
                  <a:lnTo>
                    <a:pt x="240460" y="143489"/>
                  </a:lnTo>
                  <a:lnTo>
                    <a:pt x="253844" y="125704"/>
                  </a:lnTo>
                  <a:lnTo>
                    <a:pt x="270014" y="95488"/>
                  </a:lnTo>
                  <a:lnTo>
                    <a:pt x="270497" y="95345"/>
                  </a:lnTo>
                  <a:lnTo>
                    <a:pt x="270819" y="96043"/>
                  </a:lnTo>
                  <a:lnTo>
                    <a:pt x="271335" y="102867"/>
                  </a:lnTo>
                  <a:lnTo>
                    <a:pt x="265301" y="136435"/>
                  </a:lnTo>
                  <a:lnTo>
                    <a:pt x="270216" y="169995"/>
                  </a:lnTo>
                  <a:lnTo>
                    <a:pt x="276561" y="198578"/>
                  </a:lnTo>
                  <a:lnTo>
                    <a:pt x="284262" y="231829"/>
                  </a:lnTo>
                  <a:lnTo>
                    <a:pt x="295451" y="266817"/>
                  </a:lnTo>
                  <a:lnTo>
                    <a:pt x="304147" y="301525"/>
                  </a:lnTo>
                  <a:lnTo>
                    <a:pt x="312544" y="332270"/>
                  </a:lnTo>
                  <a:lnTo>
                    <a:pt x="323146" y="361488"/>
                  </a:lnTo>
                  <a:lnTo>
                    <a:pt x="326199" y="389460"/>
                  </a:lnTo>
                  <a:lnTo>
                    <a:pt x="321195" y="423885"/>
                  </a:lnTo>
                  <a:lnTo>
                    <a:pt x="315919" y="432554"/>
                  </a:lnTo>
                  <a:lnTo>
                    <a:pt x="311594" y="437674"/>
                  </a:lnTo>
                  <a:lnTo>
                    <a:pt x="308536" y="438562"/>
                  </a:lnTo>
                  <a:lnTo>
                    <a:pt x="295853" y="436021"/>
                  </a:lnTo>
                  <a:lnTo>
                    <a:pt x="270636" y="425935"/>
                  </a:lnTo>
                  <a:lnTo>
                    <a:pt x="242724" y="405098"/>
                  </a:lnTo>
                  <a:lnTo>
                    <a:pt x="225200" y="385007"/>
                  </a:lnTo>
                  <a:lnTo>
                    <a:pt x="213746" y="360181"/>
                  </a:lnTo>
                  <a:lnTo>
                    <a:pt x="209118" y="332716"/>
                  </a:lnTo>
                  <a:lnTo>
                    <a:pt x="207746" y="304470"/>
                  </a:lnTo>
                  <a:lnTo>
                    <a:pt x="213775" y="285497"/>
                  </a:lnTo>
                  <a:lnTo>
                    <a:pt x="230557" y="254849"/>
                  </a:lnTo>
                  <a:lnTo>
                    <a:pt x="252728" y="222749"/>
                  </a:lnTo>
                  <a:lnTo>
                    <a:pt x="281522" y="195247"/>
                  </a:lnTo>
                  <a:lnTo>
                    <a:pt x="315189" y="169900"/>
                  </a:lnTo>
                  <a:lnTo>
                    <a:pt x="346066" y="144398"/>
                  </a:lnTo>
                  <a:lnTo>
                    <a:pt x="377833" y="118240"/>
                  </a:lnTo>
                  <a:lnTo>
                    <a:pt x="394838" y="103489"/>
                  </a:lnTo>
                  <a:lnTo>
                    <a:pt x="399299" y="96234"/>
                  </a:lnTo>
                  <a:lnTo>
                    <a:pt x="403156" y="94258"/>
                  </a:lnTo>
                  <a:lnTo>
                    <a:pt x="403708" y="94525"/>
                  </a:lnTo>
                  <a:lnTo>
                    <a:pt x="403283" y="95497"/>
                  </a:lnTo>
                  <a:lnTo>
                    <a:pt x="368770" y="131089"/>
                  </a:lnTo>
                  <a:lnTo>
                    <a:pt x="341284" y="164290"/>
                  </a:lnTo>
                  <a:lnTo>
                    <a:pt x="334773" y="175041"/>
                  </a:lnTo>
                  <a:lnTo>
                    <a:pt x="333514" y="179336"/>
                  </a:lnTo>
                  <a:lnTo>
                    <a:pt x="333467" y="182994"/>
                  </a:lnTo>
                  <a:lnTo>
                    <a:pt x="339096" y="198360"/>
                  </a:lnTo>
                  <a:lnTo>
                    <a:pt x="345565" y="208217"/>
                  </a:lnTo>
                  <a:lnTo>
                    <a:pt x="354403" y="211497"/>
                  </a:lnTo>
                  <a:lnTo>
                    <a:pt x="366269" y="212162"/>
                  </a:lnTo>
                  <a:lnTo>
                    <a:pt x="386336" y="207279"/>
                  </a:lnTo>
                  <a:lnTo>
                    <a:pt x="412335" y="191809"/>
                  </a:lnTo>
                  <a:lnTo>
                    <a:pt x="447558" y="159301"/>
                  </a:lnTo>
                  <a:lnTo>
                    <a:pt x="452915" y="149805"/>
                  </a:lnTo>
                  <a:lnTo>
                    <a:pt x="456354" y="130773"/>
                  </a:lnTo>
                  <a:lnTo>
                    <a:pt x="455842" y="128394"/>
                  </a:lnTo>
                  <a:lnTo>
                    <a:pt x="454707" y="127601"/>
                  </a:lnTo>
                  <a:lnTo>
                    <a:pt x="453157" y="127866"/>
                  </a:lnTo>
                  <a:lnTo>
                    <a:pt x="449318" y="132394"/>
                  </a:lnTo>
                  <a:lnTo>
                    <a:pt x="445759" y="139698"/>
                  </a:lnTo>
                  <a:lnTo>
                    <a:pt x="443079" y="171363"/>
                  </a:lnTo>
                  <a:lnTo>
                    <a:pt x="443780" y="180830"/>
                  </a:lnTo>
                  <a:lnTo>
                    <a:pt x="452865" y="204603"/>
                  </a:lnTo>
                  <a:lnTo>
                    <a:pt x="459507" y="212007"/>
                  </a:lnTo>
                  <a:lnTo>
                    <a:pt x="467750" y="217151"/>
                  </a:lnTo>
                  <a:lnTo>
                    <a:pt x="486880" y="220723"/>
                  </a:lnTo>
                  <a:lnTo>
                    <a:pt x="494468" y="216791"/>
                  </a:lnTo>
                  <a:lnTo>
                    <a:pt x="509782" y="207769"/>
                  </a:lnTo>
                  <a:lnTo>
                    <a:pt x="516067" y="205124"/>
                  </a:lnTo>
                  <a:lnTo>
                    <a:pt x="525167" y="195835"/>
                  </a:lnTo>
                  <a:lnTo>
                    <a:pt x="537477" y="174262"/>
                  </a:lnTo>
                  <a:lnTo>
                    <a:pt x="542208" y="138601"/>
                  </a:lnTo>
                  <a:lnTo>
                    <a:pt x="543400" y="128963"/>
                  </a:lnTo>
                  <a:lnTo>
                    <a:pt x="544829" y="126393"/>
                  </a:lnTo>
                  <a:lnTo>
                    <a:pt x="549762" y="121554"/>
                  </a:lnTo>
                  <a:lnTo>
                    <a:pt x="549978" y="125134"/>
                  </a:lnTo>
                  <a:lnTo>
                    <a:pt x="552145" y="129063"/>
                  </a:lnTo>
                  <a:lnTo>
                    <a:pt x="571554" y="164318"/>
                  </a:lnTo>
                  <a:lnTo>
                    <a:pt x="600075" y="2141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3" name="SMARTInkShape-322"/>
            <p:cNvSpPr/>
            <p:nvPr/>
          </p:nvSpPr>
          <p:spPr>
            <a:xfrm>
              <a:off x="2779213" y="2486025"/>
              <a:ext cx="6851" cy="78582"/>
            </a:xfrm>
            <a:custGeom>
              <a:avLst/>
              <a:gdLst/>
              <a:ahLst/>
              <a:cxnLst/>
              <a:rect l="0" t="0" r="0" b="0"/>
              <a:pathLst>
                <a:path w="6851" h="78582">
                  <a:moveTo>
                    <a:pt x="6850" y="0"/>
                  </a:moveTo>
                  <a:lnTo>
                    <a:pt x="6056" y="18354"/>
                  </a:lnTo>
                  <a:lnTo>
                    <a:pt x="699" y="40703"/>
                  </a:lnTo>
                  <a:lnTo>
                    <a:pt x="0" y="54834"/>
                  </a:lnTo>
                  <a:lnTo>
                    <a:pt x="1953" y="62206"/>
                  </a:lnTo>
                  <a:lnTo>
                    <a:pt x="4673" y="68128"/>
                  </a:lnTo>
                  <a:lnTo>
                    <a:pt x="6850" y="785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4" name="SMARTInkShape-323"/>
            <p:cNvSpPr/>
            <p:nvPr/>
          </p:nvSpPr>
          <p:spPr>
            <a:xfrm>
              <a:off x="2778919" y="2393156"/>
              <a:ext cx="7145" cy="14289"/>
            </a:xfrm>
            <a:custGeom>
              <a:avLst/>
              <a:gdLst/>
              <a:ahLst/>
              <a:cxnLst/>
              <a:rect l="0" t="0" r="0" b="0"/>
              <a:pathLst>
                <a:path w="7145" h="14289">
                  <a:moveTo>
                    <a:pt x="7144" y="14288"/>
                  </a:moveTo>
                  <a:lnTo>
                    <a:pt x="7144" y="813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5" name="SMARTInkShape-324"/>
            <p:cNvSpPr/>
            <p:nvPr/>
          </p:nvSpPr>
          <p:spPr>
            <a:xfrm>
              <a:off x="2914650" y="2443163"/>
              <a:ext cx="92870" cy="157163"/>
            </a:xfrm>
            <a:custGeom>
              <a:avLst/>
              <a:gdLst/>
              <a:ahLst/>
              <a:cxnLst/>
              <a:rect l="0" t="0" r="0" b="0"/>
              <a:pathLst>
                <a:path w="92870" h="157163">
                  <a:moveTo>
                    <a:pt x="0" y="0"/>
                  </a:moveTo>
                  <a:lnTo>
                    <a:pt x="3792" y="0"/>
                  </a:lnTo>
                  <a:lnTo>
                    <a:pt x="7771" y="2116"/>
                  </a:lnTo>
                  <a:lnTo>
                    <a:pt x="9943" y="3792"/>
                  </a:lnTo>
                  <a:lnTo>
                    <a:pt x="16590" y="5654"/>
                  </a:lnTo>
                  <a:lnTo>
                    <a:pt x="29257" y="8818"/>
                  </a:lnTo>
                  <a:lnTo>
                    <a:pt x="61952" y="23910"/>
                  </a:lnTo>
                  <a:lnTo>
                    <a:pt x="76212" y="30985"/>
                  </a:lnTo>
                  <a:lnTo>
                    <a:pt x="79383" y="34150"/>
                  </a:lnTo>
                  <a:lnTo>
                    <a:pt x="82906" y="41900"/>
                  </a:lnTo>
                  <a:lnTo>
                    <a:pt x="85477" y="59237"/>
                  </a:lnTo>
                  <a:lnTo>
                    <a:pt x="81859" y="70380"/>
                  </a:lnTo>
                  <a:lnTo>
                    <a:pt x="61874" y="105103"/>
                  </a:lnTo>
                  <a:lnTo>
                    <a:pt x="58550" y="119159"/>
                  </a:lnTo>
                  <a:lnTo>
                    <a:pt x="59889" y="128630"/>
                  </a:lnTo>
                  <a:lnTo>
                    <a:pt x="61357" y="133378"/>
                  </a:lnTo>
                  <a:lnTo>
                    <a:pt x="67222" y="140771"/>
                  </a:lnTo>
                  <a:lnTo>
                    <a:pt x="92869" y="1571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6" name="SMARTInkShape-325"/>
            <p:cNvSpPr/>
            <p:nvPr/>
          </p:nvSpPr>
          <p:spPr>
            <a:xfrm>
              <a:off x="3115508" y="2500313"/>
              <a:ext cx="120612" cy="81700"/>
            </a:xfrm>
            <a:custGeom>
              <a:avLst/>
              <a:gdLst/>
              <a:ahLst/>
              <a:cxnLst/>
              <a:rect l="0" t="0" r="0" b="0"/>
              <a:pathLst>
                <a:path w="120612" h="81700">
                  <a:moveTo>
                    <a:pt x="77748" y="0"/>
                  </a:moveTo>
                  <a:lnTo>
                    <a:pt x="67805" y="0"/>
                  </a:lnTo>
                  <a:lnTo>
                    <a:pt x="63275" y="2116"/>
                  </a:lnTo>
                  <a:lnTo>
                    <a:pt x="32218" y="19926"/>
                  </a:lnTo>
                  <a:lnTo>
                    <a:pt x="5492" y="44736"/>
                  </a:lnTo>
                  <a:lnTo>
                    <a:pt x="1978" y="51103"/>
                  </a:lnTo>
                  <a:lnTo>
                    <a:pt x="0" y="59150"/>
                  </a:lnTo>
                  <a:lnTo>
                    <a:pt x="516" y="61658"/>
                  </a:lnTo>
                  <a:lnTo>
                    <a:pt x="3206" y="66562"/>
                  </a:lnTo>
                  <a:lnTo>
                    <a:pt x="5035" y="68187"/>
                  </a:lnTo>
                  <a:lnTo>
                    <a:pt x="9183" y="69993"/>
                  </a:lnTo>
                  <a:lnTo>
                    <a:pt x="15790" y="68678"/>
                  </a:lnTo>
                  <a:lnTo>
                    <a:pt x="50721" y="54607"/>
                  </a:lnTo>
                  <a:lnTo>
                    <a:pt x="66647" y="45211"/>
                  </a:lnTo>
                  <a:lnTo>
                    <a:pt x="72285" y="40466"/>
                  </a:lnTo>
                  <a:lnTo>
                    <a:pt x="75320" y="35712"/>
                  </a:lnTo>
                  <a:lnTo>
                    <a:pt x="77269" y="29984"/>
                  </a:lnTo>
                  <a:lnTo>
                    <a:pt x="77429" y="30308"/>
                  </a:lnTo>
                  <a:lnTo>
                    <a:pt x="77706" y="38641"/>
                  </a:lnTo>
                  <a:lnTo>
                    <a:pt x="79846" y="43103"/>
                  </a:lnTo>
                  <a:lnTo>
                    <a:pt x="87688" y="56227"/>
                  </a:lnTo>
                  <a:lnTo>
                    <a:pt x="93580" y="71002"/>
                  </a:lnTo>
                  <a:lnTo>
                    <a:pt x="101866" y="80876"/>
                  </a:lnTo>
                  <a:lnTo>
                    <a:pt x="104939" y="81699"/>
                  </a:lnTo>
                  <a:lnTo>
                    <a:pt x="120611" y="785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7" name="SMARTInkShape-326"/>
            <p:cNvSpPr/>
            <p:nvPr/>
          </p:nvSpPr>
          <p:spPr>
            <a:xfrm>
              <a:off x="3343275" y="2300288"/>
              <a:ext cx="14289" cy="235744"/>
            </a:xfrm>
            <a:custGeom>
              <a:avLst/>
              <a:gdLst/>
              <a:ahLst/>
              <a:cxnLst/>
              <a:rect l="0" t="0" r="0" b="0"/>
              <a:pathLst>
                <a:path w="14289" h="235744">
                  <a:moveTo>
                    <a:pt x="14288" y="0"/>
                  </a:moveTo>
                  <a:lnTo>
                    <a:pt x="10495" y="0"/>
                  </a:lnTo>
                  <a:lnTo>
                    <a:pt x="9378" y="793"/>
                  </a:lnTo>
                  <a:lnTo>
                    <a:pt x="8633" y="2116"/>
                  </a:lnTo>
                  <a:lnTo>
                    <a:pt x="7806" y="8084"/>
                  </a:lnTo>
                  <a:lnTo>
                    <a:pt x="3439" y="42829"/>
                  </a:lnTo>
                  <a:lnTo>
                    <a:pt x="679" y="77134"/>
                  </a:lnTo>
                  <a:lnTo>
                    <a:pt x="134" y="112367"/>
                  </a:lnTo>
                  <a:lnTo>
                    <a:pt x="27" y="146285"/>
                  </a:lnTo>
                  <a:lnTo>
                    <a:pt x="8" y="174136"/>
                  </a:lnTo>
                  <a:lnTo>
                    <a:pt x="2" y="205494"/>
                  </a:lnTo>
                  <a:lnTo>
                    <a:pt x="0" y="2357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8" name="SMARTInkShape-327"/>
            <p:cNvSpPr/>
            <p:nvPr/>
          </p:nvSpPr>
          <p:spPr>
            <a:xfrm>
              <a:off x="3203751" y="2436156"/>
              <a:ext cx="282400" cy="157026"/>
            </a:xfrm>
            <a:custGeom>
              <a:avLst/>
              <a:gdLst/>
              <a:ahLst/>
              <a:cxnLst/>
              <a:rect l="0" t="0" r="0" b="0"/>
              <a:pathLst>
                <a:path w="282400" h="157026">
                  <a:moveTo>
                    <a:pt x="3793" y="99875"/>
                  </a:moveTo>
                  <a:lnTo>
                    <a:pt x="0" y="96083"/>
                  </a:lnTo>
                  <a:lnTo>
                    <a:pt x="471" y="93378"/>
                  </a:lnTo>
                  <a:lnTo>
                    <a:pt x="5227" y="86140"/>
                  </a:lnTo>
                  <a:lnTo>
                    <a:pt x="27712" y="68558"/>
                  </a:lnTo>
                  <a:lnTo>
                    <a:pt x="54448" y="53731"/>
                  </a:lnTo>
                  <a:lnTo>
                    <a:pt x="78694" y="41267"/>
                  </a:lnTo>
                  <a:lnTo>
                    <a:pt x="103228" y="29906"/>
                  </a:lnTo>
                  <a:lnTo>
                    <a:pt x="128155" y="20359"/>
                  </a:lnTo>
                  <a:lnTo>
                    <a:pt x="155108" y="13470"/>
                  </a:lnTo>
                  <a:lnTo>
                    <a:pt x="189474" y="5129"/>
                  </a:lnTo>
                  <a:lnTo>
                    <a:pt x="223827" y="903"/>
                  </a:lnTo>
                  <a:lnTo>
                    <a:pt x="253195" y="0"/>
                  </a:lnTo>
                  <a:lnTo>
                    <a:pt x="261747" y="4157"/>
                  </a:lnTo>
                  <a:lnTo>
                    <a:pt x="269252" y="10502"/>
                  </a:lnTo>
                  <a:lnTo>
                    <a:pt x="272587" y="15969"/>
                  </a:lnTo>
                  <a:lnTo>
                    <a:pt x="280558" y="41789"/>
                  </a:lnTo>
                  <a:lnTo>
                    <a:pt x="282156" y="77027"/>
                  </a:lnTo>
                  <a:lnTo>
                    <a:pt x="282327" y="101837"/>
                  </a:lnTo>
                  <a:lnTo>
                    <a:pt x="282378" y="134323"/>
                  </a:lnTo>
                  <a:lnTo>
                    <a:pt x="282399" y="157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19" name="SMARTInkShape-328"/>
            <p:cNvSpPr/>
            <p:nvPr/>
          </p:nvSpPr>
          <p:spPr>
            <a:xfrm>
              <a:off x="3493294" y="2436019"/>
              <a:ext cx="35720" cy="21432"/>
            </a:xfrm>
            <a:custGeom>
              <a:avLst/>
              <a:gdLst/>
              <a:ahLst/>
              <a:cxnLst/>
              <a:rect l="0" t="0" r="0" b="0"/>
              <a:pathLst>
                <a:path w="35720" h="21432">
                  <a:moveTo>
                    <a:pt x="35719" y="21431"/>
                  </a:moveTo>
                  <a:lnTo>
                    <a:pt x="31926" y="13846"/>
                  </a:lnTo>
                  <a:lnTo>
                    <a:pt x="29222" y="1161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0" name="SMARTInkShape-329"/>
            <p:cNvSpPr/>
            <p:nvPr/>
          </p:nvSpPr>
          <p:spPr>
            <a:xfrm>
              <a:off x="3565113" y="2500313"/>
              <a:ext cx="100136" cy="106318"/>
            </a:xfrm>
            <a:custGeom>
              <a:avLst/>
              <a:gdLst/>
              <a:ahLst/>
              <a:cxnLst/>
              <a:rect l="0" t="0" r="0" b="0"/>
              <a:pathLst>
                <a:path w="100136" h="106318">
                  <a:moveTo>
                    <a:pt x="13906" y="0"/>
                  </a:moveTo>
                  <a:lnTo>
                    <a:pt x="13112" y="11406"/>
                  </a:lnTo>
                  <a:lnTo>
                    <a:pt x="2515" y="43174"/>
                  </a:lnTo>
                  <a:lnTo>
                    <a:pt x="0" y="68783"/>
                  </a:lnTo>
                  <a:lnTo>
                    <a:pt x="3524" y="83262"/>
                  </a:lnTo>
                  <a:lnTo>
                    <a:pt x="9595" y="97607"/>
                  </a:lnTo>
                  <a:lnTo>
                    <a:pt x="12619" y="100790"/>
                  </a:lnTo>
                  <a:lnTo>
                    <a:pt x="20213" y="104326"/>
                  </a:lnTo>
                  <a:lnTo>
                    <a:pt x="33413" y="106317"/>
                  </a:lnTo>
                  <a:lnTo>
                    <a:pt x="51171" y="103115"/>
                  </a:lnTo>
                  <a:lnTo>
                    <a:pt x="67722" y="93347"/>
                  </a:lnTo>
                  <a:lnTo>
                    <a:pt x="97166" y="66507"/>
                  </a:lnTo>
                  <a:lnTo>
                    <a:pt x="99575" y="61007"/>
                  </a:lnTo>
                  <a:lnTo>
                    <a:pt x="100135" y="48545"/>
                  </a:lnTo>
                  <a:lnTo>
                    <a:pt x="95988" y="31934"/>
                  </a:lnTo>
                  <a:lnTo>
                    <a:pt x="78200" y="71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1" name="SMARTInkShape-330"/>
            <p:cNvSpPr/>
            <p:nvPr/>
          </p:nvSpPr>
          <p:spPr>
            <a:xfrm>
              <a:off x="3593306" y="2500313"/>
              <a:ext cx="314326" cy="164307"/>
            </a:xfrm>
            <a:custGeom>
              <a:avLst/>
              <a:gdLst/>
              <a:ahLst/>
              <a:cxnLst/>
              <a:rect l="0" t="0" r="0" b="0"/>
              <a:pathLst>
                <a:path w="314326" h="164307">
                  <a:moveTo>
                    <a:pt x="0" y="0"/>
                  </a:moveTo>
                  <a:lnTo>
                    <a:pt x="31434" y="27641"/>
                  </a:lnTo>
                  <a:lnTo>
                    <a:pt x="65538" y="54895"/>
                  </a:lnTo>
                  <a:lnTo>
                    <a:pt x="97323" y="83354"/>
                  </a:lnTo>
                  <a:lnTo>
                    <a:pt x="117170" y="99386"/>
                  </a:lnTo>
                  <a:lnTo>
                    <a:pt x="118595" y="101976"/>
                  </a:lnTo>
                  <a:lnTo>
                    <a:pt x="120338" y="103703"/>
                  </a:lnTo>
                  <a:lnTo>
                    <a:pt x="128220" y="107021"/>
                  </a:lnTo>
                  <a:lnTo>
                    <a:pt x="132271" y="103323"/>
                  </a:lnTo>
                  <a:lnTo>
                    <a:pt x="134194" y="97250"/>
                  </a:lnTo>
                  <a:lnTo>
                    <a:pt x="137393" y="84906"/>
                  </a:lnTo>
                  <a:lnTo>
                    <a:pt x="143367" y="73311"/>
                  </a:lnTo>
                  <a:lnTo>
                    <a:pt x="156290" y="58490"/>
                  </a:lnTo>
                  <a:lnTo>
                    <a:pt x="173308" y="48727"/>
                  </a:lnTo>
                  <a:lnTo>
                    <a:pt x="194689" y="44021"/>
                  </a:lnTo>
                  <a:lnTo>
                    <a:pt x="209380" y="43999"/>
                  </a:lnTo>
                  <a:lnTo>
                    <a:pt x="224581" y="49461"/>
                  </a:lnTo>
                  <a:lnTo>
                    <a:pt x="243020" y="61574"/>
                  </a:lnTo>
                  <a:lnTo>
                    <a:pt x="272578" y="93451"/>
                  </a:lnTo>
                  <a:lnTo>
                    <a:pt x="293761" y="125674"/>
                  </a:lnTo>
                  <a:lnTo>
                    <a:pt x="314325" y="1643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37" name="SMARTInkShape-Group53"/>
          <p:cNvGrpSpPr/>
          <p:nvPr/>
        </p:nvGrpSpPr>
        <p:grpSpPr>
          <a:xfrm>
            <a:off x="4371243" y="2293145"/>
            <a:ext cx="2415323" cy="490953"/>
            <a:chOff x="4371241" y="2293144"/>
            <a:chExt cx="2415323" cy="490953"/>
          </a:xfrm>
        </p:grpSpPr>
        <p:sp>
          <p:nvSpPr>
            <p:cNvPr id="23" name="SMARTInkShape-331"/>
            <p:cNvSpPr/>
            <p:nvPr/>
          </p:nvSpPr>
          <p:spPr>
            <a:xfrm>
              <a:off x="4371241" y="2471738"/>
              <a:ext cx="157898" cy="178594"/>
            </a:xfrm>
            <a:custGeom>
              <a:avLst/>
              <a:gdLst/>
              <a:ahLst/>
              <a:cxnLst/>
              <a:rect l="0" t="0" r="0" b="0"/>
              <a:pathLst>
                <a:path w="157898" h="178594">
                  <a:moveTo>
                    <a:pt x="157897" y="0"/>
                  </a:moveTo>
                  <a:lnTo>
                    <a:pt x="132267" y="793"/>
                  </a:lnTo>
                  <a:lnTo>
                    <a:pt x="100194" y="9942"/>
                  </a:lnTo>
                  <a:lnTo>
                    <a:pt x="66359" y="24835"/>
                  </a:lnTo>
                  <a:lnTo>
                    <a:pt x="33335" y="43064"/>
                  </a:lnTo>
                  <a:lnTo>
                    <a:pt x="16214" y="59326"/>
                  </a:lnTo>
                  <a:lnTo>
                    <a:pt x="0" y="82362"/>
                  </a:lnTo>
                  <a:lnTo>
                    <a:pt x="672" y="98782"/>
                  </a:lnTo>
                  <a:lnTo>
                    <a:pt x="7056" y="116928"/>
                  </a:lnTo>
                  <a:lnTo>
                    <a:pt x="17831" y="130284"/>
                  </a:lnTo>
                  <a:lnTo>
                    <a:pt x="41078" y="146729"/>
                  </a:lnTo>
                  <a:lnTo>
                    <a:pt x="71866" y="157863"/>
                  </a:lnTo>
                  <a:lnTo>
                    <a:pt x="106419" y="168736"/>
                  </a:lnTo>
                  <a:lnTo>
                    <a:pt x="136465" y="1785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4" name="SMARTInkShape-332"/>
            <p:cNvSpPr/>
            <p:nvPr/>
          </p:nvSpPr>
          <p:spPr>
            <a:xfrm>
              <a:off x="4629736" y="2457450"/>
              <a:ext cx="149434" cy="77943"/>
            </a:xfrm>
            <a:custGeom>
              <a:avLst/>
              <a:gdLst/>
              <a:ahLst/>
              <a:cxnLst/>
              <a:rect l="0" t="0" r="0" b="0"/>
              <a:pathLst>
                <a:path w="149434" h="77943">
                  <a:moveTo>
                    <a:pt x="149433" y="50006"/>
                  </a:moveTo>
                  <a:lnTo>
                    <a:pt x="143730" y="43509"/>
                  </a:lnTo>
                  <a:lnTo>
                    <a:pt x="136454" y="32912"/>
                  </a:lnTo>
                  <a:lnTo>
                    <a:pt x="119433" y="19308"/>
                  </a:lnTo>
                  <a:lnTo>
                    <a:pt x="109906" y="16518"/>
                  </a:lnTo>
                  <a:lnTo>
                    <a:pt x="76700" y="15375"/>
                  </a:lnTo>
                  <a:lnTo>
                    <a:pt x="51506" y="20871"/>
                  </a:lnTo>
                  <a:lnTo>
                    <a:pt x="17768" y="37242"/>
                  </a:lnTo>
                  <a:lnTo>
                    <a:pt x="9423" y="44598"/>
                  </a:lnTo>
                  <a:lnTo>
                    <a:pt x="3863" y="52365"/>
                  </a:lnTo>
                  <a:lnTo>
                    <a:pt x="732" y="61200"/>
                  </a:lnTo>
                  <a:lnTo>
                    <a:pt x="0" y="66358"/>
                  </a:lnTo>
                  <a:lnTo>
                    <a:pt x="1392" y="68845"/>
                  </a:lnTo>
                  <a:lnTo>
                    <a:pt x="7172" y="73725"/>
                  </a:lnTo>
                  <a:lnTo>
                    <a:pt x="12916" y="76423"/>
                  </a:lnTo>
                  <a:lnTo>
                    <a:pt x="24846" y="77942"/>
                  </a:lnTo>
                  <a:lnTo>
                    <a:pt x="43462" y="76275"/>
                  </a:lnTo>
                  <a:lnTo>
                    <a:pt x="78151" y="66371"/>
                  </a:lnTo>
                  <a:lnTo>
                    <a:pt x="98679" y="58648"/>
                  </a:lnTo>
                  <a:lnTo>
                    <a:pt x="121416" y="41463"/>
                  </a:lnTo>
                  <a:lnTo>
                    <a:pt x="125075" y="34038"/>
                  </a:lnTo>
                  <a:lnTo>
                    <a:pt x="126050" y="29836"/>
                  </a:lnTo>
                  <a:lnTo>
                    <a:pt x="125907" y="26241"/>
                  </a:lnTo>
                  <a:lnTo>
                    <a:pt x="120612" y="9738"/>
                  </a:lnTo>
                  <a:lnTo>
                    <a:pt x="11371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5" name="SMARTInkShape-333"/>
            <p:cNvSpPr/>
            <p:nvPr/>
          </p:nvSpPr>
          <p:spPr>
            <a:xfrm>
              <a:off x="4794449" y="2500855"/>
              <a:ext cx="199033" cy="99471"/>
            </a:xfrm>
            <a:custGeom>
              <a:avLst/>
              <a:gdLst/>
              <a:ahLst/>
              <a:cxnLst/>
              <a:rect l="0" t="0" r="0" b="0"/>
              <a:pathLst>
                <a:path w="199033" h="99471">
                  <a:moveTo>
                    <a:pt x="6151" y="63751"/>
                  </a:moveTo>
                  <a:lnTo>
                    <a:pt x="2359" y="63751"/>
                  </a:lnTo>
                  <a:lnTo>
                    <a:pt x="1242" y="64545"/>
                  </a:lnTo>
                  <a:lnTo>
                    <a:pt x="497" y="65868"/>
                  </a:lnTo>
                  <a:lnTo>
                    <a:pt x="0" y="67544"/>
                  </a:lnTo>
                  <a:lnTo>
                    <a:pt x="463" y="69454"/>
                  </a:lnTo>
                  <a:lnTo>
                    <a:pt x="4792" y="78224"/>
                  </a:lnTo>
                  <a:lnTo>
                    <a:pt x="5245" y="80544"/>
                  </a:lnTo>
                  <a:lnTo>
                    <a:pt x="12222" y="90926"/>
                  </a:lnTo>
                  <a:lnTo>
                    <a:pt x="11786" y="92186"/>
                  </a:lnTo>
                  <a:lnTo>
                    <a:pt x="9185" y="95704"/>
                  </a:lnTo>
                  <a:lnTo>
                    <a:pt x="8173" y="96165"/>
                  </a:lnTo>
                  <a:lnTo>
                    <a:pt x="7499" y="95679"/>
                  </a:lnTo>
                  <a:lnTo>
                    <a:pt x="7050" y="94562"/>
                  </a:lnTo>
                  <a:lnTo>
                    <a:pt x="14040" y="65770"/>
                  </a:lnTo>
                  <a:lnTo>
                    <a:pt x="30007" y="30532"/>
                  </a:lnTo>
                  <a:lnTo>
                    <a:pt x="40912" y="16161"/>
                  </a:lnTo>
                  <a:lnTo>
                    <a:pt x="54198" y="5641"/>
                  </a:lnTo>
                  <a:lnTo>
                    <a:pt x="63489" y="2206"/>
                  </a:lnTo>
                  <a:lnTo>
                    <a:pt x="86180" y="0"/>
                  </a:lnTo>
                  <a:lnTo>
                    <a:pt x="95430" y="1815"/>
                  </a:lnTo>
                  <a:lnTo>
                    <a:pt x="102981" y="6062"/>
                  </a:lnTo>
                  <a:lnTo>
                    <a:pt x="114569" y="16584"/>
                  </a:lnTo>
                  <a:lnTo>
                    <a:pt x="117836" y="22415"/>
                  </a:lnTo>
                  <a:lnTo>
                    <a:pt x="120222" y="47426"/>
                  </a:lnTo>
                  <a:lnTo>
                    <a:pt x="120431" y="71895"/>
                  </a:lnTo>
                  <a:lnTo>
                    <a:pt x="121231" y="73943"/>
                  </a:lnTo>
                  <a:lnTo>
                    <a:pt x="122559" y="75308"/>
                  </a:lnTo>
                  <a:lnTo>
                    <a:pt x="124238" y="76219"/>
                  </a:lnTo>
                  <a:lnTo>
                    <a:pt x="125357" y="77619"/>
                  </a:lnTo>
                  <a:lnTo>
                    <a:pt x="126931" y="81795"/>
                  </a:lnTo>
                  <a:lnTo>
                    <a:pt x="127152" y="81337"/>
                  </a:lnTo>
                  <a:lnTo>
                    <a:pt x="127508" y="78690"/>
                  </a:lnTo>
                  <a:lnTo>
                    <a:pt x="137530" y="58210"/>
                  </a:lnTo>
                  <a:lnTo>
                    <a:pt x="144181" y="51234"/>
                  </a:lnTo>
                  <a:lnTo>
                    <a:pt x="151635" y="44694"/>
                  </a:lnTo>
                  <a:lnTo>
                    <a:pt x="157594" y="36496"/>
                  </a:lnTo>
                  <a:lnTo>
                    <a:pt x="161088" y="33675"/>
                  </a:lnTo>
                  <a:lnTo>
                    <a:pt x="172797" y="29704"/>
                  </a:lnTo>
                  <a:lnTo>
                    <a:pt x="183015" y="28253"/>
                  </a:lnTo>
                  <a:lnTo>
                    <a:pt x="183976" y="32364"/>
                  </a:lnTo>
                  <a:lnTo>
                    <a:pt x="186794" y="56988"/>
                  </a:lnTo>
                  <a:lnTo>
                    <a:pt x="197741" y="89967"/>
                  </a:lnTo>
                  <a:lnTo>
                    <a:pt x="199032" y="994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6" name="SMARTInkShape-334"/>
            <p:cNvSpPr/>
            <p:nvPr/>
          </p:nvSpPr>
          <p:spPr>
            <a:xfrm>
              <a:off x="5103989" y="2500902"/>
              <a:ext cx="120311" cy="283195"/>
            </a:xfrm>
            <a:custGeom>
              <a:avLst/>
              <a:gdLst/>
              <a:ahLst/>
              <a:cxnLst/>
              <a:rect l="0" t="0" r="0" b="0"/>
              <a:pathLst>
                <a:path w="120311" h="283195">
                  <a:moveTo>
                    <a:pt x="25224" y="178004"/>
                  </a:moveTo>
                  <a:lnTo>
                    <a:pt x="25224" y="181797"/>
                  </a:lnTo>
                  <a:lnTo>
                    <a:pt x="13832" y="210909"/>
                  </a:lnTo>
                  <a:lnTo>
                    <a:pt x="9391" y="241507"/>
                  </a:lnTo>
                  <a:lnTo>
                    <a:pt x="4284" y="275204"/>
                  </a:lnTo>
                  <a:lnTo>
                    <a:pt x="3889" y="283194"/>
                  </a:lnTo>
                  <a:lnTo>
                    <a:pt x="3821" y="280786"/>
                  </a:lnTo>
                  <a:lnTo>
                    <a:pt x="3793" y="245993"/>
                  </a:lnTo>
                  <a:lnTo>
                    <a:pt x="3792" y="210660"/>
                  </a:lnTo>
                  <a:lnTo>
                    <a:pt x="3792" y="178772"/>
                  </a:lnTo>
                  <a:lnTo>
                    <a:pt x="3792" y="147981"/>
                  </a:lnTo>
                  <a:lnTo>
                    <a:pt x="0" y="118749"/>
                  </a:lnTo>
                  <a:lnTo>
                    <a:pt x="1434" y="89980"/>
                  </a:lnTo>
                  <a:lnTo>
                    <a:pt x="3093" y="61347"/>
                  </a:lnTo>
                  <a:lnTo>
                    <a:pt x="7377" y="36547"/>
                  </a:lnTo>
                  <a:lnTo>
                    <a:pt x="17467" y="17911"/>
                  </a:lnTo>
                  <a:lnTo>
                    <a:pt x="30510" y="6127"/>
                  </a:lnTo>
                  <a:lnTo>
                    <a:pt x="39744" y="2396"/>
                  </a:lnTo>
                  <a:lnTo>
                    <a:pt x="62399" y="0"/>
                  </a:lnTo>
                  <a:lnTo>
                    <a:pt x="79012" y="3378"/>
                  </a:lnTo>
                  <a:lnTo>
                    <a:pt x="98848" y="12424"/>
                  </a:lnTo>
                  <a:lnTo>
                    <a:pt x="112479" y="24257"/>
                  </a:lnTo>
                  <a:lnTo>
                    <a:pt x="119037" y="33207"/>
                  </a:lnTo>
                  <a:lnTo>
                    <a:pt x="120310" y="37817"/>
                  </a:lnTo>
                  <a:lnTo>
                    <a:pt x="118309" y="53476"/>
                  </a:lnTo>
                  <a:lnTo>
                    <a:pt x="114749" y="68948"/>
                  </a:lnTo>
                  <a:lnTo>
                    <a:pt x="106288" y="82174"/>
                  </a:lnTo>
                  <a:lnTo>
                    <a:pt x="86019" y="98546"/>
                  </a:lnTo>
                  <a:lnTo>
                    <a:pt x="60942" y="1137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7" name="SMARTInkShape-335"/>
            <p:cNvSpPr/>
            <p:nvPr/>
          </p:nvSpPr>
          <p:spPr>
            <a:xfrm>
              <a:off x="5205175" y="2521744"/>
              <a:ext cx="371001" cy="112767"/>
            </a:xfrm>
            <a:custGeom>
              <a:avLst/>
              <a:gdLst/>
              <a:ahLst/>
              <a:cxnLst/>
              <a:rect l="0" t="0" r="0" b="0"/>
              <a:pathLst>
                <a:path w="371001" h="112767">
                  <a:moveTo>
                    <a:pt x="138350" y="0"/>
                  </a:moveTo>
                  <a:lnTo>
                    <a:pt x="128407" y="0"/>
                  </a:lnTo>
                  <a:lnTo>
                    <a:pt x="123877" y="2116"/>
                  </a:lnTo>
                  <a:lnTo>
                    <a:pt x="117630" y="5703"/>
                  </a:lnTo>
                  <a:lnTo>
                    <a:pt x="87497" y="20585"/>
                  </a:lnTo>
                  <a:lnTo>
                    <a:pt x="52513" y="43064"/>
                  </a:lnTo>
                  <a:lnTo>
                    <a:pt x="18479" y="65908"/>
                  </a:lnTo>
                  <a:lnTo>
                    <a:pt x="1072" y="80548"/>
                  </a:lnTo>
                  <a:lnTo>
                    <a:pt x="0" y="82273"/>
                  </a:lnTo>
                  <a:lnTo>
                    <a:pt x="79" y="83424"/>
                  </a:lnTo>
                  <a:lnTo>
                    <a:pt x="926" y="84191"/>
                  </a:lnTo>
                  <a:lnTo>
                    <a:pt x="2284" y="83908"/>
                  </a:lnTo>
                  <a:lnTo>
                    <a:pt x="33907" y="60862"/>
                  </a:lnTo>
                  <a:lnTo>
                    <a:pt x="67895" y="33714"/>
                  </a:lnTo>
                  <a:lnTo>
                    <a:pt x="71318" y="28743"/>
                  </a:lnTo>
                  <a:lnTo>
                    <a:pt x="72231" y="26305"/>
                  </a:lnTo>
                  <a:lnTo>
                    <a:pt x="73633" y="25474"/>
                  </a:lnTo>
                  <a:lnTo>
                    <a:pt x="75362" y="25714"/>
                  </a:lnTo>
                  <a:lnTo>
                    <a:pt x="77308" y="26668"/>
                  </a:lnTo>
                  <a:lnTo>
                    <a:pt x="78606" y="28097"/>
                  </a:lnTo>
                  <a:lnTo>
                    <a:pt x="80047" y="31802"/>
                  </a:lnTo>
                  <a:lnTo>
                    <a:pt x="83165" y="45090"/>
                  </a:lnTo>
                  <a:lnTo>
                    <a:pt x="93543" y="71633"/>
                  </a:lnTo>
                  <a:lnTo>
                    <a:pt x="97028" y="85782"/>
                  </a:lnTo>
                  <a:lnTo>
                    <a:pt x="98896" y="90526"/>
                  </a:lnTo>
                  <a:lnTo>
                    <a:pt x="105204" y="97913"/>
                  </a:lnTo>
                  <a:lnTo>
                    <a:pt x="111712" y="103842"/>
                  </a:lnTo>
                  <a:lnTo>
                    <a:pt x="114605" y="109123"/>
                  </a:lnTo>
                  <a:lnTo>
                    <a:pt x="116964" y="110848"/>
                  </a:lnTo>
                  <a:lnTo>
                    <a:pt x="123818" y="112766"/>
                  </a:lnTo>
                  <a:lnTo>
                    <a:pt x="127075" y="112483"/>
                  </a:lnTo>
                  <a:lnTo>
                    <a:pt x="144293" y="104222"/>
                  </a:lnTo>
                  <a:lnTo>
                    <a:pt x="147074" y="101231"/>
                  </a:lnTo>
                  <a:lnTo>
                    <a:pt x="157059" y="75889"/>
                  </a:lnTo>
                  <a:lnTo>
                    <a:pt x="160336" y="43482"/>
                  </a:lnTo>
                  <a:lnTo>
                    <a:pt x="167036" y="24285"/>
                  </a:lnTo>
                  <a:lnTo>
                    <a:pt x="170414" y="19260"/>
                  </a:lnTo>
                  <a:lnTo>
                    <a:pt x="171632" y="18396"/>
                  </a:lnTo>
                  <a:lnTo>
                    <a:pt x="172444" y="18614"/>
                  </a:lnTo>
                  <a:lnTo>
                    <a:pt x="175704" y="22713"/>
                  </a:lnTo>
                  <a:lnTo>
                    <a:pt x="180352" y="26763"/>
                  </a:lnTo>
                  <a:lnTo>
                    <a:pt x="212344" y="45266"/>
                  </a:lnTo>
                  <a:lnTo>
                    <a:pt x="233958" y="53979"/>
                  </a:lnTo>
                  <a:lnTo>
                    <a:pt x="269413" y="56871"/>
                  </a:lnTo>
                  <a:lnTo>
                    <a:pt x="288308" y="56273"/>
                  </a:lnTo>
                  <a:lnTo>
                    <a:pt x="323944" y="50442"/>
                  </a:lnTo>
                  <a:lnTo>
                    <a:pt x="339317" y="50092"/>
                  </a:lnTo>
                  <a:lnTo>
                    <a:pt x="344878" y="47928"/>
                  </a:lnTo>
                  <a:lnTo>
                    <a:pt x="349997" y="45114"/>
                  </a:lnTo>
                  <a:lnTo>
                    <a:pt x="358358" y="43159"/>
                  </a:lnTo>
                  <a:lnTo>
                    <a:pt x="365830" y="36738"/>
                  </a:lnTo>
                  <a:lnTo>
                    <a:pt x="366452" y="34055"/>
                  </a:lnTo>
                  <a:lnTo>
                    <a:pt x="366618" y="32228"/>
                  </a:lnTo>
                  <a:lnTo>
                    <a:pt x="368919" y="28082"/>
                  </a:lnTo>
                  <a:lnTo>
                    <a:pt x="370644" y="25865"/>
                  </a:lnTo>
                  <a:lnTo>
                    <a:pt x="371000" y="23593"/>
                  </a:lnTo>
                  <a:lnTo>
                    <a:pt x="370444" y="21285"/>
                  </a:lnTo>
                  <a:lnTo>
                    <a:pt x="367640" y="15669"/>
                  </a:lnTo>
                  <a:lnTo>
                    <a:pt x="355680" y="14560"/>
                  </a:lnTo>
                  <a:lnTo>
                    <a:pt x="342620" y="15162"/>
                  </a:lnTo>
                  <a:lnTo>
                    <a:pt x="319257" y="24241"/>
                  </a:lnTo>
                  <a:lnTo>
                    <a:pt x="314003" y="28765"/>
                  </a:lnTo>
                  <a:lnTo>
                    <a:pt x="312602" y="31083"/>
                  </a:lnTo>
                  <a:lnTo>
                    <a:pt x="310630" y="41930"/>
                  </a:lnTo>
                  <a:lnTo>
                    <a:pt x="312285" y="48533"/>
                  </a:lnTo>
                  <a:lnTo>
                    <a:pt x="313838" y="51405"/>
                  </a:lnTo>
                  <a:lnTo>
                    <a:pt x="323608" y="59240"/>
                  </a:lnTo>
                  <a:lnTo>
                    <a:pt x="340338" y="68205"/>
                  </a:lnTo>
                  <a:lnTo>
                    <a:pt x="352663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8" name="SMARTInkShape-336"/>
            <p:cNvSpPr/>
            <p:nvPr/>
          </p:nvSpPr>
          <p:spPr>
            <a:xfrm>
              <a:off x="5724315" y="2293144"/>
              <a:ext cx="133561" cy="435770"/>
            </a:xfrm>
            <a:custGeom>
              <a:avLst/>
              <a:gdLst/>
              <a:ahLst/>
              <a:cxnLst/>
              <a:rect l="0" t="0" r="0" b="0"/>
              <a:pathLst>
                <a:path w="133561" h="435770">
                  <a:moveTo>
                    <a:pt x="133560" y="0"/>
                  </a:moveTo>
                  <a:lnTo>
                    <a:pt x="132766" y="18682"/>
                  </a:lnTo>
                  <a:lnTo>
                    <a:pt x="123617" y="50585"/>
                  </a:lnTo>
                  <a:lnTo>
                    <a:pt x="108724" y="83605"/>
                  </a:lnTo>
                  <a:lnTo>
                    <a:pt x="90496" y="115998"/>
                  </a:lnTo>
                  <a:lnTo>
                    <a:pt x="76350" y="145495"/>
                  </a:lnTo>
                  <a:lnTo>
                    <a:pt x="62105" y="179370"/>
                  </a:lnTo>
                  <a:lnTo>
                    <a:pt x="47830" y="212426"/>
                  </a:lnTo>
                  <a:lnTo>
                    <a:pt x="33546" y="244445"/>
                  </a:lnTo>
                  <a:lnTo>
                    <a:pt x="21376" y="279068"/>
                  </a:lnTo>
                  <a:lnTo>
                    <a:pt x="12743" y="314462"/>
                  </a:lnTo>
                  <a:lnTo>
                    <a:pt x="5158" y="347967"/>
                  </a:lnTo>
                  <a:lnTo>
                    <a:pt x="0" y="378003"/>
                  </a:lnTo>
                  <a:lnTo>
                    <a:pt x="4973" y="4357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29" name="SMARTInkShape-337"/>
            <p:cNvSpPr/>
            <p:nvPr/>
          </p:nvSpPr>
          <p:spPr>
            <a:xfrm>
              <a:off x="5800725" y="2493550"/>
              <a:ext cx="150020" cy="149639"/>
            </a:xfrm>
            <a:custGeom>
              <a:avLst/>
              <a:gdLst/>
              <a:ahLst/>
              <a:cxnLst/>
              <a:rect l="0" t="0" r="0" b="0"/>
              <a:pathLst>
                <a:path w="150020" h="149639">
                  <a:moveTo>
                    <a:pt x="150019" y="13906"/>
                  </a:moveTo>
                  <a:lnTo>
                    <a:pt x="146227" y="10114"/>
                  </a:lnTo>
                  <a:lnTo>
                    <a:pt x="144364" y="6135"/>
                  </a:lnTo>
                  <a:lnTo>
                    <a:pt x="143868" y="3963"/>
                  </a:lnTo>
                  <a:lnTo>
                    <a:pt x="142743" y="2515"/>
                  </a:lnTo>
                  <a:lnTo>
                    <a:pt x="139377" y="906"/>
                  </a:lnTo>
                  <a:lnTo>
                    <a:pt x="129227" y="0"/>
                  </a:lnTo>
                  <a:lnTo>
                    <a:pt x="116165" y="3524"/>
                  </a:lnTo>
                  <a:lnTo>
                    <a:pt x="84268" y="20214"/>
                  </a:lnTo>
                  <a:lnTo>
                    <a:pt x="51931" y="42685"/>
                  </a:lnTo>
                  <a:lnTo>
                    <a:pt x="27241" y="67114"/>
                  </a:lnTo>
                  <a:lnTo>
                    <a:pt x="12848" y="95237"/>
                  </a:lnTo>
                  <a:lnTo>
                    <a:pt x="6504" y="111172"/>
                  </a:lnTo>
                  <a:lnTo>
                    <a:pt x="0" y="1496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0" name="SMARTInkShape-338"/>
            <p:cNvSpPr/>
            <p:nvPr/>
          </p:nvSpPr>
          <p:spPr>
            <a:xfrm>
              <a:off x="5966431" y="2578894"/>
              <a:ext cx="34195" cy="68634"/>
            </a:xfrm>
            <a:custGeom>
              <a:avLst/>
              <a:gdLst/>
              <a:ahLst/>
              <a:cxnLst/>
              <a:rect l="0" t="0" r="0" b="0"/>
              <a:pathLst>
                <a:path w="34195" h="68634">
                  <a:moveTo>
                    <a:pt x="27175" y="7144"/>
                  </a:moveTo>
                  <a:lnTo>
                    <a:pt x="21472" y="13640"/>
                  </a:lnTo>
                  <a:lnTo>
                    <a:pt x="3326" y="45427"/>
                  </a:lnTo>
                  <a:lnTo>
                    <a:pt x="0" y="61261"/>
                  </a:lnTo>
                  <a:lnTo>
                    <a:pt x="1121" y="64653"/>
                  </a:lnTo>
                  <a:lnTo>
                    <a:pt x="3456" y="66915"/>
                  </a:lnTo>
                  <a:lnTo>
                    <a:pt x="6600" y="68422"/>
                  </a:lnTo>
                  <a:lnTo>
                    <a:pt x="9490" y="68633"/>
                  </a:lnTo>
                  <a:lnTo>
                    <a:pt x="14817" y="66751"/>
                  </a:lnTo>
                  <a:lnTo>
                    <a:pt x="29517" y="54566"/>
                  </a:lnTo>
                  <a:lnTo>
                    <a:pt x="32185" y="47800"/>
                  </a:lnTo>
                  <a:lnTo>
                    <a:pt x="34194" y="26482"/>
                  </a:lnTo>
                  <a:lnTo>
                    <a:pt x="30490" y="15343"/>
                  </a:lnTo>
                  <a:lnTo>
                    <a:pt x="24415" y="8671"/>
                  </a:lnTo>
                  <a:lnTo>
                    <a:pt x="128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1" name="SMARTInkShape-339"/>
            <p:cNvSpPr/>
            <p:nvPr/>
          </p:nvSpPr>
          <p:spPr>
            <a:xfrm>
              <a:off x="6043613" y="2557594"/>
              <a:ext cx="100013" cy="85595"/>
            </a:xfrm>
            <a:custGeom>
              <a:avLst/>
              <a:gdLst/>
              <a:ahLst/>
              <a:cxnLst/>
              <a:rect l="0" t="0" r="0" b="0"/>
              <a:pathLst>
                <a:path w="100013" h="85595">
                  <a:moveTo>
                    <a:pt x="0" y="57019"/>
                  </a:moveTo>
                  <a:lnTo>
                    <a:pt x="0" y="42584"/>
                  </a:lnTo>
                  <a:lnTo>
                    <a:pt x="2116" y="36581"/>
                  </a:lnTo>
                  <a:lnTo>
                    <a:pt x="12979" y="18902"/>
                  </a:lnTo>
                  <a:lnTo>
                    <a:pt x="32699" y="3251"/>
                  </a:lnTo>
                  <a:lnTo>
                    <a:pt x="40292" y="871"/>
                  </a:lnTo>
                  <a:lnTo>
                    <a:pt x="52362" y="0"/>
                  </a:lnTo>
                  <a:lnTo>
                    <a:pt x="57139" y="2044"/>
                  </a:lnTo>
                  <a:lnTo>
                    <a:pt x="59524" y="3700"/>
                  </a:lnTo>
                  <a:lnTo>
                    <a:pt x="66672" y="13616"/>
                  </a:lnTo>
                  <a:lnTo>
                    <a:pt x="76861" y="45220"/>
                  </a:lnTo>
                  <a:lnTo>
                    <a:pt x="92907" y="76339"/>
                  </a:lnTo>
                  <a:lnTo>
                    <a:pt x="100012" y="85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2" name="SMARTInkShape-340"/>
            <p:cNvSpPr/>
            <p:nvPr/>
          </p:nvSpPr>
          <p:spPr>
            <a:xfrm>
              <a:off x="6215546" y="2386013"/>
              <a:ext cx="28093" cy="221457"/>
            </a:xfrm>
            <a:custGeom>
              <a:avLst/>
              <a:gdLst/>
              <a:ahLst/>
              <a:cxnLst/>
              <a:rect l="0" t="0" r="0" b="0"/>
              <a:pathLst>
                <a:path w="28093" h="221457">
                  <a:moveTo>
                    <a:pt x="28092" y="0"/>
                  </a:moveTo>
                  <a:lnTo>
                    <a:pt x="28092" y="3792"/>
                  </a:lnTo>
                  <a:lnTo>
                    <a:pt x="19272" y="38076"/>
                  </a:lnTo>
                  <a:lnTo>
                    <a:pt x="13730" y="71747"/>
                  </a:lnTo>
                  <a:lnTo>
                    <a:pt x="7748" y="107196"/>
                  </a:lnTo>
                  <a:lnTo>
                    <a:pt x="1966" y="140648"/>
                  </a:lnTo>
                  <a:lnTo>
                    <a:pt x="0" y="171010"/>
                  </a:lnTo>
                  <a:lnTo>
                    <a:pt x="374" y="205523"/>
                  </a:lnTo>
                  <a:lnTo>
                    <a:pt x="6660" y="2214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3" name="SMARTInkShape-341"/>
            <p:cNvSpPr/>
            <p:nvPr/>
          </p:nvSpPr>
          <p:spPr>
            <a:xfrm>
              <a:off x="6072188" y="2536061"/>
              <a:ext cx="357188" cy="98812"/>
            </a:xfrm>
            <a:custGeom>
              <a:avLst/>
              <a:gdLst/>
              <a:ahLst/>
              <a:cxnLst/>
              <a:rect l="0" t="0" r="0" b="0"/>
              <a:pathLst>
                <a:path w="357188" h="98812">
                  <a:moveTo>
                    <a:pt x="0" y="21402"/>
                  </a:moveTo>
                  <a:lnTo>
                    <a:pt x="0" y="17609"/>
                  </a:lnTo>
                  <a:lnTo>
                    <a:pt x="2116" y="13631"/>
                  </a:lnTo>
                  <a:lnTo>
                    <a:pt x="9942" y="4609"/>
                  </a:lnTo>
                  <a:lnTo>
                    <a:pt x="18706" y="2032"/>
                  </a:lnTo>
                  <a:lnTo>
                    <a:pt x="51381" y="242"/>
                  </a:lnTo>
                  <a:lnTo>
                    <a:pt x="78106" y="844"/>
                  </a:lnTo>
                  <a:lnTo>
                    <a:pt x="110014" y="6491"/>
                  </a:lnTo>
                  <a:lnTo>
                    <a:pt x="139135" y="17072"/>
                  </a:lnTo>
                  <a:lnTo>
                    <a:pt x="170711" y="30277"/>
                  </a:lnTo>
                  <a:lnTo>
                    <a:pt x="183822" y="38840"/>
                  </a:lnTo>
                  <a:lnTo>
                    <a:pt x="209110" y="62597"/>
                  </a:lnTo>
                  <a:lnTo>
                    <a:pt x="217445" y="78587"/>
                  </a:lnTo>
                  <a:lnTo>
                    <a:pt x="221103" y="92277"/>
                  </a:lnTo>
                  <a:lnTo>
                    <a:pt x="221299" y="96029"/>
                  </a:lnTo>
                  <a:lnTo>
                    <a:pt x="220557" y="97347"/>
                  </a:lnTo>
                  <a:lnTo>
                    <a:pt x="219269" y="98225"/>
                  </a:lnTo>
                  <a:lnTo>
                    <a:pt x="217617" y="98811"/>
                  </a:lnTo>
                  <a:lnTo>
                    <a:pt x="216515" y="98408"/>
                  </a:lnTo>
                  <a:lnTo>
                    <a:pt x="215781" y="97345"/>
                  </a:lnTo>
                  <a:lnTo>
                    <a:pt x="215291" y="95843"/>
                  </a:lnTo>
                  <a:lnTo>
                    <a:pt x="195990" y="72965"/>
                  </a:lnTo>
                  <a:lnTo>
                    <a:pt x="193495" y="56487"/>
                  </a:lnTo>
                  <a:lnTo>
                    <a:pt x="193947" y="47314"/>
                  </a:lnTo>
                  <a:lnTo>
                    <a:pt x="196794" y="37945"/>
                  </a:lnTo>
                  <a:lnTo>
                    <a:pt x="206652" y="23746"/>
                  </a:lnTo>
                  <a:lnTo>
                    <a:pt x="223420" y="13277"/>
                  </a:lnTo>
                  <a:lnTo>
                    <a:pt x="255328" y="7538"/>
                  </a:lnTo>
                  <a:lnTo>
                    <a:pt x="285385" y="1700"/>
                  </a:lnTo>
                  <a:lnTo>
                    <a:pt x="318692" y="122"/>
                  </a:lnTo>
                  <a:lnTo>
                    <a:pt x="330445" y="0"/>
                  </a:lnTo>
                  <a:lnTo>
                    <a:pt x="332215" y="784"/>
                  </a:lnTo>
                  <a:lnTo>
                    <a:pt x="333395" y="2100"/>
                  </a:lnTo>
                  <a:lnTo>
                    <a:pt x="335289" y="6124"/>
                  </a:lnTo>
                  <a:lnTo>
                    <a:pt x="314264" y="35291"/>
                  </a:lnTo>
                  <a:lnTo>
                    <a:pt x="288924" y="61878"/>
                  </a:lnTo>
                  <a:lnTo>
                    <a:pt x="285874" y="70990"/>
                  </a:lnTo>
                  <a:lnTo>
                    <a:pt x="289578" y="71284"/>
                  </a:lnTo>
                  <a:lnTo>
                    <a:pt x="293537" y="69236"/>
                  </a:lnTo>
                  <a:lnTo>
                    <a:pt x="328815" y="49920"/>
                  </a:lnTo>
                  <a:lnTo>
                    <a:pt x="340843" y="44933"/>
                  </a:lnTo>
                  <a:lnTo>
                    <a:pt x="355656" y="42956"/>
                  </a:lnTo>
                  <a:lnTo>
                    <a:pt x="352941" y="42869"/>
                  </a:lnTo>
                  <a:lnTo>
                    <a:pt x="351975" y="43651"/>
                  </a:lnTo>
                  <a:lnTo>
                    <a:pt x="350902" y="46636"/>
                  </a:lnTo>
                  <a:lnTo>
                    <a:pt x="350050" y="80857"/>
                  </a:lnTo>
                  <a:lnTo>
                    <a:pt x="352163" y="85661"/>
                  </a:lnTo>
                  <a:lnTo>
                    <a:pt x="357187" y="928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4" name="SMARTInkShape-342"/>
            <p:cNvSpPr/>
            <p:nvPr/>
          </p:nvSpPr>
          <p:spPr>
            <a:xfrm>
              <a:off x="6403742" y="2493318"/>
              <a:ext cx="190483" cy="149328"/>
            </a:xfrm>
            <a:custGeom>
              <a:avLst/>
              <a:gdLst/>
              <a:ahLst/>
              <a:cxnLst/>
              <a:rect l="0" t="0" r="0" b="0"/>
              <a:pathLst>
                <a:path w="190483" h="149328">
                  <a:moveTo>
                    <a:pt x="111358" y="42713"/>
                  </a:moveTo>
                  <a:lnTo>
                    <a:pt x="111358" y="38921"/>
                  </a:lnTo>
                  <a:lnTo>
                    <a:pt x="109241" y="34942"/>
                  </a:lnTo>
                  <a:lnTo>
                    <a:pt x="104861" y="30528"/>
                  </a:lnTo>
                  <a:lnTo>
                    <a:pt x="74337" y="11585"/>
                  </a:lnTo>
                  <a:lnTo>
                    <a:pt x="53822" y="3680"/>
                  </a:lnTo>
                  <a:lnTo>
                    <a:pt x="22231" y="355"/>
                  </a:lnTo>
                  <a:lnTo>
                    <a:pt x="6986" y="0"/>
                  </a:lnTo>
                  <a:lnTo>
                    <a:pt x="3677" y="744"/>
                  </a:lnTo>
                  <a:lnTo>
                    <a:pt x="1471" y="2034"/>
                  </a:lnTo>
                  <a:lnTo>
                    <a:pt x="0" y="3687"/>
                  </a:lnTo>
                  <a:lnTo>
                    <a:pt x="607" y="6377"/>
                  </a:lnTo>
                  <a:lnTo>
                    <a:pt x="5514" y="13599"/>
                  </a:lnTo>
                  <a:lnTo>
                    <a:pt x="38304" y="38135"/>
                  </a:lnTo>
                  <a:lnTo>
                    <a:pt x="64666" y="53969"/>
                  </a:lnTo>
                  <a:lnTo>
                    <a:pt x="96376" y="72506"/>
                  </a:lnTo>
                  <a:lnTo>
                    <a:pt x="127116" y="89288"/>
                  </a:lnTo>
                  <a:lnTo>
                    <a:pt x="159450" y="109181"/>
                  </a:lnTo>
                  <a:lnTo>
                    <a:pt x="186992" y="133173"/>
                  </a:lnTo>
                  <a:lnTo>
                    <a:pt x="189562" y="137151"/>
                  </a:lnTo>
                  <a:lnTo>
                    <a:pt x="190482" y="140597"/>
                  </a:lnTo>
                  <a:lnTo>
                    <a:pt x="190046" y="148038"/>
                  </a:lnTo>
                  <a:lnTo>
                    <a:pt x="185753" y="149055"/>
                  </a:lnTo>
                  <a:lnTo>
                    <a:pt x="182386" y="149327"/>
                  </a:lnTo>
                  <a:lnTo>
                    <a:pt x="170063" y="145916"/>
                  </a:lnTo>
                  <a:lnTo>
                    <a:pt x="134657" y="129270"/>
                  </a:lnTo>
                  <a:lnTo>
                    <a:pt x="118502" y="1212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5" name="SMARTInkShape-343"/>
            <p:cNvSpPr/>
            <p:nvPr/>
          </p:nvSpPr>
          <p:spPr>
            <a:xfrm>
              <a:off x="6643688" y="2400594"/>
              <a:ext cx="18328" cy="192588"/>
            </a:xfrm>
            <a:custGeom>
              <a:avLst/>
              <a:gdLst/>
              <a:ahLst/>
              <a:cxnLst/>
              <a:rect l="0" t="0" r="0" b="0"/>
              <a:pathLst>
                <a:path w="18328" h="192588">
                  <a:moveTo>
                    <a:pt x="0" y="6850"/>
                  </a:moveTo>
                  <a:lnTo>
                    <a:pt x="3792" y="3057"/>
                  </a:lnTo>
                  <a:lnTo>
                    <a:pt x="7770" y="1195"/>
                  </a:lnTo>
                  <a:lnTo>
                    <a:pt x="13000" y="0"/>
                  </a:lnTo>
                  <a:lnTo>
                    <a:pt x="13429" y="696"/>
                  </a:lnTo>
                  <a:lnTo>
                    <a:pt x="14253" y="14148"/>
                  </a:lnTo>
                  <a:lnTo>
                    <a:pt x="12155" y="20148"/>
                  </a:lnTo>
                  <a:lnTo>
                    <a:pt x="10485" y="22859"/>
                  </a:lnTo>
                  <a:lnTo>
                    <a:pt x="5467" y="40992"/>
                  </a:lnTo>
                  <a:lnTo>
                    <a:pt x="3644" y="43899"/>
                  </a:lnTo>
                  <a:lnTo>
                    <a:pt x="1080" y="55574"/>
                  </a:lnTo>
                  <a:lnTo>
                    <a:pt x="94" y="90731"/>
                  </a:lnTo>
                  <a:lnTo>
                    <a:pt x="7" y="125332"/>
                  </a:lnTo>
                  <a:lnTo>
                    <a:pt x="795" y="144848"/>
                  </a:lnTo>
                  <a:lnTo>
                    <a:pt x="5703" y="158422"/>
                  </a:lnTo>
                  <a:lnTo>
                    <a:pt x="12356" y="170522"/>
                  </a:lnTo>
                  <a:lnTo>
                    <a:pt x="14827" y="182979"/>
                  </a:lnTo>
                  <a:lnTo>
                    <a:pt x="17967" y="187788"/>
                  </a:lnTo>
                  <a:lnTo>
                    <a:pt x="18327" y="189387"/>
                  </a:lnTo>
                  <a:lnTo>
                    <a:pt x="17774" y="190454"/>
                  </a:lnTo>
                  <a:lnTo>
                    <a:pt x="14287" y="1925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36" name="SMARTInkShape-344"/>
            <p:cNvSpPr/>
            <p:nvPr/>
          </p:nvSpPr>
          <p:spPr>
            <a:xfrm>
              <a:off x="6543970" y="2486025"/>
              <a:ext cx="242594" cy="50007"/>
            </a:xfrm>
            <a:custGeom>
              <a:avLst/>
              <a:gdLst/>
              <a:ahLst/>
              <a:cxnLst/>
              <a:rect l="0" t="0" r="0" b="0"/>
              <a:pathLst>
                <a:path w="242594" h="50007">
                  <a:moveTo>
                    <a:pt x="6849" y="0"/>
                  </a:moveTo>
                  <a:lnTo>
                    <a:pt x="0" y="0"/>
                  </a:lnTo>
                  <a:lnTo>
                    <a:pt x="17610" y="794"/>
                  </a:lnTo>
                  <a:lnTo>
                    <a:pt x="47934" y="9943"/>
                  </a:lnTo>
                  <a:lnTo>
                    <a:pt x="83639" y="19133"/>
                  </a:lnTo>
                  <a:lnTo>
                    <a:pt x="111798" y="26218"/>
                  </a:lnTo>
                  <a:lnTo>
                    <a:pt x="140251" y="33345"/>
                  </a:lnTo>
                  <a:lnTo>
                    <a:pt x="168789" y="40483"/>
                  </a:lnTo>
                  <a:lnTo>
                    <a:pt x="198147" y="46832"/>
                  </a:lnTo>
                  <a:lnTo>
                    <a:pt x="242593" y="500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sp>
        <p:nvSpPr>
          <p:cNvPr id="38" name="SMARTInkShape-345"/>
          <p:cNvSpPr/>
          <p:nvPr/>
        </p:nvSpPr>
        <p:spPr>
          <a:xfrm>
            <a:off x="4197029" y="2250282"/>
            <a:ext cx="239243" cy="707233"/>
          </a:xfrm>
          <a:custGeom>
            <a:avLst/>
            <a:gdLst/>
            <a:ahLst/>
            <a:cxnLst/>
            <a:rect l="0" t="0" r="0" b="0"/>
            <a:pathLst>
              <a:path w="239243" h="707233">
                <a:moveTo>
                  <a:pt x="239242" y="0"/>
                </a:moveTo>
                <a:lnTo>
                  <a:pt x="204921" y="34321"/>
                </a:lnTo>
                <a:lnTo>
                  <a:pt x="174921" y="68113"/>
                </a:lnTo>
                <a:lnTo>
                  <a:pt x="154563" y="96683"/>
                </a:lnTo>
                <a:lnTo>
                  <a:pt x="134138" y="128695"/>
                </a:lnTo>
                <a:lnTo>
                  <a:pt x="111831" y="164090"/>
                </a:lnTo>
                <a:lnTo>
                  <a:pt x="101120" y="182418"/>
                </a:lnTo>
                <a:lnTo>
                  <a:pt x="90804" y="200987"/>
                </a:lnTo>
                <a:lnTo>
                  <a:pt x="80752" y="219716"/>
                </a:lnTo>
                <a:lnTo>
                  <a:pt x="71669" y="238553"/>
                </a:lnTo>
                <a:lnTo>
                  <a:pt x="63233" y="257461"/>
                </a:lnTo>
                <a:lnTo>
                  <a:pt x="55228" y="276415"/>
                </a:lnTo>
                <a:lnTo>
                  <a:pt x="47510" y="295402"/>
                </a:lnTo>
                <a:lnTo>
                  <a:pt x="39983" y="314410"/>
                </a:lnTo>
                <a:lnTo>
                  <a:pt x="32583" y="333432"/>
                </a:lnTo>
                <a:lnTo>
                  <a:pt x="25270" y="353257"/>
                </a:lnTo>
                <a:lnTo>
                  <a:pt x="18012" y="373617"/>
                </a:lnTo>
                <a:lnTo>
                  <a:pt x="10793" y="394334"/>
                </a:lnTo>
                <a:lnTo>
                  <a:pt x="5980" y="413702"/>
                </a:lnTo>
                <a:lnTo>
                  <a:pt x="2771" y="432170"/>
                </a:lnTo>
                <a:lnTo>
                  <a:pt x="632" y="450038"/>
                </a:lnTo>
                <a:lnTo>
                  <a:pt x="0" y="468301"/>
                </a:lnTo>
                <a:lnTo>
                  <a:pt x="372" y="486826"/>
                </a:lnTo>
                <a:lnTo>
                  <a:pt x="1414" y="505526"/>
                </a:lnTo>
                <a:lnTo>
                  <a:pt x="4689" y="539003"/>
                </a:lnTo>
                <a:lnTo>
                  <a:pt x="10377" y="569757"/>
                </a:lnTo>
                <a:lnTo>
                  <a:pt x="20843" y="599300"/>
                </a:lnTo>
                <a:lnTo>
                  <a:pt x="35548" y="626189"/>
                </a:lnTo>
                <a:lnTo>
                  <a:pt x="61678" y="659407"/>
                </a:lnTo>
                <a:lnTo>
                  <a:pt x="91645" y="682213"/>
                </a:lnTo>
                <a:lnTo>
                  <a:pt x="146373" y="70723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sp>
        <p:nvSpPr>
          <p:cNvPr id="39" name="SMARTInkShape-346"/>
          <p:cNvSpPr/>
          <p:nvPr/>
        </p:nvSpPr>
        <p:spPr>
          <a:xfrm>
            <a:off x="6772275" y="2021681"/>
            <a:ext cx="365876" cy="878683"/>
          </a:xfrm>
          <a:custGeom>
            <a:avLst/>
            <a:gdLst/>
            <a:ahLst/>
            <a:cxnLst/>
            <a:rect l="0" t="0" r="0" b="0"/>
            <a:pathLst>
              <a:path w="365876" h="878683">
                <a:moveTo>
                  <a:pt x="0" y="0"/>
                </a:moveTo>
                <a:lnTo>
                  <a:pt x="27470" y="27471"/>
                </a:lnTo>
                <a:lnTo>
                  <a:pt x="44488" y="50839"/>
                </a:lnTo>
                <a:lnTo>
                  <a:pt x="65016" y="82126"/>
                </a:lnTo>
                <a:lnTo>
                  <a:pt x="78269" y="101582"/>
                </a:lnTo>
                <a:lnTo>
                  <a:pt x="92661" y="122490"/>
                </a:lnTo>
                <a:lnTo>
                  <a:pt x="107811" y="144367"/>
                </a:lnTo>
                <a:lnTo>
                  <a:pt x="123468" y="166888"/>
                </a:lnTo>
                <a:lnTo>
                  <a:pt x="139462" y="189840"/>
                </a:lnTo>
                <a:lnTo>
                  <a:pt x="154887" y="213873"/>
                </a:lnTo>
                <a:lnTo>
                  <a:pt x="169933" y="238626"/>
                </a:lnTo>
                <a:lnTo>
                  <a:pt x="184726" y="263859"/>
                </a:lnTo>
                <a:lnTo>
                  <a:pt x="198557" y="290206"/>
                </a:lnTo>
                <a:lnTo>
                  <a:pt x="211746" y="317296"/>
                </a:lnTo>
                <a:lnTo>
                  <a:pt x="224508" y="344881"/>
                </a:lnTo>
                <a:lnTo>
                  <a:pt x="236984" y="372796"/>
                </a:lnTo>
                <a:lnTo>
                  <a:pt x="249271" y="400930"/>
                </a:lnTo>
                <a:lnTo>
                  <a:pt x="261431" y="429212"/>
                </a:lnTo>
                <a:lnTo>
                  <a:pt x="273506" y="456004"/>
                </a:lnTo>
                <a:lnTo>
                  <a:pt x="285524" y="481803"/>
                </a:lnTo>
                <a:lnTo>
                  <a:pt x="297506" y="506939"/>
                </a:lnTo>
                <a:lnTo>
                  <a:pt x="307875" y="531635"/>
                </a:lnTo>
                <a:lnTo>
                  <a:pt x="317168" y="556036"/>
                </a:lnTo>
                <a:lnTo>
                  <a:pt x="325745" y="580240"/>
                </a:lnTo>
                <a:lnTo>
                  <a:pt x="333845" y="603521"/>
                </a:lnTo>
                <a:lnTo>
                  <a:pt x="341626" y="626185"/>
                </a:lnTo>
                <a:lnTo>
                  <a:pt x="349194" y="648438"/>
                </a:lnTo>
                <a:lnTo>
                  <a:pt x="355033" y="668830"/>
                </a:lnTo>
                <a:lnTo>
                  <a:pt x="359721" y="687980"/>
                </a:lnTo>
                <a:lnTo>
                  <a:pt x="363639" y="706304"/>
                </a:lnTo>
                <a:lnTo>
                  <a:pt x="365875" y="741479"/>
                </a:lnTo>
                <a:lnTo>
                  <a:pt x="363431" y="774840"/>
                </a:lnTo>
                <a:lnTo>
                  <a:pt x="357051" y="805542"/>
                </a:lnTo>
                <a:lnTo>
                  <a:pt x="348925" y="830829"/>
                </a:lnTo>
                <a:lnTo>
                  <a:pt x="328613" y="87868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48" name="SMARTInkShape-Group56"/>
          <p:cNvGrpSpPr/>
          <p:nvPr/>
        </p:nvGrpSpPr>
        <p:grpSpPr>
          <a:xfrm>
            <a:off x="2014538" y="2909017"/>
            <a:ext cx="1435894" cy="437171"/>
            <a:chOff x="2014538" y="2909017"/>
            <a:chExt cx="1435894" cy="437170"/>
          </a:xfrm>
        </p:grpSpPr>
        <p:sp>
          <p:nvSpPr>
            <p:cNvPr id="40" name="SMARTInkShape-347"/>
            <p:cNvSpPr/>
            <p:nvPr/>
          </p:nvSpPr>
          <p:spPr>
            <a:xfrm>
              <a:off x="2265060" y="2978944"/>
              <a:ext cx="20941" cy="350045"/>
            </a:xfrm>
            <a:custGeom>
              <a:avLst/>
              <a:gdLst/>
              <a:ahLst/>
              <a:cxnLst/>
              <a:rect l="0" t="0" r="0" b="0"/>
              <a:pathLst>
                <a:path w="20941" h="350045">
                  <a:moveTo>
                    <a:pt x="20940" y="0"/>
                  </a:moveTo>
                  <a:lnTo>
                    <a:pt x="17148" y="3792"/>
                  </a:lnTo>
                  <a:lnTo>
                    <a:pt x="16824" y="6497"/>
                  </a:lnTo>
                  <a:lnTo>
                    <a:pt x="20474" y="37814"/>
                  </a:lnTo>
                  <a:lnTo>
                    <a:pt x="20802" y="64032"/>
                  </a:lnTo>
                  <a:lnTo>
                    <a:pt x="20899" y="96583"/>
                  </a:lnTo>
                  <a:lnTo>
                    <a:pt x="20134" y="131363"/>
                  </a:lnTo>
                  <a:lnTo>
                    <a:pt x="17142" y="154957"/>
                  </a:lnTo>
                  <a:lnTo>
                    <a:pt x="13167" y="180788"/>
                  </a:lnTo>
                  <a:lnTo>
                    <a:pt x="9548" y="207350"/>
                  </a:lnTo>
                  <a:lnTo>
                    <a:pt x="7939" y="232385"/>
                  </a:lnTo>
                  <a:lnTo>
                    <a:pt x="5108" y="256740"/>
                  </a:lnTo>
                  <a:lnTo>
                    <a:pt x="1168" y="290648"/>
                  </a:lnTo>
                  <a:lnTo>
                    <a:pt x="0" y="318686"/>
                  </a:lnTo>
                  <a:lnTo>
                    <a:pt x="521" y="332932"/>
                  </a:lnTo>
                  <a:lnTo>
                    <a:pt x="6653" y="3500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1" name="SMARTInkShape-348"/>
            <p:cNvSpPr/>
            <p:nvPr/>
          </p:nvSpPr>
          <p:spPr>
            <a:xfrm>
              <a:off x="2014538" y="2909017"/>
              <a:ext cx="605578" cy="344081"/>
            </a:xfrm>
            <a:custGeom>
              <a:avLst/>
              <a:gdLst/>
              <a:ahLst/>
              <a:cxnLst/>
              <a:rect l="0" t="0" r="0" b="0"/>
              <a:pathLst>
                <a:path w="605578" h="344081">
                  <a:moveTo>
                    <a:pt x="0" y="55639"/>
                  </a:moveTo>
                  <a:lnTo>
                    <a:pt x="26036" y="33395"/>
                  </a:lnTo>
                  <a:lnTo>
                    <a:pt x="58206" y="17702"/>
                  </a:lnTo>
                  <a:lnTo>
                    <a:pt x="82225" y="11526"/>
                  </a:lnTo>
                  <a:lnTo>
                    <a:pt x="110892" y="6136"/>
                  </a:lnTo>
                  <a:lnTo>
                    <a:pt x="143742" y="1887"/>
                  </a:lnTo>
                  <a:lnTo>
                    <a:pt x="162503" y="755"/>
                  </a:lnTo>
                  <a:lnTo>
                    <a:pt x="182154" y="0"/>
                  </a:lnTo>
                  <a:lnTo>
                    <a:pt x="201604" y="290"/>
                  </a:lnTo>
                  <a:lnTo>
                    <a:pt x="220921" y="1277"/>
                  </a:lnTo>
                  <a:lnTo>
                    <a:pt x="240150" y="2729"/>
                  </a:lnTo>
                  <a:lnTo>
                    <a:pt x="258525" y="4491"/>
                  </a:lnTo>
                  <a:lnTo>
                    <a:pt x="293758" y="8565"/>
                  </a:lnTo>
                  <a:lnTo>
                    <a:pt x="327938" y="13022"/>
                  </a:lnTo>
                  <a:lnTo>
                    <a:pt x="360062" y="17648"/>
                  </a:lnTo>
                  <a:lnTo>
                    <a:pt x="387569" y="22350"/>
                  </a:lnTo>
                  <a:lnTo>
                    <a:pt x="421575" y="33252"/>
                  </a:lnTo>
                  <a:lnTo>
                    <a:pt x="437662" y="46219"/>
                  </a:lnTo>
                  <a:lnTo>
                    <a:pt x="448516" y="62565"/>
                  </a:lnTo>
                  <a:lnTo>
                    <a:pt x="453340" y="80413"/>
                  </a:lnTo>
                  <a:lnTo>
                    <a:pt x="452264" y="104519"/>
                  </a:lnTo>
                  <a:lnTo>
                    <a:pt x="446918" y="130535"/>
                  </a:lnTo>
                  <a:lnTo>
                    <a:pt x="440306" y="162145"/>
                  </a:lnTo>
                  <a:lnTo>
                    <a:pt x="429528" y="192853"/>
                  </a:lnTo>
                  <a:lnTo>
                    <a:pt x="420073" y="225853"/>
                  </a:lnTo>
                  <a:lnTo>
                    <a:pt x="419829" y="256974"/>
                  </a:lnTo>
                  <a:lnTo>
                    <a:pt x="424784" y="286303"/>
                  </a:lnTo>
                  <a:lnTo>
                    <a:pt x="435071" y="307517"/>
                  </a:lnTo>
                  <a:lnTo>
                    <a:pt x="448174" y="323857"/>
                  </a:lnTo>
                  <a:lnTo>
                    <a:pt x="465902" y="334960"/>
                  </a:lnTo>
                  <a:lnTo>
                    <a:pt x="490029" y="343276"/>
                  </a:lnTo>
                  <a:lnTo>
                    <a:pt x="505922" y="344080"/>
                  </a:lnTo>
                  <a:lnTo>
                    <a:pt x="539319" y="338128"/>
                  </a:lnTo>
                  <a:lnTo>
                    <a:pt x="572514" y="319215"/>
                  </a:lnTo>
                  <a:lnTo>
                    <a:pt x="584650" y="310103"/>
                  </a:lnTo>
                  <a:lnTo>
                    <a:pt x="595945" y="295254"/>
                  </a:lnTo>
                  <a:lnTo>
                    <a:pt x="603525" y="276919"/>
                  </a:lnTo>
                  <a:lnTo>
                    <a:pt x="605577" y="266169"/>
                  </a:lnTo>
                  <a:lnTo>
                    <a:pt x="602939" y="247400"/>
                  </a:lnTo>
                  <a:lnTo>
                    <a:pt x="587027" y="214771"/>
                  </a:lnTo>
                  <a:lnTo>
                    <a:pt x="571500" y="1913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2" name="SMARTInkShape-349"/>
            <p:cNvSpPr/>
            <p:nvPr/>
          </p:nvSpPr>
          <p:spPr>
            <a:xfrm>
              <a:off x="2615609" y="3040585"/>
              <a:ext cx="173151" cy="305602"/>
            </a:xfrm>
            <a:custGeom>
              <a:avLst/>
              <a:gdLst/>
              <a:ahLst/>
              <a:cxnLst/>
              <a:rect l="0" t="0" r="0" b="0"/>
              <a:pathLst>
                <a:path w="173151" h="305602">
                  <a:moveTo>
                    <a:pt x="27579" y="252684"/>
                  </a:moveTo>
                  <a:lnTo>
                    <a:pt x="28372" y="264090"/>
                  </a:lnTo>
                  <a:lnTo>
                    <a:pt x="36397" y="293540"/>
                  </a:lnTo>
                  <a:lnTo>
                    <a:pt x="39436" y="299417"/>
                  </a:lnTo>
                  <a:lnTo>
                    <a:pt x="41146" y="305601"/>
                  </a:lnTo>
                  <a:lnTo>
                    <a:pt x="41386" y="305424"/>
                  </a:lnTo>
                  <a:lnTo>
                    <a:pt x="41771" y="291853"/>
                  </a:lnTo>
                  <a:lnTo>
                    <a:pt x="34082" y="259341"/>
                  </a:lnTo>
                  <a:lnTo>
                    <a:pt x="25272" y="234019"/>
                  </a:lnTo>
                  <a:lnTo>
                    <a:pt x="14724" y="203497"/>
                  </a:lnTo>
                  <a:lnTo>
                    <a:pt x="6572" y="170112"/>
                  </a:lnTo>
                  <a:lnTo>
                    <a:pt x="2367" y="145341"/>
                  </a:lnTo>
                  <a:lnTo>
                    <a:pt x="0" y="113546"/>
                  </a:lnTo>
                  <a:lnTo>
                    <a:pt x="93" y="84017"/>
                  </a:lnTo>
                  <a:lnTo>
                    <a:pt x="5588" y="55953"/>
                  </a:lnTo>
                  <a:lnTo>
                    <a:pt x="16918" y="32997"/>
                  </a:lnTo>
                  <a:lnTo>
                    <a:pt x="25751" y="21166"/>
                  </a:lnTo>
                  <a:lnTo>
                    <a:pt x="39202" y="12733"/>
                  </a:lnTo>
                  <a:lnTo>
                    <a:pt x="69915" y="851"/>
                  </a:lnTo>
                  <a:lnTo>
                    <a:pt x="84494" y="0"/>
                  </a:lnTo>
                  <a:lnTo>
                    <a:pt x="117050" y="5921"/>
                  </a:lnTo>
                  <a:lnTo>
                    <a:pt x="137079" y="12440"/>
                  </a:lnTo>
                  <a:lnTo>
                    <a:pt x="153069" y="23192"/>
                  </a:lnTo>
                  <a:lnTo>
                    <a:pt x="166990" y="45956"/>
                  </a:lnTo>
                  <a:lnTo>
                    <a:pt x="172354" y="56559"/>
                  </a:lnTo>
                  <a:lnTo>
                    <a:pt x="173150" y="68680"/>
                  </a:lnTo>
                  <a:lnTo>
                    <a:pt x="167194" y="95864"/>
                  </a:lnTo>
                  <a:lnTo>
                    <a:pt x="156876" y="113261"/>
                  </a:lnTo>
                  <a:lnTo>
                    <a:pt x="125112" y="147832"/>
                  </a:lnTo>
                  <a:lnTo>
                    <a:pt x="106160" y="1669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3" name="SMARTInkShape-350"/>
            <p:cNvSpPr/>
            <p:nvPr/>
          </p:nvSpPr>
          <p:spPr>
            <a:xfrm>
              <a:off x="2836069" y="3128963"/>
              <a:ext cx="10850" cy="92869"/>
            </a:xfrm>
            <a:custGeom>
              <a:avLst/>
              <a:gdLst/>
              <a:ahLst/>
              <a:cxnLst/>
              <a:rect l="0" t="0" r="0" b="0"/>
              <a:pathLst>
                <a:path w="10850" h="92869">
                  <a:moveTo>
                    <a:pt x="0" y="0"/>
                  </a:moveTo>
                  <a:lnTo>
                    <a:pt x="3792" y="3792"/>
                  </a:lnTo>
                  <a:lnTo>
                    <a:pt x="5654" y="9887"/>
                  </a:lnTo>
                  <a:lnTo>
                    <a:pt x="10849" y="40641"/>
                  </a:lnTo>
                  <a:lnTo>
                    <a:pt x="10643" y="52194"/>
                  </a:lnTo>
                  <a:lnTo>
                    <a:pt x="7348" y="86405"/>
                  </a:lnTo>
                  <a:lnTo>
                    <a:pt x="7144" y="928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4" name="SMARTInkShape-351"/>
            <p:cNvSpPr/>
            <p:nvPr/>
          </p:nvSpPr>
          <p:spPr>
            <a:xfrm>
              <a:off x="2800350" y="3000375"/>
              <a:ext cx="21432" cy="14289"/>
            </a:xfrm>
            <a:custGeom>
              <a:avLst/>
              <a:gdLst/>
              <a:ahLst/>
              <a:cxnLst/>
              <a:rect l="0" t="0" r="0" b="0"/>
              <a:pathLst>
                <a:path w="21432" h="14289">
                  <a:moveTo>
                    <a:pt x="21431" y="14288"/>
                  </a:moveTo>
                  <a:lnTo>
                    <a:pt x="13846" y="10495"/>
                  </a:lnTo>
                  <a:lnTo>
                    <a:pt x="11612" y="8584"/>
                  </a:lnTo>
                  <a:lnTo>
                    <a:pt x="7674" y="289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5" name="SMARTInkShape-352"/>
            <p:cNvSpPr/>
            <p:nvPr/>
          </p:nvSpPr>
          <p:spPr>
            <a:xfrm>
              <a:off x="2923390" y="3071813"/>
              <a:ext cx="134136" cy="192882"/>
            </a:xfrm>
            <a:custGeom>
              <a:avLst/>
              <a:gdLst/>
              <a:ahLst/>
              <a:cxnLst/>
              <a:rect l="0" t="0" r="0" b="0"/>
              <a:pathLst>
                <a:path w="134136" h="192882">
                  <a:moveTo>
                    <a:pt x="41266" y="0"/>
                  </a:moveTo>
                  <a:lnTo>
                    <a:pt x="35563" y="6496"/>
                  </a:lnTo>
                  <a:lnTo>
                    <a:pt x="17663" y="38076"/>
                  </a:lnTo>
                  <a:lnTo>
                    <a:pt x="10932" y="50260"/>
                  </a:lnTo>
                  <a:lnTo>
                    <a:pt x="1111" y="81569"/>
                  </a:lnTo>
                  <a:lnTo>
                    <a:pt x="0" y="100103"/>
                  </a:lnTo>
                  <a:lnTo>
                    <a:pt x="8453" y="125904"/>
                  </a:lnTo>
                  <a:lnTo>
                    <a:pt x="17158" y="133480"/>
                  </a:lnTo>
                  <a:lnTo>
                    <a:pt x="49792" y="153044"/>
                  </a:lnTo>
                  <a:lnTo>
                    <a:pt x="84872" y="171577"/>
                  </a:lnTo>
                  <a:lnTo>
                    <a:pt x="118583" y="186732"/>
                  </a:lnTo>
                  <a:lnTo>
                    <a:pt x="134135" y="1928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6" name="SMARTInkShape-353"/>
            <p:cNvSpPr/>
            <p:nvPr/>
          </p:nvSpPr>
          <p:spPr>
            <a:xfrm>
              <a:off x="3207544" y="3221918"/>
              <a:ext cx="242888" cy="7058"/>
            </a:xfrm>
            <a:custGeom>
              <a:avLst/>
              <a:gdLst/>
              <a:ahLst/>
              <a:cxnLst/>
              <a:rect l="0" t="0" r="0" b="0"/>
              <a:pathLst>
                <a:path w="242888" h="7058">
                  <a:moveTo>
                    <a:pt x="0" y="7057"/>
                  </a:moveTo>
                  <a:lnTo>
                    <a:pt x="13772" y="6263"/>
                  </a:lnTo>
                  <a:lnTo>
                    <a:pt x="41261" y="1403"/>
                  </a:lnTo>
                  <a:lnTo>
                    <a:pt x="73079" y="355"/>
                  </a:lnTo>
                  <a:lnTo>
                    <a:pt x="96773" y="109"/>
                  </a:lnTo>
                  <a:lnTo>
                    <a:pt x="123179" y="0"/>
                  </a:lnTo>
                  <a:lnTo>
                    <a:pt x="150790" y="2069"/>
                  </a:lnTo>
                  <a:lnTo>
                    <a:pt x="177349" y="4840"/>
                  </a:lnTo>
                  <a:lnTo>
                    <a:pt x="209358" y="6400"/>
                  </a:lnTo>
                  <a:lnTo>
                    <a:pt x="242887" y="70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47" name="SMARTInkShape-354"/>
            <p:cNvSpPr/>
            <p:nvPr/>
          </p:nvSpPr>
          <p:spPr>
            <a:xfrm>
              <a:off x="3272132" y="3300413"/>
              <a:ext cx="178300" cy="7144"/>
            </a:xfrm>
            <a:custGeom>
              <a:avLst/>
              <a:gdLst/>
              <a:ahLst/>
              <a:cxnLst/>
              <a:rect l="0" t="0" r="0" b="0"/>
              <a:pathLst>
                <a:path w="178300" h="7144">
                  <a:moveTo>
                    <a:pt x="6849" y="7143"/>
                  </a:moveTo>
                  <a:lnTo>
                    <a:pt x="0" y="7143"/>
                  </a:lnTo>
                  <a:lnTo>
                    <a:pt x="34034" y="7143"/>
                  </a:lnTo>
                  <a:lnTo>
                    <a:pt x="64028" y="3351"/>
                  </a:lnTo>
                  <a:lnTo>
                    <a:pt x="88618" y="1489"/>
                  </a:lnTo>
                  <a:lnTo>
                    <a:pt x="113835" y="661"/>
                  </a:lnTo>
                  <a:lnTo>
                    <a:pt x="145088" y="196"/>
                  </a:lnTo>
                  <a:lnTo>
                    <a:pt x="17829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51" name="SMARTInkShape-Group57"/>
          <p:cNvGrpSpPr/>
          <p:nvPr/>
        </p:nvGrpSpPr>
        <p:grpSpPr>
          <a:xfrm>
            <a:off x="2726108" y="1486062"/>
            <a:ext cx="2717318" cy="1871503"/>
            <a:chOff x="2726108" y="1486061"/>
            <a:chExt cx="2717318" cy="1871503"/>
          </a:xfrm>
        </p:grpSpPr>
        <p:sp>
          <p:nvSpPr>
            <p:cNvPr id="49" name="SMARTInkShape-355"/>
            <p:cNvSpPr/>
            <p:nvPr/>
          </p:nvSpPr>
          <p:spPr>
            <a:xfrm>
              <a:off x="2897298" y="1835944"/>
              <a:ext cx="1222123" cy="1521620"/>
            </a:xfrm>
            <a:custGeom>
              <a:avLst/>
              <a:gdLst/>
              <a:ahLst/>
              <a:cxnLst/>
              <a:rect l="0" t="0" r="0" b="0"/>
              <a:pathLst>
                <a:path w="1222123" h="1521620">
                  <a:moveTo>
                    <a:pt x="710296" y="1521619"/>
                  </a:moveTo>
                  <a:lnTo>
                    <a:pt x="703152" y="1521619"/>
                  </a:lnTo>
                  <a:lnTo>
                    <a:pt x="706944" y="1521619"/>
                  </a:lnTo>
                  <a:lnTo>
                    <a:pt x="708062" y="1520825"/>
                  </a:lnTo>
                  <a:lnTo>
                    <a:pt x="708806" y="1519502"/>
                  </a:lnTo>
                  <a:lnTo>
                    <a:pt x="709303" y="1517826"/>
                  </a:lnTo>
                  <a:lnTo>
                    <a:pt x="711221" y="1516709"/>
                  </a:lnTo>
                  <a:lnTo>
                    <a:pt x="720712" y="1514343"/>
                  </a:lnTo>
                  <a:lnTo>
                    <a:pt x="729698" y="1509761"/>
                  </a:lnTo>
                  <a:lnTo>
                    <a:pt x="761483" y="1501841"/>
                  </a:lnTo>
                  <a:lnTo>
                    <a:pt x="791227" y="1490783"/>
                  </a:lnTo>
                  <a:lnTo>
                    <a:pt x="820265" y="1478086"/>
                  </a:lnTo>
                  <a:lnTo>
                    <a:pt x="854004" y="1462154"/>
                  </a:lnTo>
                  <a:lnTo>
                    <a:pt x="889136" y="1442351"/>
                  </a:lnTo>
                  <a:lnTo>
                    <a:pt x="924682" y="1421403"/>
                  </a:lnTo>
                  <a:lnTo>
                    <a:pt x="960349" y="1397998"/>
                  </a:lnTo>
                  <a:lnTo>
                    <a:pt x="984943" y="1379364"/>
                  </a:lnTo>
                  <a:lnTo>
                    <a:pt x="1011749" y="1357852"/>
                  </a:lnTo>
                  <a:lnTo>
                    <a:pt x="1037421" y="1335063"/>
                  </a:lnTo>
                  <a:lnTo>
                    <a:pt x="1062060" y="1311705"/>
                  </a:lnTo>
                  <a:lnTo>
                    <a:pt x="1086239" y="1288094"/>
                  </a:lnTo>
                  <a:lnTo>
                    <a:pt x="1108099" y="1260138"/>
                  </a:lnTo>
                  <a:lnTo>
                    <a:pt x="1127603" y="1229986"/>
                  </a:lnTo>
                  <a:lnTo>
                    <a:pt x="1144210" y="1200711"/>
                  </a:lnTo>
                  <a:lnTo>
                    <a:pt x="1161644" y="1169707"/>
                  </a:lnTo>
                  <a:lnTo>
                    <a:pt x="1178389" y="1137407"/>
                  </a:lnTo>
                  <a:lnTo>
                    <a:pt x="1191123" y="1104531"/>
                  </a:lnTo>
                  <a:lnTo>
                    <a:pt x="1199957" y="1069282"/>
                  </a:lnTo>
                  <a:lnTo>
                    <a:pt x="1203424" y="1050992"/>
                  </a:lnTo>
                  <a:lnTo>
                    <a:pt x="1211510" y="1015853"/>
                  </a:lnTo>
                  <a:lnTo>
                    <a:pt x="1218807" y="980922"/>
                  </a:lnTo>
                  <a:lnTo>
                    <a:pt x="1220754" y="962716"/>
                  </a:lnTo>
                  <a:lnTo>
                    <a:pt x="1222051" y="944230"/>
                  </a:lnTo>
                  <a:lnTo>
                    <a:pt x="1222122" y="925555"/>
                  </a:lnTo>
                  <a:lnTo>
                    <a:pt x="1221376" y="906755"/>
                  </a:lnTo>
                  <a:lnTo>
                    <a:pt x="1220084" y="887872"/>
                  </a:lnTo>
                  <a:lnTo>
                    <a:pt x="1218430" y="868934"/>
                  </a:lnTo>
                  <a:lnTo>
                    <a:pt x="1216533" y="849958"/>
                  </a:lnTo>
                  <a:lnTo>
                    <a:pt x="1214475" y="830957"/>
                  </a:lnTo>
                  <a:lnTo>
                    <a:pt x="1211515" y="812734"/>
                  </a:lnTo>
                  <a:lnTo>
                    <a:pt x="1203993" y="777669"/>
                  </a:lnTo>
                  <a:lnTo>
                    <a:pt x="1198971" y="758952"/>
                  </a:lnTo>
                  <a:lnTo>
                    <a:pt x="1193242" y="739331"/>
                  </a:lnTo>
                  <a:lnTo>
                    <a:pt x="1187041" y="719106"/>
                  </a:lnTo>
                  <a:lnTo>
                    <a:pt x="1180526" y="699273"/>
                  </a:lnTo>
                  <a:lnTo>
                    <a:pt x="1173801" y="679701"/>
                  </a:lnTo>
                  <a:lnTo>
                    <a:pt x="1166937" y="660302"/>
                  </a:lnTo>
                  <a:lnTo>
                    <a:pt x="1158392" y="641814"/>
                  </a:lnTo>
                  <a:lnTo>
                    <a:pt x="1138314" y="606455"/>
                  </a:lnTo>
                  <a:lnTo>
                    <a:pt x="1125816" y="588453"/>
                  </a:lnTo>
                  <a:lnTo>
                    <a:pt x="1111928" y="570102"/>
                  </a:lnTo>
                  <a:lnTo>
                    <a:pt x="1097113" y="551518"/>
                  </a:lnTo>
                  <a:lnTo>
                    <a:pt x="1065835" y="516052"/>
                  </a:lnTo>
                  <a:lnTo>
                    <a:pt x="1033413" y="481769"/>
                  </a:lnTo>
                  <a:lnTo>
                    <a:pt x="1000483" y="448011"/>
                  </a:lnTo>
                  <a:lnTo>
                    <a:pt x="982335" y="432024"/>
                  </a:lnTo>
                  <a:lnTo>
                    <a:pt x="963093" y="416603"/>
                  </a:lnTo>
                  <a:lnTo>
                    <a:pt x="943121" y="401561"/>
                  </a:lnTo>
                  <a:lnTo>
                    <a:pt x="923456" y="385976"/>
                  </a:lnTo>
                  <a:lnTo>
                    <a:pt x="903996" y="370029"/>
                  </a:lnTo>
                  <a:lnTo>
                    <a:pt x="884673" y="353842"/>
                  </a:lnTo>
                  <a:lnTo>
                    <a:pt x="864648" y="339082"/>
                  </a:lnTo>
                  <a:lnTo>
                    <a:pt x="844153" y="325274"/>
                  </a:lnTo>
                  <a:lnTo>
                    <a:pt x="823346" y="312099"/>
                  </a:lnTo>
                  <a:lnTo>
                    <a:pt x="800744" y="299347"/>
                  </a:lnTo>
                  <a:lnTo>
                    <a:pt x="776945" y="286877"/>
                  </a:lnTo>
                  <a:lnTo>
                    <a:pt x="752347" y="274595"/>
                  </a:lnTo>
                  <a:lnTo>
                    <a:pt x="728805" y="262438"/>
                  </a:lnTo>
                  <a:lnTo>
                    <a:pt x="705967" y="250365"/>
                  </a:lnTo>
                  <a:lnTo>
                    <a:pt x="683597" y="238347"/>
                  </a:lnTo>
                  <a:lnTo>
                    <a:pt x="659953" y="227161"/>
                  </a:lnTo>
                  <a:lnTo>
                    <a:pt x="635459" y="216528"/>
                  </a:lnTo>
                  <a:lnTo>
                    <a:pt x="610398" y="206264"/>
                  </a:lnTo>
                  <a:lnTo>
                    <a:pt x="585754" y="196247"/>
                  </a:lnTo>
                  <a:lnTo>
                    <a:pt x="561387" y="186394"/>
                  </a:lnTo>
                  <a:lnTo>
                    <a:pt x="537204" y="176650"/>
                  </a:lnTo>
                  <a:lnTo>
                    <a:pt x="513145" y="167773"/>
                  </a:lnTo>
                  <a:lnTo>
                    <a:pt x="489168" y="159474"/>
                  </a:lnTo>
                  <a:lnTo>
                    <a:pt x="465246" y="151559"/>
                  </a:lnTo>
                  <a:lnTo>
                    <a:pt x="442154" y="143902"/>
                  </a:lnTo>
                  <a:lnTo>
                    <a:pt x="419616" y="136416"/>
                  </a:lnTo>
                  <a:lnTo>
                    <a:pt x="397447" y="129044"/>
                  </a:lnTo>
                  <a:lnTo>
                    <a:pt x="375524" y="121748"/>
                  </a:lnTo>
                  <a:lnTo>
                    <a:pt x="353764" y="114503"/>
                  </a:lnTo>
                  <a:lnTo>
                    <a:pt x="332114" y="107291"/>
                  </a:lnTo>
                  <a:lnTo>
                    <a:pt x="312125" y="100896"/>
                  </a:lnTo>
                  <a:lnTo>
                    <a:pt x="293242" y="95045"/>
                  </a:lnTo>
                  <a:lnTo>
                    <a:pt x="275098" y="89557"/>
                  </a:lnTo>
                  <a:lnTo>
                    <a:pt x="240120" y="79226"/>
                  </a:lnTo>
                  <a:lnTo>
                    <a:pt x="207641" y="70136"/>
                  </a:lnTo>
                  <a:lnTo>
                    <a:pt x="179977" y="63451"/>
                  </a:lnTo>
                  <a:lnTo>
                    <a:pt x="145883" y="55224"/>
                  </a:lnTo>
                  <a:lnTo>
                    <a:pt x="110291" y="50464"/>
                  </a:lnTo>
                  <a:lnTo>
                    <a:pt x="101422" y="50142"/>
                  </a:lnTo>
                  <a:lnTo>
                    <a:pt x="98799" y="51684"/>
                  </a:lnTo>
                  <a:lnTo>
                    <a:pt x="93767" y="57631"/>
                  </a:lnTo>
                  <a:lnTo>
                    <a:pt x="91002" y="65566"/>
                  </a:lnTo>
                  <a:lnTo>
                    <a:pt x="85434" y="98764"/>
                  </a:lnTo>
                  <a:lnTo>
                    <a:pt x="82768" y="129893"/>
                  </a:lnTo>
                  <a:lnTo>
                    <a:pt x="78186" y="159225"/>
                  </a:lnTo>
                  <a:lnTo>
                    <a:pt x="75593" y="191817"/>
                  </a:lnTo>
                  <a:lnTo>
                    <a:pt x="74825" y="222816"/>
                  </a:lnTo>
                  <a:lnTo>
                    <a:pt x="78390" y="255902"/>
                  </a:lnTo>
                  <a:lnTo>
                    <a:pt x="84473" y="290841"/>
                  </a:lnTo>
                  <a:lnTo>
                    <a:pt x="91303" y="326328"/>
                  </a:lnTo>
                  <a:lnTo>
                    <a:pt x="102146" y="358186"/>
                  </a:lnTo>
                  <a:lnTo>
                    <a:pt x="115413" y="387734"/>
                  </a:lnTo>
                  <a:lnTo>
                    <a:pt x="129398" y="416597"/>
                  </a:lnTo>
                  <a:lnTo>
                    <a:pt x="153255" y="448298"/>
                  </a:lnTo>
                  <a:lnTo>
                    <a:pt x="169891" y="464705"/>
                  </a:lnTo>
                  <a:lnTo>
                    <a:pt x="203957" y="482213"/>
                  </a:lnTo>
                  <a:lnTo>
                    <a:pt x="210884" y="484192"/>
                  </a:lnTo>
                  <a:lnTo>
                    <a:pt x="218724" y="482955"/>
                  </a:lnTo>
                  <a:lnTo>
                    <a:pt x="229947" y="477795"/>
                  </a:lnTo>
                  <a:lnTo>
                    <a:pt x="232901" y="475693"/>
                  </a:lnTo>
                  <a:lnTo>
                    <a:pt x="240850" y="461356"/>
                  </a:lnTo>
                  <a:lnTo>
                    <a:pt x="244440" y="442027"/>
                  </a:lnTo>
                  <a:lnTo>
                    <a:pt x="239950" y="413369"/>
                  </a:lnTo>
                  <a:lnTo>
                    <a:pt x="233679" y="386357"/>
                  </a:lnTo>
                  <a:lnTo>
                    <a:pt x="225206" y="353571"/>
                  </a:lnTo>
                  <a:lnTo>
                    <a:pt x="208319" y="319515"/>
                  </a:lnTo>
                  <a:lnTo>
                    <a:pt x="188235" y="288170"/>
                  </a:lnTo>
                  <a:lnTo>
                    <a:pt x="166409" y="254893"/>
                  </a:lnTo>
                  <a:lnTo>
                    <a:pt x="140980" y="225366"/>
                  </a:lnTo>
                  <a:lnTo>
                    <a:pt x="106419" y="191537"/>
                  </a:lnTo>
                  <a:lnTo>
                    <a:pt x="77609" y="166024"/>
                  </a:lnTo>
                  <a:lnTo>
                    <a:pt x="46541" y="136070"/>
                  </a:lnTo>
                  <a:lnTo>
                    <a:pt x="20177" y="102174"/>
                  </a:lnTo>
                  <a:lnTo>
                    <a:pt x="849" y="66801"/>
                  </a:lnTo>
                  <a:lnTo>
                    <a:pt x="0" y="62790"/>
                  </a:lnTo>
                  <a:lnTo>
                    <a:pt x="228" y="59323"/>
                  </a:lnTo>
                  <a:lnTo>
                    <a:pt x="6296" y="44262"/>
                  </a:lnTo>
                  <a:lnTo>
                    <a:pt x="20426" y="30665"/>
                  </a:lnTo>
                  <a:lnTo>
                    <a:pt x="43486" y="20375"/>
                  </a:lnTo>
                  <a:lnTo>
                    <a:pt x="78012" y="12299"/>
                  </a:lnTo>
                  <a:lnTo>
                    <a:pt x="106754" y="7318"/>
                  </a:lnTo>
                  <a:lnTo>
                    <a:pt x="138842" y="3252"/>
                  </a:lnTo>
                  <a:lnTo>
                    <a:pt x="174271" y="1445"/>
                  </a:lnTo>
                  <a:lnTo>
                    <a:pt x="194195" y="963"/>
                  </a:lnTo>
                  <a:lnTo>
                    <a:pt x="28167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0" name="SMARTInkShape-356"/>
            <p:cNvSpPr/>
            <p:nvPr/>
          </p:nvSpPr>
          <p:spPr>
            <a:xfrm>
              <a:off x="2726108" y="1486061"/>
              <a:ext cx="2717318" cy="1121409"/>
            </a:xfrm>
            <a:custGeom>
              <a:avLst/>
              <a:gdLst/>
              <a:ahLst/>
              <a:cxnLst/>
              <a:rect l="0" t="0" r="0" b="0"/>
              <a:pathLst>
                <a:path w="2717318" h="1121409">
                  <a:moveTo>
                    <a:pt x="2703142" y="1121408"/>
                  </a:moveTo>
                  <a:lnTo>
                    <a:pt x="2713085" y="1121408"/>
                  </a:lnTo>
                  <a:lnTo>
                    <a:pt x="2714533" y="1120614"/>
                  </a:lnTo>
                  <a:lnTo>
                    <a:pt x="2715499" y="1119291"/>
                  </a:lnTo>
                  <a:lnTo>
                    <a:pt x="2716571" y="1115705"/>
                  </a:lnTo>
                  <a:lnTo>
                    <a:pt x="2717317" y="1104615"/>
                  </a:lnTo>
                  <a:lnTo>
                    <a:pt x="2707477" y="1076705"/>
                  </a:lnTo>
                  <a:lnTo>
                    <a:pt x="2688171" y="1046122"/>
                  </a:lnTo>
                  <a:lnTo>
                    <a:pt x="2669670" y="1014903"/>
                  </a:lnTo>
                  <a:lnTo>
                    <a:pt x="2649934" y="980102"/>
                  </a:lnTo>
                  <a:lnTo>
                    <a:pt x="2630756" y="951305"/>
                  </a:lnTo>
                  <a:lnTo>
                    <a:pt x="2609992" y="918783"/>
                  </a:lnTo>
                  <a:lnTo>
                    <a:pt x="2587965" y="887892"/>
                  </a:lnTo>
                  <a:lnTo>
                    <a:pt x="2561682" y="854751"/>
                  </a:lnTo>
                  <a:lnTo>
                    <a:pt x="2532993" y="823676"/>
                  </a:lnTo>
                  <a:lnTo>
                    <a:pt x="2499710" y="789686"/>
                  </a:lnTo>
                  <a:lnTo>
                    <a:pt x="2464713" y="754480"/>
                  </a:lnTo>
                  <a:lnTo>
                    <a:pt x="2429208" y="718913"/>
                  </a:lnTo>
                  <a:lnTo>
                    <a:pt x="2405445" y="695136"/>
                  </a:lnTo>
                  <a:lnTo>
                    <a:pt x="2379539" y="673455"/>
                  </a:lnTo>
                  <a:lnTo>
                    <a:pt x="2352149" y="652443"/>
                  </a:lnTo>
                  <a:lnTo>
                    <a:pt x="2324102" y="629875"/>
                  </a:lnTo>
                  <a:lnTo>
                    <a:pt x="2295761" y="606615"/>
                  </a:lnTo>
                  <a:lnTo>
                    <a:pt x="2267290" y="583842"/>
                  </a:lnTo>
                  <a:lnTo>
                    <a:pt x="2238761" y="563138"/>
                  </a:lnTo>
                  <a:lnTo>
                    <a:pt x="2210207" y="541236"/>
                  </a:lnTo>
                  <a:lnTo>
                    <a:pt x="2180847" y="518272"/>
                  </a:lnTo>
                  <a:lnTo>
                    <a:pt x="2149277" y="494837"/>
                  </a:lnTo>
                  <a:lnTo>
                    <a:pt x="2116726" y="473309"/>
                  </a:lnTo>
                  <a:lnTo>
                    <a:pt x="2083738" y="452364"/>
                  </a:lnTo>
                  <a:lnTo>
                    <a:pt x="2050555" y="429826"/>
                  </a:lnTo>
                  <a:lnTo>
                    <a:pt x="2017287" y="408696"/>
                  </a:lnTo>
                  <a:lnTo>
                    <a:pt x="1983980" y="388722"/>
                  </a:lnTo>
                  <a:lnTo>
                    <a:pt x="1950656" y="369261"/>
                  </a:lnTo>
                  <a:lnTo>
                    <a:pt x="1917325" y="350029"/>
                  </a:lnTo>
                  <a:lnTo>
                    <a:pt x="1883990" y="334073"/>
                  </a:lnTo>
                  <a:lnTo>
                    <a:pt x="1850653" y="326981"/>
                  </a:lnTo>
                  <a:lnTo>
                    <a:pt x="1817317" y="315363"/>
                  </a:lnTo>
                  <a:lnTo>
                    <a:pt x="1783979" y="300409"/>
                  </a:lnTo>
                  <a:lnTo>
                    <a:pt x="1750642" y="285826"/>
                  </a:lnTo>
                  <a:lnTo>
                    <a:pt x="1715188" y="269290"/>
                  </a:lnTo>
                  <a:lnTo>
                    <a:pt x="1696844" y="260435"/>
                  </a:lnTo>
                  <a:lnTo>
                    <a:pt x="1661644" y="244247"/>
                  </a:lnTo>
                  <a:lnTo>
                    <a:pt x="1626685" y="228321"/>
                  </a:lnTo>
                  <a:lnTo>
                    <a:pt x="1608473" y="219629"/>
                  </a:lnTo>
                  <a:lnTo>
                    <a:pt x="1589981" y="210659"/>
                  </a:lnTo>
                  <a:lnTo>
                    <a:pt x="1571303" y="202298"/>
                  </a:lnTo>
                  <a:lnTo>
                    <a:pt x="1552502" y="194343"/>
                  </a:lnTo>
                  <a:lnTo>
                    <a:pt x="1533617" y="186658"/>
                  </a:lnTo>
                  <a:lnTo>
                    <a:pt x="1515471" y="179154"/>
                  </a:lnTo>
                  <a:lnTo>
                    <a:pt x="1480493" y="164466"/>
                  </a:lnTo>
                  <a:lnTo>
                    <a:pt x="1462593" y="157215"/>
                  </a:lnTo>
                  <a:lnTo>
                    <a:pt x="1444309" y="150000"/>
                  </a:lnTo>
                  <a:lnTo>
                    <a:pt x="1425770" y="142809"/>
                  </a:lnTo>
                  <a:lnTo>
                    <a:pt x="1407061" y="136427"/>
                  </a:lnTo>
                  <a:lnTo>
                    <a:pt x="1388238" y="130585"/>
                  </a:lnTo>
                  <a:lnTo>
                    <a:pt x="1369339" y="125103"/>
                  </a:lnTo>
                  <a:lnTo>
                    <a:pt x="1350390" y="119067"/>
                  </a:lnTo>
                  <a:lnTo>
                    <a:pt x="1331408" y="112662"/>
                  </a:lnTo>
                  <a:lnTo>
                    <a:pt x="1312402" y="106011"/>
                  </a:lnTo>
                  <a:lnTo>
                    <a:pt x="1294176" y="99989"/>
                  </a:lnTo>
                  <a:lnTo>
                    <a:pt x="1259108" y="89065"/>
                  </a:lnTo>
                  <a:lnTo>
                    <a:pt x="1241184" y="83929"/>
                  </a:lnTo>
                  <a:lnTo>
                    <a:pt x="1222885" y="78918"/>
                  </a:lnTo>
                  <a:lnTo>
                    <a:pt x="1204335" y="73989"/>
                  </a:lnTo>
                  <a:lnTo>
                    <a:pt x="1168908" y="66397"/>
                  </a:lnTo>
                  <a:lnTo>
                    <a:pt x="1134641" y="59583"/>
                  </a:lnTo>
                  <a:lnTo>
                    <a:pt x="1100891" y="51263"/>
                  </a:lnTo>
                  <a:lnTo>
                    <a:pt x="1067370" y="44390"/>
                  </a:lnTo>
                  <a:lnTo>
                    <a:pt x="1033951" y="38689"/>
                  </a:lnTo>
                  <a:lnTo>
                    <a:pt x="1000577" y="33510"/>
                  </a:lnTo>
                  <a:lnTo>
                    <a:pt x="967224" y="28562"/>
                  </a:lnTo>
                  <a:lnTo>
                    <a:pt x="933879" y="24511"/>
                  </a:lnTo>
                  <a:lnTo>
                    <a:pt x="900538" y="22711"/>
                  </a:lnTo>
                  <a:lnTo>
                    <a:pt x="867199" y="21910"/>
                  </a:lnTo>
                  <a:lnTo>
                    <a:pt x="833862" y="21555"/>
                  </a:lnTo>
                  <a:lnTo>
                    <a:pt x="800524" y="21397"/>
                  </a:lnTo>
                  <a:lnTo>
                    <a:pt x="767186" y="23443"/>
                  </a:lnTo>
                  <a:lnTo>
                    <a:pt x="734642" y="26205"/>
                  </a:lnTo>
                  <a:lnTo>
                    <a:pt x="704303" y="27432"/>
                  </a:lnTo>
                  <a:lnTo>
                    <a:pt x="674944" y="30094"/>
                  </a:lnTo>
                  <a:lnTo>
                    <a:pt x="646021" y="34717"/>
                  </a:lnTo>
                  <a:lnTo>
                    <a:pt x="617291" y="42063"/>
                  </a:lnTo>
                  <a:lnTo>
                    <a:pt x="588647" y="48503"/>
                  </a:lnTo>
                  <a:lnTo>
                    <a:pt x="560041" y="54805"/>
                  </a:lnTo>
                  <a:lnTo>
                    <a:pt x="531453" y="62898"/>
                  </a:lnTo>
                  <a:lnTo>
                    <a:pt x="502872" y="71786"/>
                  </a:lnTo>
                  <a:lnTo>
                    <a:pt x="474294" y="81028"/>
                  </a:lnTo>
                  <a:lnTo>
                    <a:pt x="445718" y="90427"/>
                  </a:lnTo>
                  <a:lnTo>
                    <a:pt x="417142" y="99896"/>
                  </a:lnTo>
                  <a:lnTo>
                    <a:pt x="388567" y="110190"/>
                  </a:lnTo>
                  <a:lnTo>
                    <a:pt x="359992" y="122703"/>
                  </a:lnTo>
                  <a:lnTo>
                    <a:pt x="331417" y="136201"/>
                  </a:lnTo>
                  <a:lnTo>
                    <a:pt x="302842" y="150138"/>
                  </a:lnTo>
                  <a:lnTo>
                    <a:pt x="274267" y="164270"/>
                  </a:lnTo>
                  <a:lnTo>
                    <a:pt x="245692" y="176371"/>
                  </a:lnTo>
                  <a:lnTo>
                    <a:pt x="217911" y="187835"/>
                  </a:lnTo>
                  <a:lnTo>
                    <a:pt x="192334" y="200868"/>
                  </a:lnTo>
                  <a:lnTo>
                    <a:pt x="167738" y="214598"/>
                  </a:lnTo>
                  <a:lnTo>
                    <a:pt x="143577" y="227843"/>
                  </a:lnTo>
                  <a:lnTo>
                    <a:pt x="108456" y="244226"/>
                  </a:lnTo>
                  <a:lnTo>
                    <a:pt x="78382" y="259134"/>
                  </a:lnTo>
                  <a:lnTo>
                    <a:pt x="46485" y="276277"/>
                  </a:lnTo>
                  <a:lnTo>
                    <a:pt x="26595" y="282830"/>
                  </a:lnTo>
                  <a:lnTo>
                    <a:pt x="9444" y="285044"/>
                  </a:lnTo>
                  <a:lnTo>
                    <a:pt x="6437" y="283638"/>
                  </a:lnTo>
                  <a:lnTo>
                    <a:pt x="979" y="277843"/>
                  </a:lnTo>
                  <a:lnTo>
                    <a:pt x="0" y="274869"/>
                  </a:lnTo>
                  <a:lnTo>
                    <a:pt x="141" y="272092"/>
                  </a:lnTo>
                  <a:lnTo>
                    <a:pt x="6249" y="260159"/>
                  </a:lnTo>
                  <a:lnTo>
                    <a:pt x="35915" y="224482"/>
                  </a:lnTo>
                  <a:lnTo>
                    <a:pt x="70375" y="193350"/>
                  </a:lnTo>
                  <a:lnTo>
                    <a:pt x="102112" y="171476"/>
                  </a:lnTo>
                  <a:lnTo>
                    <a:pt x="136651" y="146121"/>
                  </a:lnTo>
                  <a:lnTo>
                    <a:pt x="162304" y="129941"/>
                  </a:lnTo>
                  <a:lnTo>
                    <a:pt x="188787" y="114812"/>
                  </a:lnTo>
                  <a:lnTo>
                    <a:pt x="213786" y="100151"/>
                  </a:lnTo>
                  <a:lnTo>
                    <a:pt x="238127" y="85697"/>
                  </a:lnTo>
                  <a:lnTo>
                    <a:pt x="272025" y="66289"/>
                  </a:lnTo>
                  <a:lnTo>
                    <a:pt x="302178" y="50484"/>
                  </a:lnTo>
                  <a:lnTo>
                    <a:pt x="337018" y="30921"/>
                  </a:lnTo>
                  <a:lnTo>
                    <a:pt x="371959" y="9116"/>
                  </a:lnTo>
                  <a:lnTo>
                    <a:pt x="382774" y="3962"/>
                  </a:lnTo>
                  <a:lnTo>
                    <a:pt x="399897" y="382"/>
                  </a:lnTo>
                  <a:lnTo>
                    <a:pt x="400089" y="201"/>
                  </a:lnTo>
                  <a:lnTo>
                    <a:pt x="398186" y="0"/>
                  </a:lnTo>
                  <a:lnTo>
                    <a:pt x="394694" y="2027"/>
                  </a:lnTo>
                  <a:lnTo>
                    <a:pt x="362848" y="31159"/>
                  </a:lnTo>
                  <a:lnTo>
                    <a:pt x="332216" y="52034"/>
                  </a:lnTo>
                  <a:lnTo>
                    <a:pt x="305989" y="74042"/>
                  </a:lnTo>
                  <a:lnTo>
                    <a:pt x="273083" y="98554"/>
                  </a:lnTo>
                  <a:lnTo>
                    <a:pt x="238197" y="123015"/>
                  </a:lnTo>
                  <a:lnTo>
                    <a:pt x="202725" y="150371"/>
                  </a:lnTo>
                  <a:lnTo>
                    <a:pt x="167080" y="178585"/>
                  </a:lnTo>
                  <a:lnTo>
                    <a:pt x="131383" y="207053"/>
                  </a:lnTo>
                  <a:lnTo>
                    <a:pt x="97787" y="233479"/>
                  </a:lnTo>
                  <a:lnTo>
                    <a:pt x="67725" y="256391"/>
                  </a:lnTo>
                  <a:lnTo>
                    <a:pt x="32914" y="285466"/>
                  </a:lnTo>
                  <a:lnTo>
                    <a:pt x="9605" y="314140"/>
                  </a:lnTo>
                  <a:lnTo>
                    <a:pt x="2387" y="328441"/>
                  </a:lnTo>
                  <a:lnTo>
                    <a:pt x="1732" y="334794"/>
                  </a:lnTo>
                  <a:lnTo>
                    <a:pt x="5238" y="346087"/>
                  </a:lnTo>
                  <a:lnTo>
                    <a:pt x="16137" y="361370"/>
                  </a:lnTo>
                  <a:lnTo>
                    <a:pt x="40798" y="375952"/>
                  </a:lnTo>
                  <a:lnTo>
                    <a:pt x="64141" y="385546"/>
                  </a:lnTo>
                  <a:lnTo>
                    <a:pt x="93565" y="396690"/>
                  </a:lnTo>
                  <a:lnTo>
                    <a:pt x="112524" y="404106"/>
                  </a:lnTo>
                  <a:lnTo>
                    <a:pt x="146819" y="417638"/>
                  </a:lnTo>
                  <a:lnTo>
                    <a:pt x="174255" y="4284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59" name="SMARTInkShape-Group58"/>
          <p:cNvGrpSpPr/>
          <p:nvPr/>
        </p:nvGrpSpPr>
        <p:grpSpPr>
          <a:xfrm>
            <a:off x="1857377" y="3643825"/>
            <a:ext cx="1214439" cy="406683"/>
            <a:chOff x="1857375" y="3643824"/>
            <a:chExt cx="1214439" cy="406683"/>
          </a:xfrm>
        </p:grpSpPr>
        <p:sp>
          <p:nvSpPr>
            <p:cNvPr id="52" name="SMARTInkShape-357"/>
            <p:cNvSpPr/>
            <p:nvPr/>
          </p:nvSpPr>
          <p:spPr>
            <a:xfrm>
              <a:off x="2093119" y="3671888"/>
              <a:ext cx="57151" cy="378619"/>
            </a:xfrm>
            <a:custGeom>
              <a:avLst/>
              <a:gdLst/>
              <a:ahLst/>
              <a:cxnLst/>
              <a:rect l="0" t="0" r="0" b="0"/>
              <a:pathLst>
                <a:path w="57151" h="378619">
                  <a:moveTo>
                    <a:pt x="57150" y="0"/>
                  </a:moveTo>
                  <a:lnTo>
                    <a:pt x="53357" y="3792"/>
                  </a:lnTo>
                  <a:lnTo>
                    <a:pt x="51495" y="7770"/>
                  </a:lnTo>
                  <a:lnTo>
                    <a:pt x="50064" y="39196"/>
                  </a:lnTo>
                  <a:lnTo>
                    <a:pt x="50017" y="67097"/>
                  </a:lnTo>
                  <a:lnTo>
                    <a:pt x="50008" y="99155"/>
                  </a:lnTo>
                  <a:lnTo>
                    <a:pt x="50007" y="128774"/>
                  </a:lnTo>
                  <a:lnTo>
                    <a:pt x="46214" y="158893"/>
                  </a:lnTo>
                  <a:lnTo>
                    <a:pt x="40063" y="187926"/>
                  </a:lnTo>
                  <a:lnTo>
                    <a:pt x="33213" y="220429"/>
                  </a:lnTo>
                  <a:lnTo>
                    <a:pt x="29949" y="251402"/>
                  </a:lnTo>
                  <a:lnTo>
                    <a:pt x="25190" y="280688"/>
                  </a:lnTo>
                  <a:lnTo>
                    <a:pt x="18752" y="309473"/>
                  </a:lnTo>
                  <a:lnTo>
                    <a:pt x="10260" y="341148"/>
                  </a:lnTo>
                  <a:lnTo>
                    <a:pt x="7273" y="357550"/>
                  </a:lnTo>
                  <a:lnTo>
                    <a:pt x="0" y="3786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3" name="SMARTInkShape-358"/>
            <p:cNvSpPr/>
            <p:nvPr/>
          </p:nvSpPr>
          <p:spPr>
            <a:xfrm>
              <a:off x="1857375" y="3643824"/>
              <a:ext cx="537614" cy="354632"/>
            </a:xfrm>
            <a:custGeom>
              <a:avLst/>
              <a:gdLst/>
              <a:ahLst/>
              <a:cxnLst/>
              <a:rect l="0" t="0" r="0" b="0"/>
              <a:pathLst>
                <a:path w="537614" h="354632">
                  <a:moveTo>
                    <a:pt x="0" y="106645"/>
                  </a:moveTo>
                  <a:lnTo>
                    <a:pt x="0" y="102853"/>
                  </a:lnTo>
                  <a:lnTo>
                    <a:pt x="2117" y="98874"/>
                  </a:lnTo>
                  <a:lnTo>
                    <a:pt x="4910" y="94460"/>
                  </a:lnTo>
                  <a:lnTo>
                    <a:pt x="6151" y="89852"/>
                  </a:lnTo>
                  <a:lnTo>
                    <a:pt x="30735" y="61942"/>
                  </a:lnTo>
                  <a:lnTo>
                    <a:pt x="64074" y="45457"/>
                  </a:lnTo>
                  <a:lnTo>
                    <a:pt x="97390" y="32335"/>
                  </a:lnTo>
                  <a:lnTo>
                    <a:pt x="123453" y="23083"/>
                  </a:lnTo>
                  <a:lnTo>
                    <a:pt x="153028" y="15796"/>
                  </a:lnTo>
                  <a:lnTo>
                    <a:pt x="184694" y="10705"/>
                  </a:lnTo>
                  <a:lnTo>
                    <a:pt x="217288" y="8442"/>
                  </a:lnTo>
                  <a:lnTo>
                    <a:pt x="246062" y="5320"/>
                  </a:lnTo>
                  <a:lnTo>
                    <a:pt x="273667" y="2080"/>
                  </a:lnTo>
                  <a:lnTo>
                    <a:pt x="304457" y="640"/>
                  </a:lnTo>
                  <a:lnTo>
                    <a:pt x="332429" y="0"/>
                  </a:lnTo>
                  <a:lnTo>
                    <a:pt x="358090" y="510"/>
                  </a:lnTo>
                  <a:lnTo>
                    <a:pt x="382724" y="3382"/>
                  </a:lnTo>
                  <a:lnTo>
                    <a:pt x="415113" y="9462"/>
                  </a:lnTo>
                  <a:lnTo>
                    <a:pt x="447211" y="18627"/>
                  </a:lnTo>
                  <a:lnTo>
                    <a:pt x="456200" y="23340"/>
                  </a:lnTo>
                  <a:lnTo>
                    <a:pt x="465723" y="34248"/>
                  </a:lnTo>
                  <a:lnTo>
                    <a:pt x="468926" y="42983"/>
                  </a:lnTo>
                  <a:lnTo>
                    <a:pt x="469780" y="47535"/>
                  </a:lnTo>
                  <a:lnTo>
                    <a:pt x="465447" y="71950"/>
                  </a:lnTo>
                  <a:lnTo>
                    <a:pt x="454831" y="101820"/>
                  </a:lnTo>
                  <a:lnTo>
                    <a:pt x="440094" y="126646"/>
                  </a:lnTo>
                  <a:lnTo>
                    <a:pt x="420646" y="153317"/>
                  </a:lnTo>
                  <a:lnTo>
                    <a:pt x="401919" y="184238"/>
                  </a:lnTo>
                  <a:lnTo>
                    <a:pt x="386316" y="213508"/>
                  </a:lnTo>
                  <a:lnTo>
                    <a:pt x="373756" y="242289"/>
                  </a:lnTo>
                  <a:lnTo>
                    <a:pt x="365007" y="270925"/>
                  </a:lnTo>
                  <a:lnTo>
                    <a:pt x="361457" y="289196"/>
                  </a:lnTo>
                  <a:lnTo>
                    <a:pt x="363920" y="312076"/>
                  </a:lnTo>
                  <a:lnTo>
                    <a:pt x="370471" y="329262"/>
                  </a:lnTo>
                  <a:lnTo>
                    <a:pt x="382114" y="343614"/>
                  </a:lnTo>
                  <a:lnTo>
                    <a:pt x="391020" y="350342"/>
                  </a:lnTo>
                  <a:lnTo>
                    <a:pt x="402387" y="353861"/>
                  </a:lnTo>
                  <a:lnTo>
                    <a:pt x="415376" y="354631"/>
                  </a:lnTo>
                  <a:lnTo>
                    <a:pt x="445234" y="348658"/>
                  </a:lnTo>
                  <a:lnTo>
                    <a:pt x="470059" y="340013"/>
                  </a:lnTo>
                  <a:lnTo>
                    <a:pt x="492495" y="325280"/>
                  </a:lnTo>
                  <a:lnTo>
                    <a:pt x="517618" y="298969"/>
                  </a:lnTo>
                  <a:lnTo>
                    <a:pt x="534957" y="263734"/>
                  </a:lnTo>
                  <a:lnTo>
                    <a:pt x="537613" y="256615"/>
                  </a:lnTo>
                  <a:lnTo>
                    <a:pt x="536966" y="223169"/>
                  </a:lnTo>
                  <a:lnTo>
                    <a:pt x="534545" y="199379"/>
                  </a:lnTo>
                  <a:lnTo>
                    <a:pt x="522425" y="165414"/>
                  </a:lnTo>
                  <a:lnTo>
                    <a:pt x="516352" y="151021"/>
                  </a:lnTo>
                  <a:lnTo>
                    <a:pt x="494936" y="120034"/>
                  </a:lnTo>
                  <a:lnTo>
                    <a:pt x="471488" y="852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4" name="SMARTInkShape-359"/>
            <p:cNvSpPr/>
            <p:nvPr/>
          </p:nvSpPr>
          <p:spPr>
            <a:xfrm>
              <a:off x="2443163" y="3793331"/>
              <a:ext cx="278607" cy="241839"/>
            </a:xfrm>
            <a:custGeom>
              <a:avLst/>
              <a:gdLst/>
              <a:ahLst/>
              <a:cxnLst/>
              <a:rect l="0" t="0" r="0" b="0"/>
              <a:pathLst>
                <a:path w="278607" h="241839">
                  <a:moveTo>
                    <a:pt x="0" y="0"/>
                  </a:moveTo>
                  <a:lnTo>
                    <a:pt x="0" y="3792"/>
                  </a:lnTo>
                  <a:lnTo>
                    <a:pt x="2116" y="7771"/>
                  </a:lnTo>
                  <a:lnTo>
                    <a:pt x="13735" y="24377"/>
                  </a:lnTo>
                  <a:lnTo>
                    <a:pt x="20704" y="56292"/>
                  </a:lnTo>
                  <a:lnTo>
                    <a:pt x="26684" y="83795"/>
                  </a:lnTo>
                  <a:lnTo>
                    <a:pt x="32689" y="112053"/>
                  </a:lnTo>
                  <a:lnTo>
                    <a:pt x="35614" y="140534"/>
                  </a:lnTo>
                  <a:lnTo>
                    <a:pt x="40362" y="168287"/>
                  </a:lnTo>
                  <a:lnTo>
                    <a:pt x="41328" y="191151"/>
                  </a:lnTo>
                  <a:lnTo>
                    <a:pt x="35836" y="226226"/>
                  </a:lnTo>
                  <a:lnTo>
                    <a:pt x="35742" y="228131"/>
                  </a:lnTo>
                  <a:lnTo>
                    <a:pt x="35719" y="197518"/>
                  </a:lnTo>
                  <a:lnTo>
                    <a:pt x="37835" y="177851"/>
                  </a:lnTo>
                  <a:lnTo>
                    <a:pt x="45661" y="146080"/>
                  </a:lnTo>
                  <a:lnTo>
                    <a:pt x="56303" y="118601"/>
                  </a:lnTo>
                  <a:lnTo>
                    <a:pt x="74121" y="86575"/>
                  </a:lnTo>
                  <a:lnTo>
                    <a:pt x="92928" y="57318"/>
                  </a:lnTo>
                  <a:lnTo>
                    <a:pt x="109290" y="37886"/>
                  </a:lnTo>
                  <a:lnTo>
                    <a:pt x="142435" y="15105"/>
                  </a:lnTo>
                  <a:lnTo>
                    <a:pt x="154915" y="9503"/>
                  </a:lnTo>
                  <a:lnTo>
                    <a:pt x="169907" y="7282"/>
                  </a:lnTo>
                  <a:lnTo>
                    <a:pt x="174785" y="14770"/>
                  </a:lnTo>
                  <a:lnTo>
                    <a:pt x="177465" y="23250"/>
                  </a:lnTo>
                  <a:lnTo>
                    <a:pt x="178494" y="57937"/>
                  </a:lnTo>
                  <a:lnTo>
                    <a:pt x="173664" y="86674"/>
                  </a:lnTo>
                  <a:lnTo>
                    <a:pt x="172899" y="112112"/>
                  </a:lnTo>
                  <a:lnTo>
                    <a:pt x="177233" y="144560"/>
                  </a:lnTo>
                  <a:lnTo>
                    <a:pt x="182117" y="177516"/>
                  </a:lnTo>
                  <a:lnTo>
                    <a:pt x="191519" y="206162"/>
                  </a:lnTo>
                  <a:lnTo>
                    <a:pt x="203413" y="222040"/>
                  </a:lnTo>
                  <a:lnTo>
                    <a:pt x="226351" y="237575"/>
                  </a:lnTo>
                  <a:lnTo>
                    <a:pt x="250204" y="241838"/>
                  </a:lnTo>
                  <a:lnTo>
                    <a:pt x="265252" y="241783"/>
                  </a:lnTo>
                  <a:lnTo>
                    <a:pt x="278606" y="2357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5" name="SMARTInkShape-360"/>
            <p:cNvSpPr/>
            <p:nvPr/>
          </p:nvSpPr>
          <p:spPr>
            <a:xfrm>
              <a:off x="2715051" y="3843756"/>
              <a:ext cx="163881" cy="199608"/>
            </a:xfrm>
            <a:custGeom>
              <a:avLst/>
              <a:gdLst/>
              <a:ahLst/>
              <a:cxnLst/>
              <a:rect l="0" t="0" r="0" b="0"/>
              <a:pathLst>
                <a:path w="163881" h="199608">
                  <a:moveTo>
                    <a:pt x="85299" y="113882"/>
                  </a:moveTo>
                  <a:lnTo>
                    <a:pt x="81507" y="113882"/>
                  </a:lnTo>
                  <a:lnTo>
                    <a:pt x="79148" y="94919"/>
                  </a:lnTo>
                  <a:lnTo>
                    <a:pt x="78213" y="59683"/>
                  </a:lnTo>
                  <a:lnTo>
                    <a:pt x="78156" y="25878"/>
                  </a:lnTo>
                  <a:lnTo>
                    <a:pt x="78155" y="11497"/>
                  </a:lnTo>
                  <a:lnTo>
                    <a:pt x="76039" y="6729"/>
                  </a:lnTo>
                  <a:lnTo>
                    <a:pt x="72004" y="993"/>
                  </a:lnTo>
                  <a:lnTo>
                    <a:pt x="69336" y="209"/>
                  </a:lnTo>
                  <a:lnTo>
                    <a:pt x="67513" y="0"/>
                  </a:lnTo>
                  <a:lnTo>
                    <a:pt x="63372" y="1884"/>
                  </a:lnTo>
                  <a:lnTo>
                    <a:pt x="29405" y="27226"/>
                  </a:lnTo>
                  <a:lnTo>
                    <a:pt x="9312" y="59198"/>
                  </a:lnTo>
                  <a:lnTo>
                    <a:pt x="2812" y="73425"/>
                  </a:lnTo>
                  <a:lnTo>
                    <a:pt x="0" y="101009"/>
                  </a:lnTo>
                  <a:lnTo>
                    <a:pt x="5361" y="127655"/>
                  </a:lnTo>
                  <a:lnTo>
                    <a:pt x="9554" y="138788"/>
                  </a:lnTo>
                  <a:lnTo>
                    <a:pt x="39520" y="168537"/>
                  </a:lnTo>
                  <a:lnTo>
                    <a:pt x="57977" y="179112"/>
                  </a:lnTo>
                  <a:lnTo>
                    <a:pt x="90456" y="189796"/>
                  </a:lnTo>
                  <a:lnTo>
                    <a:pt x="120625" y="197433"/>
                  </a:lnTo>
                  <a:lnTo>
                    <a:pt x="154304" y="199320"/>
                  </a:lnTo>
                  <a:lnTo>
                    <a:pt x="163880" y="1996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6" name="SMARTInkShape-361"/>
            <p:cNvSpPr/>
            <p:nvPr/>
          </p:nvSpPr>
          <p:spPr>
            <a:xfrm>
              <a:off x="2686050" y="3993356"/>
              <a:ext cx="21432" cy="35720"/>
            </a:xfrm>
            <a:custGeom>
              <a:avLst/>
              <a:gdLst/>
              <a:ahLst/>
              <a:cxnLst/>
              <a:rect l="0" t="0" r="0" b="0"/>
              <a:pathLst>
                <a:path w="21432" h="35720">
                  <a:moveTo>
                    <a:pt x="21431" y="0"/>
                  </a:moveTo>
                  <a:lnTo>
                    <a:pt x="10040" y="12185"/>
                  </a:lnTo>
                  <a:lnTo>
                    <a:pt x="8431" y="16793"/>
                  </a:lnTo>
                  <a:lnTo>
                    <a:pt x="7208" y="18339"/>
                  </a:lnTo>
                  <a:lnTo>
                    <a:pt x="2489" y="21309"/>
                  </a:lnTo>
                  <a:lnTo>
                    <a:pt x="1106" y="24817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7" name="SMARTInkShape-362"/>
            <p:cNvSpPr/>
            <p:nvPr/>
          </p:nvSpPr>
          <p:spPr>
            <a:xfrm>
              <a:off x="2993231" y="3936206"/>
              <a:ext cx="78583" cy="7145"/>
            </a:xfrm>
            <a:custGeom>
              <a:avLst/>
              <a:gdLst/>
              <a:ahLst/>
              <a:cxnLst/>
              <a:rect l="0" t="0" r="0" b="0"/>
              <a:pathLst>
                <a:path w="78583" h="7145">
                  <a:moveTo>
                    <a:pt x="0" y="7144"/>
                  </a:moveTo>
                  <a:lnTo>
                    <a:pt x="23313" y="1490"/>
                  </a:lnTo>
                  <a:lnTo>
                    <a:pt x="55454" y="87"/>
                  </a:lnTo>
                  <a:lnTo>
                    <a:pt x="7858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58" name="SMARTInkShape-363"/>
            <p:cNvSpPr/>
            <p:nvPr/>
          </p:nvSpPr>
          <p:spPr>
            <a:xfrm>
              <a:off x="3014663" y="3993356"/>
              <a:ext cx="35719" cy="14289"/>
            </a:xfrm>
            <a:custGeom>
              <a:avLst/>
              <a:gdLst/>
              <a:ahLst/>
              <a:cxnLst/>
              <a:rect l="0" t="0" r="0" b="0"/>
              <a:pathLst>
                <a:path w="35719" h="14289">
                  <a:moveTo>
                    <a:pt x="0" y="0"/>
                  </a:moveTo>
                  <a:lnTo>
                    <a:pt x="3792" y="0"/>
                  </a:lnTo>
                  <a:lnTo>
                    <a:pt x="13735" y="3792"/>
                  </a:lnTo>
                  <a:lnTo>
                    <a:pt x="28188" y="12357"/>
                  </a:lnTo>
                  <a:lnTo>
                    <a:pt x="35718" y="142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grpSp>
        <p:nvGrpSpPr>
          <p:cNvPr id="77" name="SMARTInkShape-Group59"/>
          <p:cNvGrpSpPr/>
          <p:nvPr/>
        </p:nvGrpSpPr>
        <p:grpSpPr>
          <a:xfrm>
            <a:off x="2583386" y="1414616"/>
            <a:ext cx="3924344" cy="2900211"/>
            <a:chOff x="2583386" y="1414615"/>
            <a:chExt cx="3924344" cy="2900211"/>
          </a:xfrm>
        </p:grpSpPr>
        <p:sp>
          <p:nvSpPr>
            <p:cNvPr id="60" name="SMARTInkShape-364"/>
            <p:cNvSpPr/>
            <p:nvPr/>
          </p:nvSpPr>
          <p:spPr>
            <a:xfrm>
              <a:off x="3429000" y="3829050"/>
              <a:ext cx="35720" cy="371476"/>
            </a:xfrm>
            <a:custGeom>
              <a:avLst/>
              <a:gdLst/>
              <a:ahLst/>
              <a:cxnLst/>
              <a:rect l="0" t="0" r="0" b="0"/>
              <a:pathLst>
                <a:path w="35720" h="371476">
                  <a:moveTo>
                    <a:pt x="0" y="0"/>
                  </a:moveTo>
                  <a:lnTo>
                    <a:pt x="0" y="32111"/>
                  </a:lnTo>
                  <a:lnTo>
                    <a:pt x="0" y="64760"/>
                  </a:lnTo>
                  <a:lnTo>
                    <a:pt x="0" y="98664"/>
                  </a:lnTo>
                  <a:lnTo>
                    <a:pt x="0" y="127306"/>
                  </a:lnTo>
                  <a:lnTo>
                    <a:pt x="794" y="160575"/>
                  </a:lnTo>
                  <a:lnTo>
                    <a:pt x="4909" y="195568"/>
                  </a:lnTo>
                  <a:lnTo>
                    <a:pt x="7276" y="231072"/>
                  </a:lnTo>
                  <a:lnTo>
                    <a:pt x="12651" y="265933"/>
                  </a:lnTo>
                  <a:lnTo>
                    <a:pt x="19271" y="295930"/>
                  </a:lnTo>
                  <a:lnTo>
                    <a:pt x="26502" y="327801"/>
                  </a:lnTo>
                  <a:lnTo>
                    <a:pt x="35719" y="3714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1" name="SMARTInkShape-365"/>
            <p:cNvSpPr/>
            <p:nvPr/>
          </p:nvSpPr>
          <p:spPr>
            <a:xfrm>
              <a:off x="3314700" y="3957638"/>
              <a:ext cx="330430" cy="228367"/>
            </a:xfrm>
            <a:custGeom>
              <a:avLst/>
              <a:gdLst/>
              <a:ahLst/>
              <a:cxnLst/>
              <a:rect l="0" t="0" r="0" b="0"/>
              <a:pathLst>
                <a:path w="330430" h="228367">
                  <a:moveTo>
                    <a:pt x="0" y="85725"/>
                  </a:moveTo>
                  <a:lnTo>
                    <a:pt x="3792" y="81932"/>
                  </a:lnTo>
                  <a:lnTo>
                    <a:pt x="5654" y="77954"/>
                  </a:lnTo>
                  <a:lnTo>
                    <a:pt x="6151" y="75782"/>
                  </a:lnTo>
                  <a:lnTo>
                    <a:pt x="14434" y="65139"/>
                  </a:lnTo>
                  <a:lnTo>
                    <a:pt x="45939" y="48314"/>
                  </a:lnTo>
                  <a:lnTo>
                    <a:pt x="64074" y="41316"/>
                  </a:lnTo>
                  <a:lnTo>
                    <a:pt x="95802" y="36583"/>
                  </a:lnTo>
                  <a:lnTo>
                    <a:pt x="125664" y="31300"/>
                  </a:lnTo>
                  <a:lnTo>
                    <a:pt x="153827" y="29382"/>
                  </a:lnTo>
                  <a:lnTo>
                    <a:pt x="185079" y="30851"/>
                  </a:lnTo>
                  <a:lnTo>
                    <a:pt x="210390" y="38549"/>
                  </a:lnTo>
                  <a:lnTo>
                    <a:pt x="221969" y="45377"/>
                  </a:lnTo>
                  <a:lnTo>
                    <a:pt x="224180" y="48507"/>
                  </a:lnTo>
                  <a:lnTo>
                    <a:pt x="226636" y="56219"/>
                  </a:lnTo>
                  <a:lnTo>
                    <a:pt x="228018" y="69485"/>
                  </a:lnTo>
                  <a:lnTo>
                    <a:pt x="218606" y="101461"/>
                  </a:lnTo>
                  <a:lnTo>
                    <a:pt x="208664" y="133783"/>
                  </a:lnTo>
                  <a:lnTo>
                    <a:pt x="194352" y="163921"/>
                  </a:lnTo>
                  <a:lnTo>
                    <a:pt x="188290" y="185623"/>
                  </a:lnTo>
                  <a:lnTo>
                    <a:pt x="187666" y="198386"/>
                  </a:lnTo>
                  <a:lnTo>
                    <a:pt x="190034" y="206705"/>
                  </a:lnTo>
                  <a:lnTo>
                    <a:pt x="199622" y="219643"/>
                  </a:lnTo>
                  <a:lnTo>
                    <a:pt x="208048" y="224619"/>
                  </a:lnTo>
                  <a:lnTo>
                    <a:pt x="226392" y="227813"/>
                  </a:lnTo>
                  <a:lnTo>
                    <a:pt x="244350" y="228366"/>
                  </a:lnTo>
                  <a:lnTo>
                    <a:pt x="268544" y="220946"/>
                  </a:lnTo>
                  <a:lnTo>
                    <a:pt x="292029" y="204900"/>
                  </a:lnTo>
                  <a:lnTo>
                    <a:pt x="310276" y="185065"/>
                  </a:lnTo>
                  <a:lnTo>
                    <a:pt x="327766" y="149930"/>
                  </a:lnTo>
                  <a:lnTo>
                    <a:pt x="330429" y="142816"/>
                  </a:lnTo>
                  <a:lnTo>
                    <a:pt x="330386" y="117633"/>
                  </a:lnTo>
                  <a:lnTo>
                    <a:pt x="322466" y="86383"/>
                  </a:lnTo>
                  <a:lnTo>
                    <a:pt x="310034" y="64488"/>
                  </a:lnTo>
                  <a:lnTo>
                    <a:pt x="284902" y="35757"/>
                  </a:lnTo>
                  <a:lnTo>
                    <a:pt x="271086" y="23036"/>
                  </a:lnTo>
                  <a:lnTo>
                    <a:pt x="249126" y="11411"/>
                  </a:lnTo>
                  <a:lnTo>
                    <a:pt x="21431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2" name="SMARTInkShape-366"/>
            <p:cNvSpPr/>
            <p:nvPr/>
          </p:nvSpPr>
          <p:spPr>
            <a:xfrm>
              <a:off x="3629025" y="4015332"/>
              <a:ext cx="220824" cy="170907"/>
            </a:xfrm>
            <a:custGeom>
              <a:avLst/>
              <a:gdLst/>
              <a:ahLst/>
              <a:cxnLst/>
              <a:rect l="0" t="0" r="0" b="0"/>
              <a:pathLst>
                <a:path w="220824" h="170907">
                  <a:moveTo>
                    <a:pt x="0" y="99468"/>
                  </a:moveTo>
                  <a:lnTo>
                    <a:pt x="0" y="103260"/>
                  </a:lnTo>
                  <a:lnTo>
                    <a:pt x="2117" y="107239"/>
                  </a:lnTo>
                  <a:lnTo>
                    <a:pt x="4909" y="111653"/>
                  </a:lnTo>
                  <a:lnTo>
                    <a:pt x="6482" y="119394"/>
                  </a:lnTo>
                  <a:lnTo>
                    <a:pt x="7141" y="135125"/>
                  </a:lnTo>
                  <a:lnTo>
                    <a:pt x="7938" y="110813"/>
                  </a:lnTo>
                  <a:lnTo>
                    <a:pt x="15213" y="77047"/>
                  </a:lnTo>
                  <a:lnTo>
                    <a:pt x="30294" y="45980"/>
                  </a:lnTo>
                  <a:lnTo>
                    <a:pt x="54862" y="12230"/>
                  </a:lnTo>
                  <a:lnTo>
                    <a:pt x="68941" y="1295"/>
                  </a:lnTo>
                  <a:lnTo>
                    <a:pt x="72445" y="273"/>
                  </a:lnTo>
                  <a:lnTo>
                    <a:pt x="74490" y="0"/>
                  </a:lnTo>
                  <a:lnTo>
                    <a:pt x="75854" y="612"/>
                  </a:lnTo>
                  <a:lnTo>
                    <a:pt x="76763" y="1814"/>
                  </a:lnTo>
                  <a:lnTo>
                    <a:pt x="77773" y="6060"/>
                  </a:lnTo>
                  <a:lnTo>
                    <a:pt x="78534" y="37538"/>
                  </a:lnTo>
                  <a:lnTo>
                    <a:pt x="77781" y="71204"/>
                  </a:lnTo>
                  <a:lnTo>
                    <a:pt x="72430" y="106653"/>
                  </a:lnTo>
                  <a:lnTo>
                    <a:pt x="72427" y="134401"/>
                  </a:lnTo>
                  <a:lnTo>
                    <a:pt x="81406" y="160963"/>
                  </a:lnTo>
                  <a:lnTo>
                    <a:pt x="84434" y="164277"/>
                  </a:lnTo>
                  <a:lnTo>
                    <a:pt x="92030" y="167960"/>
                  </a:lnTo>
                  <a:lnTo>
                    <a:pt x="109024" y="170033"/>
                  </a:lnTo>
                  <a:lnTo>
                    <a:pt x="125349" y="166855"/>
                  </a:lnTo>
                  <a:lnTo>
                    <a:pt x="154906" y="152966"/>
                  </a:lnTo>
                  <a:lnTo>
                    <a:pt x="188506" y="125551"/>
                  </a:lnTo>
                  <a:lnTo>
                    <a:pt x="210626" y="106590"/>
                  </a:lnTo>
                  <a:lnTo>
                    <a:pt x="214236" y="101835"/>
                  </a:lnTo>
                  <a:lnTo>
                    <a:pt x="218247" y="90201"/>
                  </a:lnTo>
                  <a:lnTo>
                    <a:pt x="220823" y="70915"/>
                  </a:lnTo>
                  <a:lnTo>
                    <a:pt x="217476" y="58288"/>
                  </a:lnTo>
                  <a:lnTo>
                    <a:pt x="211458" y="48284"/>
                  </a:lnTo>
                  <a:lnTo>
                    <a:pt x="208440" y="46296"/>
                  </a:lnTo>
                  <a:lnTo>
                    <a:pt x="196610" y="43497"/>
                  </a:lnTo>
                  <a:lnTo>
                    <a:pt x="182256" y="43461"/>
                  </a:lnTo>
                  <a:lnTo>
                    <a:pt x="149560" y="52307"/>
                  </a:lnTo>
                  <a:lnTo>
                    <a:pt x="132244" y="62916"/>
                  </a:lnTo>
                  <a:lnTo>
                    <a:pt x="112964" y="95452"/>
                  </a:lnTo>
                  <a:lnTo>
                    <a:pt x="106298" y="108531"/>
                  </a:lnTo>
                  <a:lnTo>
                    <a:pt x="104923" y="119636"/>
                  </a:lnTo>
                  <a:lnTo>
                    <a:pt x="108611" y="134812"/>
                  </a:lnTo>
                  <a:lnTo>
                    <a:pt x="110508" y="139700"/>
                  </a:lnTo>
                  <a:lnTo>
                    <a:pt x="116848" y="147246"/>
                  </a:lnTo>
                  <a:lnTo>
                    <a:pt x="125751" y="153247"/>
                  </a:lnTo>
                  <a:lnTo>
                    <a:pt x="185738" y="170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3" name="SMARTInkShape-367"/>
            <p:cNvSpPr/>
            <p:nvPr/>
          </p:nvSpPr>
          <p:spPr>
            <a:xfrm>
              <a:off x="3890503" y="4014788"/>
              <a:ext cx="109714" cy="192882"/>
            </a:xfrm>
            <a:custGeom>
              <a:avLst/>
              <a:gdLst/>
              <a:ahLst/>
              <a:cxnLst/>
              <a:rect l="0" t="0" r="0" b="0"/>
              <a:pathLst>
                <a:path w="109714" h="192882">
                  <a:moveTo>
                    <a:pt x="81422" y="0"/>
                  </a:moveTo>
                  <a:lnTo>
                    <a:pt x="49311" y="0"/>
                  </a:lnTo>
                  <a:lnTo>
                    <a:pt x="20455" y="0"/>
                  </a:lnTo>
                  <a:lnTo>
                    <a:pt x="16171" y="1587"/>
                  </a:lnTo>
                  <a:lnTo>
                    <a:pt x="9295" y="7584"/>
                  </a:lnTo>
                  <a:lnTo>
                    <a:pt x="961" y="19885"/>
                  </a:lnTo>
                  <a:lnTo>
                    <a:pt x="0" y="24369"/>
                  </a:lnTo>
                  <a:lnTo>
                    <a:pt x="2440" y="39058"/>
                  </a:lnTo>
                  <a:lnTo>
                    <a:pt x="6102" y="51490"/>
                  </a:lnTo>
                  <a:lnTo>
                    <a:pt x="26327" y="78874"/>
                  </a:lnTo>
                  <a:lnTo>
                    <a:pt x="60261" y="114338"/>
                  </a:lnTo>
                  <a:lnTo>
                    <a:pt x="93629" y="144369"/>
                  </a:lnTo>
                  <a:lnTo>
                    <a:pt x="105147" y="160515"/>
                  </a:lnTo>
                  <a:lnTo>
                    <a:pt x="108560" y="170326"/>
                  </a:lnTo>
                  <a:lnTo>
                    <a:pt x="109713" y="180752"/>
                  </a:lnTo>
                  <a:lnTo>
                    <a:pt x="107754" y="185638"/>
                  </a:lnTo>
                  <a:lnTo>
                    <a:pt x="106120" y="188052"/>
                  </a:lnTo>
                  <a:lnTo>
                    <a:pt x="104238" y="189662"/>
                  </a:lnTo>
                  <a:lnTo>
                    <a:pt x="100029" y="191450"/>
                  </a:lnTo>
                  <a:lnTo>
                    <a:pt x="45703" y="1928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4" name="SMARTInkShape-368"/>
            <p:cNvSpPr/>
            <p:nvPr/>
          </p:nvSpPr>
          <p:spPr>
            <a:xfrm>
              <a:off x="4350544" y="4129088"/>
              <a:ext cx="335179" cy="162859"/>
            </a:xfrm>
            <a:custGeom>
              <a:avLst/>
              <a:gdLst/>
              <a:ahLst/>
              <a:cxnLst/>
              <a:rect l="0" t="0" r="0" b="0"/>
              <a:pathLst>
                <a:path w="335179" h="162859">
                  <a:moveTo>
                    <a:pt x="0" y="50006"/>
                  </a:moveTo>
                  <a:lnTo>
                    <a:pt x="11406" y="45096"/>
                  </a:lnTo>
                  <a:lnTo>
                    <a:pt x="44762" y="37355"/>
                  </a:lnTo>
                  <a:lnTo>
                    <a:pt x="79427" y="30544"/>
                  </a:lnTo>
                  <a:lnTo>
                    <a:pt x="107407" y="29158"/>
                  </a:lnTo>
                  <a:lnTo>
                    <a:pt x="135805" y="30864"/>
                  </a:lnTo>
                  <a:lnTo>
                    <a:pt x="164328" y="34280"/>
                  </a:lnTo>
                  <a:lnTo>
                    <a:pt x="194826" y="35434"/>
                  </a:lnTo>
                  <a:lnTo>
                    <a:pt x="220253" y="41365"/>
                  </a:lnTo>
                  <a:lnTo>
                    <a:pt x="233547" y="48711"/>
                  </a:lnTo>
                  <a:lnTo>
                    <a:pt x="233485" y="49936"/>
                  </a:lnTo>
                  <a:lnTo>
                    <a:pt x="217367" y="81301"/>
                  </a:lnTo>
                  <a:lnTo>
                    <a:pt x="206720" y="114319"/>
                  </a:lnTo>
                  <a:lnTo>
                    <a:pt x="204488" y="119075"/>
                  </a:lnTo>
                  <a:lnTo>
                    <a:pt x="204125" y="128593"/>
                  </a:lnTo>
                  <a:lnTo>
                    <a:pt x="207561" y="146697"/>
                  </a:lnTo>
                  <a:lnTo>
                    <a:pt x="210783" y="151982"/>
                  </a:lnTo>
                  <a:lnTo>
                    <a:pt x="220851" y="159419"/>
                  </a:lnTo>
                  <a:lnTo>
                    <a:pt x="237681" y="162858"/>
                  </a:lnTo>
                  <a:lnTo>
                    <a:pt x="264701" y="158317"/>
                  </a:lnTo>
                  <a:lnTo>
                    <a:pt x="300088" y="147475"/>
                  </a:lnTo>
                  <a:lnTo>
                    <a:pt x="317691" y="136653"/>
                  </a:lnTo>
                  <a:lnTo>
                    <a:pt x="329169" y="123392"/>
                  </a:lnTo>
                  <a:lnTo>
                    <a:pt x="332828" y="114107"/>
                  </a:lnTo>
                  <a:lnTo>
                    <a:pt x="335178" y="91419"/>
                  </a:lnTo>
                  <a:lnTo>
                    <a:pt x="331792" y="71008"/>
                  </a:lnTo>
                  <a:lnTo>
                    <a:pt x="321970" y="53671"/>
                  </a:lnTo>
                  <a:lnTo>
                    <a:pt x="289608" y="19125"/>
                  </a:lnTo>
                  <a:lnTo>
                    <a:pt x="26431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5" name="SMARTInkShape-369"/>
            <p:cNvSpPr/>
            <p:nvPr/>
          </p:nvSpPr>
          <p:spPr>
            <a:xfrm>
              <a:off x="4750657" y="4143925"/>
              <a:ext cx="128525" cy="160475"/>
            </a:xfrm>
            <a:custGeom>
              <a:avLst/>
              <a:gdLst/>
              <a:ahLst/>
              <a:cxnLst/>
              <a:rect l="0" t="0" r="0" b="0"/>
              <a:pathLst>
                <a:path w="128525" h="160475">
                  <a:moveTo>
                    <a:pt x="21368" y="142325"/>
                  </a:moveTo>
                  <a:lnTo>
                    <a:pt x="21368" y="152268"/>
                  </a:lnTo>
                  <a:lnTo>
                    <a:pt x="20574" y="153716"/>
                  </a:lnTo>
                  <a:lnTo>
                    <a:pt x="19251" y="154682"/>
                  </a:lnTo>
                  <a:lnTo>
                    <a:pt x="17576" y="155325"/>
                  </a:lnTo>
                  <a:lnTo>
                    <a:pt x="16459" y="156548"/>
                  </a:lnTo>
                  <a:lnTo>
                    <a:pt x="14886" y="160474"/>
                  </a:lnTo>
                  <a:lnTo>
                    <a:pt x="14666" y="159981"/>
                  </a:lnTo>
                  <a:lnTo>
                    <a:pt x="14518" y="158858"/>
                  </a:lnTo>
                  <a:lnTo>
                    <a:pt x="13627" y="158109"/>
                  </a:lnTo>
                  <a:lnTo>
                    <a:pt x="10519" y="157278"/>
                  </a:lnTo>
                  <a:lnTo>
                    <a:pt x="9373" y="156262"/>
                  </a:lnTo>
                  <a:lnTo>
                    <a:pt x="3590" y="142935"/>
                  </a:lnTo>
                  <a:lnTo>
                    <a:pt x="418" y="112890"/>
                  </a:lnTo>
                  <a:lnTo>
                    <a:pt x="0" y="78712"/>
                  </a:lnTo>
                  <a:lnTo>
                    <a:pt x="2066" y="55088"/>
                  </a:lnTo>
                  <a:lnTo>
                    <a:pt x="14411" y="21376"/>
                  </a:lnTo>
                  <a:lnTo>
                    <a:pt x="19863" y="12370"/>
                  </a:lnTo>
                  <a:lnTo>
                    <a:pt x="31064" y="3631"/>
                  </a:lnTo>
                  <a:lnTo>
                    <a:pt x="37055" y="1308"/>
                  </a:lnTo>
                  <a:lnTo>
                    <a:pt x="48682" y="0"/>
                  </a:lnTo>
                  <a:lnTo>
                    <a:pt x="62181" y="3406"/>
                  </a:lnTo>
                  <a:lnTo>
                    <a:pt x="83589" y="13945"/>
                  </a:lnTo>
                  <a:lnTo>
                    <a:pt x="89503" y="19386"/>
                  </a:lnTo>
                  <a:lnTo>
                    <a:pt x="109438" y="54346"/>
                  </a:lnTo>
                  <a:lnTo>
                    <a:pt x="117608" y="88955"/>
                  </a:lnTo>
                  <a:lnTo>
                    <a:pt x="123001" y="111504"/>
                  </a:lnTo>
                  <a:lnTo>
                    <a:pt x="126069" y="117514"/>
                  </a:lnTo>
                  <a:lnTo>
                    <a:pt x="128524" y="1280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6" name="SMARTInkShape-370"/>
            <p:cNvSpPr/>
            <p:nvPr/>
          </p:nvSpPr>
          <p:spPr>
            <a:xfrm>
              <a:off x="4895339" y="4193381"/>
              <a:ext cx="155293" cy="121445"/>
            </a:xfrm>
            <a:custGeom>
              <a:avLst/>
              <a:gdLst/>
              <a:ahLst/>
              <a:cxnLst/>
              <a:rect l="0" t="0" r="0" b="0"/>
              <a:pathLst>
                <a:path w="155293" h="121445">
                  <a:moveTo>
                    <a:pt x="133861" y="0"/>
                  </a:moveTo>
                  <a:lnTo>
                    <a:pt x="115973" y="794"/>
                  </a:lnTo>
                  <a:lnTo>
                    <a:pt x="86923" y="12185"/>
                  </a:lnTo>
                  <a:lnTo>
                    <a:pt x="56121" y="23603"/>
                  </a:lnTo>
                  <a:lnTo>
                    <a:pt x="30663" y="40911"/>
                  </a:lnTo>
                  <a:lnTo>
                    <a:pt x="7598" y="70005"/>
                  </a:lnTo>
                  <a:lnTo>
                    <a:pt x="2338" y="80326"/>
                  </a:lnTo>
                  <a:lnTo>
                    <a:pt x="0" y="90205"/>
                  </a:lnTo>
                  <a:lnTo>
                    <a:pt x="1078" y="97770"/>
                  </a:lnTo>
                  <a:lnTo>
                    <a:pt x="6147" y="106492"/>
                  </a:lnTo>
                  <a:lnTo>
                    <a:pt x="8237" y="109095"/>
                  </a:lnTo>
                  <a:lnTo>
                    <a:pt x="14793" y="111987"/>
                  </a:lnTo>
                  <a:lnTo>
                    <a:pt x="18763" y="112758"/>
                  </a:lnTo>
                  <a:lnTo>
                    <a:pt x="35729" y="110051"/>
                  </a:lnTo>
                  <a:lnTo>
                    <a:pt x="52044" y="100429"/>
                  </a:lnTo>
                  <a:lnTo>
                    <a:pt x="85097" y="65631"/>
                  </a:lnTo>
                  <a:lnTo>
                    <a:pt x="90626" y="53916"/>
                  </a:lnTo>
                  <a:lnTo>
                    <a:pt x="92338" y="52613"/>
                  </a:lnTo>
                  <a:lnTo>
                    <a:pt x="96996" y="50522"/>
                  </a:lnTo>
                  <a:lnTo>
                    <a:pt x="104192" y="50052"/>
                  </a:lnTo>
                  <a:lnTo>
                    <a:pt x="104557" y="50830"/>
                  </a:lnTo>
                  <a:lnTo>
                    <a:pt x="110970" y="81325"/>
                  </a:lnTo>
                  <a:lnTo>
                    <a:pt x="119756" y="97968"/>
                  </a:lnTo>
                  <a:lnTo>
                    <a:pt x="125211" y="103866"/>
                  </a:lnTo>
                  <a:lnTo>
                    <a:pt x="145112" y="118189"/>
                  </a:lnTo>
                  <a:lnTo>
                    <a:pt x="155292" y="1214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7" name="SMARTInkShape-371"/>
            <p:cNvSpPr/>
            <p:nvPr/>
          </p:nvSpPr>
          <p:spPr>
            <a:xfrm>
              <a:off x="5108075" y="3929063"/>
              <a:ext cx="49714" cy="364332"/>
            </a:xfrm>
            <a:custGeom>
              <a:avLst/>
              <a:gdLst/>
              <a:ahLst/>
              <a:cxnLst/>
              <a:rect l="0" t="0" r="0" b="0"/>
              <a:pathLst>
                <a:path w="49714" h="364332">
                  <a:moveTo>
                    <a:pt x="6850" y="0"/>
                  </a:moveTo>
                  <a:lnTo>
                    <a:pt x="3058" y="0"/>
                  </a:lnTo>
                  <a:lnTo>
                    <a:pt x="1940" y="793"/>
                  </a:lnTo>
                  <a:lnTo>
                    <a:pt x="1196" y="2116"/>
                  </a:lnTo>
                  <a:lnTo>
                    <a:pt x="0" y="9942"/>
                  </a:lnTo>
                  <a:lnTo>
                    <a:pt x="558" y="25629"/>
                  </a:lnTo>
                  <a:lnTo>
                    <a:pt x="5372" y="52952"/>
                  </a:lnTo>
                  <a:lnTo>
                    <a:pt x="10351" y="84895"/>
                  </a:lnTo>
                  <a:lnTo>
                    <a:pt x="12914" y="110703"/>
                  </a:lnTo>
                  <a:lnTo>
                    <a:pt x="13674" y="142250"/>
                  </a:lnTo>
                  <a:lnTo>
                    <a:pt x="17691" y="176732"/>
                  </a:lnTo>
                  <a:lnTo>
                    <a:pt x="20117" y="212085"/>
                  </a:lnTo>
                  <a:lnTo>
                    <a:pt x="24627" y="247695"/>
                  </a:lnTo>
                  <a:lnTo>
                    <a:pt x="30991" y="279589"/>
                  </a:lnTo>
                  <a:lnTo>
                    <a:pt x="34111" y="312940"/>
                  </a:lnTo>
                  <a:lnTo>
                    <a:pt x="49713" y="3643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8" name="SMARTInkShape-372"/>
            <p:cNvSpPr/>
            <p:nvPr/>
          </p:nvSpPr>
          <p:spPr>
            <a:xfrm>
              <a:off x="5386388" y="4066255"/>
              <a:ext cx="149462" cy="208520"/>
            </a:xfrm>
            <a:custGeom>
              <a:avLst/>
              <a:gdLst/>
              <a:ahLst/>
              <a:cxnLst/>
              <a:rect l="0" t="0" r="0" b="0"/>
              <a:pathLst>
                <a:path w="149462" h="208520">
                  <a:moveTo>
                    <a:pt x="121443" y="27114"/>
                  </a:moveTo>
                  <a:lnTo>
                    <a:pt x="85794" y="5938"/>
                  </a:lnTo>
                  <a:lnTo>
                    <a:pt x="76231" y="1827"/>
                  </a:lnTo>
                  <a:lnTo>
                    <a:pt x="66688" y="0"/>
                  </a:lnTo>
                  <a:lnTo>
                    <a:pt x="59272" y="1305"/>
                  </a:lnTo>
                  <a:lnTo>
                    <a:pt x="56183" y="2764"/>
                  </a:lnTo>
                  <a:lnTo>
                    <a:pt x="54124" y="5324"/>
                  </a:lnTo>
                  <a:lnTo>
                    <a:pt x="51836" y="12402"/>
                  </a:lnTo>
                  <a:lnTo>
                    <a:pt x="52936" y="20840"/>
                  </a:lnTo>
                  <a:lnTo>
                    <a:pt x="60134" y="36632"/>
                  </a:lnTo>
                  <a:lnTo>
                    <a:pt x="76789" y="67094"/>
                  </a:lnTo>
                  <a:lnTo>
                    <a:pt x="98246" y="94346"/>
                  </a:lnTo>
                  <a:lnTo>
                    <a:pt x="122535" y="126295"/>
                  </a:lnTo>
                  <a:lnTo>
                    <a:pt x="143674" y="158943"/>
                  </a:lnTo>
                  <a:lnTo>
                    <a:pt x="148766" y="183329"/>
                  </a:lnTo>
                  <a:lnTo>
                    <a:pt x="149461" y="191263"/>
                  </a:lnTo>
                  <a:lnTo>
                    <a:pt x="148059" y="194491"/>
                  </a:lnTo>
                  <a:lnTo>
                    <a:pt x="142269" y="200193"/>
                  </a:lnTo>
                  <a:lnTo>
                    <a:pt x="130083" y="207866"/>
                  </a:lnTo>
                  <a:lnTo>
                    <a:pt x="118933" y="208519"/>
                  </a:lnTo>
                  <a:lnTo>
                    <a:pt x="85394" y="205284"/>
                  </a:lnTo>
                  <a:lnTo>
                    <a:pt x="49962" y="195813"/>
                  </a:lnTo>
                  <a:lnTo>
                    <a:pt x="27125" y="185791"/>
                  </a:lnTo>
                  <a:lnTo>
                    <a:pt x="0" y="1628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69" name="SMARTInkShape-373"/>
            <p:cNvSpPr/>
            <p:nvPr/>
          </p:nvSpPr>
          <p:spPr>
            <a:xfrm>
              <a:off x="5543579" y="3965075"/>
              <a:ext cx="128560" cy="291156"/>
            </a:xfrm>
            <a:custGeom>
              <a:avLst/>
              <a:gdLst/>
              <a:ahLst/>
              <a:cxnLst/>
              <a:rect l="0" t="0" r="0" b="0"/>
              <a:pathLst>
                <a:path w="128560" h="291156">
                  <a:moveTo>
                    <a:pt x="7115" y="6850"/>
                  </a:moveTo>
                  <a:lnTo>
                    <a:pt x="10907" y="6850"/>
                  </a:lnTo>
                  <a:lnTo>
                    <a:pt x="14886" y="4733"/>
                  </a:lnTo>
                  <a:lnTo>
                    <a:pt x="19299" y="1941"/>
                  </a:lnTo>
                  <a:lnTo>
                    <a:pt x="28601" y="148"/>
                  </a:lnTo>
                  <a:lnTo>
                    <a:pt x="30964" y="0"/>
                  </a:lnTo>
                  <a:lnTo>
                    <a:pt x="33333" y="1490"/>
                  </a:lnTo>
                  <a:lnTo>
                    <a:pt x="38082" y="7378"/>
                  </a:lnTo>
                  <a:lnTo>
                    <a:pt x="40721" y="13170"/>
                  </a:lnTo>
                  <a:lnTo>
                    <a:pt x="42416" y="30941"/>
                  </a:lnTo>
                  <a:lnTo>
                    <a:pt x="41958" y="52472"/>
                  </a:lnTo>
                  <a:lnTo>
                    <a:pt x="35046" y="80949"/>
                  </a:lnTo>
                  <a:lnTo>
                    <a:pt x="30472" y="107651"/>
                  </a:lnTo>
                  <a:lnTo>
                    <a:pt x="27000" y="135671"/>
                  </a:lnTo>
                  <a:lnTo>
                    <a:pt x="20944" y="164082"/>
                  </a:lnTo>
                  <a:lnTo>
                    <a:pt x="11787" y="198334"/>
                  </a:lnTo>
                  <a:lnTo>
                    <a:pt x="7244" y="228030"/>
                  </a:lnTo>
                  <a:lnTo>
                    <a:pt x="1086" y="260196"/>
                  </a:lnTo>
                  <a:lnTo>
                    <a:pt x="0" y="283883"/>
                  </a:lnTo>
                  <a:lnTo>
                    <a:pt x="784" y="284408"/>
                  </a:lnTo>
                  <a:lnTo>
                    <a:pt x="3772" y="284990"/>
                  </a:lnTo>
                  <a:lnTo>
                    <a:pt x="4886" y="284352"/>
                  </a:lnTo>
                  <a:lnTo>
                    <a:pt x="5630" y="283132"/>
                  </a:lnTo>
                  <a:lnTo>
                    <a:pt x="6124" y="281525"/>
                  </a:lnTo>
                  <a:lnTo>
                    <a:pt x="27024" y="247844"/>
                  </a:lnTo>
                  <a:lnTo>
                    <a:pt x="61821" y="223619"/>
                  </a:lnTo>
                  <a:lnTo>
                    <a:pt x="76893" y="216150"/>
                  </a:lnTo>
                  <a:lnTo>
                    <a:pt x="79828" y="215440"/>
                  </a:lnTo>
                  <a:lnTo>
                    <a:pt x="82578" y="215760"/>
                  </a:lnTo>
                  <a:lnTo>
                    <a:pt x="87749" y="218232"/>
                  </a:lnTo>
                  <a:lnTo>
                    <a:pt x="95124" y="224087"/>
                  </a:lnTo>
                  <a:lnTo>
                    <a:pt x="97824" y="228548"/>
                  </a:lnTo>
                  <a:lnTo>
                    <a:pt x="99817" y="233176"/>
                  </a:lnTo>
                  <a:lnTo>
                    <a:pt x="103349" y="237879"/>
                  </a:lnTo>
                  <a:lnTo>
                    <a:pt x="105448" y="244732"/>
                  </a:lnTo>
                  <a:lnTo>
                    <a:pt x="107700" y="265894"/>
                  </a:lnTo>
                  <a:lnTo>
                    <a:pt x="115933" y="285287"/>
                  </a:lnTo>
                  <a:lnTo>
                    <a:pt x="120332" y="291155"/>
                  </a:lnTo>
                  <a:lnTo>
                    <a:pt x="121487" y="290843"/>
                  </a:lnTo>
                  <a:lnTo>
                    <a:pt x="128559" y="2854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0" name="SMARTInkShape-374"/>
            <p:cNvSpPr/>
            <p:nvPr/>
          </p:nvSpPr>
          <p:spPr>
            <a:xfrm>
              <a:off x="5715000" y="4200525"/>
              <a:ext cx="7145" cy="57151"/>
            </a:xfrm>
            <a:custGeom>
              <a:avLst/>
              <a:gdLst/>
              <a:ahLst/>
              <a:cxnLst/>
              <a:rect l="0" t="0" r="0" b="0"/>
              <a:pathLst>
                <a:path w="7145" h="57151">
                  <a:moveTo>
                    <a:pt x="7144" y="0"/>
                  </a:moveTo>
                  <a:lnTo>
                    <a:pt x="993" y="0"/>
                  </a:lnTo>
                  <a:lnTo>
                    <a:pt x="662" y="794"/>
                  </a:lnTo>
                  <a:lnTo>
                    <a:pt x="12" y="35959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1" name="SMARTInkShape-375"/>
            <p:cNvSpPr/>
            <p:nvPr/>
          </p:nvSpPr>
          <p:spPr>
            <a:xfrm>
              <a:off x="5750719" y="4107656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714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2" name="SMARTInkShape-376"/>
            <p:cNvSpPr/>
            <p:nvPr/>
          </p:nvSpPr>
          <p:spPr>
            <a:xfrm>
              <a:off x="5850731" y="4000967"/>
              <a:ext cx="150020" cy="299572"/>
            </a:xfrm>
            <a:custGeom>
              <a:avLst/>
              <a:gdLst/>
              <a:ahLst/>
              <a:cxnLst/>
              <a:rect l="0" t="0" r="0" b="0"/>
              <a:pathLst>
                <a:path w="150020" h="299572">
                  <a:moveTo>
                    <a:pt x="0" y="299571"/>
                  </a:moveTo>
                  <a:lnTo>
                    <a:pt x="14473" y="268507"/>
                  </a:lnTo>
                  <a:lnTo>
                    <a:pt x="18339" y="254809"/>
                  </a:lnTo>
                  <a:lnTo>
                    <a:pt x="20821" y="220144"/>
                  </a:lnTo>
                  <a:lnTo>
                    <a:pt x="21251" y="190047"/>
                  </a:lnTo>
                  <a:lnTo>
                    <a:pt x="19261" y="158111"/>
                  </a:lnTo>
                  <a:lnTo>
                    <a:pt x="15761" y="128540"/>
                  </a:lnTo>
                  <a:lnTo>
                    <a:pt x="12608" y="99670"/>
                  </a:lnTo>
                  <a:lnTo>
                    <a:pt x="8223" y="65262"/>
                  </a:lnTo>
                  <a:lnTo>
                    <a:pt x="13061" y="36329"/>
                  </a:lnTo>
                  <a:lnTo>
                    <a:pt x="21659" y="16620"/>
                  </a:lnTo>
                  <a:lnTo>
                    <a:pt x="27089" y="10302"/>
                  </a:lnTo>
                  <a:lnTo>
                    <a:pt x="34794" y="4848"/>
                  </a:lnTo>
                  <a:lnTo>
                    <a:pt x="48057" y="1108"/>
                  </a:lnTo>
                  <a:lnTo>
                    <a:pt x="65833" y="0"/>
                  </a:lnTo>
                  <a:lnTo>
                    <a:pt x="79266" y="3974"/>
                  </a:lnTo>
                  <a:lnTo>
                    <a:pt x="114390" y="23137"/>
                  </a:lnTo>
                  <a:lnTo>
                    <a:pt x="134170" y="32897"/>
                  </a:lnTo>
                  <a:lnTo>
                    <a:pt x="150019" y="495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3" name="SMARTInkShape-377"/>
            <p:cNvSpPr/>
            <p:nvPr/>
          </p:nvSpPr>
          <p:spPr>
            <a:xfrm>
              <a:off x="5786438" y="4114800"/>
              <a:ext cx="171451" cy="48881"/>
            </a:xfrm>
            <a:custGeom>
              <a:avLst/>
              <a:gdLst/>
              <a:ahLst/>
              <a:cxnLst/>
              <a:rect l="0" t="0" r="0" b="0"/>
              <a:pathLst>
                <a:path w="171451" h="48881">
                  <a:moveTo>
                    <a:pt x="0" y="0"/>
                  </a:moveTo>
                  <a:lnTo>
                    <a:pt x="793" y="11407"/>
                  </a:lnTo>
                  <a:lnTo>
                    <a:pt x="3792" y="19886"/>
                  </a:lnTo>
                  <a:lnTo>
                    <a:pt x="12004" y="26830"/>
                  </a:lnTo>
                  <a:lnTo>
                    <a:pt x="40471" y="37755"/>
                  </a:lnTo>
                  <a:lnTo>
                    <a:pt x="67377" y="41349"/>
                  </a:lnTo>
                  <a:lnTo>
                    <a:pt x="99250" y="46206"/>
                  </a:lnTo>
                  <a:lnTo>
                    <a:pt x="130037" y="48880"/>
                  </a:lnTo>
                  <a:lnTo>
                    <a:pt x="171450" y="428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4" name="SMARTInkShape-378"/>
            <p:cNvSpPr/>
            <p:nvPr/>
          </p:nvSpPr>
          <p:spPr>
            <a:xfrm>
              <a:off x="6086694" y="3993356"/>
              <a:ext cx="28357" cy="292895"/>
            </a:xfrm>
            <a:custGeom>
              <a:avLst/>
              <a:gdLst/>
              <a:ahLst/>
              <a:cxnLst/>
              <a:rect l="0" t="0" r="0" b="0"/>
              <a:pathLst>
                <a:path w="28357" h="292895">
                  <a:moveTo>
                    <a:pt x="28356" y="0"/>
                  </a:moveTo>
                  <a:lnTo>
                    <a:pt x="28356" y="3792"/>
                  </a:lnTo>
                  <a:lnTo>
                    <a:pt x="27562" y="4910"/>
                  </a:lnTo>
                  <a:lnTo>
                    <a:pt x="26239" y="5655"/>
                  </a:lnTo>
                  <a:lnTo>
                    <a:pt x="24564" y="6151"/>
                  </a:lnTo>
                  <a:lnTo>
                    <a:pt x="23446" y="8070"/>
                  </a:lnTo>
                  <a:lnTo>
                    <a:pt x="19226" y="38168"/>
                  </a:lnTo>
                  <a:lnTo>
                    <a:pt x="11295" y="68570"/>
                  </a:lnTo>
                  <a:lnTo>
                    <a:pt x="8220" y="95812"/>
                  </a:lnTo>
                  <a:lnTo>
                    <a:pt x="2271" y="129345"/>
                  </a:lnTo>
                  <a:lnTo>
                    <a:pt x="519" y="160386"/>
                  </a:lnTo>
                  <a:lnTo>
                    <a:pt x="0" y="190044"/>
                  </a:lnTo>
                  <a:lnTo>
                    <a:pt x="640" y="218940"/>
                  </a:lnTo>
                  <a:lnTo>
                    <a:pt x="4710" y="246816"/>
                  </a:lnTo>
                  <a:lnTo>
                    <a:pt x="6925" y="2928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5" name="SMARTInkShape-379"/>
            <p:cNvSpPr/>
            <p:nvPr/>
          </p:nvSpPr>
          <p:spPr>
            <a:xfrm>
              <a:off x="6000750" y="4151806"/>
              <a:ext cx="200026" cy="27289"/>
            </a:xfrm>
            <a:custGeom>
              <a:avLst/>
              <a:gdLst/>
              <a:ahLst/>
              <a:cxnLst/>
              <a:rect l="0" t="0" r="0" b="0"/>
              <a:pathLst>
                <a:path w="200026" h="27289">
                  <a:moveTo>
                    <a:pt x="0" y="13000"/>
                  </a:moveTo>
                  <a:lnTo>
                    <a:pt x="0" y="9208"/>
                  </a:lnTo>
                  <a:lnTo>
                    <a:pt x="4233" y="5229"/>
                  </a:lnTo>
                  <a:lnTo>
                    <a:pt x="11406" y="1609"/>
                  </a:lnTo>
                  <a:lnTo>
                    <a:pt x="19886" y="0"/>
                  </a:lnTo>
                  <a:lnTo>
                    <a:pt x="49671" y="3876"/>
                  </a:lnTo>
                  <a:lnTo>
                    <a:pt x="77600" y="6063"/>
                  </a:lnTo>
                  <a:lnTo>
                    <a:pt x="110658" y="11386"/>
                  </a:lnTo>
                  <a:lnTo>
                    <a:pt x="144001" y="17990"/>
                  </a:lnTo>
                  <a:lnTo>
                    <a:pt x="177405" y="25216"/>
                  </a:lnTo>
                  <a:lnTo>
                    <a:pt x="200025" y="272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76" name="SMARTInkShape-380"/>
            <p:cNvSpPr/>
            <p:nvPr/>
          </p:nvSpPr>
          <p:spPr>
            <a:xfrm>
              <a:off x="2583386" y="1414615"/>
              <a:ext cx="3924344" cy="2785846"/>
            </a:xfrm>
            <a:custGeom>
              <a:avLst/>
              <a:gdLst/>
              <a:ahLst/>
              <a:cxnLst/>
              <a:rect l="0" t="0" r="0" b="0"/>
              <a:pathLst>
                <a:path w="3924344" h="2785846">
                  <a:moveTo>
                    <a:pt x="3710258" y="2764479"/>
                  </a:moveTo>
                  <a:lnTo>
                    <a:pt x="3720201" y="2764479"/>
                  </a:lnTo>
                  <a:lnTo>
                    <a:pt x="3730843" y="2768271"/>
                  </a:lnTo>
                  <a:lnTo>
                    <a:pt x="3743752" y="2775870"/>
                  </a:lnTo>
                  <a:lnTo>
                    <a:pt x="3779413" y="2784804"/>
                  </a:lnTo>
                  <a:lnTo>
                    <a:pt x="3812657" y="2785845"/>
                  </a:lnTo>
                  <a:lnTo>
                    <a:pt x="3841227" y="2785111"/>
                  </a:lnTo>
                  <a:lnTo>
                    <a:pt x="3865039" y="2775966"/>
                  </a:lnTo>
                  <a:lnTo>
                    <a:pt x="3896436" y="2755202"/>
                  </a:lnTo>
                  <a:lnTo>
                    <a:pt x="3908297" y="2742415"/>
                  </a:lnTo>
                  <a:lnTo>
                    <a:pt x="3911340" y="2737863"/>
                  </a:lnTo>
                  <a:lnTo>
                    <a:pt x="3918742" y="2706646"/>
                  </a:lnTo>
                  <a:lnTo>
                    <a:pt x="3923419" y="2678619"/>
                  </a:lnTo>
                  <a:lnTo>
                    <a:pt x="3924343" y="2644449"/>
                  </a:lnTo>
                  <a:lnTo>
                    <a:pt x="3923709" y="2615761"/>
                  </a:lnTo>
                  <a:lnTo>
                    <a:pt x="3918847" y="2582478"/>
                  </a:lnTo>
                  <a:lnTo>
                    <a:pt x="3911586" y="2547481"/>
                  </a:lnTo>
                  <a:lnTo>
                    <a:pt x="3903982" y="2523837"/>
                  </a:lnTo>
                  <a:lnTo>
                    <a:pt x="3895312" y="2497983"/>
                  </a:lnTo>
                  <a:lnTo>
                    <a:pt x="3885373" y="2469824"/>
                  </a:lnTo>
                  <a:lnTo>
                    <a:pt x="3873018" y="2438788"/>
                  </a:lnTo>
                  <a:lnTo>
                    <a:pt x="3859589" y="2406473"/>
                  </a:lnTo>
                  <a:lnTo>
                    <a:pt x="3844890" y="2372796"/>
                  </a:lnTo>
                  <a:lnTo>
                    <a:pt x="3836525" y="2354926"/>
                  </a:lnTo>
                  <a:lnTo>
                    <a:pt x="3827773" y="2336662"/>
                  </a:lnTo>
                  <a:lnTo>
                    <a:pt x="3809583" y="2301553"/>
                  </a:lnTo>
                  <a:lnTo>
                    <a:pt x="3790914" y="2266634"/>
                  </a:lnTo>
                  <a:lnTo>
                    <a:pt x="3781491" y="2248432"/>
                  </a:lnTo>
                  <a:lnTo>
                    <a:pt x="3772034" y="2229948"/>
                  </a:lnTo>
                  <a:lnTo>
                    <a:pt x="3761761" y="2211275"/>
                  </a:lnTo>
                  <a:lnTo>
                    <a:pt x="3750943" y="2192476"/>
                  </a:lnTo>
                  <a:lnTo>
                    <a:pt x="3739763" y="2173593"/>
                  </a:lnTo>
                  <a:lnTo>
                    <a:pt x="3728340" y="2154655"/>
                  </a:lnTo>
                  <a:lnTo>
                    <a:pt x="3716757" y="2135680"/>
                  </a:lnTo>
                  <a:lnTo>
                    <a:pt x="3705065" y="2116680"/>
                  </a:lnTo>
                  <a:lnTo>
                    <a:pt x="3694096" y="2097662"/>
                  </a:lnTo>
                  <a:lnTo>
                    <a:pt x="3683608" y="2078635"/>
                  </a:lnTo>
                  <a:lnTo>
                    <a:pt x="3673441" y="2059599"/>
                  </a:lnTo>
                  <a:lnTo>
                    <a:pt x="3661901" y="2040559"/>
                  </a:lnTo>
                  <a:lnTo>
                    <a:pt x="3649444" y="2021516"/>
                  </a:lnTo>
                  <a:lnTo>
                    <a:pt x="3636379" y="2002470"/>
                  </a:lnTo>
                  <a:lnTo>
                    <a:pt x="3623699" y="1983423"/>
                  </a:lnTo>
                  <a:lnTo>
                    <a:pt x="3611277" y="1964375"/>
                  </a:lnTo>
                  <a:lnTo>
                    <a:pt x="3599027" y="1945326"/>
                  </a:lnTo>
                  <a:lnTo>
                    <a:pt x="3586891" y="1926277"/>
                  </a:lnTo>
                  <a:lnTo>
                    <a:pt x="3574832" y="1907228"/>
                  </a:lnTo>
                  <a:lnTo>
                    <a:pt x="3562824" y="1888178"/>
                  </a:lnTo>
                  <a:lnTo>
                    <a:pt x="3550850" y="1868335"/>
                  </a:lnTo>
                  <a:lnTo>
                    <a:pt x="3538898" y="1847962"/>
                  </a:lnTo>
                  <a:lnTo>
                    <a:pt x="3526962" y="1827236"/>
                  </a:lnTo>
                  <a:lnTo>
                    <a:pt x="3515036" y="1807069"/>
                  </a:lnTo>
                  <a:lnTo>
                    <a:pt x="3503116" y="1787274"/>
                  </a:lnTo>
                  <a:lnTo>
                    <a:pt x="3491201" y="1767728"/>
                  </a:lnTo>
                  <a:lnTo>
                    <a:pt x="3478494" y="1747553"/>
                  </a:lnTo>
                  <a:lnTo>
                    <a:pt x="3465262" y="1726960"/>
                  </a:lnTo>
                  <a:lnTo>
                    <a:pt x="3451677" y="1706087"/>
                  </a:lnTo>
                  <a:lnTo>
                    <a:pt x="3438652" y="1685028"/>
                  </a:lnTo>
                  <a:lnTo>
                    <a:pt x="3426000" y="1663845"/>
                  </a:lnTo>
                  <a:lnTo>
                    <a:pt x="3413596" y="1642579"/>
                  </a:lnTo>
                  <a:lnTo>
                    <a:pt x="3400564" y="1621258"/>
                  </a:lnTo>
                  <a:lnTo>
                    <a:pt x="3387114" y="1599900"/>
                  </a:lnTo>
                  <a:lnTo>
                    <a:pt x="3373385" y="1578518"/>
                  </a:lnTo>
                  <a:lnTo>
                    <a:pt x="3359470" y="1557120"/>
                  </a:lnTo>
                  <a:lnTo>
                    <a:pt x="3345430" y="1535710"/>
                  </a:lnTo>
                  <a:lnTo>
                    <a:pt x="3331308" y="1514293"/>
                  </a:lnTo>
                  <a:lnTo>
                    <a:pt x="3316337" y="1492872"/>
                  </a:lnTo>
                  <a:lnTo>
                    <a:pt x="3300800" y="1471447"/>
                  </a:lnTo>
                  <a:lnTo>
                    <a:pt x="3284886" y="1450020"/>
                  </a:lnTo>
                  <a:lnTo>
                    <a:pt x="3269514" y="1428592"/>
                  </a:lnTo>
                  <a:lnTo>
                    <a:pt x="3254503" y="1407162"/>
                  </a:lnTo>
                  <a:lnTo>
                    <a:pt x="3239734" y="1385732"/>
                  </a:lnTo>
                  <a:lnTo>
                    <a:pt x="3224332" y="1364302"/>
                  </a:lnTo>
                  <a:lnTo>
                    <a:pt x="3208507" y="1342871"/>
                  </a:lnTo>
                  <a:lnTo>
                    <a:pt x="3192401" y="1321440"/>
                  </a:lnTo>
                  <a:lnTo>
                    <a:pt x="3176107" y="1300009"/>
                  </a:lnTo>
                  <a:lnTo>
                    <a:pt x="3159688" y="1278578"/>
                  </a:lnTo>
                  <a:lnTo>
                    <a:pt x="3143187" y="1257147"/>
                  </a:lnTo>
                  <a:lnTo>
                    <a:pt x="3126629" y="1235716"/>
                  </a:lnTo>
                  <a:lnTo>
                    <a:pt x="3110035" y="1214285"/>
                  </a:lnTo>
                  <a:lnTo>
                    <a:pt x="3093415" y="1192854"/>
                  </a:lnTo>
                  <a:lnTo>
                    <a:pt x="3076779" y="1172216"/>
                  </a:lnTo>
                  <a:lnTo>
                    <a:pt x="3060133" y="1152108"/>
                  </a:lnTo>
                  <a:lnTo>
                    <a:pt x="3043479" y="1132352"/>
                  </a:lnTo>
                  <a:lnTo>
                    <a:pt x="3026026" y="1112038"/>
                  </a:lnTo>
                  <a:lnTo>
                    <a:pt x="3008041" y="1091351"/>
                  </a:lnTo>
                  <a:lnTo>
                    <a:pt x="2989701" y="1070417"/>
                  </a:lnTo>
                  <a:lnTo>
                    <a:pt x="2971918" y="1049317"/>
                  </a:lnTo>
                  <a:lnTo>
                    <a:pt x="2954505" y="1028106"/>
                  </a:lnTo>
                  <a:lnTo>
                    <a:pt x="2937342" y="1006822"/>
                  </a:lnTo>
                  <a:lnTo>
                    <a:pt x="2919549" y="986282"/>
                  </a:lnTo>
                  <a:lnTo>
                    <a:pt x="2901337" y="966240"/>
                  </a:lnTo>
                  <a:lnTo>
                    <a:pt x="2882846" y="946528"/>
                  </a:lnTo>
                  <a:lnTo>
                    <a:pt x="2864169" y="926243"/>
                  </a:lnTo>
                  <a:lnTo>
                    <a:pt x="2845367" y="905576"/>
                  </a:lnTo>
                  <a:lnTo>
                    <a:pt x="2826483" y="884654"/>
                  </a:lnTo>
                  <a:lnTo>
                    <a:pt x="2807543" y="864356"/>
                  </a:lnTo>
                  <a:lnTo>
                    <a:pt x="2788567" y="844474"/>
                  </a:lnTo>
                  <a:lnTo>
                    <a:pt x="2769566" y="824869"/>
                  </a:lnTo>
                  <a:lnTo>
                    <a:pt x="2749755" y="805449"/>
                  </a:lnTo>
                  <a:lnTo>
                    <a:pt x="2729404" y="786153"/>
                  </a:lnTo>
                  <a:lnTo>
                    <a:pt x="2708693" y="766939"/>
                  </a:lnTo>
                  <a:lnTo>
                    <a:pt x="2687741" y="748573"/>
                  </a:lnTo>
                  <a:lnTo>
                    <a:pt x="2666630" y="730773"/>
                  </a:lnTo>
                  <a:lnTo>
                    <a:pt x="2645412" y="713350"/>
                  </a:lnTo>
                  <a:lnTo>
                    <a:pt x="2624917" y="695385"/>
                  </a:lnTo>
                  <a:lnTo>
                    <a:pt x="2604904" y="677058"/>
                  </a:lnTo>
                  <a:lnTo>
                    <a:pt x="2585211" y="658489"/>
                  </a:lnTo>
                  <a:lnTo>
                    <a:pt x="2564939" y="640555"/>
                  </a:lnTo>
                  <a:lnTo>
                    <a:pt x="2544281" y="623042"/>
                  </a:lnTo>
                  <a:lnTo>
                    <a:pt x="2523365" y="605810"/>
                  </a:lnTo>
                  <a:lnTo>
                    <a:pt x="2502277" y="588767"/>
                  </a:lnTo>
                  <a:lnTo>
                    <a:pt x="2481075" y="571848"/>
                  </a:lnTo>
                  <a:lnTo>
                    <a:pt x="2459796" y="555012"/>
                  </a:lnTo>
                  <a:lnTo>
                    <a:pt x="2439260" y="539026"/>
                  </a:lnTo>
                  <a:lnTo>
                    <a:pt x="2419219" y="523606"/>
                  </a:lnTo>
                  <a:lnTo>
                    <a:pt x="2399510" y="508564"/>
                  </a:lnTo>
                  <a:lnTo>
                    <a:pt x="2379226" y="493773"/>
                  </a:lnTo>
                  <a:lnTo>
                    <a:pt x="2358560" y="479150"/>
                  </a:lnTo>
                  <a:lnTo>
                    <a:pt x="2337638" y="464639"/>
                  </a:lnTo>
                  <a:lnTo>
                    <a:pt x="2315753" y="450202"/>
                  </a:lnTo>
                  <a:lnTo>
                    <a:pt x="2293225" y="435815"/>
                  </a:lnTo>
                  <a:lnTo>
                    <a:pt x="2270270" y="421461"/>
                  </a:lnTo>
                  <a:lnTo>
                    <a:pt x="2247822" y="407130"/>
                  </a:lnTo>
                  <a:lnTo>
                    <a:pt x="2225713" y="392813"/>
                  </a:lnTo>
                  <a:lnTo>
                    <a:pt x="2203830" y="378505"/>
                  </a:lnTo>
                  <a:lnTo>
                    <a:pt x="2182098" y="364999"/>
                  </a:lnTo>
                  <a:lnTo>
                    <a:pt x="2160466" y="352025"/>
                  </a:lnTo>
                  <a:lnTo>
                    <a:pt x="2138901" y="339408"/>
                  </a:lnTo>
                  <a:lnTo>
                    <a:pt x="2116586" y="326234"/>
                  </a:lnTo>
                  <a:lnTo>
                    <a:pt x="2093773" y="312688"/>
                  </a:lnTo>
                  <a:lnTo>
                    <a:pt x="2070626" y="298895"/>
                  </a:lnTo>
                  <a:lnTo>
                    <a:pt x="2048051" y="288906"/>
                  </a:lnTo>
                  <a:lnTo>
                    <a:pt x="2025857" y="281454"/>
                  </a:lnTo>
                  <a:lnTo>
                    <a:pt x="2003918" y="275691"/>
                  </a:lnTo>
                  <a:lnTo>
                    <a:pt x="1981354" y="268675"/>
                  </a:lnTo>
                  <a:lnTo>
                    <a:pt x="1958374" y="260822"/>
                  </a:lnTo>
                  <a:lnTo>
                    <a:pt x="1935116" y="252412"/>
                  </a:lnTo>
                  <a:lnTo>
                    <a:pt x="1912468" y="243630"/>
                  </a:lnTo>
                  <a:lnTo>
                    <a:pt x="1890225" y="234600"/>
                  </a:lnTo>
                  <a:lnTo>
                    <a:pt x="1868252" y="225405"/>
                  </a:lnTo>
                  <a:lnTo>
                    <a:pt x="1847254" y="216101"/>
                  </a:lnTo>
                  <a:lnTo>
                    <a:pt x="1826905" y="206723"/>
                  </a:lnTo>
                  <a:lnTo>
                    <a:pt x="1806989" y="197296"/>
                  </a:lnTo>
                  <a:lnTo>
                    <a:pt x="1786569" y="187836"/>
                  </a:lnTo>
                  <a:lnTo>
                    <a:pt x="1765811" y="178354"/>
                  </a:lnTo>
                  <a:lnTo>
                    <a:pt x="1744828" y="168858"/>
                  </a:lnTo>
                  <a:lnTo>
                    <a:pt x="1723696" y="160146"/>
                  </a:lnTo>
                  <a:lnTo>
                    <a:pt x="1702465" y="151957"/>
                  </a:lnTo>
                  <a:lnTo>
                    <a:pt x="1681166" y="144116"/>
                  </a:lnTo>
                  <a:lnTo>
                    <a:pt x="1659824" y="136508"/>
                  </a:lnTo>
                  <a:lnTo>
                    <a:pt x="1638452" y="129055"/>
                  </a:lnTo>
                  <a:lnTo>
                    <a:pt x="1617060" y="121704"/>
                  </a:lnTo>
                  <a:lnTo>
                    <a:pt x="1595655" y="114423"/>
                  </a:lnTo>
                  <a:lnTo>
                    <a:pt x="1574242" y="107187"/>
                  </a:lnTo>
                  <a:lnTo>
                    <a:pt x="1552822" y="99982"/>
                  </a:lnTo>
                  <a:lnTo>
                    <a:pt x="1531398" y="93592"/>
                  </a:lnTo>
                  <a:lnTo>
                    <a:pt x="1509972" y="87743"/>
                  </a:lnTo>
                  <a:lnTo>
                    <a:pt x="1488545" y="82257"/>
                  </a:lnTo>
                  <a:lnTo>
                    <a:pt x="1466322" y="77012"/>
                  </a:lnTo>
                  <a:lnTo>
                    <a:pt x="1443569" y="71928"/>
                  </a:lnTo>
                  <a:lnTo>
                    <a:pt x="1420463" y="66951"/>
                  </a:lnTo>
                  <a:lnTo>
                    <a:pt x="1397916" y="62046"/>
                  </a:lnTo>
                  <a:lnTo>
                    <a:pt x="1375740" y="57188"/>
                  </a:lnTo>
                  <a:lnTo>
                    <a:pt x="1353812" y="52362"/>
                  </a:lnTo>
                  <a:lnTo>
                    <a:pt x="1331257" y="47557"/>
                  </a:lnTo>
                  <a:lnTo>
                    <a:pt x="1308282" y="42766"/>
                  </a:lnTo>
                  <a:lnTo>
                    <a:pt x="1285028" y="37985"/>
                  </a:lnTo>
                  <a:lnTo>
                    <a:pt x="1262382" y="34004"/>
                  </a:lnTo>
                  <a:lnTo>
                    <a:pt x="1240140" y="30556"/>
                  </a:lnTo>
                  <a:lnTo>
                    <a:pt x="1218169" y="27464"/>
                  </a:lnTo>
                  <a:lnTo>
                    <a:pt x="1197172" y="23814"/>
                  </a:lnTo>
                  <a:lnTo>
                    <a:pt x="1176823" y="19794"/>
                  </a:lnTo>
                  <a:lnTo>
                    <a:pt x="1156908" y="15526"/>
                  </a:lnTo>
                  <a:lnTo>
                    <a:pt x="1137281" y="11888"/>
                  </a:lnTo>
                  <a:lnTo>
                    <a:pt x="1117846" y="8668"/>
                  </a:lnTo>
                  <a:lnTo>
                    <a:pt x="1098539" y="5728"/>
                  </a:lnTo>
                  <a:lnTo>
                    <a:pt x="1079318" y="3768"/>
                  </a:lnTo>
                  <a:lnTo>
                    <a:pt x="1060154" y="2461"/>
                  </a:lnTo>
                  <a:lnTo>
                    <a:pt x="1041028" y="1590"/>
                  </a:lnTo>
                  <a:lnTo>
                    <a:pt x="1021928" y="1009"/>
                  </a:lnTo>
                  <a:lnTo>
                    <a:pt x="1002844" y="622"/>
                  </a:lnTo>
                  <a:lnTo>
                    <a:pt x="983771" y="364"/>
                  </a:lnTo>
                  <a:lnTo>
                    <a:pt x="964706" y="192"/>
                  </a:lnTo>
                  <a:lnTo>
                    <a:pt x="945647" y="77"/>
                  </a:lnTo>
                  <a:lnTo>
                    <a:pt x="926590" y="0"/>
                  </a:lnTo>
                  <a:lnTo>
                    <a:pt x="908329" y="743"/>
                  </a:lnTo>
                  <a:lnTo>
                    <a:pt x="873223" y="3685"/>
                  </a:lnTo>
                  <a:lnTo>
                    <a:pt x="855289" y="4787"/>
                  </a:lnTo>
                  <a:lnTo>
                    <a:pt x="836982" y="5522"/>
                  </a:lnTo>
                  <a:lnTo>
                    <a:pt x="818428" y="6012"/>
                  </a:lnTo>
                  <a:lnTo>
                    <a:pt x="782996" y="8673"/>
                  </a:lnTo>
                  <a:lnTo>
                    <a:pt x="748728" y="12501"/>
                  </a:lnTo>
                  <a:lnTo>
                    <a:pt x="714976" y="16848"/>
                  </a:lnTo>
                  <a:lnTo>
                    <a:pt x="683572" y="21426"/>
                  </a:lnTo>
                  <a:lnTo>
                    <a:pt x="653739" y="26107"/>
                  </a:lnTo>
                  <a:lnTo>
                    <a:pt x="624605" y="30833"/>
                  </a:lnTo>
                  <a:lnTo>
                    <a:pt x="593665" y="37696"/>
                  </a:lnTo>
                  <a:lnTo>
                    <a:pt x="562980" y="45244"/>
                  </a:lnTo>
                  <a:lnTo>
                    <a:pt x="536114" y="51245"/>
                  </a:lnTo>
                  <a:lnTo>
                    <a:pt x="508827" y="60791"/>
                  </a:lnTo>
                  <a:lnTo>
                    <a:pt x="481618" y="72177"/>
                  </a:lnTo>
                  <a:lnTo>
                    <a:pt x="456296" y="82529"/>
                  </a:lnTo>
                  <a:lnTo>
                    <a:pt x="429697" y="92422"/>
                  </a:lnTo>
                  <a:lnTo>
                    <a:pt x="402793" y="102110"/>
                  </a:lnTo>
                  <a:lnTo>
                    <a:pt x="377607" y="111708"/>
                  </a:lnTo>
                  <a:lnTo>
                    <a:pt x="351067" y="121265"/>
                  </a:lnTo>
                  <a:lnTo>
                    <a:pt x="324190" y="131599"/>
                  </a:lnTo>
                  <a:lnTo>
                    <a:pt x="299016" y="144129"/>
                  </a:lnTo>
                  <a:lnTo>
                    <a:pt x="274598" y="157635"/>
                  </a:lnTo>
                  <a:lnTo>
                    <a:pt x="250517" y="170782"/>
                  </a:lnTo>
                  <a:lnTo>
                    <a:pt x="226585" y="181916"/>
                  </a:lnTo>
                  <a:lnTo>
                    <a:pt x="202719" y="194273"/>
                  </a:lnTo>
                  <a:lnTo>
                    <a:pt x="169087" y="214618"/>
                  </a:lnTo>
                  <a:lnTo>
                    <a:pt x="139014" y="235727"/>
                  </a:lnTo>
                  <a:lnTo>
                    <a:pt x="107878" y="254946"/>
                  </a:lnTo>
                  <a:lnTo>
                    <a:pt x="77751" y="270695"/>
                  </a:lnTo>
                  <a:lnTo>
                    <a:pt x="42445" y="290238"/>
                  </a:lnTo>
                  <a:lnTo>
                    <a:pt x="8866" y="307005"/>
                  </a:lnTo>
                  <a:lnTo>
                    <a:pt x="6001" y="307806"/>
                  </a:lnTo>
                  <a:lnTo>
                    <a:pt x="4884" y="307547"/>
                  </a:lnTo>
                  <a:lnTo>
                    <a:pt x="32677" y="277245"/>
                  </a:lnTo>
                  <a:lnTo>
                    <a:pt x="66585" y="249640"/>
                  </a:lnTo>
                  <a:lnTo>
                    <a:pt x="99206" y="227583"/>
                  </a:lnTo>
                  <a:lnTo>
                    <a:pt x="134800" y="202086"/>
                  </a:lnTo>
                  <a:lnTo>
                    <a:pt x="161397" y="186569"/>
                  </a:lnTo>
                  <a:lnTo>
                    <a:pt x="189092" y="171735"/>
                  </a:lnTo>
                  <a:lnTo>
                    <a:pt x="217277" y="157998"/>
                  </a:lnTo>
                  <a:lnTo>
                    <a:pt x="245678" y="146601"/>
                  </a:lnTo>
                  <a:lnTo>
                    <a:pt x="272059" y="136244"/>
                  </a:lnTo>
                  <a:lnTo>
                    <a:pt x="304991" y="121488"/>
                  </a:lnTo>
                  <a:lnTo>
                    <a:pt x="331946" y="109179"/>
                  </a:lnTo>
                  <a:lnTo>
                    <a:pt x="347442" y="103208"/>
                  </a:lnTo>
                  <a:lnTo>
                    <a:pt x="354329" y="97908"/>
                  </a:lnTo>
                  <a:lnTo>
                    <a:pt x="353785" y="96972"/>
                  </a:lnTo>
                  <a:lnTo>
                    <a:pt x="325734" y="103115"/>
                  </a:lnTo>
                  <a:lnTo>
                    <a:pt x="299375" y="109644"/>
                  </a:lnTo>
                  <a:lnTo>
                    <a:pt x="267664" y="120398"/>
                  </a:lnTo>
                  <a:lnTo>
                    <a:pt x="233133" y="137431"/>
                  </a:lnTo>
                  <a:lnTo>
                    <a:pt x="197766" y="157559"/>
                  </a:lnTo>
                  <a:lnTo>
                    <a:pt x="162151" y="178604"/>
                  </a:lnTo>
                  <a:lnTo>
                    <a:pt x="126463" y="199921"/>
                  </a:lnTo>
                  <a:lnTo>
                    <a:pt x="94546" y="221318"/>
                  </a:lnTo>
                  <a:lnTo>
                    <a:pt x="64981" y="242739"/>
                  </a:lnTo>
                  <a:lnTo>
                    <a:pt x="33043" y="271311"/>
                  </a:lnTo>
                  <a:lnTo>
                    <a:pt x="12741" y="299885"/>
                  </a:lnTo>
                  <a:lnTo>
                    <a:pt x="852" y="324668"/>
                  </a:lnTo>
                  <a:lnTo>
                    <a:pt x="0" y="339210"/>
                  </a:lnTo>
                  <a:lnTo>
                    <a:pt x="3854" y="357050"/>
                  </a:lnTo>
                  <a:lnTo>
                    <a:pt x="18618" y="386232"/>
                  </a:lnTo>
                  <a:lnTo>
                    <a:pt x="40348" y="406929"/>
                  </a:lnTo>
                  <a:lnTo>
                    <a:pt x="75143" y="425929"/>
                  </a:lnTo>
                  <a:lnTo>
                    <a:pt x="102888" y="437861"/>
                  </a:lnTo>
                  <a:lnTo>
                    <a:pt x="138185" y="446777"/>
                  </a:lnTo>
                  <a:lnTo>
                    <a:pt x="195533" y="4641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  <p:sp>
        <p:nvSpPr>
          <p:cNvPr id="78" name="SMARTInkShape-381"/>
          <p:cNvSpPr/>
          <p:nvPr/>
        </p:nvSpPr>
        <p:spPr>
          <a:xfrm>
            <a:off x="4493419" y="3986214"/>
            <a:ext cx="28576" cy="357188"/>
          </a:xfrm>
          <a:custGeom>
            <a:avLst/>
            <a:gdLst/>
            <a:ahLst/>
            <a:cxnLst/>
            <a:rect l="0" t="0" r="0" b="0"/>
            <a:pathLst>
              <a:path w="28576" h="357188">
                <a:moveTo>
                  <a:pt x="28575" y="0"/>
                </a:moveTo>
                <a:lnTo>
                  <a:pt x="27781" y="19148"/>
                </a:lnTo>
                <a:lnTo>
                  <a:pt x="22424" y="50646"/>
                </a:lnTo>
                <a:lnTo>
                  <a:pt x="20833" y="85204"/>
                </a:lnTo>
                <a:lnTo>
                  <a:pt x="15786" y="117938"/>
                </a:lnTo>
                <a:lnTo>
                  <a:pt x="10057" y="151978"/>
                </a:lnTo>
                <a:lnTo>
                  <a:pt x="7213" y="183319"/>
                </a:lnTo>
                <a:lnTo>
                  <a:pt x="2490" y="217388"/>
                </a:lnTo>
                <a:lnTo>
                  <a:pt x="738" y="251824"/>
                </a:lnTo>
                <a:lnTo>
                  <a:pt x="218" y="282488"/>
                </a:lnTo>
                <a:lnTo>
                  <a:pt x="64" y="310889"/>
                </a:lnTo>
                <a:lnTo>
                  <a:pt x="8" y="345799"/>
                </a:lnTo>
                <a:lnTo>
                  <a:pt x="0" y="35718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  <p:grpSp>
        <p:nvGrpSpPr>
          <p:cNvPr id="99" name="SMARTInkShape-Group61"/>
          <p:cNvGrpSpPr/>
          <p:nvPr/>
        </p:nvGrpSpPr>
        <p:grpSpPr>
          <a:xfrm>
            <a:off x="1859361" y="1057411"/>
            <a:ext cx="4483860" cy="4036084"/>
            <a:chOff x="1859361" y="1057411"/>
            <a:chExt cx="4483860" cy="4036084"/>
          </a:xfrm>
        </p:grpSpPr>
        <p:sp>
          <p:nvSpPr>
            <p:cNvPr id="79" name="SMARTInkShape-382"/>
            <p:cNvSpPr/>
            <p:nvPr/>
          </p:nvSpPr>
          <p:spPr>
            <a:xfrm>
              <a:off x="2107406" y="4443413"/>
              <a:ext cx="35524" cy="314326"/>
            </a:xfrm>
            <a:custGeom>
              <a:avLst/>
              <a:gdLst/>
              <a:ahLst/>
              <a:cxnLst/>
              <a:rect l="0" t="0" r="0" b="0"/>
              <a:pathLst>
                <a:path w="35524" h="314326">
                  <a:moveTo>
                    <a:pt x="28575" y="0"/>
                  </a:moveTo>
                  <a:lnTo>
                    <a:pt x="32368" y="3792"/>
                  </a:lnTo>
                  <a:lnTo>
                    <a:pt x="34726" y="17527"/>
                  </a:lnTo>
                  <a:lnTo>
                    <a:pt x="35523" y="45884"/>
                  </a:lnTo>
                  <a:lnTo>
                    <a:pt x="34867" y="80799"/>
                  </a:lnTo>
                  <a:lnTo>
                    <a:pt x="31901" y="104702"/>
                  </a:lnTo>
                  <a:lnTo>
                    <a:pt x="27937" y="130671"/>
                  </a:lnTo>
                  <a:lnTo>
                    <a:pt x="22735" y="157295"/>
                  </a:lnTo>
                  <a:lnTo>
                    <a:pt x="15132" y="182357"/>
                  </a:lnTo>
                  <a:lnTo>
                    <a:pt x="8577" y="206724"/>
                  </a:lnTo>
                  <a:lnTo>
                    <a:pt x="2542" y="240639"/>
                  </a:lnTo>
                  <a:lnTo>
                    <a:pt x="753" y="268679"/>
                  </a:lnTo>
                  <a:lnTo>
                    <a:pt x="0" y="3143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0" name="SMARTInkShape-383"/>
            <p:cNvSpPr/>
            <p:nvPr/>
          </p:nvSpPr>
          <p:spPr>
            <a:xfrm>
              <a:off x="1859361" y="4265688"/>
              <a:ext cx="602472" cy="363463"/>
            </a:xfrm>
            <a:custGeom>
              <a:avLst/>
              <a:gdLst/>
              <a:ahLst/>
              <a:cxnLst/>
              <a:rect l="0" t="0" r="0" b="0"/>
              <a:pathLst>
                <a:path w="602472" h="363463">
                  <a:moveTo>
                    <a:pt x="12302" y="106287"/>
                  </a:moveTo>
                  <a:lnTo>
                    <a:pt x="2483" y="89971"/>
                  </a:lnTo>
                  <a:lnTo>
                    <a:pt x="0" y="80250"/>
                  </a:lnTo>
                  <a:lnTo>
                    <a:pt x="2395" y="62060"/>
                  </a:lnTo>
                  <a:lnTo>
                    <a:pt x="11924" y="41589"/>
                  </a:lnTo>
                  <a:lnTo>
                    <a:pt x="24569" y="29643"/>
                  </a:lnTo>
                  <a:lnTo>
                    <a:pt x="51655" y="13992"/>
                  </a:lnTo>
                  <a:lnTo>
                    <a:pt x="74242" y="5736"/>
                  </a:lnTo>
                  <a:lnTo>
                    <a:pt x="100156" y="2066"/>
                  </a:lnTo>
                  <a:lnTo>
                    <a:pt x="131781" y="435"/>
                  </a:lnTo>
                  <a:lnTo>
                    <a:pt x="149104" y="0"/>
                  </a:lnTo>
                  <a:lnTo>
                    <a:pt x="167797" y="504"/>
                  </a:lnTo>
                  <a:lnTo>
                    <a:pt x="187403" y="1634"/>
                  </a:lnTo>
                  <a:lnTo>
                    <a:pt x="207617" y="3181"/>
                  </a:lnTo>
                  <a:lnTo>
                    <a:pt x="229031" y="5006"/>
                  </a:lnTo>
                  <a:lnTo>
                    <a:pt x="251244" y="7016"/>
                  </a:lnTo>
                  <a:lnTo>
                    <a:pt x="273990" y="9150"/>
                  </a:lnTo>
                  <a:lnTo>
                    <a:pt x="296298" y="12954"/>
                  </a:lnTo>
                  <a:lnTo>
                    <a:pt x="318314" y="17871"/>
                  </a:lnTo>
                  <a:lnTo>
                    <a:pt x="340135" y="23531"/>
                  </a:lnTo>
                  <a:lnTo>
                    <a:pt x="361032" y="29685"/>
                  </a:lnTo>
                  <a:lnTo>
                    <a:pt x="381313" y="36169"/>
                  </a:lnTo>
                  <a:lnTo>
                    <a:pt x="401184" y="42873"/>
                  </a:lnTo>
                  <a:lnTo>
                    <a:pt x="420782" y="50517"/>
                  </a:lnTo>
                  <a:lnTo>
                    <a:pt x="440197" y="58788"/>
                  </a:lnTo>
                  <a:lnTo>
                    <a:pt x="459490" y="67477"/>
                  </a:lnTo>
                  <a:lnTo>
                    <a:pt x="493627" y="85599"/>
                  </a:lnTo>
                  <a:lnTo>
                    <a:pt x="523086" y="104236"/>
                  </a:lnTo>
                  <a:lnTo>
                    <a:pt x="557522" y="132579"/>
                  </a:lnTo>
                  <a:lnTo>
                    <a:pt x="585452" y="160291"/>
                  </a:lnTo>
                  <a:lnTo>
                    <a:pt x="595912" y="176326"/>
                  </a:lnTo>
                  <a:lnTo>
                    <a:pt x="602471" y="202534"/>
                  </a:lnTo>
                  <a:lnTo>
                    <a:pt x="599772" y="218913"/>
                  </a:lnTo>
                  <a:lnTo>
                    <a:pt x="596830" y="226615"/>
                  </a:lnTo>
                  <a:lnTo>
                    <a:pt x="577519" y="248831"/>
                  </a:lnTo>
                  <a:lnTo>
                    <a:pt x="551689" y="270495"/>
                  </a:lnTo>
                  <a:lnTo>
                    <a:pt x="520135" y="288203"/>
                  </a:lnTo>
                  <a:lnTo>
                    <a:pt x="495180" y="298528"/>
                  </a:lnTo>
                  <a:lnTo>
                    <a:pt x="467421" y="308409"/>
                  </a:lnTo>
                  <a:lnTo>
                    <a:pt x="436562" y="318092"/>
                  </a:lnTo>
                  <a:lnTo>
                    <a:pt x="406443" y="327687"/>
                  </a:lnTo>
                  <a:lnTo>
                    <a:pt x="377182" y="336449"/>
                  </a:lnTo>
                  <a:lnTo>
                    <a:pt x="348302" y="342990"/>
                  </a:lnTo>
                  <a:lnTo>
                    <a:pt x="321708" y="348542"/>
                  </a:lnTo>
                  <a:lnTo>
                    <a:pt x="296659" y="353656"/>
                  </a:lnTo>
                  <a:lnTo>
                    <a:pt x="262626" y="360204"/>
                  </a:lnTo>
                  <a:lnTo>
                    <a:pt x="226614" y="3634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1" name="SMARTInkShape-384"/>
            <p:cNvSpPr/>
            <p:nvPr/>
          </p:nvSpPr>
          <p:spPr>
            <a:xfrm>
              <a:off x="2398283" y="4507706"/>
              <a:ext cx="236109" cy="276759"/>
            </a:xfrm>
            <a:custGeom>
              <a:avLst/>
              <a:gdLst/>
              <a:ahLst/>
              <a:cxnLst/>
              <a:rect l="0" t="0" r="0" b="0"/>
              <a:pathLst>
                <a:path w="236109" h="276759">
                  <a:moveTo>
                    <a:pt x="159180" y="21432"/>
                  </a:moveTo>
                  <a:lnTo>
                    <a:pt x="155387" y="21432"/>
                  </a:lnTo>
                  <a:lnTo>
                    <a:pt x="151409" y="23548"/>
                  </a:lnTo>
                  <a:lnTo>
                    <a:pt x="118269" y="55224"/>
                  </a:lnTo>
                  <a:lnTo>
                    <a:pt x="90596" y="80758"/>
                  </a:lnTo>
                  <a:lnTo>
                    <a:pt x="59731" y="107586"/>
                  </a:lnTo>
                  <a:lnTo>
                    <a:pt x="31497" y="141520"/>
                  </a:lnTo>
                  <a:lnTo>
                    <a:pt x="11927" y="176680"/>
                  </a:lnTo>
                  <a:lnTo>
                    <a:pt x="182" y="210584"/>
                  </a:lnTo>
                  <a:lnTo>
                    <a:pt x="0" y="218176"/>
                  </a:lnTo>
                  <a:lnTo>
                    <a:pt x="4031" y="230847"/>
                  </a:lnTo>
                  <a:lnTo>
                    <a:pt x="19018" y="246905"/>
                  </a:lnTo>
                  <a:lnTo>
                    <a:pt x="38540" y="261717"/>
                  </a:lnTo>
                  <a:lnTo>
                    <a:pt x="66990" y="272367"/>
                  </a:lnTo>
                  <a:lnTo>
                    <a:pt x="100555" y="276758"/>
                  </a:lnTo>
                  <a:lnTo>
                    <a:pt x="125980" y="275668"/>
                  </a:lnTo>
                  <a:lnTo>
                    <a:pt x="151568" y="271745"/>
                  </a:lnTo>
                  <a:lnTo>
                    <a:pt x="183824" y="260610"/>
                  </a:lnTo>
                  <a:lnTo>
                    <a:pt x="211901" y="246463"/>
                  </a:lnTo>
                  <a:lnTo>
                    <a:pt x="225210" y="234158"/>
                  </a:lnTo>
                  <a:lnTo>
                    <a:pt x="232182" y="218635"/>
                  </a:lnTo>
                  <a:lnTo>
                    <a:pt x="236108" y="192046"/>
                  </a:lnTo>
                  <a:lnTo>
                    <a:pt x="235439" y="173460"/>
                  </a:lnTo>
                  <a:lnTo>
                    <a:pt x="226137" y="145146"/>
                  </a:lnTo>
                  <a:lnTo>
                    <a:pt x="213326" y="116649"/>
                  </a:lnTo>
                  <a:lnTo>
                    <a:pt x="198683" y="88097"/>
                  </a:lnTo>
                  <a:lnTo>
                    <a:pt x="179615" y="60323"/>
                  </a:lnTo>
                  <a:lnTo>
                    <a:pt x="13060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2" name="SMARTInkShape-385"/>
            <p:cNvSpPr/>
            <p:nvPr/>
          </p:nvSpPr>
          <p:spPr>
            <a:xfrm>
              <a:off x="2678906" y="4507706"/>
              <a:ext cx="214314" cy="277749"/>
            </a:xfrm>
            <a:custGeom>
              <a:avLst/>
              <a:gdLst/>
              <a:ahLst/>
              <a:cxnLst/>
              <a:rect l="0" t="0" r="0" b="0"/>
              <a:pathLst>
                <a:path w="214314" h="277749">
                  <a:moveTo>
                    <a:pt x="0" y="0"/>
                  </a:moveTo>
                  <a:lnTo>
                    <a:pt x="0" y="3792"/>
                  </a:lnTo>
                  <a:lnTo>
                    <a:pt x="20254" y="37815"/>
                  </a:lnTo>
                  <a:lnTo>
                    <a:pt x="39808" y="70205"/>
                  </a:lnTo>
                  <a:lnTo>
                    <a:pt x="51784" y="103562"/>
                  </a:lnTo>
                  <a:lnTo>
                    <a:pt x="55560" y="131315"/>
                  </a:lnTo>
                  <a:lnTo>
                    <a:pt x="56679" y="159647"/>
                  </a:lnTo>
                  <a:lnTo>
                    <a:pt x="53218" y="188150"/>
                  </a:lnTo>
                  <a:lnTo>
                    <a:pt x="50958" y="216703"/>
                  </a:lnTo>
                  <a:lnTo>
                    <a:pt x="48015" y="248778"/>
                  </a:lnTo>
                  <a:lnTo>
                    <a:pt x="46298" y="253958"/>
                  </a:lnTo>
                  <a:lnTo>
                    <a:pt x="46506" y="263948"/>
                  </a:lnTo>
                  <a:lnTo>
                    <a:pt x="47673" y="268834"/>
                  </a:lnTo>
                  <a:lnTo>
                    <a:pt x="47657" y="272091"/>
                  </a:lnTo>
                  <a:lnTo>
                    <a:pt x="46853" y="274263"/>
                  </a:lnTo>
                  <a:lnTo>
                    <a:pt x="45523" y="275711"/>
                  </a:lnTo>
                  <a:lnTo>
                    <a:pt x="45430" y="276676"/>
                  </a:lnTo>
                  <a:lnTo>
                    <a:pt x="46162" y="277319"/>
                  </a:lnTo>
                  <a:lnTo>
                    <a:pt x="47443" y="277748"/>
                  </a:lnTo>
                  <a:lnTo>
                    <a:pt x="49091" y="277241"/>
                  </a:lnTo>
                  <a:lnTo>
                    <a:pt x="59725" y="268588"/>
                  </a:lnTo>
                  <a:lnTo>
                    <a:pt x="87571" y="234864"/>
                  </a:lnTo>
                  <a:lnTo>
                    <a:pt x="108962" y="206201"/>
                  </a:lnTo>
                  <a:lnTo>
                    <a:pt x="128474" y="170789"/>
                  </a:lnTo>
                  <a:lnTo>
                    <a:pt x="143823" y="137012"/>
                  </a:lnTo>
                  <a:lnTo>
                    <a:pt x="160202" y="102500"/>
                  </a:lnTo>
                  <a:lnTo>
                    <a:pt x="178724" y="69812"/>
                  </a:lnTo>
                  <a:lnTo>
                    <a:pt x="201630" y="35799"/>
                  </a:lnTo>
                  <a:lnTo>
                    <a:pt x="214313" y="214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3" name="SMARTInkShape-386"/>
            <p:cNvSpPr/>
            <p:nvPr/>
          </p:nvSpPr>
          <p:spPr>
            <a:xfrm>
              <a:off x="3221831" y="4543475"/>
              <a:ext cx="442914" cy="331435"/>
            </a:xfrm>
            <a:custGeom>
              <a:avLst/>
              <a:gdLst/>
              <a:ahLst/>
              <a:cxnLst/>
              <a:rect l="0" t="0" r="0" b="0"/>
              <a:pathLst>
                <a:path w="442914" h="331435">
                  <a:moveTo>
                    <a:pt x="0" y="14238"/>
                  </a:moveTo>
                  <a:lnTo>
                    <a:pt x="32439" y="2846"/>
                  </a:lnTo>
                  <a:lnTo>
                    <a:pt x="65528" y="522"/>
                  </a:lnTo>
                  <a:lnTo>
                    <a:pt x="93234" y="119"/>
                  </a:lnTo>
                  <a:lnTo>
                    <a:pt x="123669" y="0"/>
                  </a:lnTo>
                  <a:lnTo>
                    <a:pt x="157822" y="2082"/>
                  </a:lnTo>
                  <a:lnTo>
                    <a:pt x="190960" y="9842"/>
                  </a:lnTo>
                  <a:lnTo>
                    <a:pt x="218771" y="20079"/>
                  </a:lnTo>
                  <a:lnTo>
                    <a:pt x="239975" y="30256"/>
                  </a:lnTo>
                  <a:lnTo>
                    <a:pt x="256312" y="45442"/>
                  </a:lnTo>
                  <a:lnTo>
                    <a:pt x="272262" y="68114"/>
                  </a:lnTo>
                  <a:lnTo>
                    <a:pt x="276727" y="86822"/>
                  </a:lnTo>
                  <a:lnTo>
                    <a:pt x="275654" y="108939"/>
                  </a:lnTo>
                  <a:lnTo>
                    <a:pt x="268471" y="144162"/>
                  </a:lnTo>
                  <a:lnTo>
                    <a:pt x="256289" y="171796"/>
                  </a:lnTo>
                  <a:lnTo>
                    <a:pt x="240508" y="197976"/>
                  </a:lnTo>
                  <a:lnTo>
                    <a:pt x="213843" y="228155"/>
                  </a:lnTo>
                  <a:lnTo>
                    <a:pt x="185158" y="249864"/>
                  </a:lnTo>
                  <a:lnTo>
                    <a:pt x="155315" y="267586"/>
                  </a:lnTo>
                  <a:lnTo>
                    <a:pt x="126365" y="279098"/>
                  </a:lnTo>
                  <a:lnTo>
                    <a:pt x="93841" y="290099"/>
                  </a:lnTo>
                  <a:lnTo>
                    <a:pt x="79013" y="295063"/>
                  </a:lnTo>
                  <a:lnTo>
                    <a:pt x="62369" y="293566"/>
                  </a:lnTo>
                  <a:lnTo>
                    <a:pt x="41499" y="285914"/>
                  </a:lnTo>
                  <a:lnTo>
                    <a:pt x="33525" y="280239"/>
                  </a:lnTo>
                  <a:lnTo>
                    <a:pt x="27336" y="272425"/>
                  </a:lnTo>
                  <a:lnTo>
                    <a:pt x="24055" y="261544"/>
                  </a:lnTo>
                  <a:lnTo>
                    <a:pt x="21950" y="238948"/>
                  </a:lnTo>
                  <a:lnTo>
                    <a:pt x="25377" y="220254"/>
                  </a:lnTo>
                  <a:lnTo>
                    <a:pt x="48181" y="184593"/>
                  </a:lnTo>
                  <a:lnTo>
                    <a:pt x="59514" y="175147"/>
                  </a:lnTo>
                  <a:lnTo>
                    <a:pt x="86192" y="162615"/>
                  </a:lnTo>
                  <a:lnTo>
                    <a:pt x="100220" y="161675"/>
                  </a:lnTo>
                  <a:lnTo>
                    <a:pt x="128629" y="163746"/>
                  </a:lnTo>
                  <a:lnTo>
                    <a:pt x="153823" y="171690"/>
                  </a:lnTo>
                  <a:lnTo>
                    <a:pt x="179375" y="188596"/>
                  </a:lnTo>
                  <a:lnTo>
                    <a:pt x="193995" y="203307"/>
                  </a:lnTo>
                  <a:lnTo>
                    <a:pt x="209070" y="236132"/>
                  </a:lnTo>
                  <a:lnTo>
                    <a:pt x="219276" y="271470"/>
                  </a:lnTo>
                  <a:lnTo>
                    <a:pt x="222927" y="290744"/>
                  </a:lnTo>
                  <a:lnTo>
                    <a:pt x="227480" y="311479"/>
                  </a:lnTo>
                  <a:lnTo>
                    <a:pt x="229173" y="325159"/>
                  </a:lnTo>
                  <a:lnTo>
                    <a:pt x="232294" y="330489"/>
                  </a:lnTo>
                  <a:lnTo>
                    <a:pt x="233444" y="331434"/>
                  </a:lnTo>
                  <a:lnTo>
                    <a:pt x="234211" y="331271"/>
                  </a:lnTo>
                  <a:lnTo>
                    <a:pt x="235441" y="329098"/>
                  </a:lnTo>
                  <a:lnTo>
                    <a:pt x="237849" y="297520"/>
                  </a:lnTo>
                  <a:lnTo>
                    <a:pt x="243018" y="263150"/>
                  </a:lnTo>
                  <a:lnTo>
                    <a:pt x="250528" y="227859"/>
                  </a:lnTo>
                  <a:lnTo>
                    <a:pt x="259655" y="194106"/>
                  </a:lnTo>
                  <a:lnTo>
                    <a:pt x="274804" y="159598"/>
                  </a:lnTo>
                  <a:lnTo>
                    <a:pt x="297783" y="125513"/>
                  </a:lnTo>
                  <a:lnTo>
                    <a:pt x="322435" y="105862"/>
                  </a:lnTo>
                  <a:lnTo>
                    <a:pt x="342393" y="97036"/>
                  </a:lnTo>
                  <a:lnTo>
                    <a:pt x="372506" y="93374"/>
                  </a:lnTo>
                  <a:lnTo>
                    <a:pt x="377719" y="94776"/>
                  </a:lnTo>
                  <a:lnTo>
                    <a:pt x="389641" y="104335"/>
                  </a:lnTo>
                  <a:lnTo>
                    <a:pt x="405373" y="121787"/>
                  </a:lnTo>
                  <a:lnTo>
                    <a:pt x="410353" y="131887"/>
                  </a:lnTo>
                  <a:lnTo>
                    <a:pt x="417606" y="164697"/>
                  </a:lnTo>
                  <a:lnTo>
                    <a:pt x="423088" y="200033"/>
                  </a:lnTo>
                  <a:lnTo>
                    <a:pt x="427532" y="228561"/>
                  </a:lnTo>
                  <a:lnTo>
                    <a:pt x="428409" y="262037"/>
                  </a:lnTo>
                  <a:lnTo>
                    <a:pt x="430699" y="290286"/>
                  </a:lnTo>
                  <a:lnTo>
                    <a:pt x="442913" y="328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4" name="SMARTInkShape-387"/>
            <p:cNvSpPr/>
            <p:nvPr/>
          </p:nvSpPr>
          <p:spPr>
            <a:xfrm>
              <a:off x="3723733" y="4572000"/>
              <a:ext cx="190791" cy="327068"/>
            </a:xfrm>
            <a:custGeom>
              <a:avLst/>
              <a:gdLst/>
              <a:ahLst/>
              <a:cxnLst/>
              <a:rect l="0" t="0" r="0" b="0"/>
              <a:pathLst>
                <a:path w="190791" h="327068">
                  <a:moveTo>
                    <a:pt x="133892" y="207169"/>
                  </a:moveTo>
                  <a:lnTo>
                    <a:pt x="133098" y="182799"/>
                  </a:lnTo>
                  <a:lnTo>
                    <a:pt x="128189" y="169697"/>
                  </a:lnTo>
                  <a:lnTo>
                    <a:pt x="123949" y="163263"/>
                  </a:lnTo>
                  <a:lnTo>
                    <a:pt x="120913" y="161229"/>
                  </a:lnTo>
                  <a:lnTo>
                    <a:pt x="109056" y="158367"/>
                  </a:lnTo>
                  <a:lnTo>
                    <a:pt x="75711" y="158062"/>
                  </a:lnTo>
                  <a:lnTo>
                    <a:pt x="55799" y="163691"/>
                  </a:lnTo>
                  <a:lnTo>
                    <a:pt x="44680" y="170912"/>
                  </a:lnTo>
                  <a:lnTo>
                    <a:pt x="19760" y="200895"/>
                  </a:lnTo>
                  <a:lnTo>
                    <a:pt x="4368" y="228772"/>
                  </a:lnTo>
                  <a:lnTo>
                    <a:pt x="0" y="250082"/>
                  </a:lnTo>
                  <a:lnTo>
                    <a:pt x="2498" y="271478"/>
                  </a:lnTo>
                  <a:lnTo>
                    <a:pt x="8290" y="283640"/>
                  </a:lnTo>
                  <a:lnTo>
                    <a:pt x="24944" y="304383"/>
                  </a:lnTo>
                  <a:lnTo>
                    <a:pt x="42609" y="315171"/>
                  </a:lnTo>
                  <a:lnTo>
                    <a:pt x="69911" y="325134"/>
                  </a:lnTo>
                  <a:lnTo>
                    <a:pt x="84025" y="327067"/>
                  </a:lnTo>
                  <a:lnTo>
                    <a:pt x="109150" y="320570"/>
                  </a:lnTo>
                  <a:lnTo>
                    <a:pt x="139588" y="304152"/>
                  </a:lnTo>
                  <a:lnTo>
                    <a:pt x="161711" y="283506"/>
                  </a:lnTo>
                  <a:lnTo>
                    <a:pt x="181367" y="252939"/>
                  </a:lnTo>
                  <a:lnTo>
                    <a:pt x="188176" y="225669"/>
                  </a:lnTo>
                  <a:lnTo>
                    <a:pt x="190192" y="197481"/>
                  </a:lnTo>
                  <a:lnTo>
                    <a:pt x="190790" y="165228"/>
                  </a:lnTo>
                  <a:lnTo>
                    <a:pt x="183383" y="134329"/>
                  </a:lnTo>
                  <a:lnTo>
                    <a:pt x="174926" y="105065"/>
                  </a:lnTo>
                  <a:lnTo>
                    <a:pt x="163601" y="76286"/>
                  </a:lnTo>
                  <a:lnTo>
                    <a:pt x="153983" y="47650"/>
                  </a:lnTo>
                  <a:lnTo>
                    <a:pt x="13389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5" name="SMARTInkShape-388"/>
            <p:cNvSpPr/>
            <p:nvPr/>
          </p:nvSpPr>
          <p:spPr>
            <a:xfrm>
              <a:off x="4014788" y="4764881"/>
              <a:ext cx="21422" cy="278608"/>
            </a:xfrm>
            <a:custGeom>
              <a:avLst/>
              <a:gdLst/>
              <a:ahLst/>
              <a:cxnLst/>
              <a:rect l="0" t="0" r="0" b="0"/>
              <a:pathLst>
                <a:path w="21422" h="278608">
                  <a:moveTo>
                    <a:pt x="7143" y="0"/>
                  </a:moveTo>
                  <a:lnTo>
                    <a:pt x="7937" y="7291"/>
                  </a:lnTo>
                  <a:lnTo>
                    <a:pt x="17086" y="40471"/>
                  </a:lnTo>
                  <a:lnTo>
                    <a:pt x="20144" y="71170"/>
                  </a:lnTo>
                  <a:lnTo>
                    <a:pt x="21049" y="105402"/>
                  </a:lnTo>
                  <a:lnTo>
                    <a:pt x="21318" y="140679"/>
                  </a:lnTo>
                  <a:lnTo>
                    <a:pt x="21397" y="176268"/>
                  </a:lnTo>
                  <a:lnTo>
                    <a:pt x="21421" y="208156"/>
                  </a:lnTo>
                  <a:lnTo>
                    <a:pt x="15726" y="240878"/>
                  </a:lnTo>
                  <a:lnTo>
                    <a:pt x="0" y="2786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6" name="SMARTInkShape-389"/>
            <p:cNvSpPr/>
            <p:nvPr/>
          </p:nvSpPr>
          <p:spPr>
            <a:xfrm>
              <a:off x="3964781" y="4616309"/>
              <a:ext cx="269886" cy="234298"/>
            </a:xfrm>
            <a:custGeom>
              <a:avLst/>
              <a:gdLst/>
              <a:ahLst/>
              <a:cxnLst/>
              <a:rect l="0" t="0" r="0" b="0"/>
              <a:pathLst>
                <a:path w="269886" h="234298">
                  <a:moveTo>
                    <a:pt x="0" y="112854"/>
                  </a:moveTo>
                  <a:lnTo>
                    <a:pt x="794" y="101447"/>
                  </a:lnTo>
                  <a:lnTo>
                    <a:pt x="13735" y="71684"/>
                  </a:lnTo>
                  <a:lnTo>
                    <a:pt x="32111" y="41750"/>
                  </a:lnTo>
                  <a:lnTo>
                    <a:pt x="64760" y="9533"/>
                  </a:lnTo>
                  <a:lnTo>
                    <a:pt x="80905" y="3433"/>
                  </a:lnTo>
                  <a:lnTo>
                    <a:pt x="107845" y="0"/>
                  </a:lnTo>
                  <a:lnTo>
                    <a:pt x="135935" y="1099"/>
                  </a:lnTo>
                  <a:lnTo>
                    <a:pt x="166483" y="8568"/>
                  </a:lnTo>
                  <a:lnTo>
                    <a:pt x="196437" y="20835"/>
                  </a:lnTo>
                  <a:lnTo>
                    <a:pt x="227892" y="42995"/>
                  </a:lnTo>
                  <a:lnTo>
                    <a:pt x="250538" y="70303"/>
                  </a:lnTo>
                  <a:lnTo>
                    <a:pt x="266140" y="105751"/>
                  </a:lnTo>
                  <a:lnTo>
                    <a:pt x="269885" y="123361"/>
                  </a:lnTo>
                  <a:lnTo>
                    <a:pt x="265448" y="149237"/>
                  </a:lnTo>
                  <a:lnTo>
                    <a:pt x="258392" y="169407"/>
                  </a:lnTo>
                  <a:lnTo>
                    <a:pt x="245806" y="185790"/>
                  </a:lnTo>
                  <a:lnTo>
                    <a:pt x="213756" y="210368"/>
                  </a:lnTo>
                  <a:lnTo>
                    <a:pt x="178521" y="226511"/>
                  </a:lnTo>
                  <a:lnTo>
                    <a:pt x="153797" y="232759"/>
                  </a:lnTo>
                  <a:lnTo>
                    <a:pt x="114300" y="2342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7" name="SMARTInkShape-390"/>
            <p:cNvSpPr/>
            <p:nvPr/>
          </p:nvSpPr>
          <p:spPr>
            <a:xfrm>
              <a:off x="4121944" y="4665128"/>
              <a:ext cx="520992" cy="252441"/>
            </a:xfrm>
            <a:custGeom>
              <a:avLst/>
              <a:gdLst/>
              <a:ahLst/>
              <a:cxnLst/>
              <a:rect l="0" t="0" r="0" b="0"/>
              <a:pathLst>
                <a:path w="520992" h="252441">
                  <a:moveTo>
                    <a:pt x="0" y="164047"/>
                  </a:moveTo>
                  <a:lnTo>
                    <a:pt x="26546" y="164047"/>
                  </a:lnTo>
                  <a:lnTo>
                    <a:pt x="62017" y="164047"/>
                  </a:lnTo>
                  <a:lnTo>
                    <a:pt x="97662" y="164047"/>
                  </a:lnTo>
                  <a:lnTo>
                    <a:pt x="133359" y="167839"/>
                  </a:lnTo>
                  <a:lnTo>
                    <a:pt x="169072" y="166405"/>
                  </a:lnTo>
                  <a:lnTo>
                    <a:pt x="200996" y="164746"/>
                  </a:lnTo>
                  <a:lnTo>
                    <a:pt x="233730" y="153572"/>
                  </a:lnTo>
                  <a:lnTo>
                    <a:pt x="245697" y="148015"/>
                  </a:lnTo>
                  <a:lnTo>
                    <a:pt x="261359" y="132838"/>
                  </a:lnTo>
                  <a:lnTo>
                    <a:pt x="280518" y="102321"/>
                  </a:lnTo>
                  <a:lnTo>
                    <a:pt x="281468" y="97496"/>
                  </a:lnTo>
                  <a:lnTo>
                    <a:pt x="280407" y="87902"/>
                  </a:lnTo>
                  <a:lnTo>
                    <a:pt x="277290" y="80463"/>
                  </a:lnTo>
                  <a:lnTo>
                    <a:pt x="268821" y="69220"/>
                  </a:lnTo>
                  <a:lnTo>
                    <a:pt x="258068" y="61778"/>
                  </a:lnTo>
                  <a:lnTo>
                    <a:pt x="244828" y="58339"/>
                  </a:lnTo>
                  <a:lnTo>
                    <a:pt x="227058" y="61112"/>
                  </a:lnTo>
                  <a:lnTo>
                    <a:pt x="210504" y="66961"/>
                  </a:lnTo>
                  <a:lnTo>
                    <a:pt x="195545" y="81306"/>
                  </a:lnTo>
                  <a:lnTo>
                    <a:pt x="179258" y="114434"/>
                  </a:lnTo>
                  <a:lnTo>
                    <a:pt x="173763" y="137705"/>
                  </a:lnTo>
                  <a:lnTo>
                    <a:pt x="174252" y="162592"/>
                  </a:lnTo>
                  <a:lnTo>
                    <a:pt x="178251" y="177688"/>
                  </a:lnTo>
                  <a:lnTo>
                    <a:pt x="193754" y="206782"/>
                  </a:lnTo>
                  <a:lnTo>
                    <a:pt x="212104" y="231667"/>
                  </a:lnTo>
                  <a:lnTo>
                    <a:pt x="246672" y="251609"/>
                  </a:lnTo>
                  <a:lnTo>
                    <a:pt x="256740" y="252440"/>
                  </a:lnTo>
                  <a:lnTo>
                    <a:pt x="261648" y="251551"/>
                  </a:lnTo>
                  <a:lnTo>
                    <a:pt x="269217" y="246329"/>
                  </a:lnTo>
                  <a:lnTo>
                    <a:pt x="280544" y="230042"/>
                  </a:lnTo>
                  <a:lnTo>
                    <a:pt x="289631" y="205834"/>
                  </a:lnTo>
                  <a:lnTo>
                    <a:pt x="294366" y="176006"/>
                  </a:lnTo>
                  <a:lnTo>
                    <a:pt x="298357" y="149070"/>
                  </a:lnTo>
                  <a:lnTo>
                    <a:pt x="297423" y="120980"/>
                  </a:lnTo>
                  <a:lnTo>
                    <a:pt x="293788" y="86837"/>
                  </a:lnTo>
                  <a:lnTo>
                    <a:pt x="293864" y="57162"/>
                  </a:lnTo>
                  <a:lnTo>
                    <a:pt x="302860" y="25000"/>
                  </a:lnTo>
                  <a:lnTo>
                    <a:pt x="313485" y="9694"/>
                  </a:lnTo>
                  <a:lnTo>
                    <a:pt x="324270" y="4165"/>
                  </a:lnTo>
                  <a:lnTo>
                    <a:pt x="354389" y="614"/>
                  </a:lnTo>
                  <a:lnTo>
                    <a:pt x="381582" y="0"/>
                  </a:lnTo>
                  <a:lnTo>
                    <a:pt x="409748" y="3610"/>
                  </a:lnTo>
                  <a:lnTo>
                    <a:pt x="438201" y="9706"/>
                  </a:lnTo>
                  <a:lnTo>
                    <a:pt x="466740" y="12748"/>
                  </a:lnTo>
                  <a:lnTo>
                    <a:pt x="497537" y="19478"/>
                  </a:lnTo>
                  <a:lnTo>
                    <a:pt x="519798" y="27924"/>
                  </a:lnTo>
                  <a:lnTo>
                    <a:pt x="520363" y="28849"/>
                  </a:lnTo>
                  <a:lnTo>
                    <a:pt x="520991" y="31992"/>
                  </a:lnTo>
                  <a:lnTo>
                    <a:pt x="519154" y="36035"/>
                  </a:lnTo>
                  <a:lnTo>
                    <a:pt x="490525" y="70211"/>
                  </a:lnTo>
                  <a:lnTo>
                    <a:pt x="486713" y="93036"/>
                  </a:lnTo>
                  <a:lnTo>
                    <a:pt x="485898" y="122338"/>
                  </a:lnTo>
                  <a:lnTo>
                    <a:pt x="486593" y="149194"/>
                  </a:lnTo>
                  <a:lnTo>
                    <a:pt x="489898" y="164761"/>
                  </a:lnTo>
                  <a:lnTo>
                    <a:pt x="486474" y="180182"/>
                  </a:lnTo>
                  <a:lnTo>
                    <a:pt x="483969" y="185241"/>
                  </a:lnTo>
                  <a:lnTo>
                    <a:pt x="475893" y="194956"/>
                  </a:lnTo>
                  <a:lnTo>
                    <a:pt x="469212" y="197628"/>
                  </a:lnTo>
                  <a:lnTo>
                    <a:pt x="438016" y="199641"/>
                  </a:lnTo>
                  <a:lnTo>
                    <a:pt x="402707" y="199764"/>
                  </a:lnTo>
                  <a:lnTo>
                    <a:pt x="397791" y="199765"/>
                  </a:lnTo>
                  <a:lnTo>
                    <a:pt x="396163" y="198971"/>
                  </a:lnTo>
                  <a:lnTo>
                    <a:pt x="392906" y="1926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8" name="SMARTInkShape-391"/>
            <p:cNvSpPr/>
            <p:nvPr/>
          </p:nvSpPr>
          <p:spPr>
            <a:xfrm>
              <a:off x="4665023" y="4722019"/>
              <a:ext cx="55436" cy="156550"/>
            </a:xfrm>
            <a:custGeom>
              <a:avLst/>
              <a:gdLst/>
              <a:ahLst/>
              <a:cxnLst/>
              <a:rect l="0" t="0" r="0" b="0"/>
              <a:pathLst>
                <a:path w="55436" h="156550">
                  <a:moveTo>
                    <a:pt x="21277" y="71437"/>
                  </a:moveTo>
                  <a:lnTo>
                    <a:pt x="32668" y="59252"/>
                  </a:lnTo>
                  <a:lnTo>
                    <a:pt x="34277" y="54644"/>
                  </a:lnTo>
                  <a:lnTo>
                    <a:pt x="35500" y="53098"/>
                  </a:lnTo>
                  <a:lnTo>
                    <a:pt x="41602" y="50413"/>
                  </a:lnTo>
                  <a:lnTo>
                    <a:pt x="41177" y="50277"/>
                  </a:lnTo>
                  <a:lnTo>
                    <a:pt x="38588" y="50127"/>
                  </a:lnTo>
                  <a:lnTo>
                    <a:pt x="37580" y="50880"/>
                  </a:lnTo>
                  <a:lnTo>
                    <a:pt x="36461" y="53834"/>
                  </a:lnTo>
                  <a:lnTo>
                    <a:pt x="31729" y="57793"/>
                  </a:lnTo>
                  <a:lnTo>
                    <a:pt x="19549" y="66802"/>
                  </a:lnTo>
                  <a:lnTo>
                    <a:pt x="4361" y="89026"/>
                  </a:lnTo>
                  <a:lnTo>
                    <a:pt x="0" y="107565"/>
                  </a:lnTo>
                  <a:lnTo>
                    <a:pt x="2008" y="131619"/>
                  </a:lnTo>
                  <a:lnTo>
                    <a:pt x="7630" y="146683"/>
                  </a:lnTo>
                  <a:lnTo>
                    <a:pt x="9798" y="150176"/>
                  </a:lnTo>
                  <a:lnTo>
                    <a:pt x="12830" y="152505"/>
                  </a:lnTo>
                  <a:lnTo>
                    <a:pt x="20434" y="155093"/>
                  </a:lnTo>
                  <a:lnTo>
                    <a:pt x="33639" y="156549"/>
                  </a:lnTo>
                  <a:lnTo>
                    <a:pt x="40794" y="154773"/>
                  </a:lnTo>
                  <a:lnTo>
                    <a:pt x="43814" y="153188"/>
                  </a:lnTo>
                  <a:lnTo>
                    <a:pt x="45826" y="150544"/>
                  </a:lnTo>
                  <a:lnTo>
                    <a:pt x="55271" y="121195"/>
                  </a:lnTo>
                  <a:lnTo>
                    <a:pt x="55435" y="111015"/>
                  </a:lnTo>
                  <a:lnTo>
                    <a:pt x="50744" y="78148"/>
                  </a:lnTo>
                  <a:lnTo>
                    <a:pt x="46015" y="66218"/>
                  </a:lnTo>
                  <a:lnTo>
                    <a:pt x="30443" y="35825"/>
                  </a:lnTo>
                  <a:lnTo>
                    <a:pt x="699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89" name="SMARTInkShape-392"/>
            <p:cNvSpPr/>
            <p:nvPr/>
          </p:nvSpPr>
          <p:spPr>
            <a:xfrm>
              <a:off x="4743450" y="4750594"/>
              <a:ext cx="185739" cy="171451"/>
            </a:xfrm>
            <a:custGeom>
              <a:avLst/>
              <a:gdLst/>
              <a:ahLst/>
              <a:cxnLst/>
              <a:rect l="0" t="0" r="0" b="0"/>
              <a:pathLst>
                <a:path w="185739" h="171451">
                  <a:moveTo>
                    <a:pt x="0" y="0"/>
                  </a:moveTo>
                  <a:lnTo>
                    <a:pt x="5703" y="6497"/>
                  </a:lnTo>
                  <a:lnTo>
                    <a:pt x="23849" y="40641"/>
                  </a:lnTo>
                  <a:lnTo>
                    <a:pt x="27175" y="51024"/>
                  </a:lnTo>
                  <a:lnTo>
                    <a:pt x="28559" y="85578"/>
                  </a:lnTo>
                  <a:lnTo>
                    <a:pt x="28575" y="92742"/>
                  </a:lnTo>
                  <a:lnTo>
                    <a:pt x="32367" y="85246"/>
                  </a:lnTo>
                  <a:lnTo>
                    <a:pt x="38462" y="79427"/>
                  </a:lnTo>
                  <a:lnTo>
                    <a:pt x="69217" y="58169"/>
                  </a:lnTo>
                  <a:lnTo>
                    <a:pt x="103796" y="40780"/>
                  </a:lnTo>
                  <a:lnTo>
                    <a:pt x="123632" y="31809"/>
                  </a:lnTo>
                  <a:lnTo>
                    <a:pt x="151974" y="28701"/>
                  </a:lnTo>
                  <a:lnTo>
                    <a:pt x="153704" y="29453"/>
                  </a:lnTo>
                  <a:lnTo>
                    <a:pt x="154857" y="30747"/>
                  </a:lnTo>
                  <a:lnTo>
                    <a:pt x="156138" y="34303"/>
                  </a:lnTo>
                  <a:lnTo>
                    <a:pt x="157929" y="67772"/>
                  </a:lnTo>
                  <a:lnTo>
                    <a:pt x="163310" y="100470"/>
                  </a:lnTo>
                  <a:lnTo>
                    <a:pt x="169813" y="132793"/>
                  </a:lnTo>
                  <a:lnTo>
                    <a:pt x="185738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0" name="SMARTInkShape-393"/>
            <p:cNvSpPr/>
            <p:nvPr/>
          </p:nvSpPr>
          <p:spPr>
            <a:xfrm>
              <a:off x="5157788" y="4679156"/>
              <a:ext cx="35719" cy="92870"/>
            </a:xfrm>
            <a:custGeom>
              <a:avLst/>
              <a:gdLst/>
              <a:ahLst/>
              <a:cxnLst/>
              <a:rect l="0" t="0" r="0" b="0"/>
              <a:pathLst>
                <a:path w="35719" h="92870">
                  <a:moveTo>
                    <a:pt x="0" y="0"/>
                  </a:moveTo>
                  <a:lnTo>
                    <a:pt x="12301" y="6151"/>
                  </a:lnTo>
                  <a:lnTo>
                    <a:pt x="17491" y="14435"/>
                  </a:lnTo>
                  <a:lnTo>
                    <a:pt x="20263" y="23151"/>
                  </a:lnTo>
                  <a:lnTo>
                    <a:pt x="21401" y="55170"/>
                  </a:lnTo>
                  <a:lnTo>
                    <a:pt x="25214" y="69175"/>
                  </a:lnTo>
                  <a:lnTo>
                    <a:pt x="35718" y="928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1" name="SMARTInkShape-394"/>
            <p:cNvSpPr/>
            <p:nvPr/>
          </p:nvSpPr>
          <p:spPr>
            <a:xfrm>
              <a:off x="5257887" y="4657725"/>
              <a:ext cx="14202" cy="100014"/>
            </a:xfrm>
            <a:custGeom>
              <a:avLst/>
              <a:gdLst/>
              <a:ahLst/>
              <a:cxnLst/>
              <a:rect l="0" t="0" r="0" b="0"/>
              <a:pathLst>
                <a:path w="14202" h="100014">
                  <a:moveTo>
                    <a:pt x="7057" y="0"/>
                  </a:moveTo>
                  <a:lnTo>
                    <a:pt x="906" y="0"/>
                  </a:lnTo>
                  <a:lnTo>
                    <a:pt x="575" y="794"/>
                  </a:lnTo>
                  <a:lnTo>
                    <a:pt x="0" y="9943"/>
                  </a:lnTo>
                  <a:lnTo>
                    <a:pt x="7193" y="44885"/>
                  </a:lnTo>
                  <a:lnTo>
                    <a:pt x="13121" y="72801"/>
                  </a:lnTo>
                  <a:lnTo>
                    <a:pt x="14201" y="1000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2" name="SMARTInkShape-395"/>
            <p:cNvSpPr/>
            <p:nvPr/>
          </p:nvSpPr>
          <p:spPr>
            <a:xfrm>
              <a:off x="5343612" y="4714875"/>
              <a:ext cx="21345" cy="107157"/>
            </a:xfrm>
            <a:custGeom>
              <a:avLst/>
              <a:gdLst/>
              <a:ahLst/>
              <a:cxnLst/>
              <a:rect l="0" t="0" r="0" b="0"/>
              <a:pathLst>
                <a:path w="21345" h="107157">
                  <a:moveTo>
                    <a:pt x="7057" y="0"/>
                  </a:moveTo>
                  <a:lnTo>
                    <a:pt x="7057" y="3792"/>
                  </a:lnTo>
                  <a:lnTo>
                    <a:pt x="4940" y="7771"/>
                  </a:lnTo>
                  <a:lnTo>
                    <a:pt x="3265" y="9943"/>
                  </a:lnTo>
                  <a:lnTo>
                    <a:pt x="1402" y="16590"/>
                  </a:lnTo>
                  <a:lnTo>
                    <a:pt x="0" y="47759"/>
                  </a:lnTo>
                  <a:lnTo>
                    <a:pt x="724" y="66701"/>
                  </a:lnTo>
                  <a:lnTo>
                    <a:pt x="12099" y="98574"/>
                  </a:lnTo>
                  <a:lnTo>
                    <a:pt x="21344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3" name="SMARTInkShape-396"/>
            <p:cNvSpPr/>
            <p:nvPr/>
          </p:nvSpPr>
          <p:spPr>
            <a:xfrm>
              <a:off x="5429250" y="4707731"/>
              <a:ext cx="50007" cy="385764"/>
            </a:xfrm>
            <a:custGeom>
              <a:avLst/>
              <a:gdLst/>
              <a:ahLst/>
              <a:cxnLst/>
              <a:rect l="0" t="0" r="0" b="0"/>
              <a:pathLst>
                <a:path w="50007" h="385764">
                  <a:moveTo>
                    <a:pt x="50006" y="0"/>
                  </a:moveTo>
                  <a:lnTo>
                    <a:pt x="50006" y="9943"/>
                  </a:lnTo>
                  <a:lnTo>
                    <a:pt x="37822" y="44901"/>
                  </a:lnTo>
                  <a:lnTo>
                    <a:pt x="28520" y="79454"/>
                  </a:lnTo>
                  <a:lnTo>
                    <a:pt x="23532" y="109532"/>
                  </a:lnTo>
                  <a:lnTo>
                    <a:pt x="19937" y="143579"/>
                  </a:lnTo>
                  <a:lnTo>
                    <a:pt x="16798" y="167794"/>
                  </a:lnTo>
                  <a:lnTo>
                    <a:pt x="15404" y="194431"/>
                  </a:lnTo>
                  <a:lnTo>
                    <a:pt x="14784" y="220029"/>
                  </a:lnTo>
                  <a:lnTo>
                    <a:pt x="12318" y="254635"/>
                  </a:lnTo>
                  <a:lnTo>
                    <a:pt x="8677" y="287115"/>
                  </a:lnTo>
                  <a:lnTo>
                    <a:pt x="5482" y="317640"/>
                  </a:lnTo>
                  <a:lnTo>
                    <a:pt x="1083" y="349287"/>
                  </a:lnTo>
                  <a:lnTo>
                    <a:pt x="0" y="3857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4" name="SMARTInkShape-397"/>
            <p:cNvSpPr/>
            <p:nvPr/>
          </p:nvSpPr>
          <p:spPr>
            <a:xfrm>
              <a:off x="5522599" y="4722019"/>
              <a:ext cx="85071" cy="170967"/>
            </a:xfrm>
            <a:custGeom>
              <a:avLst/>
              <a:gdLst/>
              <a:ahLst/>
              <a:cxnLst/>
              <a:rect l="0" t="0" r="0" b="0"/>
              <a:pathLst>
                <a:path w="85071" h="170967">
                  <a:moveTo>
                    <a:pt x="70957" y="0"/>
                  </a:moveTo>
                  <a:lnTo>
                    <a:pt x="85070" y="0"/>
                  </a:lnTo>
                  <a:lnTo>
                    <a:pt x="78713" y="5703"/>
                  </a:lnTo>
                  <a:lnTo>
                    <a:pt x="44601" y="33792"/>
                  </a:lnTo>
                  <a:lnTo>
                    <a:pt x="21566" y="53271"/>
                  </a:lnTo>
                  <a:lnTo>
                    <a:pt x="7725" y="79226"/>
                  </a:lnTo>
                  <a:lnTo>
                    <a:pt x="1951" y="100203"/>
                  </a:lnTo>
                  <a:lnTo>
                    <a:pt x="0" y="124833"/>
                  </a:lnTo>
                  <a:lnTo>
                    <a:pt x="3967" y="137237"/>
                  </a:lnTo>
                  <a:lnTo>
                    <a:pt x="14099" y="160242"/>
                  </a:lnTo>
                  <a:lnTo>
                    <a:pt x="20816" y="165939"/>
                  </a:lnTo>
                  <a:lnTo>
                    <a:pt x="29093" y="169000"/>
                  </a:lnTo>
                  <a:lnTo>
                    <a:pt x="43550" y="170966"/>
                  </a:lnTo>
                  <a:lnTo>
                    <a:pt x="45542" y="170334"/>
                  </a:lnTo>
                  <a:lnTo>
                    <a:pt x="46870" y="169118"/>
                  </a:lnTo>
                  <a:lnTo>
                    <a:pt x="47755" y="167514"/>
                  </a:lnTo>
                  <a:lnTo>
                    <a:pt x="58995" y="159237"/>
                  </a:lnTo>
                  <a:lnTo>
                    <a:pt x="61672" y="154645"/>
                  </a:lnTo>
                  <a:lnTo>
                    <a:pt x="63730" y="121252"/>
                  </a:lnTo>
                  <a:lnTo>
                    <a:pt x="63814" y="1000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5" name="SMARTInkShape-398"/>
            <p:cNvSpPr/>
            <p:nvPr/>
          </p:nvSpPr>
          <p:spPr>
            <a:xfrm>
              <a:off x="5607844" y="4743450"/>
              <a:ext cx="114301" cy="156939"/>
            </a:xfrm>
            <a:custGeom>
              <a:avLst/>
              <a:gdLst/>
              <a:ahLst/>
              <a:cxnLst/>
              <a:rect l="0" t="0" r="0" b="0"/>
              <a:pathLst>
                <a:path w="114301" h="156939">
                  <a:moveTo>
                    <a:pt x="0" y="0"/>
                  </a:moveTo>
                  <a:lnTo>
                    <a:pt x="794" y="18354"/>
                  </a:lnTo>
                  <a:lnTo>
                    <a:pt x="8819" y="50105"/>
                  </a:lnTo>
                  <a:lnTo>
                    <a:pt x="12667" y="64323"/>
                  </a:lnTo>
                  <a:lnTo>
                    <a:pt x="19777" y="93814"/>
                  </a:lnTo>
                  <a:lnTo>
                    <a:pt x="33401" y="129317"/>
                  </a:lnTo>
                  <a:lnTo>
                    <a:pt x="49044" y="148518"/>
                  </a:lnTo>
                  <a:lnTo>
                    <a:pt x="55665" y="153320"/>
                  </a:lnTo>
                  <a:lnTo>
                    <a:pt x="63853" y="156024"/>
                  </a:lnTo>
                  <a:lnTo>
                    <a:pt x="77524" y="156938"/>
                  </a:lnTo>
                  <a:lnTo>
                    <a:pt x="84196" y="154946"/>
                  </a:lnTo>
                  <a:lnTo>
                    <a:pt x="98740" y="143408"/>
                  </a:lnTo>
                  <a:lnTo>
                    <a:pt x="103416" y="132793"/>
                  </a:lnTo>
                  <a:lnTo>
                    <a:pt x="111573" y="99625"/>
                  </a:lnTo>
                  <a:lnTo>
                    <a:pt x="113761" y="69244"/>
                  </a:lnTo>
                  <a:lnTo>
                    <a:pt x="114300" y="428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6" name="SMARTInkShape-399"/>
            <p:cNvSpPr/>
            <p:nvPr/>
          </p:nvSpPr>
          <p:spPr>
            <a:xfrm>
              <a:off x="5822156" y="4614863"/>
              <a:ext cx="21433" cy="64294"/>
            </a:xfrm>
            <a:custGeom>
              <a:avLst/>
              <a:gdLst/>
              <a:ahLst/>
              <a:cxnLst/>
              <a:rect l="0" t="0" r="0" b="0"/>
              <a:pathLst>
                <a:path w="21433" h="64294">
                  <a:moveTo>
                    <a:pt x="21432" y="0"/>
                  </a:moveTo>
                  <a:lnTo>
                    <a:pt x="21432" y="3792"/>
                  </a:lnTo>
                  <a:lnTo>
                    <a:pt x="19315" y="7770"/>
                  </a:lnTo>
                  <a:lnTo>
                    <a:pt x="16522" y="12184"/>
                  </a:lnTo>
                  <a:lnTo>
                    <a:pt x="14729" y="21486"/>
                  </a:lnTo>
                  <a:lnTo>
                    <a:pt x="13690" y="27011"/>
                  </a:lnTo>
                  <a:lnTo>
                    <a:pt x="5480" y="49566"/>
                  </a:lnTo>
                  <a:lnTo>
                    <a:pt x="2436" y="54573"/>
                  </a:lnTo>
                  <a:lnTo>
                    <a:pt x="0" y="642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7" name="SMARTInkShape-400"/>
            <p:cNvSpPr/>
            <p:nvPr/>
          </p:nvSpPr>
          <p:spPr>
            <a:xfrm>
              <a:off x="5893594" y="4643438"/>
              <a:ext cx="35720" cy="78582"/>
            </a:xfrm>
            <a:custGeom>
              <a:avLst/>
              <a:gdLst/>
              <a:ahLst/>
              <a:cxnLst/>
              <a:rect l="0" t="0" r="0" b="0"/>
              <a:pathLst>
                <a:path w="35720" h="78582">
                  <a:moveTo>
                    <a:pt x="35719" y="0"/>
                  </a:moveTo>
                  <a:lnTo>
                    <a:pt x="35719" y="3792"/>
                  </a:lnTo>
                  <a:lnTo>
                    <a:pt x="33602" y="7770"/>
                  </a:lnTo>
                  <a:lnTo>
                    <a:pt x="16586" y="34287"/>
                  </a:lnTo>
                  <a:lnTo>
                    <a:pt x="0" y="785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  <p:sp>
          <p:nvSpPr>
            <p:cNvPr id="98" name="SMARTInkShape-401"/>
            <p:cNvSpPr/>
            <p:nvPr/>
          </p:nvSpPr>
          <p:spPr>
            <a:xfrm>
              <a:off x="2457174" y="1057411"/>
              <a:ext cx="3886047" cy="3912709"/>
            </a:xfrm>
            <a:custGeom>
              <a:avLst/>
              <a:gdLst/>
              <a:ahLst/>
              <a:cxnLst/>
              <a:rect l="0" t="0" r="0" b="0"/>
              <a:pathLst>
                <a:path w="3886047" h="3912709">
                  <a:moveTo>
                    <a:pt x="3450707" y="3843202"/>
                  </a:moveTo>
                  <a:lnTo>
                    <a:pt x="3463915" y="3843202"/>
                  </a:lnTo>
                  <a:lnTo>
                    <a:pt x="3468467" y="3846994"/>
                  </a:lnTo>
                  <a:lnTo>
                    <a:pt x="3474740" y="3848856"/>
                  </a:lnTo>
                  <a:lnTo>
                    <a:pt x="3482026" y="3850477"/>
                  </a:lnTo>
                  <a:lnTo>
                    <a:pt x="3493171" y="3857985"/>
                  </a:lnTo>
                  <a:lnTo>
                    <a:pt x="3506808" y="3867112"/>
                  </a:lnTo>
                  <a:lnTo>
                    <a:pt x="3538891" y="3883689"/>
                  </a:lnTo>
                  <a:lnTo>
                    <a:pt x="3574014" y="3899382"/>
                  </a:lnTo>
                  <a:lnTo>
                    <a:pt x="3606827" y="3910802"/>
                  </a:lnTo>
                  <a:lnTo>
                    <a:pt x="3628992" y="3912708"/>
                  </a:lnTo>
                  <a:lnTo>
                    <a:pt x="3659932" y="3908760"/>
                  </a:lnTo>
                  <a:lnTo>
                    <a:pt x="3677840" y="3906470"/>
                  </a:lnTo>
                  <a:lnTo>
                    <a:pt x="3705772" y="3897049"/>
                  </a:lnTo>
                  <a:lnTo>
                    <a:pt x="3733363" y="3888084"/>
                  </a:lnTo>
                  <a:lnTo>
                    <a:pt x="3766538" y="3869118"/>
                  </a:lnTo>
                  <a:lnTo>
                    <a:pt x="3791936" y="3847441"/>
                  </a:lnTo>
                  <a:lnTo>
                    <a:pt x="3814544" y="3818793"/>
                  </a:lnTo>
                  <a:lnTo>
                    <a:pt x="3828312" y="3795047"/>
                  </a:lnTo>
                  <a:lnTo>
                    <a:pt x="3839723" y="3765972"/>
                  </a:lnTo>
                  <a:lnTo>
                    <a:pt x="3850087" y="3734529"/>
                  </a:lnTo>
                  <a:lnTo>
                    <a:pt x="3859190" y="3700447"/>
                  </a:lnTo>
                  <a:lnTo>
                    <a:pt x="3862729" y="3681357"/>
                  </a:lnTo>
                  <a:lnTo>
                    <a:pt x="3865883" y="3661486"/>
                  </a:lnTo>
                  <a:lnTo>
                    <a:pt x="3868778" y="3640301"/>
                  </a:lnTo>
                  <a:lnTo>
                    <a:pt x="3871502" y="3618241"/>
                  </a:lnTo>
                  <a:lnTo>
                    <a:pt x="3874112" y="3595597"/>
                  </a:lnTo>
                  <a:lnTo>
                    <a:pt x="3876646" y="3571769"/>
                  </a:lnTo>
                  <a:lnTo>
                    <a:pt x="3879129" y="3547153"/>
                  </a:lnTo>
                  <a:lnTo>
                    <a:pt x="3881578" y="3522011"/>
                  </a:lnTo>
                  <a:lnTo>
                    <a:pt x="3883210" y="3496518"/>
                  </a:lnTo>
                  <a:lnTo>
                    <a:pt x="3884299" y="3470792"/>
                  </a:lnTo>
                  <a:lnTo>
                    <a:pt x="3885025" y="3444910"/>
                  </a:lnTo>
                  <a:lnTo>
                    <a:pt x="3885509" y="3418924"/>
                  </a:lnTo>
                  <a:lnTo>
                    <a:pt x="3885831" y="3392868"/>
                  </a:lnTo>
                  <a:lnTo>
                    <a:pt x="3886046" y="3366767"/>
                  </a:lnTo>
                  <a:lnTo>
                    <a:pt x="3885396" y="3339841"/>
                  </a:lnTo>
                  <a:lnTo>
                    <a:pt x="3884168" y="3312365"/>
                  </a:lnTo>
                  <a:lnTo>
                    <a:pt x="3882556" y="3284523"/>
                  </a:lnTo>
                  <a:lnTo>
                    <a:pt x="3881482" y="3256437"/>
                  </a:lnTo>
                  <a:lnTo>
                    <a:pt x="3880765" y="3228187"/>
                  </a:lnTo>
                  <a:lnTo>
                    <a:pt x="3880287" y="3199830"/>
                  </a:lnTo>
                  <a:lnTo>
                    <a:pt x="3879175" y="3171399"/>
                  </a:lnTo>
                  <a:lnTo>
                    <a:pt x="3877640" y="3142921"/>
                  </a:lnTo>
                  <a:lnTo>
                    <a:pt x="3875823" y="3114410"/>
                  </a:lnTo>
                  <a:lnTo>
                    <a:pt x="3873817" y="3085084"/>
                  </a:lnTo>
                  <a:lnTo>
                    <a:pt x="3871687" y="3055215"/>
                  </a:lnTo>
                  <a:lnTo>
                    <a:pt x="3869473" y="3024983"/>
                  </a:lnTo>
                  <a:lnTo>
                    <a:pt x="3866409" y="2994510"/>
                  </a:lnTo>
                  <a:lnTo>
                    <a:pt x="3862779" y="2963876"/>
                  </a:lnTo>
                  <a:lnTo>
                    <a:pt x="3858772" y="2933135"/>
                  </a:lnTo>
                  <a:lnTo>
                    <a:pt x="3854513" y="2902321"/>
                  </a:lnTo>
                  <a:lnTo>
                    <a:pt x="3850086" y="2871461"/>
                  </a:lnTo>
                  <a:lnTo>
                    <a:pt x="3845547" y="2840568"/>
                  </a:lnTo>
                  <a:lnTo>
                    <a:pt x="3840934" y="2810448"/>
                  </a:lnTo>
                  <a:lnTo>
                    <a:pt x="3836271" y="2780843"/>
                  </a:lnTo>
                  <a:lnTo>
                    <a:pt x="3831575" y="2751581"/>
                  </a:lnTo>
                  <a:lnTo>
                    <a:pt x="3826063" y="2721755"/>
                  </a:lnTo>
                  <a:lnTo>
                    <a:pt x="3820007" y="2691552"/>
                  </a:lnTo>
                  <a:lnTo>
                    <a:pt x="3813588" y="2661098"/>
                  </a:lnTo>
                  <a:lnTo>
                    <a:pt x="3806928" y="2630476"/>
                  </a:lnTo>
                  <a:lnTo>
                    <a:pt x="3800106" y="2599743"/>
                  </a:lnTo>
                  <a:lnTo>
                    <a:pt x="3793178" y="2568935"/>
                  </a:lnTo>
                  <a:lnTo>
                    <a:pt x="3786177" y="2538078"/>
                  </a:lnTo>
                  <a:lnTo>
                    <a:pt x="3779128" y="2507188"/>
                  </a:lnTo>
                  <a:lnTo>
                    <a:pt x="3772049" y="2476276"/>
                  </a:lnTo>
                  <a:lnTo>
                    <a:pt x="3763359" y="2444555"/>
                  </a:lnTo>
                  <a:lnTo>
                    <a:pt x="3753599" y="2412296"/>
                  </a:lnTo>
                  <a:lnTo>
                    <a:pt x="3743122" y="2379677"/>
                  </a:lnTo>
                  <a:lnTo>
                    <a:pt x="3733757" y="2347612"/>
                  </a:lnTo>
                  <a:lnTo>
                    <a:pt x="3725132" y="2315917"/>
                  </a:lnTo>
                  <a:lnTo>
                    <a:pt x="3717001" y="2284468"/>
                  </a:lnTo>
                  <a:lnTo>
                    <a:pt x="3707611" y="2252390"/>
                  </a:lnTo>
                  <a:lnTo>
                    <a:pt x="3697383" y="2219891"/>
                  </a:lnTo>
                  <a:lnTo>
                    <a:pt x="3686595" y="2187113"/>
                  </a:lnTo>
                  <a:lnTo>
                    <a:pt x="3675435" y="2154943"/>
                  </a:lnTo>
                  <a:lnTo>
                    <a:pt x="3664026" y="2123177"/>
                  </a:lnTo>
                  <a:lnTo>
                    <a:pt x="3652451" y="2091681"/>
                  </a:lnTo>
                  <a:lnTo>
                    <a:pt x="3640765" y="2059571"/>
                  </a:lnTo>
                  <a:lnTo>
                    <a:pt x="3629006" y="2027052"/>
                  </a:lnTo>
                  <a:lnTo>
                    <a:pt x="3617198" y="1994260"/>
                  </a:lnTo>
                  <a:lnTo>
                    <a:pt x="3604564" y="1962080"/>
                  </a:lnTo>
                  <a:lnTo>
                    <a:pt x="3591379" y="1930308"/>
                  </a:lnTo>
                  <a:lnTo>
                    <a:pt x="3577825" y="1898808"/>
                  </a:lnTo>
                  <a:lnTo>
                    <a:pt x="3564027" y="1867489"/>
                  </a:lnTo>
                  <a:lnTo>
                    <a:pt x="3550067" y="1836291"/>
                  </a:lnTo>
                  <a:lnTo>
                    <a:pt x="3535997" y="1805174"/>
                  </a:lnTo>
                  <a:lnTo>
                    <a:pt x="3521060" y="1774904"/>
                  </a:lnTo>
                  <a:lnTo>
                    <a:pt x="3505547" y="1745199"/>
                  </a:lnTo>
                  <a:lnTo>
                    <a:pt x="3489648" y="1715870"/>
                  </a:lnTo>
                  <a:lnTo>
                    <a:pt x="3474286" y="1686000"/>
                  </a:lnTo>
                  <a:lnTo>
                    <a:pt x="3459283" y="1655767"/>
                  </a:lnTo>
                  <a:lnTo>
                    <a:pt x="3444518" y="1625293"/>
                  </a:lnTo>
                  <a:lnTo>
                    <a:pt x="3429119" y="1596246"/>
                  </a:lnTo>
                  <a:lnTo>
                    <a:pt x="3413296" y="1568150"/>
                  </a:lnTo>
                  <a:lnTo>
                    <a:pt x="3397191" y="1540688"/>
                  </a:lnTo>
                  <a:lnTo>
                    <a:pt x="3380105" y="1512855"/>
                  </a:lnTo>
                  <a:lnTo>
                    <a:pt x="3362365" y="1484775"/>
                  </a:lnTo>
                  <a:lnTo>
                    <a:pt x="3344187" y="1456529"/>
                  </a:lnTo>
                  <a:lnTo>
                    <a:pt x="3326513" y="1428968"/>
                  </a:lnTo>
                  <a:lnTo>
                    <a:pt x="3309173" y="1401863"/>
                  </a:lnTo>
                  <a:lnTo>
                    <a:pt x="3292058" y="1375061"/>
                  </a:lnTo>
                  <a:lnTo>
                    <a:pt x="3275091" y="1348462"/>
                  </a:lnTo>
                  <a:lnTo>
                    <a:pt x="3258223" y="1321998"/>
                  </a:lnTo>
                  <a:lnTo>
                    <a:pt x="3241422" y="1295624"/>
                  </a:lnTo>
                  <a:lnTo>
                    <a:pt x="3223871" y="1269310"/>
                  </a:lnTo>
                  <a:lnTo>
                    <a:pt x="3205821" y="1243037"/>
                  </a:lnTo>
                  <a:lnTo>
                    <a:pt x="3187437" y="1216789"/>
                  </a:lnTo>
                  <a:lnTo>
                    <a:pt x="3168831" y="1190560"/>
                  </a:lnTo>
                  <a:lnTo>
                    <a:pt x="3150078" y="1164343"/>
                  </a:lnTo>
                  <a:lnTo>
                    <a:pt x="3131225" y="1138133"/>
                  </a:lnTo>
                  <a:lnTo>
                    <a:pt x="3111513" y="1111929"/>
                  </a:lnTo>
                  <a:lnTo>
                    <a:pt x="3091228" y="1085728"/>
                  </a:lnTo>
                  <a:lnTo>
                    <a:pt x="3070561" y="1059530"/>
                  </a:lnTo>
                  <a:lnTo>
                    <a:pt x="3050432" y="1034127"/>
                  </a:lnTo>
                  <a:lnTo>
                    <a:pt x="3030664" y="1009254"/>
                  </a:lnTo>
                  <a:lnTo>
                    <a:pt x="3011134" y="984734"/>
                  </a:lnTo>
                  <a:lnTo>
                    <a:pt x="2990971" y="960450"/>
                  </a:lnTo>
                  <a:lnTo>
                    <a:pt x="2970385" y="936324"/>
                  </a:lnTo>
                  <a:lnTo>
                    <a:pt x="2949518" y="912302"/>
                  </a:lnTo>
                  <a:lnTo>
                    <a:pt x="2927668" y="888350"/>
                  </a:lnTo>
                  <a:lnTo>
                    <a:pt x="2905165" y="864444"/>
                  </a:lnTo>
                  <a:lnTo>
                    <a:pt x="2882225" y="840569"/>
                  </a:lnTo>
                  <a:lnTo>
                    <a:pt x="2859788" y="817509"/>
                  </a:lnTo>
                  <a:lnTo>
                    <a:pt x="2837686" y="794992"/>
                  </a:lnTo>
                  <a:lnTo>
                    <a:pt x="2815808" y="772837"/>
                  </a:lnTo>
                  <a:lnTo>
                    <a:pt x="2794078" y="750923"/>
                  </a:lnTo>
                  <a:lnTo>
                    <a:pt x="2772448" y="729170"/>
                  </a:lnTo>
                  <a:lnTo>
                    <a:pt x="2750885" y="707524"/>
                  </a:lnTo>
                  <a:lnTo>
                    <a:pt x="2728571" y="686744"/>
                  </a:lnTo>
                  <a:lnTo>
                    <a:pt x="2705758" y="666540"/>
                  </a:lnTo>
                  <a:lnTo>
                    <a:pt x="2682612" y="646721"/>
                  </a:lnTo>
                  <a:lnTo>
                    <a:pt x="2659244" y="626365"/>
                  </a:lnTo>
                  <a:lnTo>
                    <a:pt x="2635728" y="605650"/>
                  </a:lnTo>
                  <a:lnTo>
                    <a:pt x="2612113" y="584696"/>
                  </a:lnTo>
                  <a:lnTo>
                    <a:pt x="2588431" y="565171"/>
                  </a:lnTo>
                  <a:lnTo>
                    <a:pt x="2564707" y="546598"/>
                  </a:lnTo>
                  <a:lnTo>
                    <a:pt x="2540953" y="528659"/>
                  </a:lnTo>
                  <a:lnTo>
                    <a:pt x="2516385" y="510350"/>
                  </a:lnTo>
                  <a:lnTo>
                    <a:pt x="2491276" y="491795"/>
                  </a:lnTo>
                  <a:lnTo>
                    <a:pt x="2465805" y="473074"/>
                  </a:lnTo>
                  <a:lnTo>
                    <a:pt x="2440093" y="455037"/>
                  </a:lnTo>
                  <a:lnTo>
                    <a:pt x="2414221" y="437457"/>
                  </a:lnTo>
                  <a:lnTo>
                    <a:pt x="2388241" y="420180"/>
                  </a:lnTo>
                  <a:lnTo>
                    <a:pt x="2362984" y="403106"/>
                  </a:lnTo>
                  <a:lnTo>
                    <a:pt x="2338208" y="386167"/>
                  </a:lnTo>
                  <a:lnTo>
                    <a:pt x="2313754" y="369318"/>
                  </a:lnTo>
                  <a:lnTo>
                    <a:pt x="2288720" y="353323"/>
                  </a:lnTo>
                  <a:lnTo>
                    <a:pt x="2263299" y="337897"/>
                  </a:lnTo>
                  <a:lnTo>
                    <a:pt x="2237620" y="322851"/>
                  </a:lnTo>
                  <a:lnTo>
                    <a:pt x="2211770" y="311232"/>
                  </a:lnTo>
                  <a:lnTo>
                    <a:pt x="2185805" y="301899"/>
                  </a:lnTo>
                  <a:lnTo>
                    <a:pt x="2159764" y="294089"/>
                  </a:lnTo>
                  <a:lnTo>
                    <a:pt x="2134466" y="284120"/>
                  </a:lnTo>
                  <a:lnTo>
                    <a:pt x="2109663" y="272712"/>
                  </a:lnTo>
                  <a:lnTo>
                    <a:pt x="2085190" y="260344"/>
                  </a:lnTo>
                  <a:lnTo>
                    <a:pt x="2059350" y="248130"/>
                  </a:lnTo>
                  <a:lnTo>
                    <a:pt x="2032598" y="236018"/>
                  </a:lnTo>
                  <a:lnTo>
                    <a:pt x="2005239" y="223975"/>
                  </a:lnTo>
                  <a:lnTo>
                    <a:pt x="1978268" y="212772"/>
                  </a:lnTo>
                  <a:lnTo>
                    <a:pt x="1951556" y="202127"/>
                  </a:lnTo>
                  <a:lnTo>
                    <a:pt x="1925017" y="191856"/>
                  </a:lnTo>
                  <a:lnTo>
                    <a:pt x="1898593" y="181040"/>
                  </a:lnTo>
                  <a:lnTo>
                    <a:pt x="1872245" y="169860"/>
                  </a:lnTo>
                  <a:lnTo>
                    <a:pt x="1845949" y="158439"/>
                  </a:lnTo>
                  <a:lnTo>
                    <a:pt x="1818100" y="147649"/>
                  </a:lnTo>
                  <a:lnTo>
                    <a:pt x="1789215" y="137281"/>
                  </a:lnTo>
                  <a:lnTo>
                    <a:pt x="1759640" y="127194"/>
                  </a:lnTo>
                  <a:lnTo>
                    <a:pt x="1731191" y="118088"/>
                  </a:lnTo>
                  <a:lnTo>
                    <a:pt x="1703495" y="109636"/>
                  </a:lnTo>
                  <a:lnTo>
                    <a:pt x="1676299" y="101621"/>
                  </a:lnTo>
                  <a:lnTo>
                    <a:pt x="1648643" y="93896"/>
                  </a:lnTo>
                  <a:lnTo>
                    <a:pt x="1620681" y="86364"/>
                  </a:lnTo>
                  <a:lnTo>
                    <a:pt x="1592515" y="78962"/>
                  </a:lnTo>
                  <a:lnTo>
                    <a:pt x="1564212" y="71646"/>
                  </a:lnTo>
                  <a:lnTo>
                    <a:pt x="1535819" y="64387"/>
                  </a:lnTo>
                  <a:lnTo>
                    <a:pt x="1507365" y="57167"/>
                  </a:lnTo>
                  <a:lnTo>
                    <a:pt x="1478871" y="50766"/>
                  </a:lnTo>
                  <a:lnTo>
                    <a:pt x="1450350" y="44911"/>
                  </a:lnTo>
                  <a:lnTo>
                    <a:pt x="1421811" y="39421"/>
                  </a:lnTo>
                  <a:lnTo>
                    <a:pt x="1394847" y="34173"/>
                  </a:lnTo>
                  <a:lnTo>
                    <a:pt x="1368934" y="29086"/>
                  </a:lnTo>
                  <a:lnTo>
                    <a:pt x="1343721" y="24108"/>
                  </a:lnTo>
                  <a:lnTo>
                    <a:pt x="1317387" y="19996"/>
                  </a:lnTo>
                  <a:lnTo>
                    <a:pt x="1290306" y="16460"/>
                  </a:lnTo>
                  <a:lnTo>
                    <a:pt x="1262728" y="13309"/>
                  </a:lnTo>
                  <a:lnTo>
                    <a:pt x="1236404" y="10415"/>
                  </a:lnTo>
                  <a:lnTo>
                    <a:pt x="1210918" y="7692"/>
                  </a:lnTo>
                  <a:lnTo>
                    <a:pt x="1185989" y="5082"/>
                  </a:lnTo>
                  <a:lnTo>
                    <a:pt x="1160639" y="3343"/>
                  </a:lnTo>
                  <a:lnTo>
                    <a:pt x="1135008" y="2183"/>
                  </a:lnTo>
                  <a:lnTo>
                    <a:pt x="1109189" y="1410"/>
                  </a:lnTo>
                  <a:lnTo>
                    <a:pt x="1083245" y="895"/>
                  </a:lnTo>
                  <a:lnTo>
                    <a:pt x="1057218" y="551"/>
                  </a:lnTo>
                  <a:lnTo>
                    <a:pt x="1031135" y="322"/>
                  </a:lnTo>
                  <a:lnTo>
                    <a:pt x="1006603" y="169"/>
                  </a:lnTo>
                  <a:lnTo>
                    <a:pt x="983104" y="68"/>
                  </a:lnTo>
                  <a:lnTo>
                    <a:pt x="960295" y="0"/>
                  </a:lnTo>
                  <a:lnTo>
                    <a:pt x="937945" y="748"/>
                  </a:lnTo>
                  <a:lnTo>
                    <a:pt x="915901" y="2041"/>
                  </a:lnTo>
                  <a:lnTo>
                    <a:pt x="894062" y="3697"/>
                  </a:lnTo>
                  <a:lnTo>
                    <a:pt x="872358" y="5594"/>
                  </a:lnTo>
                  <a:lnTo>
                    <a:pt x="850745" y="7653"/>
                  </a:lnTo>
                  <a:lnTo>
                    <a:pt x="829193" y="9819"/>
                  </a:lnTo>
                  <a:lnTo>
                    <a:pt x="807681" y="12851"/>
                  </a:lnTo>
                  <a:lnTo>
                    <a:pt x="786196" y="16459"/>
                  </a:lnTo>
                  <a:lnTo>
                    <a:pt x="764729" y="20453"/>
                  </a:lnTo>
                  <a:lnTo>
                    <a:pt x="744067" y="24702"/>
                  </a:lnTo>
                  <a:lnTo>
                    <a:pt x="723943" y="29123"/>
                  </a:lnTo>
                  <a:lnTo>
                    <a:pt x="704177" y="33657"/>
                  </a:lnTo>
                  <a:lnTo>
                    <a:pt x="684650" y="38268"/>
                  </a:lnTo>
                  <a:lnTo>
                    <a:pt x="665281" y="42929"/>
                  </a:lnTo>
                  <a:lnTo>
                    <a:pt x="646019" y="47624"/>
                  </a:lnTo>
                  <a:lnTo>
                    <a:pt x="626828" y="53135"/>
                  </a:lnTo>
                  <a:lnTo>
                    <a:pt x="607683" y="59191"/>
                  </a:lnTo>
                  <a:lnTo>
                    <a:pt x="588570" y="65609"/>
                  </a:lnTo>
                  <a:lnTo>
                    <a:pt x="570272" y="71475"/>
                  </a:lnTo>
                  <a:lnTo>
                    <a:pt x="535124" y="82227"/>
                  </a:lnTo>
                  <a:lnTo>
                    <a:pt x="517179" y="88904"/>
                  </a:lnTo>
                  <a:lnTo>
                    <a:pt x="498866" y="96530"/>
                  </a:lnTo>
                  <a:lnTo>
                    <a:pt x="463171" y="112677"/>
                  </a:lnTo>
                  <a:lnTo>
                    <a:pt x="431432" y="127790"/>
                  </a:lnTo>
                  <a:lnTo>
                    <a:pt x="399335" y="144562"/>
                  </a:lnTo>
                  <a:lnTo>
                    <a:pt x="368135" y="163393"/>
                  </a:lnTo>
                  <a:lnTo>
                    <a:pt x="341040" y="184991"/>
                  </a:lnTo>
                  <a:lnTo>
                    <a:pt x="313652" y="205703"/>
                  </a:lnTo>
                  <a:lnTo>
                    <a:pt x="287192" y="226286"/>
                  </a:lnTo>
                  <a:lnTo>
                    <a:pt x="254445" y="259392"/>
                  </a:lnTo>
                  <a:lnTo>
                    <a:pt x="224634" y="290456"/>
                  </a:lnTo>
                  <a:lnTo>
                    <a:pt x="196487" y="324443"/>
                  </a:lnTo>
                  <a:lnTo>
                    <a:pt x="172712" y="359649"/>
                  </a:lnTo>
                  <a:lnTo>
                    <a:pt x="150587" y="395215"/>
                  </a:lnTo>
                  <a:lnTo>
                    <a:pt x="128950" y="430095"/>
                  </a:lnTo>
                  <a:lnTo>
                    <a:pt x="108252" y="460891"/>
                  </a:lnTo>
                  <a:lnTo>
                    <a:pt x="90918" y="489331"/>
                  </a:lnTo>
                  <a:lnTo>
                    <a:pt x="66247" y="520676"/>
                  </a:lnTo>
                  <a:lnTo>
                    <a:pt x="41772" y="554605"/>
                  </a:lnTo>
                  <a:lnTo>
                    <a:pt x="35123" y="559947"/>
                  </a:lnTo>
                  <a:lnTo>
                    <a:pt x="33032" y="557403"/>
                  </a:lnTo>
                  <a:lnTo>
                    <a:pt x="30709" y="543992"/>
                  </a:lnTo>
                  <a:lnTo>
                    <a:pt x="33910" y="529036"/>
                  </a:lnTo>
                  <a:lnTo>
                    <a:pt x="45108" y="500032"/>
                  </a:lnTo>
                  <a:lnTo>
                    <a:pt x="66370" y="465669"/>
                  </a:lnTo>
                  <a:lnTo>
                    <a:pt x="87328" y="436948"/>
                  </a:lnTo>
                  <a:lnTo>
                    <a:pt x="113294" y="404449"/>
                  </a:lnTo>
                  <a:lnTo>
                    <a:pt x="141889" y="374358"/>
                  </a:lnTo>
                  <a:lnTo>
                    <a:pt x="173557" y="346128"/>
                  </a:lnTo>
                  <a:lnTo>
                    <a:pt x="206395" y="314853"/>
                  </a:lnTo>
                  <a:lnTo>
                    <a:pt x="238116" y="284261"/>
                  </a:lnTo>
                  <a:lnTo>
                    <a:pt x="251239" y="274165"/>
                  </a:lnTo>
                  <a:lnTo>
                    <a:pt x="254897" y="273219"/>
                  </a:lnTo>
                  <a:lnTo>
                    <a:pt x="256542" y="274969"/>
                  </a:lnTo>
                  <a:lnTo>
                    <a:pt x="256845" y="278518"/>
                  </a:lnTo>
                  <a:lnTo>
                    <a:pt x="250832" y="288810"/>
                  </a:lnTo>
                  <a:lnTo>
                    <a:pt x="220067" y="321754"/>
                  </a:lnTo>
                  <a:lnTo>
                    <a:pt x="185214" y="354224"/>
                  </a:lnTo>
                  <a:lnTo>
                    <a:pt x="155085" y="386905"/>
                  </a:lnTo>
                  <a:lnTo>
                    <a:pt x="121023" y="421724"/>
                  </a:lnTo>
                  <a:lnTo>
                    <a:pt x="87911" y="457176"/>
                  </a:lnTo>
                  <a:lnTo>
                    <a:pt x="55875" y="492816"/>
                  </a:lnTo>
                  <a:lnTo>
                    <a:pt x="27598" y="526395"/>
                  </a:lnTo>
                  <a:lnTo>
                    <a:pt x="9165" y="556452"/>
                  </a:lnTo>
                  <a:lnTo>
                    <a:pt x="3821" y="566185"/>
                  </a:lnTo>
                  <a:lnTo>
                    <a:pt x="0" y="589700"/>
                  </a:lnTo>
                  <a:lnTo>
                    <a:pt x="92" y="602638"/>
                  </a:lnTo>
                  <a:lnTo>
                    <a:pt x="3328" y="612057"/>
                  </a:lnTo>
                  <a:lnTo>
                    <a:pt x="8661" y="619130"/>
                  </a:lnTo>
                  <a:lnTo>
                    <a:pt x="40032" y="639978"/>
                  </a:lnTo>
                  <a:lnTo>
                    <a:pt x="64512" y="647632"/>
                  </a:lnTo>
                  <a:lnTo>
                    <a:pt x="95500" y="654473"/>
                  </a:lnTo>
                  <a:lnTo>
                    <a:pt x="113765" y="658520"/>
                  </a:lnTo>
                  <a:lnTo>
                    <a:pt x="133085" y="662806"/>
                  </a:lnTo>
                  <a:lnTo>
                    <a:pt x="153109" y="666456"/>
                  </a:lnTo>
                  <a:lnTo>
                    <a:pt x="173602" y="669684"/>
                  </a:lnTo>
                  <a:lnTo>
                    <a:pt x="194408" y="672629"/>
                  </a:lnTo>
                  <a:lnTo>
                    <a:pt x="213835" y="676180"/>
                  </a:lnTo>
                  <a:lnTo>
                    <a:pt x="232342" y="680135"/>
                  </a:lnTo>
                  <a:lnTo>
                    <a:pt x="266135" y="687969"/>
                  </a:lnTo>
                  <a:lnTo>
                    <a:pt x="321745" y="6999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 kern="0">
                <a:solidFill>
                  <a:srgbClr val="000000"/>
                </a:solidFill>
                <a:sym typeface="Arial"/>
                <a:rtl val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370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401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5000"/>
              <a:t>How does an author use characterization and setting to develop a theme? 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457200" y="4836490"/>
            <a:ext cx="8229600" cy="1643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800"/>
              <a:t>Lesson 4: “Red Versus White” </a:t>
            </a:r>
          </a:p>
          <a:p>
            <a:pPr algn="ctr">
              <a:spcBef>
                <a:spcPts val="0"/>
              </a:spcBef>
              <a:buNone/>
            </a:pPr>
            <a:r>
              <a:rPr lang="en" sz="3800"/>
              <a:t>and “Through the Tunnel”</a:t>
            </a: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867562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Direct Characterization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The author directly states information about a character. He or she TELLS you what type of person the character is.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This type of characterization should be used RARELY. It’s boring and doesn’t grab the reader. </a:t>
            </a:r>
          </a:p>
        </p:txBody>
      </p:sp>
    </p:spTree>
    <p:extLst>
      <p:ext uri="{BB962C8B-B14F-4D97-AF65-F5344CB8AC3E}">
        <p14:creationId xmlns:p14="http://schemas.microsoft.com/office/powerpoint/2010/main" val="140333945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Indirect Characterization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 dirty="0"/>
              <a:t>The author shows you about the character. This method is more interesting and develops the character better.</a:t>
            </a:r>
          </a:p>
          <a:p>
            <a:pPr rtl="0">
              <a:spcBef>
                <a:spcPts val="0"/>
              </a:spcBef>
              <a:buNone/>
            </a:pPr>
            <a:r>
              <a:rPr lang="en" sz="2000" dirty="0"/>
              <a:t>Think STEAL for how an author will indirectly characterize.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S - Speech (what and how a character talks)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T - Thoughts (what and how a character thinks - sometimes inferred)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E - Effect on others (see how </a:t>
            </a:r>
            <a:r>
              <a:rPr lang="en" sz="1800" dirty="0" smtClean="0"/>
              <a:t>others respond </a:t>
            </a:r>
            <a:r>
              <a:rPr lang="en" sz="1800" dirty="0"/>
              <a:t>to this character)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A - Actions (what does the character do)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L - Looks (how does the character physically appear)</a:t>
            </a:r>
          </a:p>
          <a:p>
            <a:pPr>
              <a:spcBef>
                <a:spcPts val="0"/>
              </a:spcBef>
              <a:buNone/>
            </a:pPr>
            <a:r>
              <a:rPr lang="en" sz="2000" dirty="0"/>
              <a:t>You then have to INFER what type of person the character is based on the elements of STEAL.</a:t>
            </a:r>
          </a:p>
        </p:txBody>
      </p:sp>
      <p:sp>
        <p:nvSpPr>
          <p:cNvPr id="8" name="SMARTInkShape-407"/>
          <p:cNvSpPr/>
          <p:nvPr/>
        </p:nvSpPr>
        <p:spPr>
          <a:xfrm>
            <a:off x="2093120" y="5886451"/>
            <a:ext cx="7145" cy="28576"/>
          </a:xfrm>
          <a:custGeom>
            <a:avLst/>
            <a:gdLst/>
            <a:ahLst/>
            <a:cxnLst/>
            <a:rect l="0" t="0" r="0" b="0"/>
            <a:pathLst>
              <a:path w="7145" h="21432">
                <a:moveTo>
                  <a:pt x="7144" y="21431"/>
                </a:moveTo>
                <a:lnTo>
                  <a:pt x="7144" y="10789"/>
                </a:lnTo>
                <a:lnTo>
                  <a:pt x="6350" y="9574"/>
                </a:lnTo>
                <a:lnTo>
                  <a:pt x="5027" y="8763"/>
                </a:lnTo>
                <a:lnTo>
                  <a:pt x="3351" y="8223"/>
                </a:lnTo>
                <a:lnTo>
                  <a:pt x="2234" y="7070"/>
                </a:ln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 kern="0">
              <a:solidFill>
                <a:srgbClr val="000000"/>
              </a:solidFill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69770547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You Try It - “Red versus White”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Pages: 152-158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You know the story, so you can focus on just how Sherman Alexie is creating characterization.</a:t>
            </a: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r>
              <a:rPr lang="en" dirty="0"/>
              <a:t>Complete the STEAL activity for </a:t>
            </a:r>
            <a:r>
              <a:rPr lang="en"/>
              <a:t>Junior’s </a:t>
            </a:r>
            <a:r>
              <a:rPr lang="en" smtClean="0"/>
              <a:t>Grandmother</a:t>
            </a:r>
            <a:r>
              <a:rPr lang="en" smtClean="0"/>
              <a:t>: </a:t>
            </a:r>
            <a:endParaRPr lang="en" dirty="0" smtClean="0"/>
          </a:p>
          <a:p>
            <a:pPr>
              <a:spcBef>
                <a:spcPts val="0"/>
              </a:spcBef>
              <a:buNone/>
            </a:pPr>
            <a:r>
              <a:rPr lang="en-US" sz="2500" dirty="0" smtClean="0">
                <a:solidFill>
                  <a:srgbClr val="FF0000"/>
                </a:solidFill>
              </a:rPr>
              <a:t>U</a:t>
            </a:r>
            <a:r>
              <a:rPr lang="en" sz="2500" dirty="0" smtClean="0">
                <a:solidFill>
                  <a:srgbClr val="FF0000"/>
                </a:solidFill>
              </a:rPr>
              <a:t>sing Indirect characterization in this chapter, write a response to “what kind of person is Junior’s Grandmother” – use evidence and explain how that evidence ties to your character inference. </a:t>
            </a:r>
            <a:endParaRPr lang="en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86597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pring">
  <a:themeElements>
    <a:clrScheme name="Spring">
      <a:dk1>
        <a:srgbClr val="000000"/>
      </a:dk1>
      <a:lt1>
        <a:srgbClr val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440</Words>
  <Application>Microsoft Office PowerPoint</Application>
  <PresentationFormat>On-screen Show (4:3)</PresentationFormat>
  <Paragraphs>40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swiss</vt:lpstr>
      <vt:lpstr>Spring</vt:lpstr>
      <vt:lpstr>Bellringer: Oct 28. Fill in the blanks</vt:lpstr>
      <vt:lpstr>We reviewed “Dyaspora” and then…</vt:lpstr>
      <vt:lpstr>LEQ 2-How does Joanne Hyppolite control structure and literary devices to develop an argument in “Dyaspora”? </vt:lpstr>
      <vt:lpstr>PowerPoint Presentation</vt:lpstr>
      <vt:lpstr>How does an author use characterization and setting to develop a theme? </vt:lpstr>
      <vt:lpstr>Direct Characterization</vt:lpstr>
      <vt:lpstr>Indirect Characterization</vt:lpstr>
      <vt:lpstr>You Try It - “Red versus White”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Oct 28. Fill in the blanks</dc:title>
  <dc:creator>Windows User</dc:creator>
  <cp:lastModifiedBy>Windows User</cp:lastModifiedBy>
  <cp:revision>1</cp:revision>
  <dcterms:created xsi:type="dcterms:W3CDTF">2014-10-28T16:28:59Z</dcterms:created>
  <dcterms:modified xsi:type="dcterms:W3CDTF">2014-10-28T16:31:41Z</dcterms:modified>
</cp:coreProperties>
</file>