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0D1F-69FF-432C-B0DD-CE07187CFC28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16E3A-2A34-49F0-8D9B-68C424E3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3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0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0" y="1433732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5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3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48" y="3526301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8" y="-327818"/>
            <a:ext cx="46783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4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3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0" y="4916992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0484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54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87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9117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64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0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0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0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0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1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10581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“Last year, after ten years of writing professionally, the financial rewards started to trickle in. My second National Endowment for Arts Fellowship. A guest professorship at the University of California, Berkeley. My book, which sold to a major New York publishing house” (819).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your notes: Why does Cisneros include this information in her essay? What appeal is she using? Explain how you know.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Bellringer</a:t>
            </a:r>
            <a:r>
              <a:rPr lang="en-US" dirty="0" smtClean="0">
                <a:solidFill>
                  <a:schemeClr val="tx1"/>
                </a:solidFill>
              </a:rPr>
              <a:t> Oct. 29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SMARTInkShape-Group34"/>
          <p:cNvGrpSpPr/>
          <p:nvPr/>
        </p:nvGrpSpPr>
        <p:grpSpPr>
          <a:xfrm>
            <a:off x="6545835" y="2143125"/>
            <a:ext cx="267104" cy="794743"/>
            <a:chOff x="6545835" y="2143125"/>
            <a:chExt cx="267104" cy="794743"/>
          </a:xfrm>
        </p:grpSpPr>
        <p:sp>
          <p:nvSpPr>
            <p:cNvPr id="13" name="SMARTInkShape-144"/>
            <p:cNvSpPr/>
            <p:nvPr/>
          </p:nvSpPr>
          <p:spPr>
            <a:xfrm>
              <a:off x="6661569" y="2143125"/>
              <a:ext cx="124995" cy="178058"/>
            </a:xfrm>
            <a:custGeom>
              <a:avLst/>
              <a:gdLst/>
              <a:ahLst/>
              <a:cxnLst/>
              <a:rect l="0" t="0" r="0" b="0"/>
              <a:pathLst>
                <a:path w="124995" h="178058">
                  <a:moveTo>
                    <a:pt x="35697" y="0"/>
                  </a:moveTo>
                  <a:lnTo>
                    <a:pt x="35697" y="42807"/>
                  </a:lnTo>
                  <a:lnTo>
                    <a:pt x="35697" y="85494"/>
                  </a:lnTo>
                  <a:lnTo>
                    <a:pt x="26603" y="127944"/>
                  </a:lnTo>
                  <a:lnTo>
                    <a:pt x="18437" y="159948"/>
                  </a:lnTo>
                  <a:lnTo>
                    <a:pt x="17956" y="172485"/>
                  </a:lnTo>
                  <a:lnTo>
                    <a:pt x="16924" y="174522"/>
                  </a:lnTo>
                  <a:lnTo>
                    <a:pt x="15244" y="175879"/>
                  </a:lnTo>
                  <a:lnTo>
                    <a:pt x="10159" y="178057"/>
                  </a:lnTo>
                  <a:lnTo>
                    <a:pt x="9742" y="177244"/>
                  </a:lnTo>
                  <a:lnTo>
                    <a:pt x="7988" y="163331"/>
                  </a:lnTo>
                  <a:lnTo>
                    <a:pt x="2792" y="153676"/>
                  </a:lnTo>
                  <a:lnTo>
                    <a:pt x="225" y="115544"/>
                  </a:lnTo>
                  <a:lnTo>
                    <a:pt x="0" y="71468"/>
                  </a:lnTo>
                  <a:lnTo>
                    <a:pt x="976" y="51493"/>
                  </a:lnTo>
                  <a:lnTo>
                    <a:pt x="8540" y="20181"/>
                  </a:lnTo>
                  <a:lnTo>
                    <a:pt x="13539" y="13807"/>
                  </a:lnTo>
                  <a:lnTo>
                    <a:pt x="15964" y="13173"/>
                  </a:lnTo>
                  <a:lnTo>
                    <a:pt x="18573" y="13743"/>
                  </a:lnTo>
                  <a:lnTo>
                    <a:pt x="25148" y="17046"/>
                  </a:lnTo>
                  <a:lnTo>
                    <a:pt x="56566" y="47665"/>
                  </a:lnTo>
                  <a:lnTo>
                    <a:pt x="65472" y="61307"/>
                  </a:lnTo>
                  <a:lnTo>
                    <a:pt x="83690" y="105467"/>
                  </a:lnTo>
                  <a:lnTo>
                    <a:pt x="95607" y="124401"/>
                  </a:lnTo>
                  <a:lnTo>
                    <a:pt x="96473" y="127583"/>
                  </a:lnTo>
                  <a:lnTo>
                    <a:pt x="98042" y="129703"/>
                  </a:lnTo>
                  <a:lnTo>
                    <a:pt x="100081" y="131117"/>
                  </a:lnTo>
                  <a:lnTo>
                    <a:pt x="104992" y="133681"/>
                  </a:lnTo>
                  <a:lnTo>
                    <a:pt x="114410" y="141468"/>
                  </a:lnTo>
                  <a:lnTo>
                    <a:pt x="115954" y="140945"/>
                  </a:lnTo>
                  <a:lnTo>
                    <a:pt x="124994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5"/>
            <p:cNvSpPr/>
            <p:nvPr/>
          </p:nvSpPr>
          <p:spPr>
            <a:xfrm>
              <a:off x="6627225" y="2152200"/>
              <a:ext cx="185191" cy="294331"/>
            </a:xfrm>
            <a:custGeom>
              <a:avLst/>
              <a:gdLst/>
              <a:ahLst/>
              <a:cxnLst/>
              <a:rect l="0" t="0" r="0" b="0"/>
              <a:pathLst>
                <a:path w="185191" h="294331">
                  <a:moveTo>
                    <a:pt x="52181" y="142730"/>
                  </a:moveTo>
                  <a:lnTo>
                    <a:pt x="38878" y="142730"/>
                  </a:lnTo>
                  <a:lnTo>
                    <a:pt x="37360" y="143722"/>
                  </a:lnTo>
                  <a:lnTo>
                    <a:pt x="36347" y="145376"/>
                  </a:lnTo>
                  <a:lnTo>
                    <a:pt x="34722" y="150418"/>
                  </a:lnTo>
                  <a:lnTo>
                    <a:pt x="34440" y="146551"/>
                  </a:lnTo>
                  <a:lnTo>
                    <a:pt x="35393" y="145277"/>
                  </a:lnTo>
                  <a:lnTo>
                    <a:pt x="77437" y="121768"/>
                  </a:lnTo>
                  <a:lnTo>
                    <a:pt x="117750" y="85819"/>
                  </a:lnTo>
                  <a:lnTo>
                    <a:pt x="160554" y="46225"/>
                  </a:lnTo>
                  <a:lnTo>
                    <a:pt x="181387" y="27263"/>
                  </a:lnTo>
                  <a:lnTo>
                    <a:pt x="185190" y="19600"/>
                  </a:lnTo>
                  <a:lnTo>
                    <a:pt x="183065" y="15906"/>
                  </a:lnTo>
                  <a:lnTo>
                    <a:pt x="173615" y="5451"/>
                  </a:lnTo>
                  <a:lnTo>
                    <a:pt x="167999" y="2342"/>
                  </a:lnTo>
                  <a:lnTo>
                    <a:pt x="156612" y="591"/>
                  </a:lnTo>
                  <a:lnTo>
                    <a:pt x="134987" y="0"/>
                  </a:lnTo>
                  <a:lnTo>
                    <a:pt x="126025" y="2565"/>
                  </a:lnTo>
                  <a:lnTo>
                    <a:pt x="84669" y="24765"/>
                  </a:lnTo>
                  <a:lnTo>
                    <a:pt x="45882" y="55533"/>
                  </a:lnTo>
                  <a:lnTo>
                    <a:pt x="22570" y="95228"/>
                  </a:lnTo>
                  <a:lnTo>
                    <a:pt x="11532" y="119934"/>
                  </a:lnTo>
                  <a:lnTo>
                    <a:pt x="3319" y="161115"/>
                  </a:lnTo>
                  <a:lnTo>
                    <a:pt x="0" y="187534"/>
                  </a:lnTo>
                  <a:lnTo>
                    <a:pt x="3758" y="209473"/>
                  </a:lnTo>
                  <a:lnTo>
                    <a:pt x="16749" y="247798"/>
                  </a:lnTo>
                  <a:lnTo>
                    <a:pt x="34347" y="282776"/>
                  </a:lnTo>
                  <a:lnTo>
                    <a:pt x="37315" y="286695"/>
                  </a:lnTo>
                  <a:lnTo>
                    <a:pt x="45905" y="291050"/>
                  </a:lnTo>
                  <a:lnTo>
                    <a:pt x="85078" y="294330"/>
                  </a:lnTo>
                  <a:lnTo>
                    <a:pt x="89987" y="292414"/>
                  </a:lnTo>
                  <a:lnTo>
                    <a:pt x="117510" y="269205"/>
                  </a:lnTo>
                  <a:lnTo>
                    <a:pt x="135113" y="231043"/>
                  </a:lnTo>
                  <a:lnTo>
                    <a:pt x="143286" y="187248"/>
                  </a:lnTo>
                  <a:lnTo>
                    <a:pt x="149001" y="146893"/>
                  </a:lnTo>
                  <a:lnTo>
                    <a:pt x="145251" y="121915"/>
                  </a:lnTo>
                  <a:lnTo>
                    <a:pt x="135094" y="96689"/>
                  </a:lnTo>
                  <a:lnTo>
                    <a:pt x="125326" y="82586"/>
                  </a:lnTo>
                  <a:lnTo>
                    <a:pt x="121732" y="81273"/>
                  </a:lnTo>
                  <a:lnTo>
                    <a:pt x="114689" y="80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46"/>
            <p:cNvSpPr/>
            <p:nvPr/>
          </p:nvSpPr>
          <p:spPr>
            <a:xfrm>
              <a:off x="6643936" y="2590297"/>
              <a:ext cx="169003" cy="293993"/>
            </a:xfrm>
            <a:custGeom>
              <a:avLst/>
              <a:gdLst/>
              <a:ahLst/>
              <a:cxnLst/>
              <a:rect l="0" t="0" r="0" b="0"/>
              <a:pathLst>
                <a:path w="169003" h="293993">
                  <a:moveTo>
                    <a:pt x="44400" y="151117"/>
                  </a:moveTo>
                  <a:lnTo>
                    <a:pt x="44400" y="163546"/>
                  </a:lnTo>
                  <a:lnTo>
                    <a:pt x="59631" y="205258"/>
                  </a:lnTo>
                  <a:lnTo>
                    <a:pt x="80139" y="246557"/>
                  </a:lnTo>
                  <a:lnTo>
                    <a:pt x="97823" y="267034"/>
                  </a:lnTo>
                  <a:lnTo>
                    <a:pt x="93192" y="267153"/>
                  </a:lnTo>
                  <a:lnTo>
                    <a:pt x="88245" y="264535"/>
                  </a:lnTo>
                  <a:lnTo>
                    <a:pt x="76983" y="254770"/>
                  </a:lnTo>
                  <a:lnTo>
                    <a:pt x="46256" y="213372"/>
                  </a:lnTo>
                  <a:lnTo>
                    <a:pt x="15985" y="171938"/>
                  </a:lnTo>
                  <a:lnTo>
                    <a:pt x="3987" y="148138"/>
                  </a:lnTo>
                  <a:lnTo>
                    <a:pt x="0" y="106468"/>
                  </a:lnTo>
                  <a:lnTo>
                    <a:pt x="854" y="94562"/>
                  </a:lnTo>
                  <a:lnTo>
                    <a:pt x="7906" y="75711"/>
                  </a:lnTo>
                  <a:lnTo>
                    <a:pt x="32765" y="32882"/>
                  </a:lnTo>
                  <a:lnTo>
                    <a:pt x="48338" y="15433"/>
                  </a:lnTo>
                  <a:lnTo>
                    <a:pt x="59711" y="7138"/>
                  </a:lnTo>
                  <a:lnTo>
                    <a:pt x="71379" y="2791"/>
                  </a:lnTo>
                  <a:lnTo>
                    <a:pt x="95039" y="0"/>
                  </a:lnTo>
                  <a:lnTo>
                    <a:pt x="104278" y="2263"/>
                  </a:lnTo>
                  <a:lnTo>
                    <a:pt x="108132" y="4256"/>
                  </a:lnTo>
                  <a:lnTo>
                    <a:pt x="115058" y="11762"/>
                  </a:lnTo>
                  <a:lnTo>
                    <a:pt x="118295" y="16542"/>
                  </a:lnTo>
                  <a:lnTo>
                    <a:pt x="122849" y="37490"/>
                  </a:lnTo>
                  <a:lnTo>
                    <a:pt x="123397" y="71236"/>
                  </a:lnTo>
                  <a:lnTo>
                    <a:pt x="112288" y="110722"/>
                  </a:lnTo>
                  <a:lnTo>
                    <a:pt x="93745" y="153527"/>
                  </a:lnTo>
                  <a:lnTo>
                    <a:pt x="89461" y="159474"/>
                  </a:lnTo>
                  <a:lnTo>
                    <a:pt x="93911" y="155137"/>
                  </a:lnTo>
                  <a:lnTo>
                    <a:pt x="96170" y="150257"/>
                  </a:lnTo>
                  <a:lnTo>
                    <a:pt x="96773" y="147568"/>
                  </a:lnTo>
                  <a:lnTo>
                    <a:pt x="99159" y="145774"/>
                  </a:lnTo>
                  <a:lnTo>
                    <a:pt x="114600" y="140250"/>
                  </a:lnTo>
                  <a:lnTo>
                    <a:pt x="117989" y="137919"/>
                  </a:lnTo>
                  <a:lnTo>
                    <a:pt x="121240" y="137357"/>
                  </a:lnTo>
                  <a:lnTo>
                    <a:pt x="124401" y="137975"/>
                  </a:lnTo>
                  <a:lnTo>
                    <a:pt x="133588" y="140939"/>
                  </a:lnTo>
                  <a:lnTo>
                    <a:pt x="136601" y="141355"/>
                  </a:lnTo>
                  <a:lnTo>
                    <a:pt x="142595" y="144463"/>
                  </a:lnTo>
                  <a:lnTo>
                    <a:pt x="148566" y="150144"/>
                  </a:lnTo>
                  <a:lnTo>
                    <a:pt x="154527" y="159284"/>
                  </a:lnTo>
                  <a:lnTo>
                    <a:pt x="166274" y="198872"/>
                  </a:lnTo>
                  <a:lnTo>
                    <a:pt x="169002" y="233265"/>
                  </a:lnTo>
                  <a:lnTo>
                    <a:pt x="161691" y="277530"/>
                  </a:lnTo>
                  <a:lnTo>
                    <a:pt x="160486" y="293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7"/>
            <p:cNvSpPr/>
            <p:nvPr/>
          </p:nvSpPr>
          <p:spPr>
            <a:xfrm>
              <a:off x="6545835" y="2626016"/>
              <a:ext cx="222519" cy="311852"/>
            </a:xfrm>
            <a:custGeom>
              <a:avLst/>
              <a:gdLst/>
              <a:ahLst/>
              <a:cxnLst/>
              <a:rect l="0" t="0" r="0" b="0"/>
              <a:pathLst>
                <a:path w="222519" h="311852">
                  <a:moveTo>
                    <a:pt x="133571" y="311851"/>
                  </a:moveTo>
                  <a:lnTo>
                    <a:pt x="141260" y="311851"/>
                  </a:lnTo>
                  <a:lnTo>
                    <a:pt x="154821" y="299422"/>
                  </a:lnTo>
                  <a:lnTo>
                    <a:pt x="181404" y="256718"/>
                  </a:lnTo>
                  <a:lnTo>
                    <a:pt x="198691" y="213420"/>
                  </a:lnTo>
                  <a:lnTo>
                    <a:pt x="213890" y="168949"/>
                  </a:lnTo>
                  <a:lnTo>
                    <a:pt x="220208" y="142179"/>
                  </a:lnTo>
                  <a:lnTo>
                    <a:pt x="222518" y="98530"/>
                  </a:lnTo>
                  <a:lnTo>
                    <a:pt x="220154" y="68888"/>
                  </a:lnTo>
                  <a:lnTo>
                    <a:pt x="204770" y="26721"/>
                  </a:lnTo>
                  <a:lnTo>
                    <a:pt x="197957" y="15463"/>
                  </a:lnTo>
                  <a:lnTo>
                    <a:pt x="188315" y="7152"/>
                  </a:lnTo>
                  <a:lnTo>
                    <a:pt x="177415" y="2796"/>
                  </a:lnTo>
                  <a:lnTo>
                    <a:pt x="154248" y="0"/>
                  </a:lnTo>
                  <a:lnTo>
                    <a:pt x="136501" y="4256"/>
                  </a:lnTo>
                  <a:lnTo>
                    <a:pt x="112726" y="15576"/>
                  </a:lnTo>
                  <a:lnTo>
                    <a:pt x="70879" y="47320"/>
                  </a:lnTo>
                  <a:lnTo>
                    <a:pt x="52048" y="65902"/>
                  </a:lnTo>
                  <a:lnTo>
                    <a:pt x="28259" y="107006"/>
                  </a:lnTo>
                  <a:lnTo>
                    <a:pt x="9190" y="144120"/>
                  </a:lnTo>
                  <a:lnTo>
                    <a:pt x="2460" y="169549"/>
                  </a:lnTo>
                  <a:lnTo>
                    <a:pt x="0" y="207563"/>
                  </a:lnTo>
                  <a:lnTo>
                    <a:pt x="729" y="230350"/>
                  </a:lnTo>
                  <a:lnTo>
                    <a:pt x="12069" y="256127"/>
                  </a:lnTo>
                  <a:lnTo>
                    <a:pt x="34179" y="283400"/>
                  </a:lnTo>
                  <a:lnTo>
                    <a:pt x="45079" y="289284"/>
                  </a:lnTo>
                  <a:lnTo>
                    <a:pt x="88923" y="302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35"/>
          <p:cNvGrpSpPr/>
          <p:nvPr/>
        </p:nvGrpSpPr>
        <p:grpSpPr>
          <a:xfrm>
            <a:off x="538080" y="3187898"/>
            <a:ext cx="299838" cy="328467"/>
            <a:chOff x="538080" y="3187898"/>
            <a:chExt cx="299838" cy="328467"/>
          </a:xfrm>
        </p:grpSpPr>
        <p:sp>
          <p:nvSpPr>
            <p:cNvPr id="18" name="SMARTInkShape-148"/>
            <p:cNvSpPr/>
            <p:nvPr/>
          </p:nvSpPr>
          <p:spPr>
            <a:xfrm>
              <a:off x="625232" y="3321844"/>
              <a:ext cx="142722" cy="105357"/>
            </a:xfrm>
            <a:custGeom>
              <a:avLst/>
              <a:gdLst/>
              <a:ahLst/>
              <a:cxnLst/>
              <a:rect l="0" t="0" r="0" b="0"/>
              <a:pathLst>
                <a:path w="142722" h="105357">
                  <a:moveTo>
                    <a:pt x="35565" y="0"/>
                  </a:moveTo>
                  <a:lnTo>
                    <a:pt x="17473" y="20737"/>
                  </a:lnTo>
                  <a:lnTo>
                    <a:pt x="2472" y="51185"/>
                  </a:lnTo>
                  <a:lnTo>
                    <a:pt x="0" y="81962"/>
                  </a:lnTo>
                  <a:lnTo>
                    <a:pt x="2560" y="88683"/>
                  </a:lnTo>
                  <a:lnTo>
                    <a:pt x="4632" y="91864"/>
                  </a:lnTo>
                  <a:lnTo>
                    <a:pt x="17029" y="101082"/>
                  </a:lnTo>
                  <a:lnTo>
                    <a:pt x="33270" y="105356"/>
                  </a:lnTo>
                  <a:lnTo>
                    <a:pt x="37011" y="104964"/>
                  </a:lnTo>
                  <a:lnTo>
                    <a:pt x="39506" y="103710"/>
                  </a:lnTo>
                  <a:lnTo>
                    <a:pt x="44262" y="99671"/>
                  </a:lnTo>
                  <a:lnTo>
                    <a:pt x="83194" y="77631"/>
                  </a:lnTo>
                  <a:lnTo>
                    <a:pt x="127442" y="47866"/>
                  </a:lnTo>
                  <a:lnTo>
                    <a:pt x="142721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9"/>
            <p:cNvSpPr/>
            <p:nvPr/>
          </p:nvSpPr>
          <p:spPr>
            <a:xfrm>
              <a:off x="538080" y="3187898"/>
              <a:ext cx="299838" cy="328467"/>
            </a:xfrm>
            <a:custGeom>
              <a:avLst/>
              <a:gdLst/>
              <a:ahLst/>
              <a:cxnLst/>
              <a:rect l="0" t="0" r="0" b="0"/>
              <a:pathLst>
                <a:path w="299838" h="328467">
                  <a:moveTo>
                    <a:pt x="149506" y="0"/>
                  </a:moveTo>
                  <a:lnTo>
                    <a:pt x="144765" y="0"/>
                  </a:lnTo>
                  <a:lnTo>
                    <a:pt x="139792" y="2646"/>
                  </a:lnTo>
                  <a:lnTo>
                    <a:pt x="102525" y="33420"/>
                  </a:lnTo>
                  <a:lnTo>
                    <a:pt x="69670" y="64810"/>
                  </a:lnTo>
                  <a:lnTo>
                    <a:pt x="43043" y="105554"/>
                  </a:lnTo>
                  <a:lnTo>
                    <a:pt x="18674" y="142559"/>
                  </a:lnTo>
                  <a:lnTo>
                    <a:pt x="2873" y="184669"/>
                  </a:lnTo>
                  <a:lnTo>
                    <a:pt x="0" y="204114"/>
                  </a:lnTo>
                  <a:lnTo>
                    <a:pt x="4015" y="222679"/>
                  </a:lnTo>
                  <a:lnTo>
                    <a:pt x="21169" y="266824"/>
                  </a:lnTo>
                  <a:lnTo>
                    <a:pt x="31334" y="287529"/>
                  </a:lnTo>
                  <a:lnTo>
                    <a:pt x="46472" y="305239"/>
                  </a:lnTo>
                  <a:lnTo>
                    <a:pt x="75243" y="323876"/>
                  </a:lnTo>
                  <a:lnTo>
                    <a:pt x="111958" y="328466"/>
                  </a:lnTo>
                  <a:lnTo>
                    <a:pt x="156310" y="322888"/>
                  </a:lnTo>
                  <a:lnTo>
                    <a:pt x="193735" y="309586"/>
                  </a:lnTo>
                  <a:lnTo>
                    <a:pt x="229790" y="283403"/>
                  </a:lnTo>
                  <a:lnTo>
                    <a:pt x="263591" y="255705"/>
                  </a:lnTo>
                  <a:lnTo>
                    <a:pt x="284526" y="219954"/>
                  </a:lnTo>
                  <a:lnTo>
                    <a:pt x="293851" y="198960"/>
                  </a:lnTo>
                  <a:lnTo>
                    <a:pt x="299837" y="161230"/>
                  </a:lnTo>
                  <a:lnTo>
                    <a:pt x="298228" y="134093"/>
                  </a:lnTo>
                  <a:lnTo>
                    <a:pt x="288795" y="98256"/>
                  </a:lnTo>
                  <a:lnTo>
                    <a:pt x="274441" y="58874"/>
                  </a:lnTo>
                  <a:lnTo>
                    <a:pt x="265592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6"/>
          <p:cNvGrpSpPr/>
          <p:nvPr/>
        </p:nvGrpSpPr>
        <p:grpSpPr>
          <a:xfrm>
            <a:off x="4714875" y="3732609"/>
            <a:ext cx="1866306" cy="521491"/>
            <a:chOff x="4714875" y="3732609"/>
            <a:chExt cx="1866306" cy="521491"/>
          </a:xfrm>
        </p:grpSpPr>
        <p:sp>
          <p:nvSpPr>
            <p:cNvPr id="21" name="SMARTInkShape-150"/>
            <p:cNvSpPr/>
            <p:nvPr/>
          </p:nvSpPr>
          <p:spPr>
            <a:xfrm>
              <a:off x="4714875" y="3866728"/>
              <a:ext cx="401837" cy="365198"/>
            </a:xfrm>
            <a:custGeom>
              <a:avLst/>
              <a:gdLst/>
              <a:ahLst/>
              <a:cxnLst/>
              <a:rect l="0" t="0" r="0" b="0"/>
              <a:pathLst>
                <a:path w="401837" h="365198">
                  <a:moveTo>
                    <a:pt x="0" y="17686"/>
                  </a:moveTo>
                  <a:lnTo>
                    <a:pt x="0" y="56515"/>
                  </a:lnTo>
                  <a:lnTo>
                    <a:pt x="4740" y="94478"/>
                  </a:lnTo>
                  <a:lnTo>
                    <a:pt x="12429" y="128523"/>
                  </a:lnTo>
                  <a:lnTo>
                    <a:pt x="20991" y="163746"/>
                  </a:lnTo>
                  <a:lnTo>
                    <a:pt x="29811" y="204059"/>
                  </a:lnTo>
                  <a:lnTo>
                    <a:pt x="33968" y="242682"/>
                  </a:lnTo>
                  <a:lnTo>
                    <a:pt x="39941" y="284002"/>
                  </a:lnTo>
                  <a:lnTo>
                    <a:pt x="49855" y="327158"/>
                  </a:lnTo>
                  <a:lnTo>
                    <a:pt x="53467" y="348278"/>
                  </a:lnTo>
                  <a:lnTo>
                    <a:pt x="61121" y="363422"/>
                  </a:lnTo>
                  <a:lnTo>
                    <a:pt x="62576" y="364262"/>
                  </a:lnTo>
                  <a:lnTo>
                    <a:pt x="66837" y="365197"/>
                  </a:lnTo>
                  <a:lnTo>
                    <a:pt x="68371" y="363461"/>
                  </a:lnTo>
                  <a:lnTo>
                    <a:pt x="78326" y="327086"/>
                  </a:lnTo>
                  <a:lnTo>
                    <a:pt x="84705" y="289146"/>
                  </a:lnTo>
                  <a:lnTo>
                    <a:pt x="89382" y="249571"/>
                  </a:lnTo>
                  <a:lnTo>
                    <a:pt x="98831" y="207211"/>
                  </a:lnTo>
                  <a:lnTo>
                    <a:pt x="113493" y="164166"/>
                  </a:lnTo>
                  <a:lnTo>
                    <a:pt x="115926" y="156211"/>
                  </a:lnTo>
                  <a:lnTo>
                    <a:pt x="128363" y="139936"/>
                  </a:lnTo>
                  <a:lnTo>
                    <a:pt x="130224" y="138874"/>
                  </a:lnTo>
                  <a:lnTo>
                    <a:pt x="131464" y="139158"/>
                  </a:lnTo>
                  <a:lnTo>
                    <a:pt x="138195" y="151483"/>
                  </a:lnTo>
                  <a:lnTo>
                    <a:pt x="147204" y="189362"/>
                  </a:lnTo>
                  <a:lnTo>
                    <a:pt x="158266" y="229618"/>
                  </a:lnTo>
                  <a:lnTo>
                    <a:pt x="162649" y="249153"/>
                  </a:lnTo>
                  <a:lnTo>
                    <a:pt x="173019" y="273531"/>
                  </a:lnTo>
                  <a:lnTo>
                    <a:pt x="178762" y="280223"/>
                  </a:lnTo>
                  <a:lnTo>
                    <a:pt x="184622" y="283197"/>
                  </a:lnTo>
                  <a:lnTo>
                    <a:pt x="199440" y="285264"/>
                  </a:lnTo>
                  <a:lnTo>
                    <a:pt x="205387" y="282792"/>
                  </a:lnTo>
                  <a:lnTo>
                    <a:pt x="208362" y="280743"/>
                  </a:lnTo>
                  <a:lnTo>
                    <a:pt x="230959" y="247408"/>
                  </a:lnTo>
                  <a:lnTo>
                    <a:pt x="247219" y="212663"/>
                  </a:lnTo>
                  <a:lnTo>
                    <a:pt x="265866" y="168611"/>
                  </a:lnTo>
                  <a:lnTo>
                    <a:pt x="278866" y="133511"/>
                  </a:lnTo>
                  <a:lnTo>
                    <a:pt x="295285" y="97976"/>
                  </a:lnTo>
                  <a:lnTo>
                    <a:pt x="315364" y="64957"/>
                  </a:lnTo>
                  <a:lnTo>
                    <a:pt x="354006" y="21346"/>
                  </a:lnTo>
                  <a:lnTo>
                    <a:pt x="367821" y="9841"/>
                  </a:lnTo>
                  <a:lnTo>
                    <a:pt x="381836" y="2794"/>
                  </a:lnTo>
                  <a:lnTo>
                    <a:pt x="394580" y="87"/>
                  </a:lnTo>
                  <a:lnTo>
                    <a:pt x="396998" y="0"/>
                  </a:lnTo>
                  <a:lnTo>
                    <a:pt x="398611" y="1927"/>
                  </a:lnTo>
                  <a:lnTo>
                    <a:pt x="400402" y="9359"/>
                  </a:lnTo>
                  <a:lnTo>
                    <a:pt x="398553" y="19277"/>
                  </a:lnTo>
                  <a:lnTo>
                    <a:pt x="383688" y="58836"/>
                  </a:lnTo>
                  <a:lnTo>
                    <a:pt x="367273" y="97362"/>
                  </a:lnTo>
                  <a:lnTo>
                    <a:pt x="352051" y="140765"/>
                  </a:lnTo>
                  <a:lnTo>
                    <a:pt x="342135" y="184910"/>
                  </a:lnTo>
                  <a:lnTo>
                    <a:pt x="337514" y="210770"/>
                  </a:lnTo>
                  <a:lnTo>
                    <a:pt x="334553" y="223556"/>
                  </a:lnTo>
                  <a:lnTo>
                    <a:pt x="338503" y="243185"/>
                  </a:lnTo>
                  <a:lnTo>
                    <a:pt x="339771" y="245409"/>
                  </a:lnTo>
                  <a:lnTo>
                    <a:pt x="341608" y="246892"/>
                  </a:lnTo>
                  <a:lnTo>
                    <a:pt x="343824" y="247881"/>
                  </a:lnTo>
                  <a:lnTo>
                    <a:pt x="346294" y="247548"/>
                  </a:lnTo>
                  <a:lnTo>
                    <a:pt x="351684" y="244532"/>
                  </a:lnTo>
                  <a:lnTo>
                    <a:pt x="363230" y="227382"/>
                  </a:lnTo>
                  <a:lnTo>
                    <a:pt x="380016" y="192167"/>
                  </a:lnTo>
                  <a:lnTo>
                    <a:pt x="383194" y="157103"/>
                  </a:lnTo>
                  <a:lnTo>
                    <a:pt x="383822" y="116993"/>
                  </a:lnTo>
                  <a:lnTo>
                    <a:pt x="376889" y="74052"/>
                  </a:lnTo>
                  <a:lnTo>
                    <a:pt x="372947" y="54231"/>
                  </a:lnTo>
                  <a:lnTo>
                    <a:pt x="368160" y="43850"/>
                  </a:lnTo>
                  <a:lnTo>
                    <a:pt x="362726" y="39237"/>
                  </a:lnTo>
                  <a:lnTo>
                    <a:pt x="354088" y="36639"/>
                  </a:lnTo>
                  <a:lnTo>
                    <a:pt x="352145" y="37267"/>
                  </a:lnTo>
                  <a:lnTo>
                    <a:pt x="350850" y="38677"/>
                  </a:lnTo>
                  <a:lnTo>
                    <a:pt x="349986" y="40610"/>
                  </a:lnTo>
                  <a:lnTo>
                    <a:pt x="348410" y="68993"/>
                  </a:lnTo>
                  <a:lnTo>
                    <a:pt x="355346" y="110506"/>
                  </a:lnTo>
                  <a:lnTo>
                    <a:pt x="359287" y="143745"/>
                  </a:lnTo>
                  <a:lnTo>
                    <a:pt x="369386" y="176084"/>
                  </a:lnTo>
                  <a:lnTo>
                    <a:pt x="392409" y="219434"/>
                  </a:lnTo>
                  <a:lnTo>
                    <a:pt x="401836" y="231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1"/>
            <p:cNvSpPr/>
            <p:nvPr/>
          </p:nvSpPr>
          <p:spPr>
            <a:xfrm>
              <a:off x="5191933" y="3866555"/>
              <a:ext cx="148021" cy="227087"/>
            </a:xfrm>
            <a:custGeom>
              <a:avLst/>
              <a:gdLst/>
              <a:ahLst/>
              <a:cxnLst/>
              <a:rect l="0" t="0" r="0" b="0"/>
              <a:pathLst>
                <a:path w="148021" h="227087">
                  <a:moveTo>
                    <a:pt x="5145" y="98226"/>
                  </a:moveTo>
                  <a:lnTo>
                    <a:pt x="5145" y="102967"/>
                  </a:lnTo>
                  <a:lnTo>
                    <a:pt x="0" y="120587"/>
                  </a:lnTo>
                  <a:lnTo>
                    <a:pt x="7402" y="163469"/>
                  </a:lnTo>
                  <a:lnTo>
                    <a:pt x="20325" y="197621"/>
                  </a:lnTo>
                  <a:lnTo>
                    <a:pt x="43852" y="226032"/>
                  </a:lnTo>
                  <a:lnTo>
                    <a:pt x="46825" y="227086"/>
                  </a:lnTo>
                  <a:lnTo>
                    <a:pt x="49799" y="226797"/>
                  </a:lnTo>
                  <a:lnTo>
                    <a:pt x="55749" y="223829"/>
                  </a:lnTo>
                  <a:lnTo>
                    <a:pt x="70630" y="211021"/>
                  </a:lnTo>
                  <a:lnTo>
                    <a:pt x="79559" y="192832"/>
                  </a:lnTo>
                  <a:lnTo>
                    <a:pt x="87374" y="148682"/>
                  </a:lnTo>
                  <a:lnTo>
                    <a:pt x="94994" y="115160"/>
                  </a:lnTo>
                  <a:lnTo>
                    <a:pt x="106457" y="73018"/>
                  </a:lnTo>
                  <a:lnTo>
                    <a:pt x="124218" y="30427"/>
                  </a:lnTo>
                  <a:lnTo>
                    <a:pt x="133140" y="16842"/>
                  </a:lnTo>
                  <a:lnTo>
                    <a:pt x="139092" y="12446"/>
                  </a:lnTo>
                  <a:lnTo>
                    <a:pt x="142068" y="11274"/>
                  </a:lnTo>
                  <a:lnTo>
                    <a:pt x="144052" y="9500"/>
                  </a:lnTo>
                  <a:lnTo>
                    <a:pt x="1480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2"/>
            <p:cNvSpPr/>
            <p:nvPr/>
          </p:nvSpPr>
          <p:spPr>
            <a:xfrm>
              <a:off x="5331556" y="3925190"/>
              <a:ext cx="79681" cy="181377"/>
            </a:xfrm>
            <a:custGeom>
              <a:avLst/>
              <a:gdLst/>
              <a:ahLst/>
              <a:cxnLst/>
              <a:rect l="0" t="0" r="0" b="0"/>
              <a:pathLst>
                <a:path w="79681" h="181377">
                  <a:moveTo>
                    <a:pt x="26257" y="84240"/>
                  </a:moveTo>
                  <a:lnTo>
                    <a:pt x="26257" y="97542"/>
                  </a:lnTo>
                  <a:lnTo>
                    <a:pt x="27249" y="99061"/>
                  </a:lnTo>
                  <a:lnTo>
                    <a:pt x="28902" y="100074"/>
                  </a:lnTo>
                  <a:lnTo>
                    <a:pt x="33945" y="101699"/>
                  </a:lnTo>
                  <a:lnTo>
                    <a:pt x="47506" y="89635"/>
                  </a:lnTo>
                  <a:lnTo>
                    <a:pt x="73892" y="50087"/>
                  </a:lnTo>
                  <a:lnTo>
                    <a:pt x="78073" y="33220"/>
                  </a:lnTo>
                  <a:lnTo>
                    <a:pt x="79680" y="10312"/>
                  </a:lnTo>
                  <a:lnTo>
                    <a:pt x="77120" y="4088"/>
                  </a:lnTo>
                  <a:lnTo>
                    <a:pt x="75048" y="1040"/>
                  </a:lnTo>
                  <a:lnTo>
                    <a:pt x="72675" y="0"/>
                  </a:lnTo>
                  <a:lnTo>
                    <a:pt x="70101" y="299"/>
                  </a:lnTo>
                  <a:lnTo>
                    <a:pt x="64594" y="3276"/>
                  </a:lnTo>
                  <a:lnTo>
                    <a:pt x="50022" y="16092"/>
                  </a:lnTo>
                  <a:lnTo>
                    <a:pt x="24517" y="53783"/>
                  </a:lnTo>
                  <a:lnTo>
                    <a:pt x="8560" y="93862"/>
                  </a:lnTo>
                  <a:lnTo>
                    <a:pt x="2161" y="120164"/>
                  </a:lnTo>
                  <a:lnTo>
                    <a:pt x="0" y="150977"/>
                  </a:lnTo>
                  <a:lnTo>
                    <a:pt x="4366" y="170049"/>
                  </a:lnTo>
                  <a:lnTo>
                    <a:pt x="6702" y="174188"/>
                  </a:lnTo>
                  <a:lnTo>
                    <a:pt x="9251" y="176948"/>
                  </a:lnTo>
                  <a:lnTo>
                    <a:pt x="14730" y="180014"/>
                  </a:lnTo>
                  <a:lnTo>
                    <a:pt x="20472" y="181376"/>
                  </a:lnTo>
                  <a:lnTo>
                    <a:pt x="53046" y="173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53"/>
            <p:cNvSpPr/>
            <p:nvPr/>
          </p:nvSpPr>
          <p:spPr>
            <a:xfrm>
              <a:off x="5500688" y="3929063"/>
              <a:ext cx="133946" cy="160055"/>
            </a:xfrm>
            <a:custGeom>
              <a:avLst/>
              <a:gdLst/>
              <a:ahLst/>
              <a:cxnLst/>
              <a:rect l="0" t="0" r="0" b="0"/>
              <a:pathLst>
                <a:path w="133946" h="160055">
                  <a:moveTo>
                    <a:pt x="0" y="44648"/>
                  </a:moveTo>
                  <a:lnTo>
                    <a:pt x="0" y="83940"/>
                  </a:lnTo>
                  <a:lnTo>
                    <a:pt x="0" y="127853"/>
                  </a:lnTo>
                  <a:lnTo>
                    <a:pt x="0" y="160054"/>
                  </a:lnTo>
                  <a:lnTo>
                    <a:pt x="992" y="129677"/>
                  </a:lnTo>
                  <a:lnTo>
                    <a:pt x="14239" y="88999"/>
                  </a:lnTo>
                  <a:lnTo>
                    <a:pt x="22123" y="56907"/>
                  </a:lnTo>
                  <a:lnTo>
                    <a:pt x="46496" y="25606"/>
                  </a:lnTo>
                  <a:lnTo>
                    <a:pt x="53076" y="21302"/>
                  </a:lnTo>
                  <a:lnTo>
                    <a:pt x="81106" y="11093"/>
                  </a:lnTo>
                  <a:lnTo>
                    <a:pt x="118926" y="8021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54"/>
            <p:cNvSpPr/>
            <p:nvPr/>
          </p:nvSpPr>
          <p:spPr>
            <a:xfrm>
              <a:off x="5688211" y="3929063"/>
              <a:ext cx="17860" cy="142876"/>
            </a:xfrm>
            <a:custGeom>
              <a:avLst/>
              <a:gdLst/>
              <a:ahLst/>
              <a:cxnLst/>
              <a:rect l="0" t="0" r="0" b="0"/>
              <a:pathLst>
                <a:path w="17860" h="142876">
                  <a:moveTo>
                    <a:pt x="17859" y="0"/>
                  </a:moveTo>
                  <a:lnTo>
                    <a:pt x="17859" y="38160"/>
                  </a:lnTo>
                  <a:lnTo>
                    <a:pt x="10791" y="80688"/>
                  </a:lnTo>
                  <a:lnTo>
                    <a:pt x="6836" y="104606"/>
                  </a:lnTo>
                  <a:lnTo>
                    <a:pt x="900" y="12945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55"/>
            <p:cNvSpPr/>
            <p:nvPr/>
          </p:nvSpPr>
          <p:spPr>
            <a:xfrm>
              <a:off x="5679281" y="3795117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26789" y="0"/>
                  </a:moveTo>
                  <a:lnTo>
                    <a:pt x="14361" y="0"/>
                  </a:lnTo>
                  <a:lnTo>
                    <a:pt x="12550" y="992"/>
                  </a:lnTo>
                  <a:lnTo>
                    <a:pt x="11344" y="2646"/>
                  </a:lnTo>
                  <a:lnTo>
                    <a:pt x="10539" y="4741"/>
                  </a:lnTo>
                  <a:lnTo>
                    <a:pt x="9011" y="613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6"/>
            <p:cNvSpPr/>
            <p:nvPr/>
          </p:nvSpPr>
          <p:spPr>
            <a:xfrm>
              <a:off x="5795368" y="3929666"/>
              <a:ext cx="107156" cy="123862"/>
            </a:xfrm>
            <a:custGeom>
              <a:avLst/>
              <a:gdLst/>
              <a:ahLst/>
              <a:cxnLst/>
              <a:rect l="0" t="0" r="0" b="0"/>
              <a:pathLst>
                <a:path w="107156" h="123862">
                  <a:moveTo>
                    <a:pt x="8929" y="79764"/>
                  </a:moveTo>
                  <a:lnTo>
                    <a:pt x="8929" y="84504"/>
                  </a:lnTo>
                  <a:lnTo>
                    <a:pt x="551" y="115000"/>
                  </a:lnTo>
                  <a:lnTo>
                    <a:pt x="32" y="123861"/>
                  </a:lnTo>
                  <a:lnTo>
                    <a:pt x="0" y="85188"/>
                  </a:lnTo>
                  <a:lnTo>
                    <a:pt x="991" y="70268"/>
                  </a:lnTo>
                  <a:lnTo>
                    <a:pt x="15230" y="27206"/>
                  </a:lnTo>
                  <a:lnTo>
                    <a:pt x="20990" y="17378"/>
                  </a:lnTo>
                  <a:lnTo>
                    <a:pt x="34551" y="6268"/>
                  </a:lnTo>
                  <a:lnTo>
                    <a:pt x="46396" y="1432"/>
                  </a:lnTo>
                  <a:lnTo>
                    <a:pt x="60930" y="0"/>
                  </a:lnTo>
                  <a:lnTo>
                    <a:pt x="69413" y="2311"/>
                  </a:lnTo>
                  <a:lnTo>
                    <a:pt x="73064" y="4316"/>
                  </a:lnTo>
                  <a:lnTo>
                    <a:pt x="82943" y="16619"/>
                  </a:lnTo>
                  <a:lnTo>
                    <a:pt x="101167" y="57892"/>
                  </a:lnTo>
                  <a:lnTo>
                    <a:pt x="107155" y="79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57"/>
            <p:cNvSpPr/>
            <p:nvPr/>
          </p:nvSpPr>
          <p:spPr>
            <a:xfrm>
              <a:off x="5813227" y="3943268"/>
              <a:ext cx="258172" cy="310832"/>
            </a:xfrm>
            <a:custGeom>
              <a:avLst/>
              <a:gdLst/>
              <a:ahLst/>
              <a:cxnLst/>
              <a:rect l="0" t="0" r="0" b="0"/>
              <a:pathLst>
                <a:path w="258172" h="310832">
                  <a:moveTo>
                    <a:pt x="178593" y="66162"/>
                  </a:moveTo>
                  <a:lnTo>
                    <a:pt x="178593" y="61421"/>
                  </a:lnTo>
                  <a:lnTo>
                    <a:pt x="181239" y="56448"/>
                  </a:lnTo>
                  <a:lnTo>
                    <a:pt x="199584" y="23921"/>
                  </a:lnTo>
                  <a:lnTo>
                    <a:pt x="204237" y="7694"/>
                  </a:lnTo>
                  <a:lnTo>
                    <a:pt x="205043" y="0"/>
                  </a:lnTo>
                  <a:lnTo>
                    <a:pt x="205156" y="226"/>
                  </a:lnTo>
                  <a:lnTo>
                    <a:pt x="205232" y="1369"/>
                  </a:lnTo>
                  <a:lnTo>
                    <a:pt x="200597" y="7717"/>
                  </a:lnTo>
                  <a:lnTo>
                    <a:pt x="184005" y="26873"/>
                  </a:lnTo>
                  <a:lnTo>
                    <a:pt x="157788" y="68433"/>
                  </a:lnTo>
                  <a:lnTo>
                    <a:pt x="136767" y="101055"/>
                  </a:lnTo>
                  <a:lnTo>
                    <a:pt x="135826" y="104307"/>
                  </a:lnTo>
                  <a:lnTo>
                    <a:pt x="136191" y="106475"/>
                  </a:lnTo>
                  <a:lnTo>
                    <a:pt x="137427" y="107920"/>
                  </a:lnTo>
                  <a:lnTo>
                    <a:pt x="139243" y="108883"/>
                  </a:lnTo>
                  <a:lnTo>
                    <a:pt x="141446" y="108533"/>
                  </a:lnTo>
                  <a:lnTo>
                    <a:pt x="149287" y="103301"/>
                  </a:lnTo>
                  <a:lnTo>
                    <a:pt x="185087" y="73295"/>
                  </a:lnTo>
                  <a:lnTo>
                    <a:pt x="197825" y="68276"/>
                  </a:lnTo>
                  <a:lnTo>
                    <a:pt x="212625" y="66788"/>
                  </a:lnTo>
                  <a:lnTo>
                    <a:pt x="217155" y="68563"/>
                  </a:lnTo>
                  <a:lnTo>
                    <a:pt x="224836" y="75828"/>
                  </a:lnTo>
                  <a:lnTo>
                    <a:pt x="237851" y="97653"/>
                  </a:lnTo>
                  <a:lnTo>
                    <a:pt x="252971" y="138219"/>
                  </a:lnTo>
                  <a:lnTo>
                    <a:pt x="258171" y="182329"/>
                  </a:lnTo>
                  <a:lnTo>
                    <a:pt x="256081" y="209061"/>
                  </a:lnTo>
                  <a:lnTo>
                    <a:pt x="240848" y="252903"/>
                  </a:lnTo>
                  <a:lnTo>
                    <a:pt x="229451" y="271313"/>
                  </a:lnTo>
                  <a:lnTo>
                    <a:pt x="213506" y="286689"/>
                  </a:lnTo>
                  <a:lnTo>
                    <a:pt x="175877" y="307025"/>
                  </a:lnTo>
                  <a:lnTo>
                    <a:pt x="167853" y="310081"/>
                  </a:lnTo>
                  <a:lnTo>
                    <a:pt x="151000" y="310831"/>
                  </a:lnTo>
                  <a:lnTo>
                    <a:pt x="107050" y="307733"/>
                  </a:lnTo>
                  <a:lnTo>
                    <a:pt x="62493" y="302584"/>
                  </a:lnTo>
                  <a:lnTo>
                    <a:pt x="21357" y="291019"/>
                  </a:lnTo>
                  <a:lnTo>
                    <a:pt x="0" y="289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58"/>
            <p:cNvSpPr/>
            <p:nvPr/>
          </p:nvSpPr>
          <p:spPr>
            <a:xfrm>
              <a:off x="6277570" y="3732609"/>
              <a:ext cx="303611" cy="116087"/>
            </a:xfrm>
            <a:custGeom>
              <a:avLst/>
              <a:gdLst/>
              <a:ahLst/>
              <a:cxnLst/>
              <a:rect l="0" t="0" r="0" b="0"/>
              <a:pathLst>
                <a:path w="303611" h="116087">
                  <a:moveTo>
                    <a:pt x="0" y="116086"/>
                  </a:moveTo>
                  <a:lnTo>
                    <a:pt x="0" y="111346"/>
                  </a:lnTo>
                  <a:lnTo>
                    <a:pt x="993" y="109949"/>
                  </a:lnTo>
                  <a:lnTo>
                    <a:pt x="2646" y="109019"/>
                  </a:lnTo>
                  <a:lnTo>
                    <a:pt x="4741" y="108398"/>
                  </a:lnTo>
                  <a:lnTo>
                    <a:pt x="46981" y="81458"/>
                  </a:lnTo>
                  <a:lnTo>
                    <a:pt x="89604" y="63044"/>
                  </a:lnTo>
                  <a:lnTo>
                    <a:pt x="125076" y="50708"/>
                  </a:lnTo>
                  <a:lnTo>
                    <a:pt x="166884" y="38717"/>
                  </a:lnTo>
                  <a:lnTo>
                    <a:pt x="204834" y="26793"/>
                  </a:lnTo>
                  <a:lnTo>
                    <a:pt x="240993" y="14884"/>
                  </a:lnTo>
                  <a:lnTo>
                    <a:pt x="285190" y="1764"/>
                  </a:lnTo>
                  <a:lnTo>
                    <a:pt x="3036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59"/>
            <p:cNvSpPr/>
            <p:nvPr/>
          </p:nvSpPr>
          <p:spPr>
            <a:xfrm>
              <a:off x="6277570" y="3946922"/>
              <a:ext cx="178595" cy="17594"/>
            </a:xfrm>
            <a:custGeom>
              <a:avLst/>
              <a:gdLst/>
              <a:ahLst/>
              <a:cxnLst/>
              <a:rect l="0" t="0" r="0" b="0"/>
              <a:pathLst>
                <a:path w="178595" h="1759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0087" y="6137"/>
                  </a:lnTo>
                  <a:lnTo>
                    <a:pt x="21951" y="9094"/>
                  </a:lnTo>
                  <a:lnTo>
                    <a:pt x="34175" y="14821"/>
                  </a:lnTo>
                  <a:lnTo>
                    <a:pt x="73887" y="17593"/>
                  </a:lnTo>
                  <a:lnTo>
                    <a:pt x="116223" y="16844"/>
                  </a:lnTo>
                  <a:lnTo>
                    <a:pt x="160568" y="9480"/>
                  </a:lnTo>
                  <a:lnTo>
                    <a:pt x="178594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0"/>
            <p:cNvSpPr/>
            <p:nvPr/>
          </p:nvSpPr>
          <p:spPr>
            <a:xfrm>
              <a:off x="6268641" y="4045148"/>
              <a:ext cx="98227" cy="151806"/>
            </a:xfrm>
            <a:custGeom>
              <a:avLst/>
              <a:gdLst/>
              <a:ahLst/>
              <a:cxnLst/>
              <a:rect l="0" t="0" r="0" b="0"/>
              <a:pathLst>
                <a:path w="98227" h="151806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7688" y="12429"/>
                  </a:lnTo>
                  <a:lnTo>
                    <a:pt x="29619" y="52521"/>
                  </a:lnTo>
                  <a:lnTo>
                    <a:pt x="60938" y="95188"/>
                  </a:lnTo>
                  <a:lnTo>
                    <a:pt x="93164" y="137892"/>
                  </a:lnTo>
                  <a:lnTo>
                    <a:pt x="98226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37"/>
          <p:cNvGrpSpPr/>
          <p:nvPr/>
        </p:nvGrpSpPr>
        <p:grpSpPr>
          <a:xfrm>
            <a:off x="6777633" y="3536835"/>
            <a:ext cx="580018" cy="642214"/>
            <a:chOff x="6777633" y="3536835"/>
            <a:chExt cx="580018" cy="642214"/>
          </a:xfrm>
        </p:grpSpPr>
        <p:sp>
          <p:nvSpPr>
            <p:cNvPr id="33" name="SMARTInkShape-161"/>
            <p:cNvSpPr/>
            <p:nvPr/>
          </p:nvSpPr>
          <p:spPr>
            <a:xfrm>
              <a:off x="6777633" y="3590270"/>
              <a:ext cx="160199" cy="212809"/>
            </a:xfrm>
            <a:custGeom>
              <a:avLst/>
              <a:gdLst/>
              <a:ahLst/>
              <a:cxnLst/>
              <a:rect l="0" t="0" r="0" b="0"/>
              <a:pathLst>
                <a:path w="160199" h="212809">
                  <a:moveTo>
                    <a:pt x="0" y="142339"/>
                  </a:moveTo>
                  <a:lnTo>
                    <a:pt x="4741" y="142339"/>
                  </a:lnTo>
                  <a:lnTo>
                    <a:pt x="6137" y="143332"/>
                  </a:lnTo>
                  <a:lnTo>
                    <a:pt x="7068" y="144985"/>
                  </a:lnTo>
                  <a:lnTo>
                    <a:pt x="7688" y="147080"/>
                  </a:lnTo>
                  <a:lnTo>
                    <a:pt x="9094" y="147484"/>
                  </a:lnTo>
                  <a:lnTo>
                    <a:pt x="21126" y="143650"/>
                  </a:lnTo>
                  <a:lnTo>
                    <a:pt x="30224" y="141929"/>
                  </a:lnTo>
                  <a:lnTo>
                    <a:pt x="74697" y="117447"/>
                  </a:lnTo>
                  <a:lnTo>
                    <a:pt x="116102" y="79594"/>
                  </a:lnTo>
                  <a:lnTo>
                    <a:pt x="135161" y="55972"/>
                  </a:lnTo>
                  <a:lnTo>
                    <a:pt x="158020" y="18106"/>
                  </a:lnTo>
                  <a:lnTo>
                    <a:pt x="160198" y="5572"/>
                  </a:lnTo>
                  <a:lnTo>
                    <a:pt x="159385" y="3536"/>
                  </a:lnTo>
                  <a:lnTo>
                    <a:pt x="157850" y="2179"/>
                  </a:lnTo>
                  <a:lnTo>
                    <a:pt x="155835" y="1274"/>
                  </a:lnTo>
                  <a:lnTo>
                    <a:pt x="143518" y="0"/>
                  </a:lnTo>
                  <a:lnTo>
                    <a:pt x="127301" y="4363"/>
                  </a:lnTo>
                  <a:lnTo>
                    <a:pt x="86280" y="24381"/>
                  </a:lnTo>
                  <a:lnTo>
                    <a:pt x="51590" y="56378"/>
                  </a:lnTo>
                  <a:lnTo>
                    <a:pt x="19954" y="97712"/>
                  </a:lnTo>
                  <a:lnTo>
                    <a:pt x="13828" y="110599"/>
                  </a:lnTo>
                  <a:lnTo>
                    <a:pt x="9574" y="147052"/>
                  </a:lnTo>
                  <a:lnTo>
                    <a:pt x="13861" y="165784"/>
                  </a:lnTo>
                  <a:lnTo>
                    <a:pt x="29937" y="194150"/>
                  </a:lnTo>
                  <a:lnTo>
                    <a:pt x="38441" y="202739"/>
                  </a:lnTo>
                  <a:lnTo>
                    <a:pt x="48835" y="208871"/>
                  </a:lnTo>
                  <a:lnTo>
                    <a:pt x="71676" y="212808"/>
                  </a:lnTo>
                  <a:lnTo>
                    <a:pt x="83450" y="212354"/>
                  </a:lnTo>
                  <a:lnTo>
                    <a:pt x="113123" y="201291"/>
                  </a:lnTo>
                  <a:lnTo>
                    <a:pt x="133945" y="186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62"/>
            <p:cNvSpPr/>
            <p:nvPr/>
          </p:nvSpPr>
          <p:spPr>
            <a:xfrm>
              <a:off x="6965566" y="3571875"/>
              <a:ext cx="26380" cy="223243"/>
            </a:xfrm>
            <a:custGeom>
              <a:avLst/>
              <a:gdLst/>
              <a:ahLst/>
              <a:cxnLst/>
              <a:rect l="0" t="0" r="0" b="0"/>
              <a:pathLst>
                <a:path w="26380" h="223243">
                  <a:moveTo>
                    <a:pt x="26379" y="0"/>
                  </a:moveTo>
                  <a:lnTo>
                    <a:pt x="13951" y="12429"/>
                  </a:lnTo>
                  <a:lnTo>
                    <a:pt x="10934" y="20737"/>
                  </a:lnTo>
                  <a:lnTo>
                    <a:pt x="1665" y="63544"/>
                  </a:lnTo>
                  <a:lnTo>
                    <a:pt x="0" y="103172"/>
                  </a:lnTo>
                  <a:lnTo>
                    <a:pt x="663" y="142088"/>
                  </a:lnTo>
                  <a:lnTo>
                    <a:pt x="6674" y="178438"/>
                  </a:lnTo>
                  <a:lnTo>
                    <a:pt x="8692" y="194400"/>
                  </a:lnTo>
                  <a:lnTo>
                    <a:pt x="16100" y="216235"/>
                  </a:lnTo>
                  <a:lnTo>
                    <a:pt x="17542" y="218571"/>
                  </a:lnTo>
                  <a:lnTo>
                    <a:pt x="19495" y="220128"/>
                  </a:lnTo>
                  <a:lnTo>
                    <a:pt x="26379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63"/>
            <p:cNvSpPr/>
            <p:nvPr/>
          </p:nvSpPr>
          <p:spPr>
            <a:xfrm>
              <a:off x="6903017" y="3536835"/>
              <a:ext cx="249664" cy="274209"/>
            </a:xfrm>
            <a:custGeom>
              <a:avLst/>
              <a:gdLst/>
              <a:ahLst/>
              <a:cxnLst/>
              <a:rect l="0" t="0" r="0" b="0"/>
              <a:pathLst>
                <a:path w="249664" h="274209">
                  <a:moveTo>
                    <a:pt x="8561" y="186845"/>
                  </a:moveTo>
                  <a:lnTo>
                    <a:pt x="872" y="186845"/>
                  </a:lnTo>
                  <a:lnTo>
                    <a:pt x="459" y="187837"/>
                  </a:lnTo>
                  <a:lnTo>
                    <a:pt x="0" y="191585"/>
                  </a:lnTo>
                  <a:lnTo>
                    <a:pt x="869" y="192982"/>
                  </a:lnTo>
                  <a:lnTo>
                    <a:pt x="2441" y="193912"/>
                  </a:lnTo>
                  <a:lnTo>
                    <a:pt x="9394" y="195222"/>
                  </a:lnTo>
                  <a:lnTo>
                    <a:pt x="12093" y="195407"/>
                  </a:lnTo>
                  <a:lnTo>
                    <a:pt x="17737" y="192965"/>
                  </a:lnTo>
                  <a:lnTo>
                    <a:pt x="57536" y="156621"/>
                  </a:lnTo>
                  <a:lnTo>
                    <a:pt x="87137" y="130530"/>
                  </a:lnTo>
                  <a:lnTo>
                    <a:pt x="124594" y="89250"/>
                  </a:lnTo>
                  <a:lnTo>
                    <a:pt x="156940" y="50240"/>
                  </a:lnTo>
                  <a:lnTo>
                    <a:pt x="179771" y="20199"/>
                  </a:lnTo>
                  <a:lnTo>
                    <a:pt x="186963" y="0"/>
                  </a:lnTo>
                  <a:lnTo>
                    <a:pt x="187098" y="4263"/>
                  </a:lnTo>
                  <a:lnTo>
                    <a:pt x="184484" y="9124"/>
                  </a:lnTo>
                  <a:lnTo>
                    <a:pt x="182398" y="11810"/>
                  </a:lnTo>
                  <a:lnTo>
                    <a:pt x="180079" y="20085"/>
                  </a:lnTo>
                  <a:lnTo>
                    <a:pt x="176129" y="35901"/>
                  </a:lnTo>
                  <a:lnTo>
                    <a:pt x="172333" y="48321"/>
                  </a:lnTo>
                  <a:lnTo>
                    <a:pt x="164955" y="89191"/>
                  </a:lnTo>
                  <a:lnTo>
                    <a:pt x="161272" y="125442"/>
                  </a:lnTo>
                  <a:lnTo>
                    <a:pt x="160545" y="167146"/>
                  </a:lnTo>
                  <a:lnTo>
                    <a:pt x="160401" y="204341"/>
                  </a:lnTo>
                  <a:lnTo>
                    <a:pt x="160369" y="245821"/>
                  </a:lnTo>
                  <a:lnTo>
                    <a:pt x="157721" y="255390"/>
                  </a:lnTo>
                  <a:lnTo>
                    <a:pt x="153298" y="266355"/>
                  </a:lnTo>
                  <a:lnTo>
                    <a:pt x="151804" y="274208"/>
                  </a:lnTo>
                  <a:lnTo>
                    <a:pt x="151681" y="273861"/>
                  </a:lnTo>
                  <a:lnTo>
                    <a:pt x="152435" y="244071"/>
                  </a:lnTo>
                  <a:lnTo>
                    <a:pt x="163866" y="204008"/>
                  </a:lnTo>
                  <a:lnTo>
                    <a:pt x="178293" y="172323"/>
                  </a:lnTo>
                  <a:lnTo>
                    <a:pt x="190145" y="157738"/>
                  </a:lnTo>
                  <a:lnTo>
                    <a:pt x="196091" y="154065"/>
                  </a:lnTo>
                  <a:lnTo>
                    <a:pt x="207992" y="151707"/>
                  </a:lnTo>
                  <a:lnTo>
                    <a:pt x="213945" y="154030"/>
                  </a:lnTo>
                  <a:lnTo>
                    <a:pt x="216921" y="156038"/>
                  </a:lnTo>
                  <a:lnTo>
                    <a:pt x="218905" y="158370"/>
                  </a:lnTo>
                  <a:lnTo>
                    <a:pt x="228662" y="176044"/>
                  </a:lnTo>
                  <a:lnTo>
                    <a:pt x="231865" y="190038"/>
                  </a:lnTo>
                  <a:lnTo>
                    <a:pt x="238687" y="204159"/>
                  </a:lnTo>
                  <a:lnTo>
                    <a:pt x="239369" y="207317"/>
                  </a:lnTo>
                  <a:lnTo>
                    <a:pt x="249663" y="22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64"/>
            <p:cNvSpPr/>
            <p:nvPr/>
          </p:nvSpPr>
          <p:spPr>
            <a:xfrm>
              <a:off x="7206366" y="3688084"/>
              <a:ext cx="70799" cy="71161"/>
            </a:xfrm>
            <a:custGeom>
              <a:avLst/>
              <a:gdLst/>
              <a:ahLst/>
              <a:cxnLst/>
              <a:rect l="0" t="0" r="0" b="0"/>
              <a:pathLst>
                <a:path w="70799" h="71161">
                  <a:moveTo>
                    <a:pt x="8822" y="26666"/>
                  </a:moveTo>
                  <a:lnTo>
                    <a:pt x="4081" y="31406"/>
                  </a:lnTo>
                  <a:lnTo>
                    <a:pt x="1754" y="36380"/>
                  </a:lnTo>
                  <a:lnTo>
                    <a:pt x="0" y="56477"/>
                  </a:lnTo>
                  <a:lnTo>
                    <a:pt x="2586" y="62405"/>
                  </a:lnTo>
                  <a:lnTo>
                    <a:pt x="7590" y="69555"/>
                  </a:lnTo>
                  <a:lnTo>
                    <a:pt x="10920" y="70532"/>
                  </a:lnTo>
                  <a:lnTo>
                    <a:pt x="21142" y="71160"/>
                  </a:lnTo>
                  <a:lnTo>
                    <a:pt x="34521" y="66528"/>
                  </a:lnTo>
                  <a:lnTo>
                    <a:pt x="46311" y="58872"/>
                  </a:lnTo>
                  <a:lnTo>
                    <a:pt x="67290" y="30439"/>
                  </a:lnTo>
                  <a:lnTo>
                    <a:pt x="70132" y="20949"/>
                  </a:lnTo>
                  <a:lnTo>
                    <a:pt x="70798" y="14865"/>
                  </a:lnTo>
                  <a:lnTo>
                    <a:pt x="69982" y="12845"/>
                  </a:lnTo>
                  <a:lnTo>
                    <a:pt x="68447" y="11499"/>
                  </a:lnTo>
                  <a:lnTo>
                    <a:pt x="66431" y="10601"/>
                  </a:lnTo>
                  <a:lnTo>
                    <a:pt x="65087" y="9011"/>
                  </a:lnTo>
                  <a:lnTo>
                    <a:pt x="63594" y="4598"/>
                  </a:lnTo>
                  <a:lnTo>
                    <a:pt x="61212" y="3024"/>
                  </a:lnTo>
                  <a:lnTo>
                    <a:pt x="45776" y="499"/>
                  </a:lnTo>
                  <a:lnTo>
                    <a:pt x="32878" y="0"/>
                  </a:lnTo>
                  <a:lnTo>
                    <a:pt x="30812" y="951"/>
                  </a:lnTo>
                  <a:lnTo>
                    <a:pt x="29436" y="2578"/>
                  </a:lnTo>
                  <a:lnTo>
                    <a:pt x="26681" y="8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65"/>
            <p:cNvSpPr/>
            <p:nvPr/>
          </p:nvSpPr>
          <p:spPr>
            <a:xfrm>
              <a:off x="7317523" y="3652242"/>
              <a:ext cx="40128" cy="142876"/>
            </a:xfrm>
            <a:custGeom>
              <a:avLst/>
              <a:gdLst/>
              <a:ahLst/>
              <a:cxnLst/>
              <a:rect l="0" t="0" r="0" b="0"/>
              <a:pathLst>
                <a:path w="40128" h="142876">
                  <a:moveTo>
                    <a:pt x="31610" y="0"/>
                  </a:moveTo>
                  <a:lnTo>
                    <a:pt x="26869" y="0"/>
                  </a:lnTo>
                  <a:lnTo>
                    <a:pt x="25473" y="992"/>
                  </a:lnTo>
                  <a:lnTo>
                    <a:pt x="24542" y="2646"/>
                  </a:lnTo>
                  <a:lnTo>
                    <a:pt x="23921" y="4741"/>
                  </a:lnTo>
                  <a:lnTo>
                    <a:pt x="22516" y="6137"/>
                  </a:lnTo>
                  <a:lnTo>
                    <a:pt x="13130" y="11024"/>
                  </a:lnTo>
                  <a:lnTo>
                    <a:pt x="10360" y="13302"/>
                  </a:lnTo>
                  <a:lnTo>
                    <a:pt x="7283" y="18480"/>
                  </a:lnTo>
                  <a:lnTo>
                    <a:pt x="6462" y="21250"/>
                  </a:lnTo>
                  <a:lnTo>
                    <a:pt x="4923" y="23096"/>
                  </a:lnTo>
                  <a:lnTo>
                    <a:pt x="567" y="25148"/>
                  </a:lnTo>
                  <a:lnTo>
                    <a:pt x="0" y="26687"/>
                  </a:lnTo>
                  <a:lnTo>
                    <a:pt x="615" y="28705"/>
                  </a:lnTo>
                  <a:lnTo>
                    <a:pt x="2952" y="33594"/>
                  </a:lnTo>
                  <a:lnTo>
                    <a:pt x="3990" y="39074"/>
                  </a:lnTo>
                  <a:lnTo>
                    <a:pt x="5259" y="40932"/>
                  </a:lnTo>
                  <a:lnTo>
                    <a:pt x="7097" y="42171"/>
                  </a:lnTo>
                  <a:lnTo>
                    <a:pt x="11785" y="44540"/>
                  </a:lnTo>
                  <a:lnTo>
                    <a:pt x="35839" y="66759"/>
                  </a:lnTo>
                  <a:lnTo>
                    <a:pt x="38450" y="74650"/>
                  </a:lnTo>
                  <a:lnTo>
                    <a:pt x="40127" y="91144"/>
                  </a:lnTo>
                  <a:lnTo>
                    <a:pt x="35677" y="105609"/>
                  </a:lnTo>
                  <a:lnTo>
                    <a:pt x="25284" y="121146"/>
                  </a:lnTo>
                  <a:lnTo>
                    <a:pt x="17609" y="130704"/>
                  </a:lnTo>
                  <a:lnTo>
                    <a:pt x="15465" y="136804"/>
                  </a:lnTo>
                  <a:lnTo>
                    <a:pt x="13902" y="138828"/>
                  </a:lnTo>
                  <a:lnTo>
                    <a:pt x="482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66"/>
            <p:cNvSpPr/>
            <p:nvPr/>
          </p:nvSpPr>
          <p:spPr>
            <a:xfrm>
              <a:off x="6843926" y="3902273"/>
              <a:ext cx="5145" cy="133947"/>
            </a:xfrm>
            <a:custGeom>
              <a:avLst/>
              <a:gdLst/>
              <a:ahLst/>
              <a:cxnLst/>
              <a:rect l="0" t="0" r="0" b="0"/>
              <a:pathLst>
                <a:path w="5145" h="133947">
                  <a:moveTo>
                    <a:pt x="5144" y="0"/>
                  </a:moveTo>
                  <a:lnTo>
                    <a:pt x="4152" y="31045"/>
                  </a:lnTo>
                  <a:lnTo>
                    <a:pt x="0" y="48004"/>
                  </a:lnTo>
                  <a:lnTo>
                    <a:pt x="4756" y="91965"/>
                  </a:lnTo>
                  <a:lnTo>
                    <a:pt x="5144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67"/>
            <p:cNvSpPr/>
            <p:nvPr/>
          </p:nvSpPr>
          <p:spPr>
            <a:xfrm>
              <a:off x="6956227" y="3973711"/>
              <a:ext cx="53456" cy="78854"/>
            </a:xfrm>
            <a:custGeom>
              <a:avLst/>
              <a:gdLst/>
              <a:ahLst/>
              <a:cxnLst/>
              <a:rect l="0" t="0" r="0" b="0"/>
              <a:pathLst>
                <a:path w="53456" h="78854">
                  <a:moveTo>
                    <a:pt x="0" y="8930"/>
                  </a:moveTo>
                  <a:lnTo>
                    <a:pt x="0" y="50797"/>
                  </a:lnTo>
                  <a:lnTo>
                    <a:pt x="0" y="68328"/>
                  </a:lnTo>
                  <a:lnTo>
                    <a:pt x="2645" y="72701"/>
                  </a:lnTo>
                  <a:lnTo>
                    <a:pt x="4740" y="75257"/>
                  </a:lnTo>
                  <a:lnTo>
                    <a:pt x="9713" y="78096"/>
                  </a:lnTo>
                  <a:lnTo>
                    <a:pt x="12428" y="78853"/>
                  </a:lnTo>
                  <a:lnTo>
                    <a:pt x="15230" y="78366"/>
                  </a:lnTo>
                  <a:lnTo>
                    <a:pt x="26857" y="73100"/>
                  </a:lnTo>
                  <a:lnTo>
                    <a:pt x="29811" y="72546"/>
                  </a:lnTo>
                  <a:lnTo>
                    <a:pt x="35738" y="66639"/>
                  </a:lnTo>
                  <a:lnTo>
                    <a:pt x="40689" y="58391"/>
                  </a:lnTo>
                  <a:lnTo>
                    <a:pt x="46511" y="45011"/>
                  </a:lnTo>
                  <a:lnTo>
                    <a:pt x="50437" y="38856"/>
                  </a:lnTo>
                  <a:lnTo>
                    <a:pt x="52648" y="29813"/>
                  </a:lnTo>
                  <a:lnTo>
                    <a:pt x="53455" y="19630"/>
                  </a:lnTo>
                  <a:lnTo>
                    <a:pt x="43847" y="8379"/>
                  </a:lnTo>
                  <a:lnTo>
                    <a:pt x="38339" y="3724"/>
                  </a:lnTo>
                  <a:lnTo>
                    <a:pt x="32584" y="1655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68"/>
            <p:cNvSpPr/>
            <p:nvPr/>
          </p:nvSpPr>
          <p:spPr>
            <a:xfrm>
              <a:off x="7081242" y="3982641"/>
              <a:ext cx="89143" cy="196408"/>
            </a:xfrm>
            <a:custGeom>
              <a:avLst/>
              <a:gdLst/>
              <a:ahLst/>
              <a:cxnLst/>
              <a:rect l="0" t="0" r="0" b="0"/>
              <a:pathLst>
                <a:path w="89143" h="196408">
                  <a:moveTo>
                    <a:pt x="35719" y="0"/>
                  </a:moveTo>
                  <a:lnTo>
                    <a:pt x="10289" y="25429"/>
                  </a:lnTo>
                  <a:lnTo>
                    <a:pt x="22501" y="13217"/>
                  </a:lnTo>
                  <a:lnTo>
                    <a:pt x="23931" y="12780"/>
                  </a:lnTo>
                  <a:lnTo>
                    <a:pt x="24884" y="13481"/>
                  </a:lnTo>
                  <a:lnTo>
                    <a:pt x="26935" y="16905"/>
                  </a:lnTo>
                  <a:lnTo>
                    <a:pt x="32675" y="24411"/>
                  </a:lnTo>
                  <a:lnTo>
                    <a:pt x="48028" y="64817"/>
                  </a:lnTo>
                  <a:lnTo>
                    <a:pt x="65520" y="103860"/>
                  </a:lnTo>
                  <a:lnTo>
                    <a:pt x="86653" y="144724"/>
                  </a:lnTo>
                  <a:lnTo>
                    <a:pt x="89142" y="172226"/>
                  </a:lnTo>
                  <a:lnTo>
                    <a:pt x="86582" y="178409"/>
                  </a:lnTo>
                  <a:lnTo>
                    <a:pt x="76854" y="190463"/>
                  </a:lnTo>
                  <a:lnTo>
                    <a:pt x="71199" y="193791"/>
                  </a:lnTo>
                  <a:lnTo>
                    <a:pt x="59792" y="195664"/>
                  </a:lnTo>
                  <a:lnTo>
                    <a:pt x="28366" y="196407"/>
                  </a:lnTo>
                  <a:lnTo>
                    <a:pt x="19883" y="193786"/>
                  </a:lnTo>
                  <a:lnTo>
                    <a:pt x="1882" y="180201"/>
                  </a:lnTo>
                  <a:lnTo>
                    <a:pt x="837" y="176662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69"/>
            <p:cNvSpPr/>
            <p:nvPr/>
          </p:nvSpPr>
          <p:spPr>
            <a:xfrm>
              <a:off x="7225477" y="3964781"/>
              <a:ext cx="51804" cy="87390"/>
            </a:xfrm>
            <a:custGeom>
              <a:avLst/>
              <a:gdLst/>
              <a:ahLst/>
              <a:cxnLst/>
              <a:rect l="0" t="0" r="0" b="0"/>
              <a:pathLst>
                <a:path w="51804" h="87390">
                  <a:moveTo>
                    <a:pt x="25429" y="0"/>
                  </a:moveTo>
                  <a:lnTo>
                    <a:pt x="20688" y="4741"/>
                  </a:lnTo>
                  <a:lnTo>
                    <a:pt x="18361" y="12360"/>
                  </a:lnTo>
                  <a:lnTo>
                    <a:pt x="16335" y="21368"/>
                  </a:lnTo>
                  <a:lnTo>
                    <a:pt x="10608" y="33011"/>
                  </a:lnTo>
                  <a:lnTo>
                    <a:pt x="0" y="72777"/>
                  </a:lnTo>
                  <a:lnTo>
                    <a:pt x="539" y="76299"/>
                  </a:lnTo>
                  <a:lnTo>
                    <a:pt x="6448" y="87389"/>
                  </a:lnTo>
                  <a:lnTo>
                    <a:pt x="12363" y="85804"/>
                  </a:lnTo>
                  <a:lnTo>
                    <a:pt x="24204" y="81978"/>
                  </a:lnTo>
                  <a:lnTo>
                    <a:pt x="27589" y="81441"/>
                  </a:lnTo>
                  <a:lnTo>
                    <a:pt x="33995" y="75553"/>
                  </a:lnTo>
                  <a:lnTo>
                    <a:pt x="39159" y="67314"/>
                  </a:lnTo>
                  <a:lnTo>
                    <a:pt x="45119" y="53940"/>
                  </a:lnTo>
                  <a:lnTo>
                    <a:pt x="49063" y="47786"/>
                  </a:lnTo>
                  <a:lnTo>
                    <a:pt x="51283" y="38743"/>
                  </a:lnTo>
                  <a:lnTo>
                    <a:pt x="51803" y="32764"/>
                  </a:lnTo>
                  <a:lnTo>
                    <a:pt x="49387" y="26799"/>
                  </a:lnTo>
                  <a:lnTo>
                    <a:pt x="43289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70"/>
            <p:cNvSpPr/>
            <p:nvPr/>
          </p:nvSpPr>
          <p:spPr>
            <a:xfrm>
              <a:off x="7313450" y="3955852"/>
              <a:ext cx="35684" cy="116087"/>
            </a:xfrm>
            <a:custGeom>
              <a:avLst/>
              <a:gdLst/>
              <a:ahLst/>
              <a:cxnLst/>
              <a:rect l="0" t="0" r="0" b="0"/>
              <a:pathLst>
                <a:path w="35684" h="116087">
                  <a:moveTo>
                    <a:pt x="17823" y="0"/>
                  </a:moveTo>
                  <a:lnTo>
                    <a:pt x="13083" y="0"/>
                  </a:lnTo>
                  <a:lnTo>
                    <a:pt x="11687" y="992"/>
                  </a:lnTo>
                  <a:lnTo>
                    <a:pt x="10756" y="2645"/>
                  </a:lnTo>
                  <a:lnTo>
                    <a:pt x="10135" y="4740"/>
                  </a:lnTo>
                  <a:lnTo>
                    <a:pt x="1989" y="18091"/>
                  </a:lnTo>
                  <a:lnTo>
                    <a:pt x="0" y="39940"/>
                  </a:lnTo>
                  <a:lnTo>
                    <a:pt x="980" y="41509"/>
                  </a:lnTo>
                  <a:lnTo>
                    <a:pt x="2626" y="42556"/>
                  </a:lnTo>
                  <a:lnTo>
                    <a:pt x="4715" y="43253"/>
                  </a:lnTo>
                  <a:lnTo>
                    <a:pt x="20956" y="56955"/>
                  </a:lnTo>
                  <a:lnTo>
                    <a:pt x="24177" y="62685"/>
                  </a:lnTo>
                  <a:lnTo>
                    <a:pt x="26600" y="68540"/>
                  </a:lnTo>
                  <a:lnTo>
                    <a:pt x="32550" y="77413"/>
                  </a:lnTo>
                  <a:lnTo>
                    <a:pt x="34291" y="83354"/>
                  </a:lnTo>
                  <a:lnTo>
                    <a:pt x="35683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8"/>
          <p:cNvGrpSpPr/>
          <p:nvPr/>
        </p:nvGrpSpPr>
        <p:grpSpPr>
          <a:xfrm>
            <a:off x="6653861" y="4170734"/>
            <a:ext cx="730469" cy="311433"/>
            <a:chOff x="6653861" y="4170734"/>
            <a:chExt cx="730469" cy="311433"/>
          </a:xfrm>
        </p:grpSpPr>
        <p:sp>
          <p:nvSpPr>
            <p:cNvPr id="44" name="SMARTInkShape-171"/>
            <p:cNvSpPr/>
            <p:nvPr/>
          </p:nvSpPr>
          <p:spPr>
            <a:xfrm>
              <a:off x="6653861" y="4259583"/>
              <a:ext cx="130936" cy="222584"/>
            </a:xfrm>
            <a:custGeom>
              <a:avLst/>
              <a:gdLst/>
              <a:ahLst/>
              <a:cxnLst/>
              <a:rect l="0" t="0" r="0" b="0"/>
              <a:pathLst>
                <a:path w="130936" h="222584">
                  <a:moveTo>
                    <a:pt x="34475" y="44526"/>
                  </a:moveTo>
                  <a:lnTo>
                    <a:pt x="34475" y="49267"/>
                  </a:lnTo>
                  <a:lnTo>
                    <a:pt x="33483" y="50663"/>
                  </a:lnTo>
                  <a:lnTo>
                    <a:pt x="31829" y="51594"/>
                  </a:lnTo>
                  <a:lnTo>
                    <a:pt x="29734" y="52215"/>
                  </a:lnTo>
                  <a:lnTo>
                    <a:pt x="28338" y="53621"/>
                  </a:lnTo>
                  <a:lnTo>
                    <a:pt x="26786" y="57829"/>
                  </a:lnTo>
                  <a:lnTo>
                    <a:pt x="23063" y="81213"/>
                  </a:lnTo>
                  <a:lnTo>
                    <a:pt x="18526" y="98391"/>
                  </a:lnTo>
                  <a:lnTo>
                    <a:pt x="16993" y="121974"/>
                  </a:lnTo>
                  <a:lnTo>
                    <a:pt x="24338" y="165329"/>
                  </a:lnTo>
                  <a:lnTo>
                    <a:pt x="16952" y="207682"/>
                  </a:lnTo>
                  <a:lnTo>
                    <a:pt x="16624" y="222583"/>
                  </a:lnTo>
                  <a:lnTo>
                    <a:pt x="8928" y="215385"/>
                  </a:lnTo>
                  <a:lnTo>
                    <a:pt x="6715" y="174482"/>
                  </a:lnTo>
                  <a:lnTo>
                    <a:pt x="0" y="140856"/>
                  </a:lnTo>
                  <a:lnTo>
                    <a:pt x="6554" y="96697"/>
                  </a:lnTo>
                  <a:lnTo>
                    <a:pt x="12091" y="75639"/>
                  </a:lnTo>
                  <a:lnTo>
                    <a:pt x="28647" y="46380"/>
                  </a:lnTo>
                  <a:lnTo>
                    <a:pt x="37176" y="37743"/>
                  </a:lnTo>
                  <a:lnTo>
                    <a:pt x="67967" y="12860"/>
                  </a:lnTo>
                  <a:lnTo>
                    <a:pt x="86143" y="6962"/>
                  </a:lnTo>
                  <a:lnTo>
                    <a:pt x="93157" y="3027"/>
                  </a:lnTo>
                  <a:lnTo>
                    <a:pt x="105745" y="500"/>
                  </a:lnTo>
                  <a:lnTo>
                    <a:pt x="117785" y="0"/>
                  </a:lnTo>
                  <a:lnTo>
                    <a:pt x="123756" y="2579"/>
                  </a:lnTo>
                  <a:lnTo>
                    <a:pt x="126738" y="4655"/>
                  </a:lnTo>
                  <a:lnTo>
                    <a:pt x="130051" y="9608"/>
                  </a:lnTo>
                  <a:lnTo>
                    <a:pt x="130935" y="12318"/>
                  </a:lnTo>
                  <a:lnTo>
                    <a:pt x="130531" y="15117"/>
                  </a:lnTo>
                  <a:lnTo>
                    <a:pt x="107763" y="56790"/>
                  </a:lnTo>
                  <a:lnTo>
                    <a:pt x="92791" y="73406"/>
                  </a:lnTo>
                  <a:lnTo>
                    <a:pt x="51074" y="108619"/>
                  </a:lnTo>
                  <a:lnTo>
                    <a:pt x="34475" y="124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72"/>
            <p:cNvSpPr/>
            <p:nvPr/>
          </p:nvSpPr>
          <p:spPr>
            <a:xfrm>
              <a:off x="6804478" y="4259461"/>
              <a:ext cx="80312" cy="178595"/>
            </a:xfrm>
            <a:custGeom>
              <a:avLst/>
              <a:gdLst/>
              <a:ahLst/>
              <a:cxnLst/>
              <a:rect l="0" t="0" r="0" b="0"/>
              <a:pathLst>
                <a:path w="80312" h="178595">
                  <a:moveTo>
                    <a:pt x="80311" y="0"/>
                  </a:moveTo>
                  <a:lnTo>
                    <a:pt x="72622" y="0"/>
                  </a:lnTo>
                  <a:lnTo>
                    <a:pt x="72208" y="992"/>
                  </a:lnTo>
                  <a:lnTo>
                    <a:pt x="71750" y="4740"/>
                  </a:lnTo>
                  <a:lnTo>
                    <a:pt x="68899" y="9714"/>
                  </a:lnTo>
                  <a:lnTo>
                    <a:pt x="41335" y="47031"/>
                  </a:lnTo>
                  <a:lnTo>
                    <a:pt x="19371" y="89611"/>
                  </a:lnTo>
                  <a:lnTo>
                    <a:pt x="4810" y="124085"/>
                  </a:lnTo>
                  <a:lnTo>
                    <a:pt x="0" y="168574"/>
                  </a:lnTo>
                  <a:lnTo>
                    <a:pt x="12377" y="157139"/>
                  </a:lnTo>
                  <a:lnTo>
                    <a:pt x="42751" y="115829"/>
                  </a:lnTo>
                  <a:lnTo>
                    <a:pt x="48735" y="104066"/>
                  </a:lnTo>
                  <a:lnTo>
                    <a:pt x="55222" y="82991"/>
                  </a:lnTo>
                  <a:lnTo>
                    <a:pt x="59239" y="75580"/>
                  </a:lnTo>
                  <a:lnTo>
                    <a:pt x="62492" y="65830"/>
                  </a:lnTo>
                  <a:lnTo>
                    <a:pt x="70976" y="54114"/>
                  </a:lnTo>
                  <a:lnTo>
                    <a:pt x="71374" y="93726"/>
                  </a:lnTo>
                  <a:lnTo>
                    <a:pt x="74025" y="125891"/>
                  </a:lnTo>
                  <a:lnTo>
                    <a:pt x="79943" y="170405"/>
                  </a:lnTo>
                  <a:lnTo>
                    <a:pt x="80311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73"/>
            <p:cNvSpPr/>
            <p:nvPr/>
          </p:nvSpPr>
          <p:spPr>
            <a:xfrm>
              <a:off x="6974097" y="4214813"/>
              <a:ext cx="35709" cy="205383"/>
            </a:xfrm>
            <a:custGeom>
              <a:avLst/>
              <a:gdLst/>
              <a:ahLst/>
              <a:cxnLst/>
              <a:rect l="0" t="0" r="0" b="0"/>
              <a:pathLst>
                <a:path w="35709" h="205383">
                  <a:moveTo>
                    <a:pt x="35708" y="0"/>
                  </a:moveTo>
                  <a:lnTo>
                    <a:pt x="30967" y="4740"/>
                  </a:lnTo>
                  <a:lnTo>
                    <a:pt x="28640" y="9713"/>
                  </a:lnTo>
                  <a:lnTo>
                    <a:pt x="12611" y="54140"/>
                  </a:lnTo>
                  <a:lnTo>
                    <a:pt x="4665" y="90742"/>
                  </a:lnTo>
                  <a:lnTo>
                    <a:pt x="604" y="134135"/>
                  </a:lnTo>
                  <a:lnTo>
                    <a:pt x="43" y="175180"/>
                  </a:lnTo>
                  <a:lnTo>
                    <a:pt x="0" y="189826"/>
                  </a:lnTo>
                  <a:lnTo>
                    <a:pt x="2639" y="196153"/>
                  </a:lnTo>
                  <a:lnTo>
                    <a:pt x="8919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74"/>
            <p:cNvSpPr/>
            <p:nvPr/>
          </p:nvSpPr>
          <p:spPr>
            <a:xfrm>
              <a:off x="6938367" y="4170734"/>
              <a:ext cx="205384" cy="294111"/>
            </a:xfrm>
            <a:custGeom>
              <a:avLst/>
              <a:gdLst/>
              <a:ahLst/>
              <a:cxnLst/>
              <a:rect l="0" t="0" r="0" b="0"/>
              <a:pathLst>
                <a:path w="205384" h="294111">
                  <a:moveTo>
                    <a:pt x="0" y="195883"/>
                  </a:moveTo>
                  <a:lnTo>
                    <a:pt x="12429" y="195883"/>
                  </a:lnTo>
                  <a:lnTo>
                    <a:pt x="18091" y="193238"/>
                  </a:lnTo>
                  <a:lnTo>
                    <a:pt x="34552" y="178714"/>
                  </a:lnTo>
                  <a:lnTo>
                    <a:pt x="68620" y="137393"/>
                  </a:lnTo>
                  <a:lnTo>
                    <a:pt x="98248" y="97010"/>
                  </a:lnTo>
                  <a:lnTo>
                    <a:pt x="133947" y="53735"/>
                  </a:lnTo>
                  <a:lnTo>
                    <a:pt x="165347" y="12541"/>
                  </a:lnTo>
                  <a:lnTo>
                    <a:pt x="167745" y="5918"/>
                  </a:lnTo>
                  <a:lnTo>
                    <a:pt x="169377" y="3756"/>
                  </a:lnTo>
                  <a:lnTo>
                    <a:pt x="177184" y="0"/>
                  </a:lnTo>
                  <a:lnTo>
                    <a:pt x="177654" y="802"/>
                  </a:lnTo>
                  <a:lnTo>
                    <a:pt x="178558" y="29917"/>
                  </a:lnTo>
                  <a:lnTo>
                    <a:pt x="170902" y="72433"/>
                  </a:lnTo>
                  <a:lnTo>
                    <a:pt x="163772" y="107888"/>
                  </a:lnTo>
                  <a:lnTo>
                    <a:pt x="161335" y="149434"/>
                  </a:lnTo>
                  <a:lnTo>
                    <a:pt x="160853" y="186598"/>
                  </a:lnTo>
                  <a:lnTo>
                    <a:pt x="153682" y="228909"/>
                  </a:lnTo>
                  <a:lnTo>
                    <a:pt x="151060" y="253884"/>
                  </a:lnTo>
                  <a:lnTo>
                    <a:pt x="143253" y="266739"/>
                  </a:lnTo>
                  <a:lnTo>
                    <a:pt x="142909" y="254841"/>
                  </a:lnTo>
                  <a:lnTo>
                    <a:pt x="151255" y="213488"/>
                  </a:lnTo>
                  <a:lnTo>
                    <a:pt x="152552" y="202715"/>
                  </a:lnTo>
                  <a:lnTo>
                    <a:pt x="159886" y="187476"/>
                  </a:lnTo>
                  <a:lnTo>
                    <a:pt x="160357" y="182886"/>
                  </a:lnTo>
                  <a:lnTo>
                    <a:pt x="161476" y="181265"/>
                  </a:lnTo>
                  <a:lnTo>
                    <a:pt x="163212" y="180185"/>
                  </a:lnTo>
                  <a:lnTo>
                    <a:pt x="165364" y="179465"/>
                  </a:lnTo>
                  <a:lnTo>
                    <a:pt x="166797" y="179976"/>
                  </a:lnTo>
                  <a:lnTo>
                    <a:pt x="167753" y="181310"/>
                  </a:lnTo>
                  <a:lnTo>
                    <a:pt x="168390" y="183191"/>
                  </a:lnTo>
                  <a:lnTo>
                    <a:pt x="175549" y="194331"/>
                  </a:lnTo>
                  <a:lnTo>
                    <a:pt x="181062" y="234505"/>
                  </a:lnTo>
                  <a:lnTo>
                    <a:pt x="187145" y="277110"/>
                  </a:lnTo>
                  <a:lnTo>
                    <a:pt x="187411" y="287530"/>
                  </a:lnTo>
                  <a:lnTo>
                    <a:pt x="188441" y="289723"/>
                  </a:lnTo>
                  <a:lnTo>
                    <a:pt x="190120" y="291185"/>
                  </a:lnTo>
                  <a:lnTo>
                    <a:pt x="194631" y="292810"/>
                  </a:lnTo>
                  <a:lnTo>
                    <a:pt x="205383" y="294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75"/>
            <p:cNvSpPr/>
            <p:nvPr/>
          </p:nvSpPr>
          <p:spPr>
            <a:xfrm>
              <a:off x="7206258" y="4348916"/>
              <a:ext cx="98072" cy="88473"/>
            </a:xfrm>
            <a:custGeom>
              <a:avLst/>
              <a:gdLst/>
              <a:ahLst/>
              <a:cxnLst/>
              <a:rect l="0" t="0" r="0" b="0"/>
              <a:pathLst>
                <a:path w="98072" h="88473">
                  <a:moveTo>
                    <a:pt x="0" y="17701"/>
                  </a:moveTo>
                  <a:lnTo>
                    <a:pt x="0" y="10013"/>
                  </a:lnTo>
                  <a:lnTo>
                    <a:pt x="992" y="9599"/>
                  </a:lnTo>
                  <a:lnTo>
                    <a:pt x="4741" y="9140"/>
                  </a:lnTo>
                  <a:lnTo>
                    <a:pt x="9713" y="6289"/>
                  </a:lnTo>
                  <a:lnTo>
                    <a:pt x="12429" y="4140"/>
                  </a:lnTo>
                  <a:lnTo>
                    <a:pt x="15231" y="3699"/>
                  </a:lnTo>
                  <a:lnTo>
                    <a:pt x="18091" y="4398"/>
                  </a:lnTo>
                  <a:lnTo>
                    <a:pt x="20991" y="5856"/>
                  </a:lnTo>
                  <a:lnTo>
                    <a:pt x="22923" y="7820"/>
                  </a:lnTo>
                  <a:lnTo>
                    <a:pt x="25071" y="12648"/>
                  </a:lnTo>
                  <a:lnTo>
                    <a:pt x="29368" y="46620"/>
                  </a:lnTo>
                  <a:lnTo>
                    <a:pt x="33837" y="62981"/>
                  </a:lnTo>
                  <a:lnTo>
                    <a:pt x="35874" y="73544"/>
                  </a:lnTo>
                  <a:lnTo>
                    <a:pt x="40087" y="81546"/>
                  </a:lnTo>
                  <a:lnTo>
                    <a:pt x="42600" y="84077"/>
                  </a:lnTo>
                  <a:lnTo>
                    <a:pt x="48037" y="86889"/>
                  </a:lnTo>
                  <a:lnTo>
                    <a:pt x="56677" y="88472"/>
                  </a:lnTo>
                  <a:lnTo>
                    <a:pt x="62562" y="86196"/>
                  </a:lnTo>
                  <a:lnTo>
                    <a:pt x="74425" y="76651"/>
                  </a:lnTo>
                  <a:lnTo>
                    <a:pt x="92275" y="51633"/>
                  </a:lnTo>
                  <a:lnTo>
                    <a:pt x="95582" y="42373"/>
                  </a:lnTo>
                  <a:lnTo>
                    <a:pt x="98071" y="15123"/>
                  </a:lnTo>
                  <a:lnTo>
                    <a:pt x="95512" y="8949"/>
                  </a:lnTo>
                  <a:lnTo>
                    <a:pt x="93440" y="5913"/>
                  </a:lnTo>
                  <a:lnTo>
                    <a:pt x="88493" y="2540"/>
                  </a:lnTo>
                  <a:lnTo>
                    <a:pt x="81994" y="1041"/>
                  </a:lnTo>
                  <a:lnTo>
                    <a:pt x="55985" y="0"/>
                  </a:lnTo>
                  <a:lnTo>
                    <a:pt x="15975" y="10872"/>
                  </a:lnTo>
                  <a:close/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76"/>
            <p:cNvSpPr/>
            <p:nvPr/>
          </p:nvSpPr>
          <p:spPr>
            <a:xfrm>
              <a:off x="7322494" y="4277320"/>
              <a:ext cx="61836" cy="169665"/>
            </a:xfrm>
            <a:custGeom>
              <a:avLst/>
              <a:gdLst/>
              <a:ahLst/>
              <a:cxnLst/>
              <a:rect l="0" t="0" r="0" b="0"/>
              <a:pathLst>
                <a:path w="61836" h="169665">
                  <a:moveTo>
                    <a:pt x="26639" y="0"/>
                  </a:moveTo>
                  <a:lnTo>
                    <a:pt x="26639" y="7689"/>
                  </a:lnTo>
                  <a:lnTo>
                    <a:pt x="19510" y="21951"/>
                  </a:lnTo>
                  <a:lnTo>
                    <a:pt x="2426" y="44540"/>
                  </a:lnTo>
                  <a:lnTo>
                    <a:pt x="189" y="59517"/>
                  </a:lnTo>
                  <a:lnTo>
                    <a:pt x="0" y="65478"/>
                  </a:lnTo>
                  <a:lnTo>
                    <a:pt x="2563" y="71435"/>
                  </a:lnTo>
                  <a:lnTo>
                    <a:pt x="4635" y="74412"/>
                  </a:lnTo>
                  <a:lnTo>
                    <a:pt x="9582" y="77721"/>
                  </a:lnTo>
                  <a:lnTo>
                    <a:pt x="15089" y="80183"/>
                  </a:lnTo>
                  <a:lnTo>
                    <a:pt x="23768" y="86156"/>
                  </a:lnTo>
                  <a:lnTo>
                    <a:pt x="32623" y="89358"/>
                  </a:lnTo>
                  <a:lnTo>
                    <a:pt x="56406" y="110252"/>
                  </a:lnTo>
                  <a:lnTo>
                    <a:pt x="59713" y="116139"/>
                  </a:lnTo>
                  <a:lnTo>
                    <a:pt x="61835" y="128003"/>
                  </a:lnTo>
                  <a:lnTo>
                    <a:pt x="57462" y="141666"/>
                  </a:lnTo>
                  <a:lnTo>
                    <a:pt x="46892" y="160183"/>
                  </a:lnTo>
                  <a:lnTo>
                    <a:pt x="44498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77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you read, notice the ORDER of details Cisneros uses. Think about how the impact on you would be different if she re-ordered her story.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the CONTRAST of details she uses. Think about why she contrasts these specific images, tones, details.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how she uses words to make it seem like she is a real, unique person. Think about the specific words which really show her personality.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1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are finishing reading “Only Daughter” today.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533400" y="12192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9F9F9"/>
              </a:buClr>
              <a:buSzPct val="25000"/>
              <a:buFont typeface="Merriweather"/>
              <a:buNone/>
            </a:pPr>
            <a:r>
              <a:rPr lang="en-US" sz="42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What words come to mind now that we are finished reading this text? </a:t>
            </a:r>
            <a:r>
              <a:rPr lang="en-US" sz="42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(Go</a:t>
            </a:r>
            <a:r>
              <a:rPr lang="en-US" sz="4200" b="0" i="0" u="none" strike="noStrike" cap="none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 back to the question of expectations in your notebook)</a:t>
            </a:r>
            <a:endParaRPr lang="en-US" sz="420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8703998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– name the effect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– state how she builds her piece to create the effect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A. Order of details.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B. Types of Images she created (Voice)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C. CONSTRASTS she created. (TONE)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219199"/>
          </a:xfrm>
        </p:spPr>
        <p:txBody>
          <a:bodyPr/>
          <a:lstStyle/>
          <a:p>
            <a:pPr lvl="0"/>
            <a:r>
              <a:rPr lang="en-US" sz="3000" dirty="0">
                <a:solidFill>
                  <a:schemeClr val="tx1"/>
                </a:solidFill>
              </a:rPr>
              <a:t>How does Sandra Cisneros carefully balance the words and details used to explain her family's effect on her development for her audience</a:t>
            </a:r>
            <a:r>
              <a:rPr lang="en-US" sz="3000" dirty="0" smtClean="0">
                <a:solidFill>
                  <a:schemeClr val="tx1"/>
                </a:solidFill>
              </a:rPr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706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Use the rough draft rubric for lesson 3 to help you compose.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Your drafts for lesson 3 are due Nov. </a:t>
            </a:r>
            <a:r>
              <a:rPr lang="en-US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3 drafts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297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Bellringer Oct. 29</vt:lpstr>
      <vt:lpstr>We are finishing reading “Only Daughter” today.  </vt:lpstr>
      <vt:lpstr>What words come to mind now that we are finished reading this text? (Go back to the question of expectations in your notebook)</vt:lpstr>
      <vt:lpstr>How does Sandra Cisneros carefully balance the words and details used to explain her family's effect on her development for her audience?</vt:lpstr>
      <vt:lpstr>Lesson 3 drafts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Oct. 29</dc:title>
  <dc:creator>Windows User</dc:creator>
  <cp:lastModifiedBy>Windows User</cp:lastModifiedBy>
  <cp:revision>5</cp:revision>
  <dcterms:created xsi:type="dcterms:W3CDTF">2015-10-29T11:30:09Z</dcterms:created>
  <dcterms:modified xsi:type="dcterms:W3CDTF">2015-10-29T18:17:38Z</dcterms:modified>
</cp:coreProperties>
</file>