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11"/>
  </p:notesMasterIdLst>
  <p:sldIdLst>
    <p:sldId id="257"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3" r:id="rId97"/>
    <p:sldId id="258" r:id="rId98"/>
    <p:sldId id="259" r:id="rId99"/>
    <p:sldId id="260" r:id="rId100"/>
    <p:sldId id="261" r:id="rId101"/>
    <p:sldId id="262" r:id="rId102"/>
    <p:sldId id="263" r:id="rId103"/>
    <p:sldId id="264" r:id="rId104"/>
    <p:sldId id="265" r:id="rId105"/>
    <p:sldId id="266" r:id="rId106"/>
    <p:sldId id="267" r:id="rId107"/>
    <p:sldId id="268" r:id="rId108"/>
    <p:sldId id="269" r:id="rId109"/>
    <p:sldId id="270"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presProps" Target="presProps.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slide" Target="slides/slide107.xml"/><Relationship Id="rId115"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8B1ECC-26EA-4866-8B5F-C9781CD5A879}" type="datetimeFigureOut">
              <a:rPr lang="en-US" smtClean="0"/>
              <a:t>10/12/2015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9BB61-721D-4830-82C9-006BC45AB655}" type="slidenum">
              <a:rPr lang="en-US" smtClean="0"/>
              <a:t>‹#›</a:t>
            </a:fld>
            <a:endParaRPr lang="en-US"/>
          </a:p>
        </p:txBody>
      </p:sp>
    </p:spTree>
    <p:extLst>
      <p:ext uri="{BB962C8B-B14F-4D97-AF65-F5344CB8AC3E}">
        <p14:creationId xmlns:p14="http://schemas.microsoft.com/office/powerpoint/2010/main" val="2216365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4059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9118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6716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14737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9068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9617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3933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pPr/>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35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pPr/>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6154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pPr/>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68122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8"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8" y="4421086"/>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57C5BCC0-5712-42A2-9714-70810B537B4D}" type="datetimeFigureOut">
              <a:rPr lang="en-US" smtClean="0"/>
              <a:pPr/>
              <a:t>10/12/2015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72"/>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7" y="5719972"/>
            <a:ext cx="643666" cy="365125"/>
          </a:xfrm>
        </p:spPr>
        <p:txBody>
          <a:bodyPr/>
          <a:lstStyle>
            <a:lvl1pPr>
              <a:defRPr>
                <a:solidFill>
                  <a:schemeClr val="accent1"/>
                </a:solidFill>
              </a:defRPr>
            </a:lvl1pPr>
          </a:lstStyle>
          <a:p>
            <a:fld id="{29045A1D-E27F-4FEA-ABDB-4AF22D74ED3E}"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14672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1117446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7" y="2900831"/>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6" y="4267206"/>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38937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161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2"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700"/>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40"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700"/>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832710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4234380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477188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
        <p:nvSpPr>
          <p:cNvPr id="58" name="Rectangle 57"/>
          <p:cNvSpPr/>
          <p:nvPr/>
        </p:nvSpPr>
        <p:spPr>
          <a:xfrm>
            <a:off x="905573" y="601889"/>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6"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41"/>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40"/>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3"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21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pPr/>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pPr/>
              <a:t>‹#›</a:t>
            </a:fld>
            <a:endParaRPr lang="en-US" dirty="0"/>
          </a:p>
        </p:txBody>
      </p:sp>
    </p:spTree>
    <p:extLst>
      <p:ext uri="{BB962C8B-B14F-4D97-AF65-F5344CB8AC3E}">
        <p14:creationId xmlns:p14="http://schemas.microsoft.com/office/powerpoint/2010/main" val="4016552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3" y="601889"/>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1"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2" y="4133094"/>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6" name="Footer Placeholder 5"/>
          <p:cNvSpPr>
            <a:spLocks noGrp="1"/>
          </p:cNvSpPr>
          <p:nvPr>
            <p:ph type="ftr" sz="quarter" idx="11"/>
          </p:nvPr>
        </p:nvSpPr>
        <p:spPr>
          <a:xfrm>
            <a:off x="4641448" y="5724841"/>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1358852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758838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3"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7"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5BCC0-5712-42A2-9714-70810B537B4D}"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630532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2"/>
        <p:cNvGrpSpPr/>
        <p:nvPr/>
      </p:nvGrpSpPr>
      <p:grpSpPr>
        <a:xfrm>
          <a:off x="0" y="0"/>
          <a:ext cx="0" cy="0"/>
          <a:chOff x="0" y="0"/>
          <a:chExt cx="0" cy="0"/>
        </a:xfrm>
      </p:grpSpPr>
      <p:grpSp>
        <p:nvGrpSpPr>
          <p:cNvPr id="53" name="Shape 53"/>
          <p:cNvGrpSpPr/>
          <p:nvPr/>
        </p:nvGrpSpPr>
        <p:grpSpPr>
          <a:xfrm>
            <a:off x="-644958" y="0"/>
            <a:ext cx="10458653" cy="7117070"/>
            <a:chOff x="-644958" y="0"/>
            <a:chExt cx="10458653" cy="7117070"/>
          </a:xfrm>
        </p:grpSpPr>
        <p:grpSp>
          <p:nvGrpSpPr>
            <p:cNvPr id="54" name="Shape 54"/>
            <p:cNvGrpSpPr/>
            <p:nvPr/>
          </p:nvGrpSpPr>
          <p:grpSpPr>
            <a:xfrm>
              <a:off x="0" y="0"/>
              <a:ext cx="9144000" cy="6858000"/>
              <a:chOff x="0" y="0"/>
              <a:chExt cx="9144000" cy="6858000"/>
            </a:xfrm>
          </p:grpSpPr>
          <p:grpSp>
            <p:nvGrpSpPr>
              <p:cNvPr id="55" name="Shape 55"/>
              <p:cNvGrpSpPr/>
              <p:nvPr/>
            </p:nvGrpSpPr>
            <p:grpSpPr>
              <a:xfrm>
                <a:off x="0" y="0"/>
                <a:ext cx="2514599" cy="6858000"/>
                <a:chOff x="0" y="0"/>
                <a:chExt cx="2514599" cy="6858000"/>
              </a:xfrm>
            </p:grpSpPr>
            <p:sp>
              <p:nvSpPr>
                <p:cNvPr id="56" name="Shape 5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57" name="Shape 5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58" name="Shape 5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59" name="Shape 59"/>
              <p:cNvGrpSpPr/>
              <p:nvPr/>
            </p:nvGrpSpPr>
            <p:grpSpPr>
              <a:xfrm>
                <a:off x="422910" y="0"/>
                <a:ext cx="2514599" cy="6858000"/>
                <a:chOff x="0" y="0"/>
                <a:chExt cx="2514599" cy="6858000"/>
              </a:xfrm>
            </p:grpSpPr>
            <p:sp>
              <p:nvSpPr>
                <p:cNvPr id="60" name="Shape 6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1" name="Shape 6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2" name="Shape 6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63" name="Shape 63"/>
              <p:cNvGrpSpPr/>
              <p:nvPr/>
            </p:nvGrpSpPr>
            <p:grpSpPr>
              <a:xfrm rot="10800000">
                <a:off x="6629400" y="0"/>
                <a:ext cx="2514599" cy="6858000"/>
                <a:chOff x="0" y="0"/>
                <a:chExt cx="2514599" cy="6858000"/>
              </a:xfrm>
            </p:grpSpPr>
            <p:sp>
              <p:nvSpPr>
                <p:cNvPr id="64" name="Shape 64"/>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5" name="Shape 65"/>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6" name="Shape 66"/>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67" name="Shape 67"/>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8" name="Shape 68"/>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9" name="Shape 69"/>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70" name="Shape 70"/>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1" name="Shape 71"/>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2" name="Shape 72"/>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3" name="Shape 73"/>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4" name="Shape 74"/>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5" name="Shape 75"/>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6" name="Shape 76"/>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7" name="Shape 77"/>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8" name="Shape 78"/>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9" name="Shape 79"/>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0" name="Shape 80"/>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1" name="Shape 81"/>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2" name="Shape 82"/>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3" name="Shape 83"/>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4" name="Shape 84"/>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5" name="Shape 85"/>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6" name="Shape 86"/>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7" name="Shape 87"/>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8" name="Shape 88"/>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9" name="Shape 89"/>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0" name="Shape 90"/>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1" name="Shape 91"/>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92" name="Shape 92"/>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3" name="Shape 93"/>
          <p:cNvSpPr/>
          <p:nvPr/>
        </p:nvSpPr>
        <p:spPr>
          <a:xfrm>
            <a:off x="4649096" y="-21511"/>
            <a:ext cx="3505200" cy="2312889"/>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4" name="Shape 94"/>
          <p:cNvSpPr txBox="1">
            <a:spLocks noGrp="1"/>
          </p:cNvSpPr>
          <p:nvPr>
            <p:ph type="ctrTitle"/>
          </p:nvPr>
        </p:nvSpPr>
        <p:spPr>
          <a:xfrm>
            <a:off x="4733364" y="2708475"/>
            <a:ext cx="3313354" cy="170216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sz="3600" b="0" i="0" u="none" strike="noStrike" cap="none" baseline="0">
                <a:solidFill>
                  <a:schemeClr val="accent1"/>
                </a:solidFill>
                <a:latin typeface="Questrial"/>
                <a:ea typeface="Questrial"/>
                <a:cs typeface="Questrial"/>
                <a:sym typeface="Questrial"/>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5" name="Shape 95"/>
          <p:cNvSpPr txBox="1">
            <a:spLocks noGrp="1"/>
          </p:cNvSpPr>
          <p:nvPr>
            <p:ph type="subTitle" idx="1"/>
          </p:nvPr>
        </p:nvSpPr>
        <p:spPr>
          <a:xfrm>
            <a:off x="4733367" y="4421086"/>
            <a:ext cx="3309803" cy="1260629"/>
          </a:xfrm>
          <a:prstGeom prst="rect">
            <a:avLst/>
          </a:prstGeom>
          <a:noFill/>
          <a:ln>
            <a:noFill/>
          </a:ln>
        </p:spPr>
        <p:txBody>
          <a:bodyPr lIns="91425" tIns="91425" rIns="91425" bIns="91425" anchor="t" anchorCtr="0"/>
          <a:lstStyle>
            <a:lvl1pPr marL="0" marR="0" indent="0" algn="l" rtl="0">
              <a:spcBef>
                <a:spcPts val="360"/>
              </a:spcBef>
              <a:buClr>
                <a:schemeClr val="accent1"/>
              </a:buClr>
              <a:buFont typeface="Questrial"/>
              <a:buNone/>
              <a:defRPr sz="1800" b="0" i="0" u="none" strike="noStrike" cap="none" baseline="0">
                <a:solidFill>
                  <a:srgbClr val="424242"/>
                </a:solidFill>
                <a:latin typeface="Questrial"/>
                <a:ea typeface="Questrial"/>
                <a:cs typeface="Questrial"/>
                <a:sym typeface="Questrial"/>
              </a:defRPr>
            </a:lvl1pPr>
            <a:lvl2pPr marL="457200" marR="0" indent="0" algn="ctr" rtl="0">
              <a:spcBef>
                <a:spcPts val="440"/>
              </a:spcBef>
              <a:buClr>
                <a:schemeClr val="accent1"/>
              </a:buClr>
              <a:buFont typeface="Questrial"/>
              <a:buNone/>
              <a:defRPr sz="2200" b="0" i="0" u="none" strike="noStrike" cap="none" baseline="0">
                <a:solidFill>
                  <a:srgbClr val="888888"/>
                </a:solidFill>
                <a:latin typeface="Questrial"/>
                <a:ea typeface="Questrial"/>
                <a:cs typeface="Questrial"/>
                <a:sym typeface="Questrial"/>
              </a:defRPr>
            </a:lvl2pPr>
            <a:lvl3pPr marL="914400" marR="0" indent="0" algn="ctr" rtl="0">
              <a:spcBef>
                <a:spcPts val="400"/>
              </a:spcBef>
              <a:buClr>
                <a:schemeClr val="accent1"/>
              </a:buClr>
              <a:buFont typeface="Questrial"/>
              <a:buNone/>
              <a:defRPr sz="2000" b="0" i="0" u="none" strike="noStrike" cap="none" baseline="0">
                <a:solidFill>
                  <a:srgbClr val="888888"/>
                </a:solidFill>
                <a:latin typeface="Questrial"/>
                <a:ea typeface="Questrial"/>
                <a:cs typeface="Questrial"/>
                <a:sym typeface="Questrial"/>
              </a:defRPr>
            </a:lvl3pPr>
            <a:lvl4pPr marL="1371600" marR="0" indent="0" algn="ctr" rtl="0">
              <a:spcBef>
                <a:spcPts val="360"/>
              </a:spcBef>
              <a:buClr>
                <a:schemeClr val="accent1"/>
              </a:buClr>
              <a:buFont typeface="Questrial"/>
              <a:buNone/>
              <a:defRPr sz="1800" b="0" i="0" u="none" strike="noStrike" cap="none" baseline="0">
                <a:solidFill>
                  <a:srgbClr val="888888"/>
                </a:solidFill>
                <a:latin typeface="Questrial"/>
                <a:ea typeface="Questrial"/>
                <a:cs typeface="Questrial"/>
                <a:sym typeface="Questrial"/>
              </a:defRPr>
            </a:lvl4pPr>
            <a:lvl5pPr marL="1828800" marR="0" indent="0" algn="ctr" rtl="0">
              <a:spcBef>
                <a:spcPts val="320"/>
              </a:spcBef>
              <a:buClr>
                <a:schemeClr val="accent1"/>
              </a:buClr>
              <a:buFont typeface="Questrial"/>
              <a:buNone/>
              <a:defRPr sz="1600" b="0" i="0" u="none" strike="noStrike" cap="none" baseline="0">
                <a:solidFill>
                  <a:srgbClr val="888888"/>
                </a:solidFill>
                <a:latin typeface="Questrial"/>
                <a:ea typeface="Questrial"/>
                <a:cs typeface="Questrial"/>
                <a:sym typeface="Questrial"/>
              </a:defRPr>
            </a:lvl5pPr>
            <a:lvl6pPr marL="22860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6pPr>
            <a:lvl7pPr marL="27432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7pPr>
            <a:lvl8pPr marL="32004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8pPr>
            <a:lvl9pPr marL="36576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9pPr>
          </a:lstStyle>
          <a:p>
            <a:endParaRPr/>
          </a:p>
        </p:txBody>
      </p:sp>
      <p:sp>
        <p:nvSpPr>
          <p:cNvPr id="96" name="Shape 96"/>
          <p:cNvSpPr txBox="1">
            <a:spLocks noGrp="1"/>
          </p:cNvSpPr>
          <p:nvPr>
            <p:ph type="dt" idx="10"/>
          </p:nvPr>
        </p:nvSpPr>
        <p:spPr>
          <a:xfrm>
            <a:off x="4738747" y="1516828"/>
            <a:ext cx="2133599" cy="750980"/>
          </a:xfrm>
          <a:prstGeom prst="rect">
            <a:avLst/>
          </a:prstGeom>
          <a:noFill/>
          <a:ln>
            <a:noFill/>
          </a:ln>
        </p:spPr>
        <p:txBody>
          <a:bodyPr lIns="91425" tIns="91425" rIns="91425" bIns="91425" anchor="b" anchorCtr="0"/>
          <a:lstStyle>
            <a:lvl1pPr marL="0" marR="0" indent="0" algn="l" rtl="0">
              <a:spcBef>
                <a:spcPts val="0"/>
              </a:spcBef>
              <a:defRPr sz="24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97" name="Shape 97"/>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8" name="Shape 98"/>
          <p:cNvSpPr txBox="1">
            <a:spLocks noGrp="1"/>
          </p:cNvSpPr>
          <p:nvPr>
            <p:ph type="ftr" idx="11"/>
          </p:nvPr>
        </p:nvSpPr>
        <p:spPr>
          <a:xfrm>
            <a:off x="5303522" y="5719972"/>
            <a:ext cx="2831591"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99" name="Shape 99"/>
          <p:cNvSpPr txBox="1">
            <a:spLocks noGrp="1"/>
          </p:cNvSpPr>
          <p:nvPr>
            <p:ph type="sldNum" idx="12"/>
          </p:nvPr>
        </p:nvSpPr>
        <p:spPr>
          <a:xfrm>
            <a:off x="4649097" y="5719972"/>
            <a:ext cx="643666" cy="365125"/>
          </a:xfrm>
          <a:prstGeom prst="rect">
            <a:avLst/>
          </a:prstGeom>
          <a:noFill/>
          <a:ln>
            <a:noFill/>
          </a:ln>
        </p:spPr>
        <p:txBody>
          <a:bodyPr lIns="91425" tIns="91425" rIns="91425" bIns="91425" anchor="ctr" anchorCtr="0">
            <a:noAutofit/>
          </a:bodyPr>
          <a:lstStyle/>
          <a:p>
            <a:endParaRPr lang="en-US" sz="1200" smtClean="0">
              <a:solidFill>
                <a:srgbClr val="94C600"/>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00" name="Shape 100"/>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13969540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3" name="Shape 103"/>
          <p:cNvSpPr txBox="1">
            <a:spLocks noGrp="1"/>
          </p:cNvSpPr>
          <p:nvPr>
            <p:ph type="body" idx="1"/>
          </p:nvPr>
        </p:nvSpPr>
        <p:spPr>
          <a:xfrm>
            <a:off x="1043494" y="2323651"/>
            <a:ext cx="6777317" cy="350897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104" name="Shape 104"/>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05" name="Shape 105"/>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06" name="Shape 106"/>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1472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258647" y="2900831"/>
            <a:ext cx="6637468" cy="1362075"/>
          </a:xfrm>
          <a:prstGeom prst="rect">
            <a:avLst/>
          </a:prstGeom>
          <a:noFill/>
          <a:ln>
            <a:noFill/>
          </a:ln>
        </p:spPr>
        <p:txBody>
          <a:bodyPr lIns="91425" tIns="91425" rIns="91425" bIns="91425" anchor="b" anchorCtr="0"/>
          <a:lstStyle>
            <a:lvl1pPr algn="l" rtl="0">
              <a:spcBef>
                <a:spcPts val="0"/>
              </a:spcBef>
              <a:defRPr sz="4000" b="0" cap="none" baseline="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txBox="1">
            <a:spLocks noGrp="1"/>
          </p:cNvSpPr>
          <p:nvPr>
            <p:ph type="body" idx="1"/>
          </p:nvPr>
        </p:nvSpPr>
        <p:spPr>
          <a:xfrm>
            <a:off x="1258645" y="4267206"/>
            <a:ext cx="6637466" cy="1520413"/>
          </a:xfrm>
          <a:prstGeom prst="rect">
            <a:avLst/>
          </a:prstGeom>
          <a:noFill/>
          <a:ln>
            <a:noFill/>
          </a:ln>
        </p:spPr>
        <p:txBody>
          <a:bodyPr lIns="91425" tIns="91425" rIns="91425" bIns="91425" anchor="t" anchorCtr="0"/>
          <a:lstStyle>
            <a:lvl1pPr marL="0" indent="0" rtl="0">
              <a:spcBef>
                <a:spcPts val="0"/>
              </a:spcBef>
              <a:buClr>
                <a:srgbClr val="888888"/>
              </a:buClr>
              <a:buFont typeface="Questrial"/>
              <a:buNone/>
              <a:defRPr sz="2000">
                <a:solidFill>
                  <a:srgbClr val="888888"/>
                </a:solidFill>
              </a:defRPr>
            </a:lvl1pPr>
            <a:lvl2pPr marL="457200" indent="0" rtl="0">
              <a:spcBef>
                <a:spcPts val="0"/>
              </a:spcBef>
              <a:buClr>
                <a:srgbClr val="888888"/>
              </a:buClr>
              <a:buFont typeface="Questrial"/>
              <a:buNone/>
              <a:defRPr sz="1800">
                <a:solidFill>
                  <a:srgbClr val="888888"/>
                </a:solidFill>
              </a:defRPr>
            </a:lvl2pPr>
            <a:lvl3pPr marL="914400" indent="0" rtl="0">
              <a:spcBef>
                <a:spcPts val="0"/>
              </a:spcBef>
              <a:buClr>
                <a:srgbClr val="888888"/>
              </a:buClr>
              <a:buFont typeface="Questrial"/>
              <a:buNone/>
              <a:defRPr sz="1600">
                <a:solidFill>
                  <a:srgbClr val="888888"/>
                </a:solidFill>
              </a:defRPr>
            </a:lvl3pPr>
            <a:lvl4pPr marL="1371600" indent="0" rtl="0">
              <a:spcBef>
                <a:spcPts val="0"/>
              </a:spcBef>
              <a:buClr>
                <a:srgbClr val="888888"/>
              </a:buClr>
              <a:buFont typeface="Questrial"/>
              <a:buNone/>
              <a:defRPr sz="1400">
                <a:solidFill>
                  <a:srgbClr val="888888"/>
                </a:solidFill>
              </a:defRPr>
            </a:lvl4pPr>
            <a:lvl5pPr marL="1828800" indent="0" rtl="0">
              <a:spcBef>
                <a:spcPts val="0"/>
              </a:spcBef>
              <a:buClr>
                <a:srgbClr val="888888"/>
              </a:buClr>
              <a:buFont typeface="Questrial"/>
              <a:buNone/>
              <a:defRPr sz="1400">
                <a:solidFill>
                  <a:srgbClr val="888888"/>
                </a:solidFill>
              </a:defRPr>
            </a:lvl5pPr>
            <a:lvl6pPr marL="2286000" indent="0" rtl="0">
              <a:spcBef>
                <a:spcPts val="0"/>
              </a:spcBef>
              <a:buClr>
                <a:srgbClr val="888888"/>
              </a:buClr>
              <a:buFont typeface="Questrial"/>
              <a:buNone/>
              <a:defRPr sz="1400">
                <a:solidFill>
                  <a:srgbClr val="888888"/>
                </a:solidFill>
              </a:defRPr>
            </a:lvl6pPr>
            <a:lvl7pPr marL="2743200" indent="0" rtl="0">
              <a:spcBef>
                <a:spcPts val="0"/>
              </a:spcBef>
              <a:buClr>
                <a:srgbClr val="888888"/>
              </a:buClr>
              <a:buFont typeface="Questrial"/>
              <a:buNone/>
              <a:defRPr sz="1400">
                <a:solidFill>
                  <a:srgbClr val="888888"/>
                </a:solidFill>
              </a:defRPr>
            </a:lvl7pPr>
            <a:lvl8pPr marL="3200400" indent="0" rtl="0">
              <a:spcBef>
                <a:spcPts val="0"/>
              </a:spcBef>
              <a:buClr>
                <a:srgbClr val="888888"/>
              </a:buClr>
              <a:buFont typeface="Questrial"/>
              <a:buNone/>
              <a:defRPr sz="1400">
                <a:solidFill>
                  <a:srgbClr val="888888"/>
                </a:solidFill>
              </a:defRPr>
            </a:lvl8pPr>
            <a:lvl9pPr marL="3657600" indent="0" rtl="0">
              <a:spcBef>
                <a:spcPts val="0"/>
              </a:spcBef>
              <a:buClr>
                <a:srgbClr val="888888"/>
              </a:buClr>
              <a:buFont typeface="Questrial"/>
              <a:buNone/>
              <a:defRPr sz="1400">
                <a:solidFill>
                  <a:srgbClr val="888888"/>
                </a:solidFill>
              </a:defRPr>
            </a:lvl9pPr>
          </a:lstStyle>
          <a:p>
            <a:endParaRPr/>
          </a:p>
        </p:txBody>
      </p:sp>
      <p:sp>
        <p:nvSpPr>
          <p:cNvPr id="110" name="Shape 110"/>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11" name="Shape 111"/>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12" name="Shape 112"/>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2983545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15" name="Shape 11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16" name="Shape 116"/>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17" name="Shape 11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18" name="Shape 118"/>
          <p:cNvSpPr txBox="1">
            <a:spLocks noGrp="1"/>
          </p:cNvSpPr>
          <p:nvPr>
            <p:ph type="body" idx="1"/>
          </p:nvPr>
        </p:nvSpPr>
        <p:spPr>
          <a:xfrm>
            <a:off x="1042419" y="2313433"/>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119" name="Shape 119"/>
          <p:cNvSpPr txBox="1">
            <a:spLocks noGrp="1"/>
          </p:cNvSpPr>
          <p:nvPr>
            <p:ph type="body" idx="2"/>
          </p:nvPr>
        </p:nvSpPr>
        <p:spPr>
          <a:xfrm>
            <a:off x="4645154" y="2313433"/>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Tree>
    <p:extLst>
      <p:ext uri="{BB962C8B-B14F-4D97-AF65-F5344CB8AC3E}">
        <p14:creationId xmlns:p14="http://schemas.microsoft.com/office/powerpoint/2010/main" val="22992834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body" idx="1"/>
          </p:nvPr>
        </p:nvSpPr>
        <p:spPr>
          <a:xfrm>
            <a:off x="1412111" y="2316008"/>
            <a:ext cx="3057147"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sz="2400" b="1">
                <a:solidFill>
                  <a:schemeClr val="accent1"/>
                </a:solidFill>
              </a:defRPr>
            </a:lvl1pPr>
            <a:lvl2pPr marL="457200" indent="0" rtl="0">
              <a:spcBef>
                <a:spcPts val="0"/>
              </a:spcBef>
              <a:buFont typeface="Questrial"/>
              <a:buNone/>
              <a:defRPr sz="2000" b="1"/>
            </a:lvl2pPr>
            <a:lvl3pPr marL="914400" indent="0" rtl="0">
              <a:spcBef>
                <a:spcPts val="0"/>
              </a:spcBef>
              <a:buFont typeface="Questrial"/>
              <a:buNone/>
              <a:defRPr sz="1800" b="1"/>
            </a:lvl3pPr>
            <a:lvl4pPr marL="1371600" indent="0" rtl="0">
              <a:spcBef>
                <a:spcPts val="0"/>
              </a:spcBef>
              <a:buFont typeface="Questrial"/>
              <a:buNone/>
              <a:defRPr sz="1600" b="1"/>
            </a:lvl4pPr>
            <a:lvl5pPr marL="1828800" indent="0" rtl="0">
              <a:spcBef>
                <a:spcPts val="0"/>
              </a:spcBef>
              <a:buFont typeface="Questrial"/>
              <a:buNone/>
              <a:defRPr sz="1600" b="1"/>
            </a:lvl5pPr>
            <a:lvl6pPr marL="2286000" indent="0" rtl="0">
              <a:spcBef>
                <a:spcPts val="0"/>
              </a:spcBef>
              <a:buFont typeface="Questrial"/>
              <a:buNone/>
              <a:defRPr sz="1600" b="1"/>
            </a:lvl6pPr>
            <a:lvl7pPr marL="2743200" indent="0" rtl="0">
              <a:spcBef>
                <a:spcPts val="0"/>
              </a:spcBef>
              <a:buFont typeface="Questrial"/>
              <a:buNone/>
              <a:defRPr sz="1600" b="1"/>
            </a:lvl7pPr>
            <a:lvl8pPr marL="3200400" indent="0" rtl="0">
              <a:spcBef>
                <a:spcPts val="0"/>
              </a:spcBef>
              <a:buFont typeface="Questrial"/>
              <a:buNone/>
              <a:defRPr sz="1600" b="1"/>
            </a:lvl8pPr>
            <a:lvl9pPr marL="3657600" indent="0" rtl="0">
              <a:spcBef>
                <a:spcPts val="0"/>
              </a:spcBef>
              <a:buFont typeface="Questrial"/>
              <a:buNone/>
              <a:defRPr sz="1600" b="1"/>
            </a:lvl9pPr>
          </a:lstStyle>
          <a:p>
            <a:endParaRPr/>
          </a:p>
        </p:txBody>
      </p:sp>
      <p:sp>
        <p:nvSpPr>
          <p:cNvPr id="123" name="Shape 123"/>
          <p:cNvSpPr txBox="1">
            <a:spLocks noGrp="1"/>
          </p:cNvSpPr>
          <p:nvPr>
            <p:ph type="body" idx="2"/>
          </p:nvPr>
        </p:nvSpPr>
        <p:spPr>
          <a:xfrm>
            <a:off x="1041723" y="2974693"/>
            <a:ext cx="3419855" cy="2835796"/>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24" name="Shape 124"/>
          <p:cNvSpPr txBox="1">
            <a:spLocks noGrp="1"/>
          </p:cNvSpPr>
          <p:nvPr>
            <p:ph type="body" idx="3"/>
          </p:nvPr>
        </p:nvSpPr>
        <p:spPr>
          <a:xfrm>
            <a:off x="5011837" y="2316009"/>
            <a:ext cx="3055716"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sz="2400" b="1">
                <a:solidFill>
                  <a:schemeClr val="accent1"/>
                </a:solidFill>
              </a:defRPr>
            </a:lvl1pPr>
            <a:lvl2pPr marL="457200" indent="0" rtl="0">
              <a:spcBef>
                <a:spcPts val="0"/>
              </a:spcBef>
              <a:buFont typeface="Questrial"/>
              <a:buNone/>
              <a:defRPr sz="2000" b="1"/>
            </a:lvl2pPr>
            <a:lvl3pPr marL="914400" indent="0" rtl="0">
              <a:spcBef>
                <a:spcPts val="0"/>
              </a:spcBef>
              <a:buFont typeface="Questrial"/>
              <a:buNone/>
              <a:defRPr sz="1800" b="1"/>
            </a:lvl3pPr>
            <a:lvl4pPr marL="1371600" indent="0" rtl="0">
              <a:spcBef>
                <a:spcPts val="0"/>
              </a:spcBef>
              <a:buFont typeface="Questrial"/>
              <a:buNone/>
              <a:defRPr sz="1600" b="1"/>
            </a:lvl4pPr>
            <a:lvl5pPr marL="1828800" indent="0" rtl="0">
              <a:spcBef>
                <a:spcPts val="0"/>
              </a:spcBef>
              <a:buFont typeface="Questrial"/>
              <a:buNone/>
              <a:defRPr sz="1600" b="1"/>
            </a:lvl5pPr>
            <a:lvl6pPr marL="2286000" indent="0" rtl="0">
              <a:spcBef>
                <a:spcPts val="0"/>
              </a:spcBef>
              <a:buFont typeface="Questrial"/>
              <a:buNone/>
              <a:defRPr sz="1600" b="1"/>
            </a:lvl6pPr>
            <a:lvl7pPr marL="2743200" indent="0" rtl="0">
              <a:spcBef>
                <a:spcPts val="0"/>
              </a:spcBef>
              <a:buFont typeface="Questrial"/>
              <a:buNone/>
              <a:defRPr sz="1600" b="1"/>
            </a:lvl7pPr>
            <a:lvl8pPr marL="3200400" indent="0" rtl="0">
              <a:spcBef>
                <a:spcPts val="0"/>
              </a:spcBef>
              <a:buFont typeface="Questrial"/>
              <a:buNone/>
              <a:defRPr sz="1600" b="1"/>
            </a:lvl8pPr>
            <a:lvl9pPr marL="3657600" indent="0" rtl="0">
              <a:spcBef>
                <a:spcPts val="0"/>
              </a:spcBef>
              <a:buFont typeface="Questrial"/>
              <a:buNone/>
              <a:defRPr sz="1600" b="1"/>
            </a:lvl9pPr>
          </a:lstStyle>
          <a:p>
            <a:endParaRPr/>
          </a:p>
        </p:txBody>
      </p:sp>
      <p:sp>
        <p:nvSpPr>
          <p:cNvPr id="125" name="Shape 125"/>
          <p:cNvSpPr txBox="1">
            <a:spLocks noGrp="1"/>
          </p:cNvSpPr>
          <p:nvPr>
            <p:ph type="body" idx="4"/>
          </p:nvPr>
        </p:nvSpPr>
        <p:spPr>
          <a:xfrm>
            <a:off x="4645154" y="2974693"/>
            <a:ext cx="3419855" cy="2835796"/>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26" name="Shape 126"/>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27" name="Shape 127"/>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28" name="Shape 128"/>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434795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1" name="Shape 131"/>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32" name="Shape 132"/>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33" name="Shape 133"/>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23198149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4"/>
        <p:cNvGrpSpPr/>
        <p:nvPr/>
      </p:nvGrpSpPr>
      <p:grpSpPr>
        <a:xfrm>
          <a:off x="0" y="0"/>
          <a:ext cx="0" cy="0"/>
          <a:chOff x="0" y="0"/>
          <a:chExt cx="0" cy="0"/>
        </a:xfrm>
      </p:grpSpPr>
      <p:sp>
        <p:nvSpPr>
          <p:cNvPr id="135" name="Shape 13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36" name="Shape 136"/>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37" name="Shape 13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00711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pPr/>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880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8"/>
        <p:cNvGrpSpPr/>
        <p:nvPr/>
      </p:nvGrpSpPr>
      <p:grpSpPr>
        <a:xfrm>
          <a:off x="0" y="0"/>
          <a:ext cx="0" cy="0"/>
          <a:chOff x="0" y="0"/>
          <a:chExt cx="0" cy="0"/>
        </a:xfrm>
      </p:grpSpPr>
      <p:grpSp>
        <p:nvGrpSpPr>
          <p:cNvPr id="139" name="Shape 139"/>
          <p:cNvGrpSpPr/>
          <p:nvPr/>
        </p:nvGrpSpPr>
        <p:grpSpPr>
          <a:xfrm>
            <a:off x="-644958" y="0"/>
            <a:ext cx="10458653" cy="7117070"/>
            <a:chOff x="-644958" y="0"/>
            <a:chExt cx="10458653" cy="7117070"/>
          </a:xfrm>
        </p:grpSpPr>
        <p:grpSp>
          <p:nvGrpSpPr>
            <p:cNvPr id="140" name="Shape 140"/>
            <p:cNvGrpSpPr/>
            <p:nvPr/>
          </p:nvGrpSpPr>
          <p:grpSpPr>
            <a:xfrm>
              <a:off x="0" y="0"/>
              <a:ext cx="9144000" cy="6858000"/>
              <a:chOff x="0" y="0"/>
              <a:chExt cx="9144000" cy="6858000"/>
            </a:xfrm>
          </p:grpSpPr>
          <p:grpSp>
            <p:nvGrpSpPr>
              <p:cNvPr id="141" name="Shape 141"/>
              <p:cNvGrpSpPr/>
              <p:nvPr/>
            </p:nvGrpSpPr>
            <p:grpSpPr>
              <a:xfrm>
                <a:off x="0" y="0"/>
                <a:ext cx="2514599" cy="6858000"/>
                <a:chOff x="0" y="0"/>
                <a:chExt cx="2514599" cy="6858000"/>
              </a:xfrm>
            </p:grpSpPr>
            <p:sp>
              <p:nvSpPr>
                <p:cNvPr id="142" name="Shape 14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3" name="Shape 14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4" name="Shape 14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45" name="Shape 145"/>
              <p:cNvGrpSpPr/>
              <p:nvPr/>
            </p:nvGrpSpPr>
            <p:grpSpPr>
              <a:xfrm>
                <a:off x="422910" y="0"/>
                <a:ext cx="2514599" cy="6858000"/>
                <a:chOff x="0" y="0"/>
                <a:chExt cx="2514599" cy="6858000"/>
              </a:xfrm>
            </p:grpSpPr>
            <p:sp>
              <p:nvSpPr>
                <p:cNvPr id="146" name="Shape 14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7" name="Shape 14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8" name="Shape 14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49" name="Shape 149"/>
              <p:cNvGrpSpPr/>
              <p:nvPr/>
            </p:nvGrpSpPr>
            <p:grpSpPr>
              <a:xfrm rot="10800000">
                <a:off x="6629400" y="0"/>
                <a:ext cx="2514599" cy="6858000"/>
                <a:chOff x="0" y="0"/>
                <a:chExt cx="2514599" cy="6858000"/>
              </a:xfrm>
            </p:grpSpPr>
            <p:sp>
              <p:nvSpPr>
                <p:cNvPr id="150" name="Shape 15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1" name="Shape 15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2" name="Shape 15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53" name="Shape 15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4" name="Shape 15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5" name="Shape 15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56" name="Shape 15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7" name="Shape 15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5" name="Shape 16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6" name="Shape 166"/>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7" name="Shape 16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8" name="Shape 16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9" name="Shape 16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0" name="Shape 17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1" name="Shape 17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2" name="Shape 17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3" name="Shape 17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4" name="Shape 17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5" name="Shape 17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6" name="Shape 176"/>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7" name="Shape 177"/>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78" name="Shape 178"/>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9" name="Shape 17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0" name="Shape 180"/>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81" name="Shape 181"/>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82" name="Shape 182"/>
          <p:cNvSpPr/>
          <p:nvPr/>
        </p:nvSpPr>
        <p:spPr>
          <a:xfrm>
            <a:off x="905570" y="601889"/>
            <a:ext cx="3562257" cy="564844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3" name="Shape 183"/>
          <p:cNvSpPr txBox="1">
            <a:spLocks noGrp="1"/>
          </p:cNvSpPr>
          <p:nvPr>
            <p:ph type="body" idx="1"/>
          </p:nvPr>
        </p:nvSpPr>
        <p:spPr>
          <a:xfrm>
            <a:off x="1145896" y="856529"/>
            <a:ext cx="3090440" cy="5150733"/>
          </a:xfrm>
          <a:prstGeom prst="rect">
            <a:avLst/>
          </a:prstGeom>
          <a:noFill/>
          <a:ln>
            <a:noFill/>
          </a:ln>
        </p:spPr>
        <p:txBody>
          <a:bodyPr lIns="91425" tIns="91425" rIns="91425" bIns="91425" anchor="t" anchorCtr="0"/>
          <a:lstStyle>
            <a:lvl1pPr rtl="0">
              <a:spcBef>
                <a:spcPts val="0"/>
              </a:spcBef>
              <a:defRPr sz="2400"/>
            </a:lvl1pPr>
            <a:lvl2pPr rtl="0">
              <a:spcBef>
                <a:spcPts val="0"/>
              </a:spcBef>
              <a:defRPr sz="2200"/>
            </a:lvl2pPr>
            <a:lvl3pPr rtl="0">
              <a:spcBef>
                <a:spcPts val="0"/>
              </a:spcBef>
              <a:defRPr sz="2000"/>
            </a:lvl3pPr>
            <a:lvl4pPr rtl="0">
              <a:spcBef>
                <a:spcPts val="0"/>
              </a:spcBef>
              <a:defRPr sz="1800"/>
            </a:lvl4pPr>
            <a:lvl5pPr rtl="0">
              <a:spcBef>
                <a:spcPts val="0"/>
              </a:spcBef>
              <a:defRPr sz="16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84" name="Shape 184"/>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5" name="Shape 185"/>
          <p:cNvSpPr txBox="1">
            <a:spLocks noGrp="1"/>
          </p:cNvSpPr>
          <p:nvPr>
            <p:ph type="ftr" idx="11"/>
          </p:nvPr>
        </p:nvSpPr>
        <p:spPr>
          <a:xfrm>
            <a:off x="4641448" y="5724841"/>
            <a:ext cx="3493664"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86" name="Shape 186"/>
          <p:cNvSpPr txBox="1">
            <a:spLocks noGrp="1"/>
          </p:cNvSpPr>
          <p:nvPr>
            <p:ph type="title"/>
          </p:nvPr>
        </p:nvSpPr>
        <p:spPr>
          <a:xfrm>
            <a:off x="4739835" y="2657433"/>
            <a:ext cx="3304571" cy="1463152"/>
          </a:xfrm>
          <a:prstGeom prst="rect">
            <a:avLst/>
          </a:prstGeom>
          <a:noFill/>
          <a:ln>
            <a:noFill/>
          </a:ln>
        </p:spPr>
        <p:txBody>
          <a:bodyPr lIns="91425" tIns="91425" rIns="91425" bIns="91425" anchor="b" anchorCtr="0"/>
          <a:lstStyle>
            <a:lvl1pPr algn="l" rtl="0">
              <a:spcBef>
                <a:spcPts val="0"/>
              </a:spcBef>
              <a:defRPr sz="28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7" name="Shape 187"/>
          <p:cNvSpPr txBox="1">
            <a:spLocks noGrp="1"/>
          </p:cNvSpPr>
          <p:nvPr>
            <p:ph type="body" idx="2"/>
          </p:nvPr>
        </p:nvSpPr>
        <p:spPr>
          <a:xfrm>
            <a:off x="4736593" y="4137000"/>
            <a:ext cx="3298784" cy="1517903"/>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sz="1600">
                <a:solidFill>
                  <a:srgbClr val="424242"/>
                </a:solidFill>
              </a:defRPr>
            </a:lvl1pPr>
            <a:lvl2pPr marL="457200" indent="0" rtl="0">
              <a:spcBef>
                <a:spcPts val="0"/>
              </a:spcBef>
              <a:buFont typeface="Questrial"/>
              <a:buNone/>
              <a:defRPr sz="1200"/>
            </a:lvl2pPr>
            <a:lvl3pPr marL="914400" indent="0" rtl="0">
              <a:spcBef>
                <a:spcPts val="0"/>
              </a:spcBef>
              <a:buFont typeface="Questrial"/>
              <a:buNone/>
              <a:defRPr sz="1000"/>
            </a:lvl3pPr>
            <a:lvl4pPr marL="1371600" indent="0" rtl="0">
              <a:spcBef>
                <a:spcPts val="0"/>
              </a:spcBef>
              <a:buFont typeface="Questrial"/>
              <a:buNone/>
              <a:defRPr sz="900"/>
            </a:lvl4pPr>
            <a:lvl5pPr marL="1828800" indent="0" rtl="0">
              <a:spcBef>
                <a:spcPts val="0"/>
              </a:spcBef>
              <a:buFont typeface="Questrial"/>
              <a:buNone/>
              <a:defRPr sz="900"/>
            </a:lvl5pPr>
            <a:lvl6pPr marL="2286000" indent="0" rtl="0">
              <a:spcBef>
                <a:spcPts val="0"/>
              </a:spcBef>
              <a:buFont typeface="Questrial"/>
              <a:buNone/>
              <a:defRPr sz="900"/>
            </a:lvl6pPr>
            <a:lvl7pPr marL="2743200" indent="0" rtl="0">
              <a:spcBef>
                <a:spcPts val="0"/>
              </a:spcBef>
              <a:buFont typeface="Questrial"/>
              <a:buNone/>
              <a:defRPr sz="900"/>
            </a:lvl7pPr>
            <a:lvl8pPr marL="3200400" indent="0" rtl="0">
              <a:spcBef>
                <a:spcPts val="0"/>
              </a:spcBef>
              <a:buFont typeface="Questrial"/>
              <a:buNone/>
              <a:defRPr sz="900"/>
            </a:lvl8pPr>
            <a:lvl9pPr marL="3657600" indent="0" rtl="0">
              <a:spcBef>
                <a:spcPts val="0"/>
              </a:spcBef>
              <a:buFont typeface="Questrial"/>
              <a:buNone/>
              <a:defRPr sz="900"/>
            </a:lvl9pPr>
          </a:lstStyle>
          <a:p>
            <a:endParaRPr/>
          </a:p>
        </p:txBody>
      </p:sp>
    </p:spTree>
    <p:extLst>
      <p:ext uri="{BB962C8B-B14F-4D97-AF65-F5344CB8AC3E}">
        <p14:creationId xmlns:p14="http://schemas.microsoft.com/office/powerpoint/2010/main" val="1651074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8"/>
        <p:cNvGrpSpPr/>
        <p:nvPr/>
      </p:nvGrpSpPr>
      <p:grpSpPr>
        <a:xfrm>
          <a:off x="0" y="0"/>
          <a:ext cx="0" cy="0"/>
          <a:chOff x="0" y="0"/>
          <a:chExt cx="0" cy="0"/>
        </a:xfrm>
      </p:grpSpPr>
      <p:grpSp>
        <p:nvGrpSpPr>
          <p:cNvPr id="189" name="Shape 189"/>
          <p:cNvGrpSpPr/>
          <p:nvPr/>
        </p:nvGrpSpPr>
        <p:grpSpPr>
          <a:xfrm>
            <a:off x="-644958" y="0"/>
            <a:ext cx="10458653" cy="7117070"/>
            <a:chOff x="-644958" y="0"/>
            <a:chExt cx="10458653" cy="7117070"/>
          </a:xfrm>
        </p:grpSpPr>
        <p:grpSp>
          <p:nvGrpSpPr>
            <p:cNvPr id="190" name="Shape 190"/>
            <p:cNvGrpSpPr/>
            <p:nvPr/>
          </p:nvGrpSpPr>
          <p:grpSpPr>
            <a:xfrm>
              <a:off x="0" y="0"/>
              <a:ext cx="9144000" cy="6858000"/>
              <a:chOff x="0" y="0"/>
              <a:chExt cx="9144000" cy="6858000"/>
            </a:xfrm>
          </p:grpSpPr>
          <p:grpSp>
            <p:nvGrpSpPr>
              <p:cNvPr id="191" name="Shape 191"/>
              <p:cNvGrpSpPr/>
              <p:nvPr/>
            </p:nvGrpSpPr>
            <p:grpSpPr>
              <a:xfrm>
                <a:off x="0" y="0"/>
                <a:ext cx="2514599" cy="6858000"/>
                <a:chOff x="0" y="0"/>
                <a:chExt cx="2514599" cy="6858000"/>
              </a:xfrm>
            </p:grpSpPr>
            <p:sp>
              <p:nvSpPr>
                <p:cNvPr id="192" name="Shape 19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3" name="Shape 19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4" name="Shape 19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95" name="Shape 195"/>
              <p:cNvGrpSpPr/>
              <p:nvPr/>
            </p:nvGrpSpPr>
            <p:grpSpPr>
              <a:xfrm>
                <a:off x="422910" y="0"/>
                <a:ext cx="2514599" cy="6858000"/>
                <a:chOff x="0" y="0"/>
                <a:chExt cx="2514599" cy="6858000"/>
              </a:xfrm>
            </p:grpSpPr>
            <p:sp>
              <p:nvSpPr>
                <p:cNvPr id="196" name="Shape 19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7" name="Shape 19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8" name="Shape 19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99" name="Shape 199"/>
              <p:cNvGrpSpPr/>
              <p:nvPr/>
            </p:nvGrpSpPr>
            <p:grpSpPr>
              <a:xfrm rot="10800000">
                <a:off x="6629400" y="0"/>
                <a:ext cx="2514599" cy="6858000"/>
                <a:chOff x="0" y="0"/>
                <a:chExt cx="2514599" cy="6858000"/>
              </a:xfrm>
            </p:grpSpPr>
            <p:sp>
              <p:nvSpPr>
                <p:cNvPr id="200" name="Shape 20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1" name="Shape 20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2" name="Shape 20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03" name="Shape 20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4" name="Shape 20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5" name="Shape 20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06" name="Shape 20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7" name="Shape 20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8" name="Shape 20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9" name="Shape 20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0" name="Shape 21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1" name="Shape 21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2" name="Shape 21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3" name="Shape 21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4" name="Shape 21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5" name="Shape 21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6" name="Shape 216"/>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7" name="Shape 21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8" name="Shape 21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9" name="Shape 21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0" name="Shape 22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1" name="Shape 22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2" name="Shape 22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3" name="Shape 22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4" name="Shape 22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5" name="Shape 22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6" name="Shape 226"/>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7" name="Shape 227"/>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28" name="Shape 228"/>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9" name="Shape 22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0" name="Shape 230"/>
          <p:cNvSpPr/>
          <p:nvPr/>
        </p:nvSpPr>
        <p:spPr>
          <a:xfrm>
            <a:off x="905570" y="601889"/>
            <a:ext cx="3562257" cy="5648445"/>
          </a:xfrm>
          <a:prstGeom prst="rect">
            <a:avLst/>
          </a:prstGeom>
          <a:solidFill>
            <a:srgbClr val="FFFFFF"/>
          </a:solidFill>
          <a:ln w="9525" cap="flat" cmpd="sng">
            <a:solidFill>
              <a:srgbClr val="1E1E16"/>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1" name="Shape 231"/>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2" name="Shape 232"/>
          <p:cNvSpPr txBox="1">
            <a:spLocks noGrp="1"/>
          </p:cNvSpPr>
          <p:nvPr>
            <p:ph type="title"/>
          </p:nvPr>
        </p:nvSpPr>
        <p:spPr>
          <a:xfrm>
            <a:off x="4734426" y="2660909"/>
            <a:ext cx="3300983" cy="1463039"/>
          </a:xfrm>
          <a:prstGeom prst="rect">
            <a:avLst/>
          </a:prstGeom>
          <a:noFill/>
          <a:ln>
            <a:noFill/>
          </a:ln>
        </p:spPr>
        <p:txBody>
          <a:bodyPr lIns="91425" tIns="91425" rIns="91425" bIns="91425" anchor="b" anchorCtr="0"/>
          <a:lstStyle>
            <a:lvl1pPr algn="l" rtl="0">
              <a:spcBef>
                <a:spcPts val="0"/>
              </a:spcBef>
              <a:defRPr sz="28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3" name="Shape 233"/>
          <p:cNvSpPr>
            <a:spLocks noGrp="1"/>
          </p:cNvSpPr>
          <p:nvPr>
            <p:ph type="pic" idx="2"/>
          </p:nvPr>
        </p:nvSpPr>
        <p:spPr>
          <a:xfrm>
            <a:off x="1005211" y="693801"/>
            <a:ext cx="3359623" cy="5468111"/>
          </a:xfrm>
          <a:prstGeom prst="rect">
            <a:avLst/>
          </a:prstGeom>
          <a:noFill/>
          <a:ln>
            <a:noFill/>
          </a:ln>
        </p:spPr>
        <p:txBody>
          <a:bodyPr lIns="91425" tIns="91425" rIns="91425" bIns="91425" anchor="ctr" anchorCtr="0"/>
          <a:lstStyle>
            <a:lvl1pPr marL="0" marR="0" indent="0" algn="r" rtl="0">
              <a:spcBef>
                <a:spcPts val="0"/>
              </a:spcBef>
              <a:buClr>
                <a:schemeClr val="accent1"/>
              </a:buClr>
              <a:buFont typeface="Questrial"/>
              <a:buNone/>
              <a:defRPr sz="3200" b="0" i="0" u="none" strike="noStrike" cap="none" baseline="0">
                <a:solidFill>
                  <a:schemeClr val="accent1"/>
                </a:solidFill>
                <a:latin typeface="Questrial"/>
                <a:ea typeface="Questrial"/>
                <a:cs typeface="Questrial"/>
                <a:sym typeface="Questrial"/>
              </a:defRPr>
            </a:lvl1pPr>
            <a:lvl2pPr marL="457200" marR="0" indent="0" algn="l" rtl="0">
              <a:spcBef>
                <a:spcPts val="0"/>
              </a:spcBef>
              <a:buClr>
                <a:schemeClr val="dk1"/>
              </a:buClr>
              <a:buFont typeface="Questrial"/>
              <a:buNone/>
              <a:defRPr sz="2800" b="0" i="0" u="none" strike="noStrike" cap="none" baseline="0">
                <a:solidFill>
                  <a:schemeClr val="dk1"/>
                </a:solidFill>
                <a:latin typeface="Questrial"/>
                <a:ea typeface="Questrial"/>
                <a:cs typeface="Questrial"/>
                <a:sym typeface="Questrial"/>
              </a:defRPr>
            </a:lvl2pPr>
            <a:lvl3pPr marL="914400" marR="0" indent="0" algn="l" rtl="0">
              <a:spcBef>
                <a:spcPts val="0"/>
              </a:spcBef>
              <a:buClr>
                <a:schemeClr val="dk1"/>
              </a:buClr>
              <a:buFont typeface="Questrial"/>
              <a:buNone/>
              <a:defRPr sz="2400" b="0" i="0" u="none" strike="noStrike" cap="none" baseline="0">
                <a:solidFill>
                  <a:schemeClr val="dk1"/>
                </a:solidFill>
                <a:latin typeface="Questrial"/>
                <a:ea typeface="Questrial"/>
                <a:cs typeface="Questrial"/>
                <a:sym typeface="Questrial"/>
              </a:defRPr>
            </a:lvl3pPr>
            <a:lvl4pPr marL="13716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4pPr>
            <a:lvl5pPr marL="18288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5pPr>
            <a:lvl6pPr marL="22860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6pPr>
            <a:lvl7pPr marL="27432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7pPr>
            <a:lvl8pPr marL="32004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8pPr>
            <a:lvl9pPr marL="36576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9pPr>
          </a:lstStyle>
          <a:p>
            <a:endParaRPr/>
          </a:p>
        </p:txBody>
      </p:sp>
      <p:sp>
        <p:nvSpPr>
          <p:cNvPr id="234" name="Shape 234"/>
          <p:cNvSpPr txBox="1">
            <a:spLocks noGrp="1"/>
          </p:cNvSpPr>
          <p:nvPr>
            <p:ph type="body" idx="1"/>
          </p:nvPr>
        </p:nvSpPr>
        <p:spPr>
          <a:xfrm>
            <a:off x="4734631" y="4133087"/>
            <a:ext cx="3300572" cy="1519560"/>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sz="1600">
                <a:solidFill>
                  <a:srgbClr val="424242"/>
                </a:solidFill>
              </a:defRPr>
            </a:lvl1pPr>
            <a:lvl2pPr marL="457200" indent="0" rtl="0">
              <a:spcBef>
                <a:spcPts val="0"/>
              </a:spcBef>
              <a:buFont typeface="Questrial"/>
              <a:buNone/>
              <a:defRPr sz="1200"/>
            </a:lvl2pPr>
            <a:lvl3pPr marL="914400" indent="0" rtl="0">
              <a:spcBef>
                <a:spcPts val="0"/>
              </a:spcBef>
              <a:buFont typeface="Questrial"/>
              <a:buNone/>
              <a:defRPr sz="1000"/>
            </a:lvl3pPr>
            <a:lvl4pPr marL="1371600" indent="0" rtl="0">
              <a:spcBef>
                <a:spcPts val="0"/>
              </a:spcBef>
              <a:buFont typeface="Questrial"/>
              <a:buNone/>
              <a:defRPr sz="900"/>
            </a:lvl4pPr>
            <a:lvl5pPr marL="1828800" indent="0" rtl="0">
              <a:spcBef>
                <a:spcPts val="0"/>
              </a:spcBef>
              <a:buFont typeface="Questrial"/>
              <a:buNone/>
              <a:defRPr sz="900"/>
            </a:lvl5pPr>
            <a:lvl6pPr marL="2286000" indent="0" rtl="0">
              <a:spcBef>
                <a:spcPts val="0"/>
              </a:spcBef>
              <a:buFont typeface="Questrial"/>
              <a:buNone/>
              <a:defRPr sz="900"/>
            </a:lvl6pPr>
            <a:lvl7pPr marL="2743200" indent="0" rtl="0">
              <a:spcBef>
                <a:spcPts val="0"/>
              </a:spcBef>
              <a:buFont typeface="Questrial"/>
              <a:buNone/>
              <a:defRPr sz="900"/>
            </a:lvl7pPr>
            <a:lvl8pPr marL="3200400" indent="0" rtl="0">
              <a:spcBef>
                <a:spcPts val="0"/>
              </a:spcBef>
              <a:buFont typeface="Questrial"/>
              <a:buNone/>
              <a:defRPr sz="900"/>
            </a:lvl8pPr>
            <a:lvl9pPr marL="3657600" indent="0" rtl="0">
              <a:spcBef>
                <a:spcPts val="0"/>
              </a:spcBef>
              <a:buFont typeface="Questrial"/>
              <a:buNone/>
              <a:defRPr sz="900"/>
            </a:lvl9pPr>
          </a:lstStyle>
          <a:p>
            <a:endParaRPr/>
          </a:p>
        </p:txBody>
      </p:sp>
      <p:sp>
        <p:nvSpPr>
          <p:cNvPr id="235" name="Shape 23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36" name="Shape 236"/>
          <p:cNvSpPr txBox="1">
            <a:spLocks noGrp="1"/>
          </p:cNvSpPr>
          <p:nvPr>
            <p:ph type="ftr" idx="11"/>
          </p:nvPr>
        </p:nvSpPr>
        <p:spPr>
          <a:xfrm>
            <a:off x="4641448" y="5724841"/>
            <a:ext cx="3493664"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37" name="Shape 23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698808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240" name="Shape 240"/>
          <p:cNvSpPr txBox="1">
            <a:spLocks noGrp="1"/>
          </p:cNvSpPr>
          <p:nvPr>
            <p:ph type="body" idx="1"/>
          </p:nvPr>
        </p:nvSpPr>
        <p:spPr>
          <a:xfrm rot="5400000">
            <a:off x="2677665" y="689481"/>
            <a:ext cx="3508977" cy="677731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241" name="Shape 241"/>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42" name="Shape 242"/>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43" name="Shape 243"/>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084109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rot="5400000">
            <a:off x="4981454" y="2678098"/>
            <a:ext cx="4780344" cy="1484453"/>
          </a:xfrm>
          <a:prstGeom prst="rect">
            <a:avLst/>
          </a:prstGeom>
          <a:noFill/>
          <a:ln>
            <a:noFill/>
          </a:ln>
        </p:spPr>
        <p:txBody>
          <a:bodyPr lIns="91425" tIns="91425" rIns="91425" bIns="91425" anchor="ctr"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246" name="Shape 246"/>
          <p:cNvSpPr txBox="1">
            <a:spLocks noGrp="1"/>
          </p:cNvSpPr>
          <p:nvPr>
            <p:ph type="body" idx="1"/>
          </p:nvPr>
        </p:nvSpPr>
        <p:spPr>
          <a:xfrm rot="5400000">
            <a:off x="1374975" y="708466"/>
            <a:ext cx="4780344" cy="5423704"/>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247" name="Shape 247"/>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48" name="Shape 248"/>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49" name="Shape 249"/>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22092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pPr/>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8910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pPr/>
              <a:t>10/12/2015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4382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pPr/>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7786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pPr/>
              <a:t>10/12/2015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3000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24271A48-F18A-45B3-BC05-1E27DA3F88AF}" type="datetimeFigureOut">
              <a:rPr lang="en-US" dirty="0"/>
              <a:pPr/>
              <a:t>10/12/2015</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243213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pPr/>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962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200"/>
            <a:fld id="{5DC5B261-8843-42D1-AAFC-05E20E2D9B97}" type="datetimeFigureOut">
              <a:rPr lang="en-US" dirty="0"/>
              <a:pPr defTabSz="457200"/>
              <a:t>10/12/2015</a:t>
            </a:fld>
            <a:endParaRPr lang="en-US" dirty="0"/>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dirty="0"/>
              <a:pPr defTabSz="45720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252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93"/>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5"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8"/>
            <a:ext cx="2133600" cy="365125"/>
          </a:xfrm>
          <a:prstGeom prst="rect">
            <a:avLst/>
          </a:prstGeom>
        </p:spPr>
        <p:txBody>
          <a:bodyPr vert="horz" lIns="91440" tIns="45720" rIns="91440" bIns="45720" rtlCol="0" anchor="ctr"/>
          <a:lstStyle>
            <a:lvl1pPr algn="r">
              <a:defRPr sz="1200">
                <a:solidFill>
                  <a:srgbClr val="FEFEFE"/>
                </a:solidFill>
              </a:defRPr>
            </a:lvl1pPr>
          </a:lstStyle>
          <a:p>
            <a:fld id="{57C5BCC0-5712-42A2-9714-70810B537B4D}" type="datetimeFigureOut">
              <a:rPr lang="en-US" smtClean="0"/>
              <a:pPr/>
              <a:t>10/12/2015</a:t>
            </a:fld>
            <a:endParaRPr lang="en-US"/>
          </a:p>
        </p:txBody>
      </p:sp>
      <p:sp>
        <p:nvSpPr>
          <p:cNvPr id="5" name="Footer Placeholder 4"/>
          <p:cNvSpPr>
            <a:spLocks noGrp="1"/>
          </p:cNvSpPr>
          <p:nvPr>
            <p:ph type="ftr" sz="quarter" idx="3"/>
          </p:nvPr>
        </p:nvSpPr>
        <p:spPr>
          <a:xfrm>
            <a:off x="4641448" y="5852166"/>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7"/>
            <a:ext cx="1332156" cy="365125"/>
          </a:xfrm>
          <a:prstGeom prst="rect">
            <a:avLst/>
          </a:prstGeom>
        </p:spPr>
        <p:txBody>
          <a:bodyPr vert="horz" lIns="91440" tIns="45720" rIns="91440" bIns="45720" rtlCol="0" anchor="ctr"/>
          <a:lstStyle>
            <a:lvl1pPr algn="l">
              <a:defRPr sz="1200">
                <a:solidFill>
                  <a:srgbClr val="FEFEFE"/>
                </a:solidFill>
              </a:defRPr>
            </a:lvl1pPr>
          </a:lstStyle>
          <a:p>
            <a:fld id="{29045A1D-E27F-4FEA-ABDB-4AF22D74ED3E}" type="slidenum">
              <a:rPr lang="en-US" smtClean="0"/>
              <a:pPr/>
              <a:t>‹#›</a:t>
            </a:fld>
            <a:endParaRPr lang="en-US"/>
          </a:p>
        </p:txBody>
      </p:sp>
    </p:spTree>
    <p:extLst>
      <p:ext uri="{BB962C8B-B14F-4D97-AF65-F5344CB8AC3E}">
        <p14:creationId xmlns:p14="http://schemas.microsoft.com/office/powerpoint/2010/main" val="40911607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C2F35E"/>
            </a:gs>
            <a:gs pos="62000">
              <a:srgbClr val="99BC52"/>
            </a:gs>
            <a:gs pos="100000">
              <a:srgbClr val="88A848"/>
            </a:gs>
          </a:gsLst>
          <a:lin ang="5400000" scaled="0"/>
        </a:gradFill>
        <a:effectLst/>
      </p:bgPr>
    </p:bg>
    <p:spTree>
      <p:nvGrpSpPr>
        <p:cNvPr id="1" name="Shape 4"/>
        <p:cNvGrpSpPr/>
        <p:nvPr/>
      </p:nvGrpSpPr>
      <p:grpSpPr>
        <a:xfrm>
          <a:off x="0" y="0"/>
          <a:ext cx="0" cy="0"/>
          <a:chOff x="0" y="0"/>
          <a:chExt cx="0" cy="0"/>
        </a:xfrm>
      </p:grpSpPr>
      <p:grpSp>
        <p:nvGrpSpPr>
          <p:cNvPr id="5" name="Shape 5"/>
          <p:cNvGrpSpPr/>
          <p:nvPr/>
        </p:nvGrpSpPr>
        <p:grpSpPr>
          <a:xfrm>
            <a:off x="-567351" y="0"/>
            <a:ext cx="10458653" cy="7117070"/>
            <a:chOff x="-644958" y="0"/>
            <a:chExt cx="10458653" cy="711707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2514599" cy="6858000"/>
                <a:chOff x="0" y="0"/>
                <a:chExt cx="2514599" cy="6858000"/>
              </a:xfrm>
            </p:grpSpPr>
            <p:sp>
              <p:nvSpPr>
                <p:cNvPr id="8" name="Shape 8"/>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 name="Shape 9"/>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0" name="Shape 10"/>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1" name="Shape 11"/>
              <p:cNvGrpSpPr/>
              <p:nvPr/>
            </p:nvGrpSpPr>
            <p:grpSpPr>
              <a:xfrm>
                <a:off x="422910" y="0"/>
                <a:ext cx="2514599" cy="6858000"/>
                <a:chOff x="0" y="0"/>
                <a:chExt cx="2514599" cy="6858000"/>
              </a:xfrm>
            </p:grpSpPr>
            <p:sp>
              <p:nvSpPr>
                <p:cNvPr id="12" name="Shape 1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3" name="Shape 1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 name="Shape 1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5" name="Shape 15"/>
              <p:cNvGrpSpPr/>
              <p:nvPr/>
            </p:nvGrpSpPr>
            <p:grpSpPr>
              <a:xfrm rot="10800000">
                <a:off x="6629400" y="0"/>
                <a:ext cx="2514599" cy="6858000"/>
                <a:chOff x="0" y="0"/>
                <a:chExt cx="2514599" cy="6858000"/>
              </a:xfrm>
            </p:grpSpPr>
            <p:sp>
              <p:nvSpPr>
                <p:cNvPr id="16" name="Shape 1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 name="Shape 1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 name="Shape 1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9" name="Shape 19"/>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 name="Shape 20"/>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 name="Shape 21"/>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2" name="Shape 22"/>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 name="Shape 23"/>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4" name="Shape 24"/>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5" name="Shape 25"/>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6" name="Shape 26"/>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7" name="Shape 27"/>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 name="Shape 28"/>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9" name="Shape 29"/>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0" name="Shape 30"/>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1" name="Shape 31"/>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2" name="Shape 32"/>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3" name="Shape 33"/>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4" name="Shape 34"/>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5" name="Shape 35"/>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6" name="Shape 36"/>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7" name="Shape 37"/>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8" name="Shape 38"/>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9" name="Shape 39"/>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0" name="Shape 40"/>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1" name="Shape 41"/>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2" name="Shape 42"/>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3" name="Shape 43"/>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44" name="Shape 44"/>
          <p:cNvSpPr/>
          <p:nvPr/>
        </p:nvSpPr>
        <p:spPr>
          <a:xfrm>
            <a:off x="457200" y="333487"/>
            <a:ext cx="8229600" cy="6185646"/>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5" name="Shape 45"/>
          <p:cNvSpPr/>
          <p:nvPr/>
        </p:nvSpPr>
        <p:spPr>
          <a:xfrm>
            <a:off x="4561242" y="-21511"/>
            <a:ext cx="3679116" cy="699243"/>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6" name="Shape 46"/>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7" name="Shape 47"/>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sz="4000" b="0" i="0" u="none" strike="noStrike" cap="none" baseline="0">
                <a:solidFill>
                  <a:schemeClr val="accent1"/>
                </a:solidFill>
                <a:latin typeface="Questrial"/>
                <a:ea typeface="Questrial"/>
                <a:cs typeface="Questrial"/>
                <a:sym typeface="Questrial"/>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48" name="Shape 48"/>
          <p:cNvSpPr txBox="1">
            <a:spLocks noGrp="1"/>
          </p:cNvSpPr>
          <p:nvPr>
            <p:ph type="body" idx="1"/>
          </p:nvPr>
        </p:nvSpPr>
        <p:spPr>
          <a:xfrm>
            <a:off x="1043494" y="2323651"/>
            <a:ext cx="6777317" cy="3508977"/>
          </a:xfrm>
          <a:prstGeom prst="rect">
            <a:avLst/>
          </a:prstGeom>
          <a:noFill/>
          <a:ln>
            <a:noFill/>
          </a:ln>
        </p:spPr>
        <p:txBody>
          <a:bodyPr lIns="91425" tIns="91425" rIns="91425" bIns="91425" anchor="t" anchorCtr="0"/>
          <a:lstStyle>
            <a:lvl1pPr marL="342900" marR="0" indent="-163576" algn="l" rtl="0">
              <a:spcBef>
                <a:spcPts val="480"/>
              </a:spcBef>
              <a:buClr>
                <a:schemeClr val="accent1"/>
              </a:buClr>
              <a:buFont typeface="Questrial"/>
              <a:buChar char="○"/>
              <a:defRPr sz="2400" b="0" i="0" u="none" strike="noStrike" cap="none" baseline="0">
                <a:solidFill>
                  <a:schemeClr val="dk2"/>
                </a:solidFill>
                <a:latin typeface="Questrial"/>
                <a:ea typeface="Questrial"/>
                <a:cs typeface="Questrial"/>
                <a:sym typeface="Questrial"/>
              </a:defRPr>
            </a:lvl1pPr>
            <a:lvl2pPr marL="640080" marR="0" indent="-178308" algn="l" rtl="0">
              <a:spcBef>
                <a:spcPts val="440"/>
              </a:spcBef>
              <a:buClr>
                <a:schemeClr val="accent1"/>
              </a:buClr>
              <a:buFont typeface="Questrial"/>
              <a:buChar char="○"/>
              <a:defRPr sz="2200" b="0" i="0" u="none" strike="noStrike" cap="none" baseline="0">
                <a:solidFill>
                  <a:schemeClr val="dk2"/>
                </a:solidFill>
                <a:latin typeface="Questrial"/>
                <a:ea typeface="Questrial"/>
                <a:cs typeface="Questrial"/>
                <a:sym typeface="Questrial"/>
              </a:defRPr>
            </a:lvl2pPr>
            <a:lvl3pPr marL="914400" marR="0" indent="-132080" algn="l" rtl="0">
              <a:spcBef>
                <a:spcPts val="400"/>
              </a:spcBef>
              <a:buClr>
                <a:schemeClr val="accent1"/>
              </a:buClr>
              <a:buFont typeface="Questrial"/>
              <a:buChar char="○"/>
              <a:defRPr sz="2000" b="0" i="0" u="none" strike="noStrike" cap="none" baseline="0">
                <a:solidFill>
                  <a:schemeClr val="dk2"/>
                </a:solidFill>
                <a:latin typeface="Questrial"/>
                <a:ea typeface="Questrial"/>
                <a:cs typeface="Questrial"/>
                <a:sym typeface="Questrial"/>
              </a:defRPr>
            </a:lvl3pPr>
            <a:lvl4pPr marL="1124712" marR="0" indent="-148844" algn="l" rtl="0">
              <a:spcBef>
                <a:spcPts val="360"/>
              </a:spcBef>
              <a:buClr>
                <a:schemeClr val="accent1"/>
              </a:buClr>
              <a:buFont typeface="Questrial"/>
              <a:buChar char="○"/>
              <a:defRPr sz="1800" b="0" i="0" u="none" strike="noStrike" cap="none" baseline="0">
                <a:solidFill>
                  <a:schemeClr val="dk2"/>
                </a:solidFill>
                <a:latin typeface="Questrial"/>
                <a:ea typeface="Questrial"/>
                <a:cs typeface="Questrial"/>
                <a:sym typeface="Questrial"/>
              </a:defRPr>
            </a:lvl4pPr>
            <a:lvl5pPr marL="1325880" marR="0" indent="-156464" algn="l" rtl="0">
              <a:spcBef>
                <a:spcPts val="320"/>
              </a:spcBef>
              <a:buClr>
                <a:schemeClr val="accent1"/>
              </a:buClr>
              <a:buFont typeface="Questrial"/>
              <a:buChar char="○"/>
              <a:defRPr sz="1600" b="0" i="0" u="none" strike="noStrike" cap="none" baseline="0">
                <a:solidFill>
                  <a:schemeClr val="dk2"/>
                </a:solidFill>
                <a:latin typeface="Questrial"/>
                <a:ea typeface="Questrial"/>
                <a:cs typeface="Questrial"/>
                <a:sym typeface="Questrial"/>
              </a:defRPr>
            </a:lvl5pPr>
            <a:lvl6pPr marL="1517904" marR="0" indent="-167639"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6pPr>
            <a:lvl7pPr marL="1719072" marR="0" indent="-165608"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7pPr>
            <a:lvl8pPr marL="1920240" marR="0" indent="-163575"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8pPr>
            <a:lvl9pPr marL="2121408" marR="0" indent="-161543"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9pPr>
          </a:lstStyle>
          <a:p>
            <a:endParaRPr/>
          </a:p>
        </p:txBody>
      </p:sp>
      <p:sp>
        <p:nvSpPr>
          <p:cNvPr id="49" name="Shape 49"/>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lang="en-US" kern="0">
              <a:rtl val="0"/>
            </a:endParaRPr>
          </a:p>
        </p:txBody>
      </p:sp>
      <p:sp>
        <p:nvSpPr>
          <p:cNvPr id="50" name="Shape 50"/>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lang="en-US" kern="0">
              <a:solidFill>
                <a:srgbClr val="94C600"/>
              </a:solidFill>
              <a:rtl val="0"/>
            </a:endParaRPr>
          </a:p>
        </p:txBody>
      </p:sp>
      <p:sp>
        <p:nvSpPr>
          <p:cNvPr id="51" name="Shape 51"/>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kern="0">
              <a:solidFill>
                <a:srgbClr val="FEFEFE"/>
              </a:solidFill>
              <a:latin typeface="Questrial"/>
              <a:ea typeface="Questrial"/>
              <a:cs typeface="Questrial"/>
              <a:sym typeface="Questrial"/>
              <a:rtl val="0"/>
            </a:endParaRPr>
          </a:p>
          <a:p>
            <a:pPr lvl="1"/>
            <a:endParaRPr lang="en-US" kern="0">
              <a:solidFill>
                <a:srgbClr val="000000"/>
              </a:solidFill>
              <a:latin typeface="Questrial"/>
              <a:ea typeface="Questrial"/>
              <a:cs typeface="Questrial"/>
              <a:sym typeface="Questrial"/>
              <a:rtl val="0"/>
            </a:endParaRPr>
          </a:p>
          <a:p>
            <a:pPr lvl="2"/>
            <a:endParaRPr lang="en-US" kern="0">
              <a:solidFill>
                <a:srgbClr val="000000"/>
              </a:solidFill>
              <a:latin typeface="Questrial"/>
              <a:ea typeface="Questrial"/>
              <a:cs typeface="Questrial"/>
              <a:sym typeface="Questrial"/>
              <a:rtl val="0"/>
            </a:endParaRPr>
          </a:p>
          <a:p>
            <a:pPr lvl="3"/>
            <a:endParaRPr lang="en-US" kern="0">
              <a:solidFill>
                <a:srgbClr val="000000"/>
              </a:solidFill>
              <a:latin typeface="Questrial"/>
              <a:ea typeface="Questrial"/>
              <a:cs typeface="Questrial"/>
              <a:sym typeface="Questrial"/>
              <a:rtl val="0"/>
            </a:endParaRPr>
          </a:p>
          <a:p>
            <a:pPr lvl="4"/>
            <a:endParaRPr lang="en-US" kern="0">
              <a:solidFill>
                <a:srgbClr val="000000"/>
              </a:solidFill>
              <a:latin typeface="Questrial"/>
              <a:ea typeface="Questrial"/>
              <a:cs typeface="Questrial"/>
              <a:sym typeface="Questrial"/>
              <a:rtl val="0"/>
            </a:endParaRPr>
          </a:p>
          <a:p>
            <a:pPr lvl="5"/>
            <a:endParaRPr lang="en-US" kern="0">
              <a:solidFill>
                <a:srgbClr val="000000"/>
              </a:solidFill>
              <a:latin typeface="Questrial"/>
              <a:ea typeface="Questrial"/>
              <a:cs typeface="Questrial"/>
              <a:sym typeface="Questrial"/>
              <a:rtl val="0"/>
            </a:endParaRPr>
          </a:p>
          <a:p>
            <a:pPr lvl="6"/>
            <a:endParaRPr lang="en-US" kern="0">
              <a:solidFill>
                <a:srgbClr val="000000"/>
              </a:solidFill>
              <a:latin typeface="Questrial"/>
              <a:ea typeface="Questrial"/>
              <a:cs typeface="Questrial"/>
              <a:sym typeface="Questrial"/>
              <a:rtl val="0"/>
            </a:endParaRPr>
          </a:p>
          <a:p>
            <a:pPr lvl="7"/>
            <a:endParaRPr lang="en-US" kern="0">
              <a:solidFill>
                <a:srgbClr val="000000"/>
              </a:solidFill>
              <a:latin typeface="Questrial"/>
              <a:ea typeface="Questrial"/>
              <a:cs typeface="Questrial"/>
              <a:sym typeface="Questrial"/>
              <a:rtl val="0"/>
            </a:endParaRPr>
          </a:p>
          <a:p>
            <a:pPr lvl="8"/>
            <a:endParaRPr lang="en-US" kern="0">
              <a:solidFill>
                <a:srgbClr val="000000"/>
              </a:solidFill>
              <a:latin typeface="Questrial"/>
              <a:ea typeface="Questrial"/>
              <a:cs typeface="Questrial"/>
              <a:sym typeface="Questrial"/>
              <a:rtl val="0"/>
            </a:endParaRPr>
          </a:p>
        </p:txBody>
      </p:sp>
    </p:spTree>
    <p:extLst>
      <p:ext uri="{BB962C8B-B14F-4D97-AF65-F5344CB8AC3E}">
        <p14:creationId xmlns:p14="http://schemas.microsoft.com/office/powerpoint/2010/main" val="431073725"/>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1.xml.rels><?xml version="1.0" encoding="UTF-8" standalone="yes"?>
<Relationships xmlns="http://schemas.openxmlformats.org/package/2006/relationships"><Relationship Id="rId3" Type="http://schemas.openxmlformats.org/officeDocument/2006/relationships/hyperlink" Target="http://www.savagechickens.com/2009/02/the-5-styles-of-parenting.html" TargetMode="External"/><Relationship Id="rId2" Type="http://schemas.openxmlformats.org/officeDocument/2006/relationships/notesSlide" Target="../notesSlides/notesSlide4.xml"/><Relationship Id="rId1" Type="http://schemas.openxmlformats.org/officeDocument/2006/relationships/slideLayout" Target="../slideLayouts/slideLayout28.xml"/><Relationship Id="rId6" Type="http://schemas.openxmlformats.org/officeDocument/2006/relationships/hyperlink" Target="http://blog.crazyegg.com/2013/01/08/how-to-sell-using-fear/" TargetMode="External"/><Relationship Id="rId5" Type="http://schemas.openxmlformats.org/officeDocument/2006/relationships/hyperlink" Target="http://crunchydomesticgoddess.com/wp-content/uploads/2010/05/milwaukeecosleepad.jpg" TargetMode="External"/><Relationship Id="rId4" Type="http://schemas.openxmlformats.org/officeDocument/2006/relationships/hyperlink" Target="http://neuroanthropology.net/2008/12/21/cosleeping-and-biological-imperatives-why-human-babies-do-not-and-should-not-sleep-alone/" TargetMode="External"/></Relationships>
</file>

<file path=ppt/slides/_rels/slide10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8.xml"/><Relationship Id="rId4" Type="http://schemas.openxmlformats.org/officeDocument/2006/relationships/image" Target="../media/image5.png"/></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5.xml.rels><?xml version="1.0" encoding="UTF-8" standalone="yes"?>
<Relationships xmlns="http://schemas.openxmlformats.org/package/2006/relationships"><Relationship Id="rId3" Type="http://schemas.openxmlformats.org/officeDocument/2006/relationships/hyperlink" Target="http://nationsreportcard.gov/science_2011/summary.asp?tab_id=tab2&amp;subtab_id=Tab_1#chart"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 Id="rId5" Type="http://schemas.openxmlformats.org/officeDocument/2006/relationships/hyperlink" Target="http://www.biostat.jhsph.edu/courses/bio653/misc/JMPer%20Cable%20Summer%2098%20Why%20is%20it%20called%20Regression.htm" TargetMode="External"/><Relationship Id="rId4" Type="http://schemas.openxmlformats.org/officeDocument/2006/relationships/hyperlink" Target="http://www.people.vcu.edu/~pdattalo/702SuppRead/MeasAssoc/Pearson's%20r%20no2.html"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9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BELLRINGER </a:t>
            </a:r>
            <a:endParaRPr lang="en-US" dirty="0">
              <a:latin typeface="+mn-lt"/>
            </a:endParaRPr>
          </a:p>
        </p:txBody>
      </p:sp>
      <p:sp>
        <p:nvSpPr>
          <p:cNvPr id="3" name="Content Placeholder 2"/>
          <p:cNvSpPr>
            <a:spLocks noGrp="1"/>
          </p:cNvSpPr>
          <p:nvPr>
            <p:ph idx="1"/>
          </p:nvPr>
        </p:nvSpPr>
        <p:spPr/>
        <p:txBody>
          <a:bodyPr>
            <a:normAutofit/>
          </a:bodyPr>
          <a:lstStyle/>
          <a:p>
            <a:r>
              <a:rPr lang="en-US" sz="2500" dirty="0" smtClean="0"/>
              <a:t>ON SCRAP PAPER: </a:t>
            </a:r>
          </a:p>
          <a:p>
            <a:r>
              <a:rPr lang="en-US" sz="2500" dirty="0" smtClean="0"/>
              <a:t>Write your name and today’s date.</a:t>
            </a:r>
          </a:p>
          <a:p>
            <a:endParaRPr lang="en-US" sz="2500" dirty="0"/>
          </a:p>
          <a:p>
            <a:r>
              <a:rPr lang="en-US" sz="2500" dirty="0" smtClean="0"/>
              <a:t>What do you remember about persuasion from last year? Think about the characteristics of persuasive writing and record what you remember. </a:t>
            </a:r>
            <a:endParaRPr lang="en-US" sz="2500" dirty="0"/>
          </a:p>
        </p:txBody>
      </p:sp>
    </p:spTree>
    <p:extLst>
      <p:ext uri="{BB962C8B-B14F-4D97-AF65-F5344CB8AC3E}">
        <p14:creationId xmlns:p14="http://schemas.microsoft.com/office/powerpoint/2010/main" val="2777445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44881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10400" cy="1143000"/>
          </a:xfrm>
        </p:spPr>
        <p:txBody>
          <a:bodyPr>
            <a:normAutofit/>
          </a:bodyPr>
          <a:lstStyle/>
          <a:p>
            <a:r>
              <a:rPr lang="en-US" sz="2500" dirty="0"/>
              <a:t>Circle the 8 factors which you believe matter to a young child’s success in school </a:t>
            </a:r>
          </a:p>
        </p:txBody>
      </p:sp>
      <p:sp>
        <p:nvSpPr>
          <p:cNvPr id="3" name="Content Placeholder 2"/>
          <p:cNvSpPr>
            <a:spLocks noGrp="1"/>
          </p:cNvSpPr>
          <p:nvPr>
            <p:ph sz="quarter" idx="13"/>
          </p:nvPr>
        </p:nvSpPr>
        <p:spPr>
          <a:xfrm>
            <a:off x="609600" y="1600199"/>
            <a:ext cx="8077200" cy="4267201"/>
          </a:xfrm>
        </p:spPr>
        <p:txBody>
          <a:bodyPr>
            <a:noAutofit/>
          </a:bodyPr>
          <a:lstStyle/>
          <a:p>
            <a:pPr lvl="0"/>
            <a:r>
              <a:rPr lang="en-US" sz="1600" dirty="0"/>
              <a:t>The child has highly educated parents.</a:t>
            </a:r>
          </a:p>
          <a:p>
            <a:pPr lvl="0"/>
            <a:r>
              <a:rPr lang="en-US" sz="1600" dirty="0"/>
              <a:t>The child’s family is intact.</a:t>
            </a:r>
          </a:p>
          <a:p>
            <a:pPr lvl="0"/>
            <a:r>
              <a:rPr lang="en-US" sz="1600" dirty="0"/>
              <a:t>The child’s parents have high socioeconomic status.</a:t>
            </a:r>
          </a:p>
          <a:p>
            <a:pPr lvl="0"/>
            <a:r>
              <a:rPr lang="en-US" sz="1600" dirty="0"/>
              <a:t>The child’s parents recently moved into a better neighborhood.</a:t>
            </a:r>
          </a:p>
          <a:p>
            <a:pPr lvl="0"/>
            <a:r>
              <a:rPr lang="en-US" sz="1600" dirty="0"/>
              <a:t>The child’s mother was thirty or older at the time of her first child’s birth.</a:t>
            </a:r>
          </a:p>
          <a:p>
            <a:pPr lvl="0"/>
            <a:r>
              <a:rPr lang="en-US" sz="1600" dirty="0"/>
              <a:t>The child’s mother didn’t work between birth and kindergarten.</a:t>
            </a:r>
          </a:p>
          <a:p>
            <a:pPr lvl="0"/>
            <a:r>
              <a:rPr lang="en-US" sz="1600" dirty="0"/>
              <a:t>The child had low </a:t>
            </a:r>
            <a:r>
              <a:rPr lang="en-US" sz="1600" dirty="0" smtClean="0"/>
              <a:t>birthweight.</a:t>
            </a:r>
            <a:endParaRPr lang="en-US" sz="1600" dirty="0"/>
          </a:p>
          <a:p>
            <a:pPr lvl="0"/>
            <a:r>
              <a:rPr lang="en-US" sz="1600" dirty="0"/>
              <a:t>The child attended Head </a:t>
            </a:r>
            <a:r>
              <a:rPr lang="en-US" sz="1600" dirty="0" smtClean="0"/>
              <a:t>Start (federally funded pre-K)</a:t>
            </a:r>
            <a:endParaRPr lang="en-US" sz="1600" dirty="0"/>
          </a:p>
          <a:p>
            <a:pPr lvl="0"/>
            <a:r>
              <a:rPr lang="en-US" sz="1600" dirty="0"/>
              <a:t>The child’s parents speak English in the home.</a:t>
            </a:r>
          </a:p>
          <a:p>
            <a:pPr lvl="0"/>
            <a:r>
              <a:rPr lang="en-US" sz="1600" dirty="0"/>
              <a:t>The child’s parents regularly take him to museums.</a:t>
            </a:r>
          </a:p>
          <a:p>
            <a:pPr lvl="0"/>
            <a:r>
              <a:rPr lang="en-US" sz="1600" dirty="0"/>
              <a:t>The child is adopted.</a:t>
            </a:r>
          </a:p>
          <a:p>
            <a:pPr lvl="0"/>
            <a:r>
              <a:rPr lang="en-US" sz="1600" dirty="0"/>
              <a:t>The child is regularly spanked.</a:t>
            </a:r>
          </a:p>
          <a:p>
            <a:pPr lvl="0"/>
            <a:r>
              <a:rPr lang="en-US" sz="1600" dirty="0"/>
              <a:t>The child’s parents are involved in the PTA.</a:t>
            </a:r>
          </a:p>
          <a:p>
            <a:pPr lvl="0"/>
            <a:r>
              <a:rPr lang="en-US" sz="1600" dirty="0"/>
              <a:t>The child frequently watches television.</a:t>
            </a:r>
          </a:p>
          <a:p>
            <a:pPr lvl="0"/>
            <a:r>
              <a:rPr lang="en-US" sz="1600" dirty="0"/>
              <a:t>The child has many books in his home.</a:t>
            </a:r>
          </a:p>
          <a:p>
            <a:pPr lvl="0"/>
            <a:r>
              <a:rPr lang="en-US" sz="1600" dirty="0"/>
              <a:t>The child’s parents read </a:t>
            </a:r>
            <a:r>
              <a:rPr lang="en-US" sz="1600" dirty="0" smtClean="0"/>
              <a:t>to </a:t>
            </a:r>
            <a:r>
              <a:rPr lang="en-US" sz="1600" dirty="0"/>
              <a:t>him nearly every day.</a:t>
            </a:r>
          </a:p>
        </p:txBody>
      </p:sp>
    </p:spTree>
    <p:extLst>
      <p:ext uri="{BB962C8B-B14F-4D97-AF65-F5344CB8AC3E}">
        <p14:creationId xmlns:p14="http://schemas.microsoft.com/office/powerpoint/2010/main" val="64501634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628779" y="838200"/>
            <a:ext cx="5886449" cy="1143000"/>
          </a:xfrm>
          <a:prstGeom prst="rect">
            <a:avLst/>
          </a:prstGeom>
          <a:noFill/>
          <a:ln>
            <a:noFill/>
          </a:ln>
        </p:spPr>
        <p:txBody>
          <a:bodyPr lIns="91425" tIns="45700" rIns="91425" bIns="45700" anchor="b" anchorCtr="0">
            <a:noAutofit/>
          </a:bodyPr>
          <a:lstStyle/>
          <a:p>
            <a:pPr algn="ctr">
              <a:buSzPct val="25000"/>
            </a:pPr>
            <a:r>
              <a:rPr lang="en-US" sz="2900" b="1"/>
              <a:t>Chapter 5:</a:t>
            </a:r>
            <a:br>
              <a:rPr lang="en-US" sz="2900" b="1"/>
            </a:br>
            <a:r>
              <a:rPr lang="en-US" sz="2900" b="1"/>
              <a:t>“What Makes a Perfect Parent?”</a:t>
            </a:r>
            <a:br>
              <a:rPr lang="en-US" sz="2900" b="1"/>
            </a:br>
            <a:r>
              <a:rPr lang="en-US" sz="2900" b="1">
                <a:solidFill>
                  <a:srgbClr val="7030A0"/>
                </a:solidFill>
              </a:rPr>
              <a:t>Here’s the backstory…</a:t>
            </a:r>
          </a:p>
        </p:txBody>
      </p:sp>
      <p:sp>
        <p:nvSpPr>
          <p:cNvPr id="272" name="Shape 272"/>
          <p:cNvSpPr txBox="1"/>
          <p:nvPr/>
        </p:nvSpPr>
        <p:spPr>
          <a:xfrm>
            <a:off x="1543054" y="2133600"/>
            <a:ext cx="6057899" cy="3970318"/>
          </a:xfrm>
          <a:prstGeom prst="rect">
            <a:avLst/>
          </a:prstGeom>
          <a:noFill/>
          <a:ln>
            <a:noFill/>
          </a:ln>
        </p:spPr>
        <p:txBody>
          <a:bodyPr lIns="91425" tIns="45700" rIns="91425" bIns="45700" anchor="t" anchorCtr="0">
            <a:noAutofit/>
          </a:bodyPr>
          <a:lstStyle/>
          <a:p>
            <a:pPr marL="285750" indent="-285750">
              <a:buClr>
                <a:srgbClr val="000000"/>
              </a:buClr>
              <a:buSzPct val="100000"/>
              <a:buFont typeface="Questrial"/>
              <a:buChar char="➢"/>
            </a:pPr>
            <a:r>
              <a:rPr lang="en-US" kern="0" dirty="0">
                <a:solidFill>
                  <a:srgbClr val="000000"/>
                </a:solidFill>
                <a:latin typeface="Questrial"/>
                <a:ea typeface="Questrial"/>
                <a:cs typeface="Questrial"/>
                <a:sym typeface="Questrial"/>
                <a:rtl val="0"/>
              </a:rPr>
              <a:t>The chapter begins by reviewing how parents get educated on raising their children and how parenting experts swing from one extreme to the next to “sell” their ideas. </a:t>
            </a:r>
          </a:p>
          <a:p>
            <a:pPr algn="ctr">
              <a:buSzPct val="25000"/>
            </a:pPr>
            <a:r>
              <a:rPr lang="en-US" u="sng" kern="0" dirty="0">
                <a:solidFill>
                  <a:srgbClr val="E68200"/>
                </a:solidFill>
                <a:latin typeface="Questrial"/>
                <a:ea typeface="Questrial"/>
                <a:cs typeface="Questrial"/>
                <a:sym typeface="Questrial"/>
                <a:hlinkClick r:id="rId3"/>
                <a:rtl val="0"/>
              </a:rPr>
              <a:t>parenting types</a:t>
            </a:r>
          </a:p>
          <a:p>
            <a:pPr algn="ctr">
              <a:buSzPct val="25000"/>
            </a:pPr>
            <a:r>
              <a:rPr lang="en-US" u="sng" kern="0" dirty="0">
                <a:solidFill>
                  <a:srgbClr val="E68200"/>
                </a:solidFill>
                <a:latin typeface="Questrial"/>
                <a:ea typeface="Questrial"/>
                <a:cs typeface="Questrial"/>
                <a:sym typeface="Questrial"/>
                <a:hlinkClick r:id="rId4"/>
                <a:rtl val="0"/>
              </a:rPr>
              <a:t>pro co-sleeping</a:t>
            </a:r>
            <a:r>
              <a:rPr lang="en-US" kern="0" dirty="0">
                <a:solidFill>
                  <a:srgbClr val="000000"/>
                </a:solidFill>
                <a:latin typeface="Questrial"/>
                <a:ea typeface="Questrial"/>
                <a:cs typeface="Questrial"/>
                <a:sym typeface="Questrial"/>
                <a:rtl val="0"/>
              </a:rPr>
              <a:t> Vs </a:t>
            </a:r>
            <a:r>
              <a:rPr lang="en-US" u="sng" kern="0" dirty="0">
                <a:solidFill>
                  <a:srgbClr val="E68200"/>
                </a:solidFill>
                <a:latin typeface="Questrial"/>
                <a:ea typeface="Questrial"/>
                <a:cs typeface="Questrial"/>
                <a:sym typeface="Questrial"/>
                <a:hlinkClick r:id="rId5"/>
                <a:rtl val="0"/>
              </a:rPr>
              <a:t>anti co-sleeping</a:t>
            </a: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285750">
              <a:buClr>
                <a:srgbClr val="000000"/>
              </a:buClr>
              <a:buSzPct val="100000"/>
              <a:buFont typeface="Questrial"/>
              <a:buChar char="➢"/>
            </a:pPr>
            <a:r>
              <a:rPr lang="en-US" kern="0" dirty="0">
                <a:solidFill>
                  <a:srgbClr val="000000"/>
                </a:solidFill>
                <a:latin typeface="Questrial"/>
                <a:ea typeface="Questrial"/>
                <a:cs typeface="Questrial"/>
                <a:sym typeface="Questrial"/>
                <a:rtl val="0"/>
              </a:rPr>
              <a:t>The authors considers what motivates parents to worry more about certain risks than others (swimming pools vs. guns) focusing on the effects of fear and misinterpretation of data.  </a:t>
            </a:r>
          </a:p>
          <a:p>
            <a:pPr algn="ctr">
              <a:buSzPct val="25000"/>
            </a:pPr>
            <a:r>
              <a:rPr lang="en-US" u="sng" kern="0" dirty="0">
                <a:solidFill>
                  <a:srgbClr val="E68200"/>
                </a:solidFill>
                <a:latin typeface="Questrial"/>
                <a:ea typeface="Questrial"/>
                <a:cs typeface="Questrial"/>
                <a:sym typeface="Questrial"/>
                <a:hlinkClick r:id="rId6"/>
                <a:rtl val="0"/>
              </a:rPr>
              <a:t>how to sell using fear!</a:t>
            </a:r>
          </a:p>
          <a:p>
            <a:endParaRPr kern="0" dirty="0">
              <a:solidFill>
                <a:srgbClr val="000000"/>
              </a:solidFill>
              <a:latin typeface="Questrial"/>
              <a:ea typeface="Questrial"/>
              <a:cs typeface="Questrial"/>
              <a:sym typeface="Questrial"/>
              <a:rtl val="0"/>
            </a:endParaRPr>
          </a:p>
        </p:txBody>
      </p:sp>
    </p:spTree>
    <p:extLst>
      <p:ext uri="{BB962C8B-B14F-4D97-AF65-F5344CB8AC3E}">
        <p14:creationId xmlns:p14="http://schemas.microsoft.com/office/powerpoint/2010/main" val="187160170"/>
      </p:ext>
    </p:extLst>
  </p:cSld>
  <p:clrMapOvr>
    <a:masterClrMapping/>
  </p:clrMapOvr>
  <p:transition spd="slow">
    <p:cu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p:nvPr/>
        </p:nvSpPr>
        <p:spPr>
          <a:xfrm>
            <a:off x="1820564" y="672060"/>
            <a:ext cx="5486400" cy="1815881"/>
          </a:xfrm>
          <a:prstGeom prst="rect">
            <a:avLst/>
          </a:prstGeom>
          <a:noFill/>
          <a:ln>
            <a:noFill/>
          </a:ln>
        </p:spPr>
        <p:txBody>
          <a:bodyPr lIns="91425" tIns="45700" rIns="91425" bIns="45700" anchor="t" anchorCtr="0">
            <a:noAutofit/>
          </a:bodyPr>
          <a:lstStyle/>
          <a:p>
            <a:pPr>
              <a:buSzPct val="25000"/>
            </a:pPr>
            <a:r>
              <a:rPr lang="en-US" sz="2800" kern="0">
                <a:solidFill>
                  <a:srgbClr val="000000"/>
                </a:solidFill>
                <a:latin typeface="Questrial"/>
                <a:ea typeface="Questrial"/>
                <a:cs typeface="Questrial"/>
                <a:sym typeface="Questrial"/>
                <a:rtl val="0"/>
              </a:rPr>
              <a:t>The chapter examines the influence of demographics, culture, and other variables that affect students’ performance on standardized tests.</a:t>
            </a:r>
          </a:p>
        </p:txBody>
      </p:sp>
      <p:pic>
        <p:nvPicPr>
          <p:cNvPr id="278" name="Shape 278"/>
          <p:cNvPicPr preferRelativeResize="0"/>
          <p:nvPr/>
        </p:nvPicPr>
        <p:blipFill>
          <a:blip r:embed="rId3">
            <a:alphaModFix/>
          </a:blip>
          <a:stretch>
            <a:fillRect/>
          </a:stretch>
        </p:blipFill>
        <p:spPr>
          <a:xfrm>
            <a:off x="3677383" y="3023571"/>
            <a:ext cx="1680380" cy="1487837"/>
          </a:xfrm>
          <a:prstGeom prst="rect">
            <a:avLst/>
          </a:prstGeom>
          <a:noFill/>
          <a:ln>
            <a:noFill/>
          </a:ln>
        </p:spPr>
      </p:pic>
      <p:pic>
        <p:nvPicPr>
          <p:cNvPr id="279" name="Shape 279"/>
          <p:cNvPicPr preferRelativeResize="0"/>
          <p:nvPr/>
        </p:nvPicPr>
        <p:blipFill>
          <a:blip r:embed="rId4">
            <a:alphaModFix/>
          </a:blip>
          <a:stretch>
            <a:fillRect/>
          </a:stretch>
        </p:blipFill>
        <p:spPr>
          <a:xfrm>
            <a:off x="1841717" y="2799772"/>
            <a:ext cx="1421280" cy="1724930"/>
          </a:xfrm>
          <a:prstGeom prst="rect">
            <a:avLst/>
          </a:prstGeom>
          <a:noFill/>
          <a:ln>
            <a:noFill/>
          </a:ln>
        </p:spPr>
      </p:pic>
      <p:sp>
        <p:nvSpPr>
          <p:cNvPr id="280" name="Shape 280"/>
          <p:cNvSpPr/>
          <p:nvPr/>
        </p:nvSpPr>
        <p:spPr>
          <a:xfrm>
            <a:off x="3233480" y="3357438"/>
            <a:ext cx="514349" cy="609599"/>
          </a:xfrm>
          <a:prstGeom prst="mathPlus">
            <a:avLst>
              <a:gd name="adj1" fmla="val 2352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1" name="Shape 281"/>
          <p:cNvSpPr/>
          <p:nvPr/>
        </p:nvSpPr>
        <p:spPr>
          <a:xfrm>
            <a:off x="5341135" y="3445322"/>
            <a:ext cx="514349" cy="670921"/>
          </a:xfrm>
          <a:prstGeom prst="mathPlus">
            <a:avLst>
              <a:gd name="adj1" fmla="val 2352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cxnSp>
        <p:nvCxnSpPr>
          <p:cNvPr id="282" name="Shape 282"/>
          <p:cNvCxnSpPr/>
          <p:nvPr/>
        </p:nvCxnSpPr>
        <p:spPr>
          <a:xfrm>
            <a:off x="6097142" y="3520214"/>
            <a:ext cx="114299" cy="335460"/>
          </a:xfrm>
          <a:prstGeom prst="straightConnector1">
            <a:avLst/>
          </a:prstGeom>
          <a:noFill/>
          <a:ln w="57150" cap="flat" cmpd="sng">
            <a:solidFill>
              <a:schemeClr val="dk1"/>
            </a:solidFill>
            <a:prstDash val="solid"/>
            <a:round/>
            <a:headEnd type="none" w="med" len="med"/>
            <a:tailEnd type="none" w="med" len="med"/>
          </a:ln>
        </p:spPr>
      </p:cxnSp>
      <p:cxnSp>
        <p:nvCxnSpPr>
          <p:cNvPr id="283" name="Shape 283"/>
          <p:cNvCxnSpPr/>
          <p:nvPr/>
        </p:nvCxnSpPr>
        <p:spPr>
          <a:xfrm flipH="1">
            <a:off x="6011413" y="3542880"/>
            <a:ext cx="285750" cy="848325"/>
          </a:xfrm>
          <a:prstGeom prst="straightConnector1">
            <a:avLst/>
          </a:prstGeom>
          <a:noFill/>
          <a:ln w="57150" cap="flat" cmpd="sng">
            <a:solidFill>
              <a:schemeClr val="dk1"/>
            </a:solidFill>
            <a:prstDash val="solid"/>
            <a:round/>
            <a:headEnd type="none" w="med" len="med"/>
            <a:tailEnd type="none" w="med" len="med"/>
          </a:ln>
        </p:spPr>
      </p:cxnSp>
      <p:sp>
        <p:nvSpPr>
          <p:cNvPr id="284" name="Shape 284"/>
          <p:cNvSpPr/>
          <p:nvPr/>
        </p:nvSpPr>
        <p:spPr>
          <a:xfrm>
            <a:off x="6365569" y="3662237"/>
            <a:ext cx="382991" cy="420890"/>
          </a:xfrm>
          <a:prstGeom prst="mathEqual">
            <a:avLst>
              <a:gd name="adj1" fmla="val 23520"/>
              <a:gd name="adj2" fmla="val 1176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5" name="Shape 285"/>
          <p:cNvSpPr txBox="1"/>
          <p:nvPr/>
        </p:nvSpPr>
        <p:spPr>
          <a:xfrm>
            <a:off x="6751708" y="3520214"/>
            <a:ext cx="1630292" cy="707886"/>
          </a:xfrm>
          <a:prstGeom prst="rect">
            <a:avLst/>
          </a:prstGeom>
          <a:noFill/>
          <a:ln>
            <a:noFill/>
          </a:ln>
        </p:spPr>
        <p:txBody>
          <a:bodyPr lIns="91425" tIns="45700" rIns="91425" bIns="45700" anchor="t" anchorCtr="0">
            <a:noAutofit/>
          </a:bodyPr>
          <a:lstStyle/>
          <a:p>
            <a:pPr>
              <a:buSzPct val="25000"/>
            </a:pPr>
            <a:r>
              <a:rPr lang="en-US" sz="4000" kern="0" dirty="0">
                <a:solidFill>
                  <a:srgbClr val="000000"/>
                </a:solidFill>
                <a:latin typeface="Questrial"/>
                <a:ea typeface="Questrial"/>
                <a:cs typeface="Questrial"/>
                <a:sym typeface="Questrial"/>
                <a:rtl val="0"/>
              </a:rPr>
              <a:t>SAT</a:t>
            </a:r>
          </a:p>
        </p:txBody>
      </p:sp>
      <p:sp>
        <p:nvSpPr>
          <p:cNvPr id="286" name="Shape 286"/>
          <p:cNvSpPr txBox="1"/>
          <p:nvPr/>
        </p:nvSpPr>
        <p:spPr>
          <a:xfrm>
            <a:off x="6339424" y="3129850"/>
            <a:ext cx="435283" cy="630942"/>
          </a:xfrm>
          <a:prstGeom prst="rect">
            <a:avLst/>
          </a:prstGeom>
          <a:noFill/>
          <a:ln>
            <a:noFill/>
          </a:ln>
        </p:spPr>
        <p:txBody>
          <a:bodyPr lIns="91425" tIns="45700" rIns="91425" bIns="45700" anchor="t" anchorCtr="0">
            <a:noAutofit/>
          </a:bodyPr>
          <a:lstStyle/>
          <a:p>
            <a:pPr>
              <a:buSzPct val="25000"/>
            </a:pPr>
            <a:r>
              <a:rPr lang="en-US" sz="3500" kern="0" dirty="0" smtClean="0">
                <a:solidFill>
                  <a:srgbClr val="000000"/>
                </a:solidFill>
                <a:ea typeface="Arial"/>
                <a:cs typeface="Arial"/>
                <a:sym typeface="Arial"/>
                <a:rtl val="0"/>
              </a:rPr>
              <a:t>? </a:t>
            </a:r>
            <a:endParaRPr lang="en-US" sz="3500" kern="0" dirty="0">
              <a:solidFill>
                <a:srgbClr val="000000"/>
              </a:solidFill>
              <a:ea typeface="Arial"/>
              <a:cs typeface="Arial"/>
              <a:sym typeface="Arial"/>
              <a:rtl val="0"/>
            </a:endParaRPr>
          </a:p>
        </p:txBody>
      </p:sp>
    </p:spTree>
    <p:extLst>
      <p:ext uri="{BB962C8B-B14F-4D97-AF65-F5344CB8AC3E}">
        <p14:creationId xmlns:p14="http://schemas.microsoft.com/office/powerpoint/2010/main" val="97317698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fade">
                                      <p:cBhvr>
                                        <p:cTn id="7" dur="1"/>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8"/>
                                        </p:tgtEl>
                                        <p:attrNameLst>
                                          <p:attrName>style.visibility</p:attrName>
                                        </p:attrNameLst>
                                      </p:cBhvr>
                                      <p:to>
                                        <p:strVal val="visible"/>
                                      </p:to>
                                    </p:set>
                                    <p:animEffect transition="in" filter="fade">
                                      <p:cBhvr>
                                        <p:cTn id="12" dur="1"/>
                                        <p:tgtEl>
                                          <p:spTgt spid="2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2"/>
                                        </p:tgtEl>
                                        <p:attrNameLst>
                                          <p:attrName>style.visibility</p:attrName>
                                        </p:attrNameLst>
                                      </p:cBhvr>
                                      <p:to>
                                        <p:strVal val="visible"/>
                                      </p:to>
                                    </p:set>
                                    <p:animEffect transition="in" filter="fade">
                                      <p:cBhvr>
                                        <p:cTn id="17" dur="1"/>
                                        <p:tgtEl>
                                          <p:spTgt spid="282"/>
                                        </p:tgtEl>
                                      </p:cBhvr>
                                    </p:animEffect>
                                  </p:childTnLst>
                                </p:cTn>
                              </p:par>
                              <p:par>
                                <p:cTn id="18" presetID="10" presetClass="entr" presetSubtype="0" fill="hold" nodeType="withEffect">
                                  <p:stCondLst>
                                    <p:cond delay="0"/>
                                  </p:stCondLst>
                                  <p:childTnLst>
                                    <p:set>
                                      <p:cBhvr>
                                        <p:cTn id="19" dur="1" fill="hold">
                                          <p:stCondLst>
                                            <p:cond delay="0"/>
                                          </p:stCondLst>
                                        </p:cTn>
                                        <p:tgtEl>
                                          <p:spTgt spid="283"/>
                                        </p:tgtEl>
                                        <p:attrNameLst>
                                          <p:attrName>style.visibility</p:attrName>
                                        </p:attrNameLst>
                                      </p:cBhvr>
                                      <p:to>
                                        <p:strVal val="visible"/>
                                      </p:to>
                                    </p:set>
                                    <p:animEffect transition="in" filter="fade">
                                      <p:cBhvr>
                                        <p:cTn id="20" dur="1"/>
                                        <p:tgtEl>
                                          <p:spTgt spid="28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6"/>
                                        </p:tgtEl>
                                        <p:attrNameLst>
                                          <p:attrName>style.visibility</p:attrName>
                                        </p:attrNameLst>
                                      </p:cBhvr>
                                      <p:to>
                                        <p:strVal val="visible"/>
                                      </p:to>
                                    </p:set>
                                    <p:animEffect transition="in" filter="fade">
                                      <p:cBhvr>
                                        <p:cTn id="25" dur="1"/>
                                        <p:tgtEl>
                                          <p:spTgt spid="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1925618" y="1027663"/>
            <a:ext cx="5268558" cy="724936"/>
          </a:xfrm>
          <a:prstGeom prst="rect">
            <a:avLst/>
          </a:prstGeom>
          <a:noFill/>
          <a:ln>
            <a:noFill/>
          </a:ln>
        </p:spPr>
        <p:txBody>
          <a:bodyPr lIns="91425" tIns="45700" rIns="91425" bIns="45700" anchor="b" anchorCtr="0">
            <a:noAutofit/>
          </a:bodyPr>
          <a:lstStyle/>
          <a:p>
            <a:pPr>
              <a:buClr>
                <a:srgbClr val="7030A0"/>
              </a:buClr>
              <a:buSzPct val="25000"/>
            </a:pPr>
            <a:r>
              <a:rPr lang="en-US" b="1">
                <a:solidFill>
                  <a:srgbClr val="7030A0"/>
                </a:solidFill>
              </a:rPr>
              <a:t>Bottom Line</a:t>
            </a:r>
          </a:p>
        </p:txBody>
      </p:sp>
      <p:sp>
        <p:nvSpPr>
          <p:cNvPr id="292" name="Shape 292"/>
          <p:cNvSpPr txBox="1"/>
          <p:nvPr/>
        </p:nvSpPr>
        <p:spPr>
          <a:xfrm>
            <a:off x="1702401" y="1981205"/>
            <a:ext cx="5714999" cy="3785651"/>
          </a:xfrm>
          <a:prstGeom prst="rect">
            <a:avLst/>
          </a:prstGeom>
          <a:noFill/>
          <a:ln>
            <a:noFill/>
          </a:ln>
        </p:spPr>
        <p:txBody>
          <a:bodyPr lIns="91425" tIns="45700" rIns="91425" bIns="45700" anchor="t" anchorCtr="0">
            <a:noAutofit/>
          </a:bodyPr>
          <a:lstStyle/>
          <a:p>
            <a:pPr algn="ctr">
              <a:buSzPct val="25000"/>
            </a:pPr>
            <a:r>
              <a:rPr lang="en-US" sz="4000" kern="0" dirty="0">
                <a:solidFill>
                  <a:srgbClr val="000000"/>
                </a:solidFill>
                <a:latin typeface="Questrial"/>
                <a:ea typeface="Questrial"/>
                <a:cs typeface="Questrial"/>
                <a:sym typeface="Questrial"/>
                <a:rtl val="0"/>
              </a:rPr>
              <a:t>A successful child appears to be more “made” than nurtured.</a:t>
            </a:r>
          </a:p>
          <a:p>
            <a:pPr algn="ctr"/>
            <a:endParaRPr sz="4000" kern="0" dirty="0">
              <a:solidFill>
                <a:srgbClr val="000000"/>
              </a:solidFill>
              <a:latin typeface="Questrial"/>
              <a:ea typeface="Questrial"/>
              <a:cs typeface="Questrial"/>
              <a:sym typeface="Questrial"/>
              <a:rtl val="0"/>
            </a:endParaRPr>
          </a:p>
          <a:p>
            <a:pPr algn="ctr">
              <a:buSzPct val="25000"/>
            </a:pPr>
            <a:r>
              <a:rPr lang="en-US" sz="4000" kern="0" dirty="0">
                <a:solidFill>
                  <a:srgbClr val="000000"/>
                </a:solidFill>
                <a:latin typeface="Questrial"/>
                <a:ea typeface="Questrial"/>
                <a:cs typeface="Questrial"/>
                <a:sym typeface="Questrial"/>
                <a:rtl val="0"/>
              </a:rPr>
              <a:t>(How is this similar to what we discovered with </a:t>
            </a:r>
            <a:r>
              <a:rPr lang="en-US" sz="4000" i="1" kern="0" dirty="0">
                <a:solidFill>
                  <a:srgbClr val="000000"/>
                </a:solidFill>
                <a:latin typeface="Questrial"/>
                <a:ea typeface="Questrial"/>
                <a:cs typeface="Questrial"/>
                <a:sym typeface="Questrial"/>
                <a:rtl val="0"/>
              </a:rPr>
              <a:t>Outliers</a:t>
            </a:r>
            <a:r>
              <a:rPr lang="en-US" sz="4000" kern="0" dirty="0">
                <a:solidFill>
                  <a:srgbClr val="000000"/>
                </a:solidFill>
                <a:latin typeface="Questrial"/>
                <a:ea typeface="Questrial"/>
                <a:cs typeface="Questrial"/>
                <a:sym typeface="Questrial"/>
                <a:rtl val="0"/>
              </a:rPr>
              <a:t>?)</a:t>
            </a:r>
          </a:p>
        </p:txBody>
      </p:sp>
    </p:spTree>
    <p:extLst>
      <p:ext uri="{BB962C8B-B14F-4D97-AF65-F5344CB8AC3E}">
        <p14:creationId xmlns:p14="http://schemas.microsoft.com/office/powerpoint/2010/main" val="2137366249"/>
      </p:ext>
    </p:extLst>
  </p:cSld>
  <p:clrMapOvr>
    <a:masterClrMapping/>
  </p:clrMapOvr>
  <p:transition spd="slow">
    <p:cu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3"/>
            <a:ext cx="7458634" cy="1143000"/>
          </a:xfrm>
        </p:spPr>
        <p:txBody>
          <a:bodyPr/>
          <a:lstStyle/>
          <a:p>
            <a:r>
              <a:rPr lang="en-US" dirty="0" smtClean="0"/>
              <a:t>Who do you think is the primary audience for this book? </a:t>
            </a:r>
            <a:endParaRPr lang="en-US" dirty="0"/>
          </a:p>
        </p:txBody>
      </p:sp>
      <p:sp>
        <p:nvSpPr>
          <p:cNvPr id="3" name="TextBox 2"/>
          <p:cNvSpPr txBox="1"/>
          <p:nvPr/>
        </p:nvSpPr>
        <p:spPr>
          <a:xfrm>
            <a:off x="869328" y="2170663"/>
            <a:ext cx="7128455" cy="3323987"/>
          </a:xfrm>
          <a:prstGeom prst="rect">
            <a:avLst/>
          </a:prstGeom>
          <a:noFill/>
        </p:spPr>
        <p:txBody>
          <a:bodyPr wrap="square" rtlCol="0">
            <a:spAutoFit/>
          </a:bodyPr>
          <a:lstStyle/>
          <a:p>
            <a:pPr defTabSz="457200"/>
            <a:r>
              <a:rPr lang="en-US" sz="3000" dirty="0">
                <a:solidFill>
                  <a:srgbClr val="000000"/>
                </a:solidFill>
              </a:rPr>
              <a:t>Hostile? Why would they buy this book?</a:t>
            </a:r>
          </a:p>
          <a:p>
            <a:pPr defTabSz="457200"/>
            <a:endParaRPr lang="en-US" sz="3000" dirty="0">
              <a:solidFill>
                <a:srgbClr val="000000"/>
              </a:solidFill>
            </a:endParaRPr>
          </a:p>
          <a:p>
            <a:pPr defTabSz="457200"/>
            <a:r>
              <a:rPr lang="en-US" sz="3000" dirty="0">
                <a:solidFill>
                  <a:srgbClr val="000000"/>
                </a:solidFill>
              </a:rPr>
              <a:t>Wavering? What would appeal to them about this book?</a:t>
            </a:r>
          </a:p>
          <a:p>
            <a:pPr defTabSz="457200"/>
            <a:endParaRPr lang="en-US" sz="3000" dirty="0">
              <a:solidFill>
                <a:srgbClr val="000000"/>
              </a:solidFill>
            </a:endParaRPr>
          </a:p>
          <a:p>
            <a:pPr defTabSz="457200"/>
            <a:r>
              <a:rPr lang="en-US" sz="3000" dirty="0">
                <a:solidFill>
                  <a:srgbClr val="000000"/>
                </a:solidFill>
              </a:rPr>
              <a:t>Supportive? What would they already be interested in to buy this book? </a:t>
            </a:r>
          </a:p>
        </p:txBody>
      </p:sp>
    </p:spTree>
    <p:extLst>
      <p:ext uri="{BB962C8B-B14F-4D97-AF65-F5344CB8AC3E}">
        <p14:creationId xmlns:p14="http://schemas.microsoft.com/office/powerpoint/2010/main" val="405267218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1885950" y="228600"/>
            <a:ext cx="5268558" cy="1143000"/>
          </a:xfrm>
          <a:prstGeom prst="rect">
            <a:avLst/>
          </a:prstGeom>
          <a:noFill/>
          <a:ln>
            <a:noFill/>
          </a:ln>
        </p:spPr>
        <p:txBody>
          <a:bodyPr lIns="91425" tIns="45700" rIns="91425" bIns="45700" anchor="b" anchorCtr="0">
            <a:noAutofit/>
          </a:bodyPr>
          <a:lstStyle/>
          <a:p>
            <a:pPr algn="ctr">
              <a:buSzPct val="25000"/>
            </a:pPr>
            <a:r>
              <a:rPr lang="en-US" b="1"/>
              <a:t>Vocabulary!</a:t>
            </a:r>
          </a:p>
        </p:txBody>
      </p:sp>
      <p:sp>
        <p:nvSpPr>
          <p:cNvPr id="298" name="Shape 298"/>
          <p:cNvSpPr txBox="1"/>
          <p:nvPr/>
        </p:nvSpPr>
        <p:spPr>
          <a:xfrm>
            <a:off x="609601" y="1717971"/>
            <a:ext cx="2514600" cy="4524315"/>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ECLS:</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Stands for Early Childhood Longitudinal Study. The project measures the academic progress of over 20,000 children from kindergarten through fifth grade with subjects that represent a cross section of American children. </a:t>
            </a:r>
            <a:r>
              <a:rPr lang="en-US" u="sng" kern="0" dirty="0">
                <a:solidFill>
                  <a:srgbClr val="E68200"/>
                </a:solidFill>
                <a:latin typeface="Questrial"/>
                <a:ea typeface="Questrial"/>
                <a:cs typeface="Questrial"/>
                <a:sym typeface="Questrial"/>
                <a:hlinkClick r:id="rId3"/>
                <a:rtl val="0"/>
              </a:rPr>
              <a:t>example</a:t>
            </a:r>
          </a:p>
        </p:txBody>
      </p:sp>
      <p:sp>
        <p:nvSpPr>
          <p:cNvPr id="299" name="Shape 299"/>
          <p:cNvSpPr txBox="1"/>
          <p:nvPr/>
        </p:nvSpPr>
        <p:spPr>
          <a:xfrm>
            <a:off x="3124201" y="1731818"/>
            <a:ext cx="2305049" cy="4247316"/>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correlation:</a:t>
            </a:r>
          </a:p>
          <a:p>
            <a:endParaRPr b="1"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A statistical term that indicates whether two variables move together.</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Example: </a:t>
            </a:r>
          </a:p>
          <a:p>
            <a:pPr>
              <a:buSzPct val="25000"/>
            </a:pPr>
            <a:r>
              <a:rPr lang="en-US" kern="0" dirty="0">
                <a:solidFill>
                  <a:srgbClr val="000000"/>
                </a:solidFill>
                <a:latin typeface="Questrial"/>
                <a:ea typeface="Questrial"/>
                <a:cs typeface="Questrial"/>
                <a:sym typeface="Questrial"/>
                <a:rtl val="0"/>
              </a:rPr>
              <a:t>cold &amp; snow are positively correlated</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Sun and rain are negatively correlated</a:t>
            </a:r>
          </a:p>
          <a:p>
            <a:pPr>
              <a:buSzPct val="25000"/>
            </a:pPr>
            <a:r>
              <a:rPr lang="en-US" u="sng" kern="0" dirty="0">
                <a:solidFill>
                  <a:srgbClr val="E68200"/>
                </a:solidFill>
                <a:latin typeface="Questrial"/>
                <a:ea typeface="Questrial"/>
                <a:cs typeface="Questrial"/>
                <a:sym typeface="Questrial"/>
                <a:hlinkClick r:id="rId4"/>
                <a:rtl val="0"/>
              </a:rPr>
              <a:t>what do these correlations look like? </a:t>
            </a:r>
          </a:p>
        </p:txBody>
      </p:sp>
      <p:sp>
        <p:nvSpPr>
          <p:cNvPr id="300" name="Shape 300"/>
          <p:cNvSpPr txBox="1"/>
          <p:nvPr/>
        </p:nvSpPr>
        <p:spPr>
          <a:xfrm>
            <a:off x="5522768" y="1731824"/>
            <a:ext cx="2630631" cy="3416319"/>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regression analysis:</a:t>
            </a:r>
          </a:p>
          <a:p>
            <a:pPr algn="ctr"/>
            <a:endParaRPr b="1"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How an economist sorts huge piles of data to determine which factors are correlated and which are not.</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It demonstrates correlation, but doesn’t prove cause.</a:t>
            </a:r>
          </a:p>
        </p:txBody>
      </p:sp>
      <p:sp>
        <p:nvSpPr>
          <p:cNvPr id="301" name="Shape 301"/>
          <p:cNvSpPr/>
          <p:nvPr/>
        </p:nvSpPr>
        <p:spPr>
          <a:xfrm>
            <a:off x="5772150" y="5399643"/>
            <a:ext cx="1714500" cy="646331"/>
          </a:xfrm>
          <a:prstGeom prst="rect">
            <a:avLst/>
          </a:prstGeom>
          <a:noFill/>
          <a:ln>
            <a:noFill/>
          </a:ln>
        </p:spPr>
        <p:txBody>
          <a:bodyPr lIns="91425" tIns="45700" rIns="91425" bIns="45700" anchor="t" anchorCtr="0">
            <a:noAutofit/>
          </a:bodyPr>
          <a:lstStyle/>
          <a:p>
            <a:pPr>
              <a:buSzPct val="25000"/>
            </a:pPr>
            <a:r>
              <a:rPr lang="en-US" u="sng" kern="0">
                <a:solidFill>
                  <a:srgbClr val="E68200"/>
                </a:solidFill>
                <a:latin typeface="Questrial"/>
                <a:ea typeface="Questrial"/>
                <a:cs typeface="Questrial"/>
                <a:sym typeface="Questrial"/>
                <a:hlinkClick r:id="rId5"/>
                <a:rtl val="0"/>
              </a:rPr>
              <a:t>why is it called regression? </a:t>
            </a:r>
          </a:p>
        </p:txBody>
      </p:sp>
      <p:sp>
        <p:nvSpPr>
          <p:cNvPr id="343" name="SMARTInkShape-110"/>
          <p:cNvSpPr/>
          <p:nvPr/>
        </p:nvSpPr>
        <p:spPr>
          <a:xfrm>
            <a:off x="1116211" y="1411464"/>
            <a:ext cx="1354176" cy="704643"/>
          </a:xfrm>
          <a:custGeom>
            <a:avLst/>
            <a:gdLst/>
            <a:ahLst/>
            <a:cxnLst/>
            <a:rect l="0" t="0" r="0" b="0"/>
            <a:pathLst>
              <a:path w="1354176" h="704643">
                <a:moveTo>
                  <a:pt x="0" y="561997"/>
                </a:moveTo>
                <a:lnTo>
                  <a:pt x="4740" y="561997"/>
                </a:lnTo>
                <a:lnTo>
                  <a:pt x="6137" y="562989"/>
                </a:lnTo>
                <a:lnTo>
                  <a:pt x="7068" y="564643"/>
                </a:lnTo>
                <a:lnTo>
                  <a:pt x="7688" y="566737"/>
                </a:lnTo>
                <a:lnTo>
                  <a:pt x="13302" y="574426"/>
                </a:lnTo>
                <a:lnTo>
                  <a:pt x="53865" y="600382"/>
                </a:lnTo>
                <a:lnTo>
                  <a:pt x="66604" y="609815"/>
                </a:lnTo>
                <a:lnTo>
                  <a:pt x="107696" y="631855"/>
                </a:lnTo>
                <a:lnTo>
                  <a:pt x="143974" y="647417"/>
                </a:lnTo>
                <a:lnTo>
                  <a:pt x="188328" y="662692"/>
                </a:lnTo>
                <a:lnTo>
                  <a:pt x="211694" y="671242"/>
                </a:lnTo>
                <a:lnTo>
                  <a:pt x="248153" y="677048"/>
                </a:lnTo>
                <a:lnTo>
                  <a:pt x="289934" y="684611"/>
                </a:lnTo>
                <a:lnTo>
                  <a:pt x="333733" y="693136"/>
                </a:lnTo>
                <a:lnTo>
                  <a:pt x="363300" y="698995"/>
                </a:lnTo>
                <a:lnTo>
                  <a:pt x="395623" y="702260"/>
                </a:lnTo>
                <a:lnTo>
                  <a:pt x="429832" y="703711"/>
                </a:lnTo>
                <a:lnTo>
                  <a:pt x="464880" y="704356"/>
                </a:lnTo>
                <a:lnTo>
                  <a:pt x="502947" y="704642"/>
                </a:lnTo>
                <a:lnTo>
                  <a:pt x="543016" y="703778"/>
                </a:lnTo>
                <a:lnTo>
                  <a:pt x="583976" y="700086"/>
                </a:lnTo>
                <a:lnTo>
                  <a:pt x="625331" y="695138"/>
                </a:lnTo>
                <a:lnTo>
                  <a:pt x="666862" y="689632"/>
                </a:lnTo>
                <a:lnTo>
                  <a:pt x="708472" y="683877"/>
                </a:lnTo>
                <a:lnTo>
                  <a:pt x="750116" y="678012"/>
                </a:lnTo>
                <a:lnTo>
                  <a:pt x="791775" y="671106"/>
                </a:lnTo>
                <a:lnTo>
                  <a:pt x="833442" y="661422"/>
                </a:lnTo>
                <a:lnTo>
                  <a:pt x="875111" y="650504"/>
                </a:lnTo>
                <a:lnTo>
                  <a:pt x="916782" y="639036"/>
                </a:lnTo>
                <a:lnTo>
                  <a:pt x="958453" y="627325"/>
                </a:lnTo>
                <a:lnTo>
                  <a:pt x="997479" y="615506"/>
                </a:lnTo>
                <a:lnTo>
                  <a:pt x="1034668" y="602646"/>
                </a:lnTo>
                <a:lnTo>
                  <a:pt x="1071040" y="587008"/>
                </a:lnTo>
                <a:lnTo>
                  <a:pt x="1107049" y="567491"/>
                </a:lnTo>
                <a:lnTo>
                  <a:pt x="1141904" y="546579"/>
                </a:lnTo>
                <a:lnTo>
                  <a:pt x="1173932" y="527363"/>
                </a:lnTo>
                <a:lnTo>
                  <a:pt x="1204703" y="506255"/>
                </a:lnTo>
                <a:lnTo>
                  <a:pt x="1247272" y="472059"/>
                </a:lnTo>
                <a:lnTo>
                  <a:pt x="1282374" y="439437"/>
                </a:lnTo>
                <a:lnTo>
                  <a:pt x="1311627" y="405628"/>
                </a:lnTo>
                <a:lnTo>
                  <a:pt x="1333854" y="366837"/>
                </a:lnTo>
                <a:lnTo>
                  <a:pt x="1346724" y="330208"/>
                </a:lnTo>
                <a:lnTo>
                  <a:pt x="1354175" y="294220"/>
                </a:lnTo>
                <a:lnTo>
                  <a:pt x="1353737" y="258421"/>
                </a:lnTo>
                <a:lnTo>
                  <a:pt x="1344678" y="222679"/>
                </a:lnTo>
                <a:lnTo>
                  <a:pt x="1332845" y="198861"/>
                </a:lnTo>
                <a:lnTo>
                  <a:pt x="1303871" y="163139"/>
                </a:lnTo>
                <a:lnTo>
                  <a:pt x="1269159" y="127419"/>
                </a:lnTo>
                <a:lnTo>
                  <a:pt x="1226903" y="92692"/>
                </a:lnTo>
                <a:lnTo>
                  <a:pt x="1194181" y="72628"/>
                </a:lnTo>
                <a:lnTo>
                  <a:pt x="1157148" y="56434"/>
                </a:lnTo>
                <a:lnTo>
                  <a:pt x="1116546" y="42623"/>
                </a:lnTo>
                <a:lnTo>
                  <a:pt x="1072042" y="29870"/>
                </a:lnTo>
                <a:lnTo>
                  <a:pt x="1048070" y="24683"/>
                </a:lnTo>
                <a:lnTo>
                  <a:pt x="1023158" y="20233"/>
                </a:lnTo>
                <a:lnTo>
                  <a:pt x="997621" y="16274"/>
                </a:lnTo>
                <a:lnTo>
                  <a:pt x="971667" y="12643"/>
                </a:lnTo>
                <a:lnTo>
                  <a:pt x="945434" y="9230"/>
                </a:lnTo>
                <a:lnTo>
                  <a:pt x="919016" y="5962"/>
                </a:lnTo>
                <a:lnTo>
                  <a:pt x="892474" y="3784"/>
                </a:lnTo>
                <a:lnTo>
                  <a:pt x="865850" y="2331"/>
                </a:lnTo>
                <a:lnTo>
                  <a:pt x="839171" y="1363"/>
                </a:lnTo>
                <a:lnTo>
                  <a:pt x="812455" y="718"/>
                </a:lnTo>
                <a:lnTo>
                  <a:pt x="785715" y="287"/>
                </a:lnTo>
                <a:lnTo>
                  <a:pt x="758958" y="0"/>
                </a:lnTo>
                <a:lnTo>
                  <a:pt x="732191" y="801"/>
                </a:lnTo>
                <a:lnTo>
                  <a:pt x="705416" y="2327"/>
                </a:lnTo>
                <a:lnTo>
                  <a:pt x="678637" y="4337"/>
                </a:lnTo>
                <a:lnTo>
                  <a:pt x="652847" y="7661"/>
                </a:lnTo>
                <a:lnTo>
                  <a:pt x="627715" y="11862"/>
                </a:lnTo>
                <a:lnTo>
                  <a:pt x="603024" y="16646"/>
                </a:lnTo>
                <a:lnTo>
                  <a:pt x="578625" y="21820"/>
                </a:lnTo>
                <a:lnTo>
                  <a:pt x="554422" y="27254"/>
                </a:lnTo>
                <a:lnTo>
                  <a:pt x="530349" y="32861"/>
                </a:lnTo>
                <a:lnTo>
                  <a:pt x="506363" y="39576"/>
                </a:lnTo>
                <a:lnTo>
                  <a:pt x="482435" y="47029"/>
                </a:lnTo>
                <a:lnTo>
                  <a:pt x="458545" y="54974"/>
                </a:lnTo>
                <a:lnTo>
                  <a:pt x="435673" y="63247"/>
                </a:lnTo>
                <a:lnTo>
                  <a:pt x="391739" y="80377"/>
                </a:lnTo>
                <a:lnTo>
                  <a:pt x="351708" y="100558"/>
                </a:lnTo>
                <a:lnTo>
                  <a:pt x="314072" y="122757"/>
                </a:lnTo>
                <a:lnTo>
                  <a:pt x="277502" y="145852"/>
                </a:lnTo>
                <a:lnTo>
                  <a:pt x="241404" y="169346"/>
                </a:lnTo>
                <a:lnTo>
                  <a:pt x="207502" y="193017"/>
                </a:lnTo>
                <a:lnTo>
                  <a:pt x="166103" y="229648"/>
                </a:lnTo>
                <a:lnTo>
                  <a:pt x="129693" y="270488"/>
                </a:lnTo>
                <a:lnTo>
                  <a:pt x="100605" y="308165"/>
                </a:lnTo>
                <a:lnTo>
                  <a:pt x="79969" y="345456"/>
                </a:lnTo>
                <a:lnTo>
                  <a:pt x="67130" y="386491"/>
                </a:lnTo>
                <a:lnTo>
                  <a:pt x="58034" y="423234"/>
                </a:lnTo>
                <a:lnTo>
                  <a:pt x="55891" y="453413"/>
                </a:lnTo>
                <a:lnTo>
                  <a:pt x="62091" y="481207"/>
                </a:lnTo>
                <a:lnTo>
                  <a:pt x="70921" y="499301"/>
                </a:lnTo>
                <a:lnTo>
                  <a:pt x="91790" y="521482"/>
                </a:lnTo>
                <a:lnTo>
                  <a:pt x="132637" y="545762"/>
                </a:lnTo>
                <a:lnTo>
                  <a:pt x="196453" y="5709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82" name="SMARTInkShape-Group12"/>
          <p:cNvGrpSpPr/>
          <p:nvPr/>
        </p:nvGrpSpPr>
        <p:grpSpPr>
          <a:xfrm>
            <a:off x="696516" y="545952"/>
            <a:ext cx="2652118" cy="1373932"/>
            <a:chOff x="696516" y="545952"/>
            <a:chExt cx="2652118" cy="1373932"/>
          </a:xfrm>
        </p:grpSpPr>
        <p:sp>
          <p:nvSpPr>
            <p:cNvPr id="344" name="SMARTInkShape-111"/>
            <p:cNvSpPr/>
            <p:nvPr/>
          </p:nvSpPr>
          <p:spPr>
            <a:xfrm>
              <a:off x="2099718" y="937617"/>
              <a:ext cx="195213" cy="16619"/>
            </a:xfrm>
            <a:custGeom>
              <a:avLst/>
              <a:gdLst/>
              <a:ahLst/>
              <a:cxnLst/>
              <a:rect l="0" t="0" r="0" b="0"/>
              <a:pathLst>
                <a:path w="195213" h="16619">
                  <a:moveTo>
                    <a:pt x="7688" y="8930"/>
                  </a:moveTo>
                  <a:lnTo>
                    <a:pt x="0" y="8930"/>
                  </a:lnTo>
                  <a:lnTo>
                    <a:pt x="3867" y="13670"/>
                  </a:lnTo>
                  <a:lnTo>
                    <a:pt x="11281" y="15998"/>
                  </a:lnTo>
                  <a:lnTo>
                    <a:pt x="16037" y="16618"/>
                  </a:lnTo>
                  <a:lnTo>
                    <a:pt x="59051" y="10062"/>
                  </a:lnTo>
                  <a:lnTo>
                    <a:pt x="97540" y="9154"/>
                  </a:lnTo>
                  <a:lnTo>
                    <a:pt x="139685" y="8974"/>
                  </a:lnTo>
                  <a:lnTo>
                    <a:pt x="177904" y="7944"/>
                  </a:lnTo>
                  <a:lnTo>
                    <a:pt x="1952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112"/>
            <p:cNvSpPr/>
            <p:nvPr/>
          </p:nvSpPr>
          <p:spPr>
            <a:xfrm>
              <a:off x="1035844" y="1491712"/>
              <a:ext cx="223243" cy="176708"/>
            </a:xfrm>
            <a:custGeom>
              <a:avLst/>
              <a:gdLst/>
              <a:ahLst/>
              <a:cxnLst/>
              <a:rect l="0" t="0" r="0" b="0"/>
              <a:pathLst>
                <a:path w="223243" h="176708">
                  <a:moveTo>
                    <a:pt x="0" y="53124"/>
                  </a:moveTo>
                  <a:lnTo>
                    <a:pt x="0" y="71167"/>
                  </a:lnTo>
                  <a:lnTo>
                    <a:pt x="2646" y="78672"/>
                  </a:lnTo>
                  <a:lnTo>
                    <a:pt x="6137" y="85314"/>
                  </a:lnTo>
                  <a:lnTo>
                    <a:pt x="8102" y="95625"/>
                  </a:lnTo>
                  <a:lnTo>
                    <a:pt x="9676" y="110806"/>
                  </a:lnTo>
                  <a:lnTo>
                    <a:pt x="17010" y="139360"/>
                  </a:lnTo>
                  <a:lnTo>
                    <a:pt x="17747" y="161874"/>
                  </a:lnTo>
                  <a:lnTo>
                    <a:pt x="18777" y="164319"/>
                  </a:lnTo>
                  <a:lnTo>
                    <a:pt x="20455" y="165949"/>
                  </a:lnTo>
                  <a:lnTo>
                    <a:pt x="22566" y="167036"/>
                  </a:lnTo>
                  <a:lnTo>
                    <a:pt x="23974" y="168753"/>
                  </a:lnTo>
                  <a:lnTo>
                    <a:pt x="25538" y="173306"/>
                  </a:lnTo>
                  <a:lnTo>
                    <a:pt x="24963" y="174917"/>
                  </a:lnTo>
                  <a:lnTo>
                    <a:pt x="23587" y="175991"/>
                  </a:lnTo>
                  <a:lnTo>
                    <a:pt x="21678" y="176707"/>
                  </a:lnTo>
                  <a:lnTo>
                    <a:pt x="21397" y="176193"/>
                  </a:lnTo>
                  <a:lnTo>
                    <a:pt x="25883" y="170326"/>
                  </a:lnTo>
                  <a:lnTo>
                    <a:pt x="29315" y="149929"/>
                  </a:lnTo>
                  <a:lnTo>
                    <a:pt x="44870" y="108439"/>
                  </a:lnTo>
                  <a:lnTo>
                    <a:pt x="66689" y="70036"/>
                  </a:lnTo>
                  <a:lnTo>
                    <a:pt x="83701" y="45898"/>
                  </a:lnTo>
                  <a:lnTo>
                    <a:pt x="115323" y="13431"/>
                  </a:lnTo>
                  <a:lnTo>
                    <a:pt x="118554" y="11779"/>
                  </a:lnTo>
                  <a:lnTo>
                    <a:pt x="120707" y="9686"/>
                  </a:lnTo>
                  <a:lnTo>
                    <a:pt x="124847" y="0"/>
                  </a:lnTo>
                  <a:lnTo>
                    <a:pt x="124966" y="4421"/>
                  </a:lnTo>
                  <a:lnTo>
                    <a:pt x="122347" y="9319"/>
                  </a:lnTo>
                  <a:lnTo>
                    <a:pt x="104276" y="33477"/>
                  </a:lnTo>
                  <a:lnTo>
                    <a:pt x="70056" y="63684"/>
                  </a:lnTo>
                  <a:lnTo>
                    <a:pt x="55482" y="85719"/>
                  </a:lnTo>
                  <a:lnTo>
                    <a:pt x="53745" y="96257"/>
                  </a:lnTo>
                  <a:lnTo>
                    <a:pt x="54681" y="96762"/>
                  </a:lnTo>
                  <a:lnTo>
                    <a:pt x="79313" y="97733"/>
                  </a:lnTo>
                  <a:lnTo>
                    <a:pt x="119175" y="89668"/>
                  </a:lnTo>
                  <a:lnTo>
                    <a:pt x="160741" y="88891"/>
                  </a:lnTo>
                  <a:lnTo>
                    <a:pt x="189508" y="89841"/>
                  </a:lnTo>
                  <a:lnTo>
                    <a:pt x="207837" y="96532"/>
                  </a:lnTo>
                  <a:lnTo>
                    <a:pt x="223242" y="977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113"/>
            <p:cNvSpPr/>
            <p:nvPr/>
          </p:nvSpPr>
          <p:spPr>
            <a:xfrm>
              <a:off x="2179110" y="803828"/>
              <a:ext cx="115821" cy="276665"/>
            </a:xfrm>
            <a:custGeom>
              <a:avLst/>
              <a:gdLst/>
              <a:ahLst/>
              <a:cxnLst/>
              <a:rect l="0" t="0" r="0" b="0"/>
              <a:pathLst>
                <a:path w="115821" h="276665">
                  <a:moveTo>
                    <a:pt x="8663" y="276664"/>
                  </a:moveTo>
                  <a:lnTo>
                    <a:pt x="13404" y="276664"/>
                  </a:lnTo>
                  <a:lnTo>
                    <a:pt x="14800" y="275672"/>
                  </a:lnTo>
                  <a:lnTo>
                    <a:pt x="15731" y="274018"/>
                  </a:lnTo>
                  <a:lnTo>
                    <a:pt x="17225" y="264235"/>
                  </a:lnTo>
                  <a:lnTo>
                    <a:pt x="17583" y="225526"/>
                  </a:lnTo>
                  <a:lnTo>
                    <a:pt x="10524" y="186513"/>
                  </a:lnTo>
                  <a:lnTo>
                    <a:pt x="6569" y="162971"/>
                  </a:lnTo>
                  <a:lnTo>
                    <a:pt x="1759" y="140782"/>
                  </a:lnTo>
                  <a:lnTo>
                    <a:pt x="0" y="103952"/>
                  </a:lnTo>
                  <a:lnTo>
                    <a:pt x="749" y="60283"/>
                  </a:lnTo>
                  <a:lnTo>
                    <a:pt x="8830" y="30865"/>
                  </a:lnTo>
                  <a:lnTo>
                    <a:pt x="20984" y="14892"/>
                  </a:lnTo>
                  <a:lnTo>
                    <a:pt x="32558" y="3845"/>
                  </a:lnTo>
                  <a:lnTo>
                    <a:pt x="38465" y="1622"/>
                  </a:lnTo>
                  <a:lnTo>
                    <a:pt x="68721" y="0"/>
                  </a:lnTo>
                  <a:lnTo>
                    <a:pt x="77689" y="2559"/>
                  </a:lnTo>
                  <a:lnTo>
                    <a:pt x="115820" y="266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114"/>
            <p:cNvSpPr/>
            <p:nvPr/>
          </p:nvSpPr>
          <p:spPr>
            <a:xfrm>
              <a:off x="2009325" y="991195"/>
              <a:ext cx="88619" cy="123611"/>
            </a:xfrm>
            <a:custGeom>
              <a:avLst/>
              <a:gdLst/>
              <a:ahLst/>
              <a:cxnLst/>
              <a:rect l="0" t="0" r="0" b="0"/>
              <a:pathLst>
                <a:path w="88619" h="123611">
                  <a:moveTo>
                    <a:pt x="35573" y="35719"/>
                  </a:moveTo>
                  <a:lnTo>
                    <a:pt x="30833" y="40459"/>
                  </a:lnTo>
                  <a:lnTo>
                    <a:pt x="25860" y="42787"/>
                  </a:lnTo>
                  <a:lnTo>
                    <a:pt x="23145" y="43407"/>
                  </a:lnTo>
                  <a:lnTo>
                    <a:pt x="21334" y="44813"/>
                  </a:lnTo>
                  <a:lnTo>
                    <a:pt x="3569" y="77637"/>
                  </a:lnTo>
                  <a:lnTo>
                    <a:pt x="72" y="106561"/>
                  </a:lnTo>
                  <a:lnTo>
                    <a:pt x="0" y="109736"/>
                  </a:lnTo>
                  <a:lnTo>
                    <a:pt x="943" y="111853"/>
                  </a:lnTo>
                  <a:lnTo>
                    <a:pt x="2565" y="113264"/>
                  </a:lnTo>
                  <a:lnTo>
                    <a:pt x="7012" y="115824"/>
                  </a:lnTo>
                  <a:lnTo>
                    <a:pt x="12296" y="120269"/>
                  </a:lnTo>
                  <a:lnTo>
                    <a:pt x="20598" y="122906"/>
                  </a:lnTo>
                  <a:lnTo>
                    <a:pt x="25590" y="123610"/>
                  </a:lnTo>
                  <a:lnTo>
                    <a:pt x="33782" y="121745"/>
                  </a:lnTo>
                  <a:lnTo>
                    <a:pt x="67418" y="101076"/>
                  </a:lnTo>
                  <a:lnTo>
                    <a:pt x="83080" y="86304"/>
                  </a:lnTo>
                  <a:lnTo>
                    <a:pt x="86453" y="77714"/>
                  </a:lnTo>
                  <a:lnTo>
                    <a:pt x="88618" y="56031"/>
                  </a:lnTo>
                  <a:lnTo>
                    <a:pt x="81416" y="25531"/>
                  </a:lnTo>
                  <a:lnTo>
                    <a:pt x="78107" y="18623"/>
                  </a:lnTo>
                  <a:lnTo>
                    <a:pt x="75835" y="15392"/>
                  </a:lnTo>
                  <a:lnTo>
                    <a:pt x="70665" y="11802"/>
                  </a:lnTo>
                  <a:lnTo>
                    <a:pt x="65061" y="9214"/>
                  </a:lnTo>
                  <a:lnTo>
                    <a:pt x="534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115"/>
            <p:cNvSpPr/>
            <p:nvPr/>
          </p:nvSpPr>
          <p:spPr>
            <a:xfrm>
              <a:off x="1660922" y="1035892"/>
              <a:ext cx="142876" cy="169617"/>
            </a:xfrm>
            <a:custGeom>
              <a:avLst/>
              <a:gdLst/>
              <a:ahLst/>
              <a:cxnLst/>
              <a:rect l="0" t="0" r="0" b="0"/>
              <a:pathLst>
                <a:path w="142876" h="169617">
                  <a:moveTo>
                    <a:pt x="0" y="26741"/>
                  </a:moveTo>
                  <a:lnTo>
                    <a:pt x="14239" y="41972"/>
                  </a:lnTo>
                  <a:lnTo>
                    <a:pt x="22123" y="61293"/>
                  </a:lnTo>
                  <a:lnTo>
                    <a:pt x="24670" y="64658"/>
                  </a:lnTo>
                  <a:lnTo>
                    <a:pt x="38534" y="72706"/>
                  </a:lnTo>
                  <a:lnTo>
                    <a:pt x="51766" y="78063"/>
                  </a:lnTo>
                  <a:lnTo>
                    <a:pt x="65127" y="79873"/>
                  </a:lnTo>
                  <a:lnTo>
                    <a:pt x="79048" y="75446"/>
                  </a:lnTo>
                  <a:lnTo>
                    <a:pt x="94401" y="65062"/>
                  </a:lnTo>
                  <a:lnTo>
                    <a:pt x="110021" y="50504"/>
                  </a:lnTo>
                  <a:lnTo>
                    <a:pt x="113390" y="44578"/>
                  </a:lnTo>
                  <a:lnTo>
                    <a:pt x="124394" y="9432"/>
                  </a:lnTo>
                  <a:lnTo>
                    <a:pt x="125012" y="0"/>
                  </a:lnTo>
                  <a:lnTo>
                    <a:pt x="125015" y="12385"/>
                  </a:lnTo>
                  <a:lnTo>
                    <a:pt x="116454" y="51963"/>
                  </a:lnTo>
                  <a:lnTo>
                    <a:pt x="116107" y="92308"/>
                  </a:lnTo>
                  <a:lnTo>
                    <a:pt x="117080" y="126959"/>
                  </a:lnTo>
                  <a:lnTo>
                    <a:pt x="127110" y="151525"/>
                  </a:lnTo>
                  <a:lnTo>
                    <a:pt x="130907" y="157606"/>
                  </a:lnTo>
                  <a:lnTo>
                    <a:pt x="132595" y="163617"/>
                  </a:lnTo>
                  <a:lnTo>
                    <a:pt x="134037" y="165617"/>
                  </a:lnTo>
                  <a:lnTo>
                    <a:pt x="135991" y="166950"/>
                  </a:lnTo>
                  <a:lnTo>
                    <a:pt x="142875" y="1696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116"/>
            <p:cNvSpPr/>
            <p:nvPr/>
          </p:nvSpPr>
          <p:spPr>
            <a:xfrm>
              <a:off x="1537256" y="1000125"/>
              <a:ext cx="77750" cy="176821"/>
            </a:xfrm>
            <a:custGeom>
              <a:avLst/>
              <a:gdLst/>
              <a:ahLst/>
              <a:cxnLst/>
              <a:rect l="0" t="0" r="0" b="0"/>
              <a:pathLst>
                <a:path w="77750" h="176821">
                  <a:moveTo>
                    <a:pt x="16510" y="98227"/>
                  </a:moveTo>
                  <a:lnTo>
                    <a:pt x="16510" y="110655"/>
                  </a:lnTo>
                  <a:lnTo>
                    <a:pt x="13864" y="116318"/>
                  </a:lnTo>
                  <a:lnTo>
                    <a:pt x="11769" y="119217"/>
                  </a:lnTo>
                  <a:lnTo>
                    <a:pt x="0" y="154418"/>
                  </a:lnTo>
                  <a:lnTo>
                    <a:pt x="543" y="157515"/>
                  </a:lnTo>
                  <a:lnTo>
                    <a:pt x="5896" y="169616"/>
                  </a:lnTo>
                  <a:lnTo>
                    <a:pt x="6457" y="172609"/>
                  </a:lnTo>
                  <a:lnTo>
                    <a:pt x="7824" y="174604"/>
                  </a:lnTo>
                  <a:lnTo>
                    <a:pt x="9727" y="175934"/>
                  </a:lnTo>
                  <a:lnTo>
                    <a:pt x="11988" y="176820"/>
                  </a:lnTo>
                  <a:lnTo>
                    <a:pt x="14487" y="176419"/>
                  </a:lnTo>
                  <a:lnTo>
                    <a:pt x="23738" y="172107"/>
                  </a:lnTo>
                  <a:lnTo>
                    <a:pt x="37613" y="169396"/>
                  </a:lnTo>
                  <a:lnTo>
                    <a:pt x="48449" y="162749"/>
                  </a:lnTo>
                  <a:lnTo>
                    <a:pt x="57944" y="153504"/>
                  </a:lnTo>
                  <a:lnTo>
                    <a:pt x="66049" y="139630"/>
                  </a:lnTo>
                  <a:lnTo>
                    <a:pt x="77619" y="100786"/>
                  </a:lnTo>
                  <a:lnTo>
                    <a:pt x="77749" y="77308"/>
                  </a:lnTo>
                  <a:lnTo>
                    <a:pt x="71807" y="60499"/>
                  </a:lnTo>
                  <a:lnTo>
                    <a:pt x="49203" y="25208"/>
                  </a:lnTo>
                  <a:lnTo>
                    <a:pt x="43277" y="21125"/>
                  </a:lnTo>
                  <a:lnTo>
                    <a:pt x="37336" y="18319"/>
                  </a:lnTo>
                  <a:lnTo>
                    <a:pt x="18273" y="1666"/>
                  </a:lnTo>
                  <a:lnTo>
                    <a:pt x="14648" y="740"/>
                  </a:lnTo>
                  <a:lnTo>
                    <a:pt x="758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117"/>
            <p:cNvSpPr/>
            <p:nvPr/>
          </p:nvSpPr>
          <p:spPr>
            <a:xfrm>
              <a:off x="1268016" y="1116211"/>
              <a:ext cx="214313" cy="114325"/>
            </a:xfrm>
            <a:custGeom>
              <a:avLst/>
              <a:gdLst/>
              <a:ahLst/>
              <a:cxnLst/>
              <a:rect l="0" t="0" r="0" b="0"/>
              <a:pathLst>
                <a:path w="214313" h="114325">
                  <a:moveTo>
                    <a:pt x="0" y="80367"/>
                  </a:moveTo>
                  <a:lnTo>
                    <a:pt x="0" y="75627"/>
                  </a:lnTo>
                  <a:lnTo>
                    <a:pt x="992" y="74230"/>
                  </a:lnTo>
                  <a:lnTo>
                    <a:pt x="2645" y="73299"/>
                  </a:lnTo>
                  <a:lnTo>
                    <a:pt x="4740" y="72679"/>
                  </a:lnTo>
                  <a:lnTo>
                    <a:pt x="18091" y="61887"/>
                  </a:lnTo>
                  <a:lnTo>
                    <a:pt x="20990" y="59118"/>
                  </a:lnTo>
                  <a:lnTo>
                    <a:pt x="29503" y="56040"/>
                  </a:lnTo>
                  <a:lnTo>
                    <a:pt x="45452" y="51662"/>
                  </a:lnTo>
                  <a:lnTo>
                    <a:pt x="62746" y="46726"/>
                  </a:lnTo>
                  <a:lnTo>
                    <a:pt x="68619" y="46034"/>
                  </a:lnTo>
                  <a:lnTo>
                    <a:pt x="77792" y="47910"/>
                  </a:lnTo>
                  <a:lnTo>
                    <a:pt x="86168" y="51059"/>
                  </a:lnTo>
                  <a:lnTo>
                    <a:pt x="96505" y="52458"/>
                  </a:lnTo>
                  <a:lnTo>
                    <a:pt x="107714" y="58372"/>
                  </a:lnTo>
                  <a:lnTo>
                    <a:pt x="122535" y="67566"/>
                  </a:lnTo>
                  <a:lnTo>
                    <a:pt x="129866" y="70709"/>
                  </a:lnTo>
                  <a:lnTo>
                    <a:pt x="145706" y="83640"/>
                  </a:lnTo>
                  <a:lnTo>
                    <a:pt x="149094" y="89428"/>
                  </a:lnTo>
                  <a:lnTo>
                    <a:pt x="151592" y="95308"/>
                  </a:lnTo>
                  <a:lnTo>
                    <a:pt x="168008" y="114324"/>
                  </a:lnTo>
                  <a:lnTo>
                    <a:pt x="169552" y="113919"/>
                  </a:lnTo>
                  <a:lnTo>
                    <a:pt x="176466" y="109601"/>
                  </a:lnTo>
                  <a:lnTo>
                    <a:pt x="184798" y="106888"/>
                  </a:lnTo>
                  <a:lnTo>
                    <a:pt x="190611" y="102738"/>
                  </a:lnTo>
                  <a:lnTo>
                    <a:pt x="193857" y="97586"/>
                  </a:lnTo>
                  <a:lnTo>
                    <a:pt x="200680" y="81453"/>
                  </a:lnTo>
                  <a:lnTo>
                    <a:pt x="210591" y="65295"/>
                  </a:lnTo>
                  <a:lnTo>
                    <a:pt x="213985" y="38601"/>
                  </a:lnTo>
                  <a:lnTo>
                    <a:pt x="214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118"/>
            <p:cNvSpPr/>
            <p:nvPr/>
          </p:nvSpPr>
          <p:spPr>
            <a:xfrm>
              <a:off x="1294805" y="1071563"/>
              <a:ext cx="80368" cy="187524"/>
            </a:xfrm>
            <a:custGeom>
              <a:avLst/>
              <a:gdLst/>
              <a:ahLst/>
              <a:cxnLst/>
              <a:rect l="0" t="0" r="0" b="0"/>
              <a:pathLst>
                <a:path w="80368" h="187524">
                  <a:moveTo>
                    <a:pt x="0" y="0"/>
                  </a:moveTo>
                  <a:lnTo>
                    <a:pt x="0" y="7688"/>
                  </a:lnTo>
                  <a:lnTo>
                    <a:pt x="4740" y="13302"/>
                  </a:lnTo>
                  <a:lnTo>
                    <a:pt x="7067" y="21125"/>
                  </a:lnTo>
                  <a:lnTo>
                    <a:pt x="11023" y="36686"/>
                  </a:lnTo>
                  <a:lnTo>
                    <a:pt x="24327" y="71522"/>
                  </a:lnTo>
                  <a:lnTo>
                    <a:pt x="28705" y="89322"/>
                  </a:lnTo>
                  <a:lnTo>
                    <a:pt x="33640" y="107163"/>
                  </a:lnTo>
                  <a:lnTo>
                    <a:pt x="37749" y="125017"/>
                  </a:lnTo>
                  <a:lnTo>
                    <a:pt x="45250" y="140229"/>
                  </a:lnTo>
                  <a:lnTo>
                    <a:pt x="49876" y="147652"/>
                  </a:lnTo>
                  <a:lnTo>
                    <a:pt x="57831" y="168296"/>
                  </a:lnTo>
                  <a:lnTo>
                    <a:pt x="60382" y="171728"/>
                  </a:lnTo>
                  <a:lnTo>
                    <a:pt x="67721" y="177551"/>
                  </a:lnTo>
                  <a:lnTo>
                    <a:pt x="69785" y="182430"/>
                  </a:lnTo>
                  <a:lnTo>
                    <a:pt x="71328" y="184127"/>
                  </a:lnTo>
                  <a:lnTo>
                    <a:pt x="80367"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119"/>
            <p:cNvSpPr/>
            <p:nvPr/>
          </p:nvSpPr>
          <p:spPr>
            <a:xfrm>
              <a:off x="696516" y="812602"/>
              <a:ext cx="258962" cy="240936"/>
            </a:xfrm>
            <a:custGeom>
              <a:avLst/>
              <a:gdLst/>
              <a:ahLst/>
              <a:cxnLst/>
              <a:rect l="0" t="0" r="0" b="0"/>
              <a:pathLst>
                <a:path w="258962" h="240936">
                  <a:moveTo>
                    <a:pt x="0" y="0"/>
                  </a:moveTo>
                  <a:lnTo>
                    <a:pt x="0" y="12428"/>
                  </a:lnTo>
                  <a:lnTo>
                    <a:pt x="13302" y="52011"/>
                  </a:lnTo>
                  <a:lnTo>
                    <a:pt x="24327" y="80552"/>
                  </a:lnTo>
                  <a:lnTo>
                    <a:pt x="28705" y="98281"/>
                  </a:lnTo>
                  <a:lnTo>
                    <a:pt x="33640" y="116102"/>
                  </a:lnTo>
                  <a:lnTo>
                    <a:pt x="37749" y="133950"/>
                  </a:lnTo>
                  <a:lnTo>
                    <a:pt x="42604" y="151806"/>
                  </a:lnTo>
                  <a:lnTo>
                    <a:pt x="52217" y="196424"/>
                  </a:lnTo>
                  <a:lnTo>
                    <a:pt x="60438" y="216879"/>
                  </a:lnTo>
                  <a:lnTo>
                    <a:pt x="78638" y="239205"/>
                  </a:lnTo>
                  <a:lnTo>
                    <a:pt x="82244" y="240258"/>
                  </a:lnTo>
                  <a:lnTo>
                    <a:pt x="97384" y="240935"/>
                  </a:lnTo>
                  <a:lnTo>
                    <a:pt x="105459" y="238381"/>
                  </a:lnTo>
                  <a:lnTo>
                    <a:pt x="146133" y="211046"/>
                  </a:lnTo>
                  <a:lnTo>
                    <a:pt x="187540" y="187680"/>
                  </a:lnTo>
                  <a:lnTo>
                    <a:pt x="232144" y="166696"/>
                  </a:lnTo>
                  <a:lnTo>
                    <a:pt x="258961"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120"/>
            <p:cNvSpPr/>
            <p:nvPr/>
          </p:nvSpPr>
          <p:spPr>
            <a:xfrm>
              <a:off x="955998" y="794742"/>
              <a:ext cx="142186" cy="185715"/>
            </a:xfrm>
            <a:custGeom>
              <a:avLst/>
              <a:gdLst/>
              <a:ahLst/>
              <a:cxnLst/>
              <a:rect l="0" t="0" r="0" b="0"/>
              <a:pathLst>
                <a:path w="142186" h="185715">
                  <a:moveTo>
                    <a:pt x="70916" y="8930"/>
                  </a:moveTo>
                  <a:lnTo>
                    <a:pt x="57614" y="8930"/>
                  </a:lnTo>
                  <a:lnTo>
                    <a:pt x="52436" y="11576"/>
                  </a:lnTo>
                  <a:lnTo>
                    <a:pt x="49666" y="13670"/>
                  </a:lnTo>
                  <a:lnTo>
                    <a:pt x="46589" y="18644"/>
                  </a:lnTo>
                  <a:lnTo>
                    <a:pt x="28992" y="57926"/>
                  </a:lnTo>
                  <a:lnTo>
                    <a:pt x="11363" y="100409"/>
                  </a:lnTo>
                  <a:lnTo>
                    <a:pt x="3441" y="118827"/>
                  </a:lnTo>
                  <a:lnTo>
                    <a:pt x="0" y="148797"/>
                  </a:lnTo>
                  <a:lnTo>
                    <a:pt x="2356" y="158075"/>
                  </a:lnTo>
                  <a:lnTo>
                    <a:pt x="11953" y="172115"/>
                  </a:lnTo>
                  <a:lnTo>
                    <a:pt x="20483" y="181415"/>
                  </a:lnTo>
                  <a:lnTo>
                    <a:pt x="26342" y="184809"/>
                  </a:lnTo>
                  <a:lnTo>
                    <a:pt x="29294" y="185714"/>
                  </a:lnTo>
                  <a:lnTo>
                    <a:pt x="37865" y="184073"/>
                  </a:lnTo>
                  <a:lnTo>
                    <a:pt x="77025" y="166486"/>
                  </a:lnTo>
                  <a:lnTo>
                    <a:pt x="112602" y="136382"/>
                  </a:lnTo>
                  <a:lnTo>
                    <a:pt x="135879" y="101156"/>
                  </a:lnTo>
                  <a:lnTo>
                    <a:pt x="140435" y="83330"/>
                  </a:lnTo>
                  <a:lnTo>
                    <a:pt x="142185" y="47624"/>
                  </a:lnTo>
                  <a:lnTo>
                    <a:pt x="139633" y="38364"/>
                  </a:lnTo>
                  <a:lnTo>
                    <a:pt x="129910" y="24335"/>
                  </a:lnTo>
                  <a:lnTo>
                    <a:pt x="117443" y="12010"/>
                  </a:lnTo>
                  <a:lnTo>
                    <a:pt x="103443" y="4000"/>
                  </a:lnTo>
                  <a:lnTo>
                    <a:pt x="89321" y="790"/>
                  </a:lnTo>
                  <a:lnTo>
                    <a:pt x="798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121"/>
            <p:cNvSpPr/>
            <p:nvPr/>
          </p:nvSpPr>
          <p:spPr>
            <a:xfrm>
              <a:off x="1107281" y="759073"/>
              <a:ext cx="169665" cy="142303"/>
            </a:xfrm>
            <a:custGeom>
              <a:avLst/>
              <a:gdLst/>
              <a:ahLst/>
              <a:cxnLst/>
              <a:rect l="0" t="0" r="0" b="0"/>
              <a:pathLst>
                <a:path w="169665" h="142303">
                  <a:moveTo>
                    <a:pt x="0" y="71388"/>
                  </a:moveTo>
                  <a:lnTo>
                    <a:pt x="0" y="76128"/>
                  </a:lnTo>
                  <a:lnTo>
                    <a:pt x="4741" y="88557"/>
                  </a:lnTo>
                  <a:lnTo>
                    <a:pt x="18092" y="106624"/>
                  </a:lnTo>
                  <a:lnTo>
                    <a:pt x="31781" y="121926"/>
                  </a:lnTo>
                  <a:lnTo>
                    <a:pt x="37587" y="133883"/>
                  </a:lnTo>
                  <a:lnTo>
                    <a:pt x="44235" y="142302"/>
                  </a:lnTo>
                  <a:lnTo>
                    <a:pt x="44638" y="129509"/>
                  </a:lnTo>
                  <a:lnTo>
                    <a:pt x="36546" y="94769"/>
                  </a:lnTo>
                  <a:lnTo>
                    <a:pt x="36956" y="77213"/>
                  </a:lnTo>
                  <a:lnTo>
                    <a:pt x="44111" y="35662"/>
                  </a:lnTo>
                  <a:lnTo>
                    <a:pt x="45402" y="24752"/>
                  </a:lnTo>
                  <a:lnTo>
                    <a:pt x="51707" y="13032"/>
                  </a:lnTo>
                  <a:lnTo>
                    <a:pt x="57046" y="6426"/>
                  </a:lnTo>
                  <a:lnTo>
                    <a:pt x="62726" y="2828"/>
                  </a:lnTo>
                  <a:lnTo>
                    <a:pt x="71283" y="329"/>
                  </a:lnTo>
                  <a:lnTo>
                    <a:pt x="83716" y="0"/>
                  </a:lnTo>
                  <a:lnTo>
                    <a:pt x="89462" y="2618"/>
                  </a:lnTo>
                  <a:lnTo>
                    <a:pt x="110143" y="20943"/>
                  </a:lnTo>
                  <a:lnTo>
                    <a:pt x="129977" y="49734"/>
                  </a:lnTo>
                  <a:lnTo>
                    <a:pt x="135808" y="62297"/>
                  </a:lnTo>
                  <a:lnTo>
                    <a:pt x="146220" y="79073"/>
                  </a:lnTo>
                  <a:lnTo>
                    <a:pt x="151694" y="93374"/>
                  </a:lnTo>
                  <a:lnTo>
                    <a:pt x="153715" y="94975"/>
                  </a:lnTo>
                  <a:lnTo>
                    <a:pt x="158607" y="97746"/>
                  </a:lnTo>
                  <a:lnTo>
                    <a:pt x="169664" y="1071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122"/>
            <p:cNvSpPr/>
            <p:nvPr/>
          </p:nvSpPr>
          <p:spPr>
            <a:xfrm>
              <a:off x="1314028" y="714484"/>
              <a:ext cx="168178" cy="285476"/>
            </a:xfrm>
            <a:custGeom>
              <a:avLst/>
              <a:gdLst/>
              <a:ahLst/>
              <a:cxnLst/>
              <a:rect l="0" t="0" r="0" b="0"/>
              <a:pathLst>
                <a:path w="168178" h="285476">
                  <a:moveTo>
                    <a:pt x="52214" y="8821"/>
                  </a:moveTo>
                  <a:lnTo>
                    <a:pt x="52214" y="259"/>
                  </a:lnTo>
                  <a:lnTo>
                    <a:pt x="47474" y="0"/>
                  </a:lnTo>
                  <a:lnTo>
                    <a:pt x="42501" y="2585"/>
                  </a:lnTo>
                  <a:lnTo>
                    <a:pt x="31223" y="12329"/>
                  </a:lnTo>
                  <a:lnTo>
                    <a:pt x="22403" y="25625"/>
                  </a:lnTo>
                  <a:lnTo>
                    <a:pt x="9658" y="64336"/>
                  </a:lnTo>
                  <a:lnTo>
                    <a:pt x="7504" y="74174"/>
                  </a:lnTo>
                  <a:lnTo>
                    <a:pt x="0" y="87015"/>
                  </a:lnTo>
                  <a:lnTo>
                    <a:pt x="537" y="88731"/>
                  </a:lnTo>
                  <a:lnTo>
                    <a:pt x="3781" y="93284"/>
                  </a:lnTo>
                  <a:lnTo>
                    <a:pt x="6034" y="93903"/>
                  </a:lnTo>
                  <a:lnTo>
                    <a:pt x="8529" y="93324"/>
                  </a:lnTo>
                  <a:lnTo>
                    <a:pt x="11185" y="91945"/>
                  </a:lnTo>
                  <a:lnTo>
                    <a:pt x="40887" y="84689"/>
                  </a:lnTo>
                  <a:lnTo>
                    <a:pt x="57106" y="74004"/>
                  </a:lnTo>
                  <a:lnTo>
                    <a:pt x="72910" y="59383"/>
                  </a:lnTo>
                  <a:lnTo>
                    <a:pt x="76295" y="53452"/>
                  </a:lnTo>
                  <a:lnTo>
                    <a:pt x="78845" y="37373"/>
                  </a:lnTo>
                  <a:lnTo>
                    <a:pt x="78956" y="40873"/>
                  </a:lnTo>
                  <a:lnTo>
                    <a:pt x="81628" y="45556"/>
                  </a:lnTo>
                  <a:lnTo>
                    <a:pt x="85131" y="50944"/>
                  </a:lnTo>
                  <a:lnTo>
                    <a:pt x="94816" y="74528"/>
                  </a:lnTo>
                  <a:lnTo>
                    <a:pt x="114776" y="114738"/>
                  </a:lnTo>
                  <a:lnTo>
                    <a:pt x="139654" y="158655"/>
                  </a:lnTo>
                  <a:lnTo>
                    <a:pt x="155157" y="196268"/>
                  </a:lnTo>
                  <a:lnTo>
                    <a:pt x="166192" y="238168"/>
                  </a:lnTo>
                  <a:lnTo>
                    <a:pt x="168177" y="269352"/>
                  </a:lnTo>
                  <a:lnTo>
                    <a:pt x="165599" y="276086"/>
                  </a:lnTo>
                  <a:lnTo>
                    <a:pt x="163523" y="279271"/>
                  </a:lnTo>
                  <a:lnTo>
                    <a:pt x="161147" y="281394"/>
                  </a:lnTo>
                  <a:lnTo>
                    <a:pt x="155860" y="283754"/>
                  </a:lnTo>
                  <a:lnTo>
                    <a:pt x="133747" y="285475"/>
                  </a:lnTo>
                  <a:lnTo>
                    <a:pt x="93780" y="276537"/>
                  </a:lnTo>
                  <a:lnTo>
                    <a:pt x="70074" y="267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123"/>
            <p:cNvSpPr/>
            <p:nvPr/>
          </p:nvSpPr>
          <p:spPr>
            <a:xfrm>
              <a:off x="1482328" y="545952"/>
              <a:ext cx="151806" cy="275580"/>
            </a:xfrm>
            <a:custGeom>
              <a:avLst/>
              <a:gdLst/>
              <a:ahLst/>
              <a:cxnLst/>
              <a:rect l="0" t="0" r="0" b="0"/>
              <a:pathLst>
                <a:path w="151806" h="275580">
                  <a:moveTo>
                    <a:pt x="0" y="7689"/>
                  </a:moveTo>
                  <a:lnTo>
                    <a:pt x="7688" y="0"/>
                  </a:lnTo>
                  <a:lnTo>
                    <a:pt x="8102" y="579"/>
                  </a:lnTo>
                  <a:lnTo>
                    <a:pt x="8562" y="3867"/>
                  </a:lnTo>
                  <a:lnTo>
                    <a:pt x="13561" y="11297"/>
                  </a:lnTo>
                  <a:lnTo>
                    <a:pt x="47838" y="55673"/>
                  </a:lnTo>
                  <a:lnTo>
                    <a:pt x="68218" y="97201"/>
                  </a:lnTo>
                  <a:lnTo>
                    <a:pt x="86299" y="141575"/>
                  </a:lnTo>
                  <a:lnTo>
                    <a:pt x="104178" y="186200"/>
                  </a:lnTo>
                  <a:lnTo>
                    <a:pt x="125016" y="230752"/>
                  </a:lnTo>
                  <a:lnTo>
                    <a:pt x="136922" y="249968"/>
                  </a:lnTo>
                  <a:lnTo>
                    <a:pt x="147836" y="263318"/>
                  </a:lnTo>
                  <a:lnTo>
                    <a:pt x="151805" y="275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124"/>
            <p:cNvSpPr/>
            <p:nvPr/>
          </p:nvSpPr>
          <p:spPr>
            <a:xfrm>
              <a:off x="1544836" y="643351"/>
              <a:ext cx="276821" cy="123710"/>
            </a:xfrm>
            <a:custGeom>
              <a:avLst/>
              <a:gdLst/>
              <a:ahLst/>
              <a:cxnLst/>
              <a:rect l="0" t="0" r="0" b="0"/>
              <a:pathLst>
                <a:path w="276821" h="123710">
                  <a:moveTo>
                    <a:pt x="0" y="88883"/>
                  </a:moveTo>
                  <a:lnTo>
                    <a:pt x="4740" y="88883"/>
                  </a:lnTo>
                  <a:lnTo>
                    <a:pt x="9714" y="86238"/>
                  </a:lnTo>
                  <a:lnTo>
                    <a:pt x="15231" y="82746"/>
                  </a:lnTo>
                  <a:lnTo>
                    <a:pt x="24908" y="80781"/>
                  </a:lnTo>
                  <a:lnTo>
                    <a:pt x="65392" y="77356"/>
                  </a:lnTo>
                  <a:lnTo>
                    <a:pt x="109271" y="68934"/>
                  </a:lnTo>
                  <a:lnTo>
                    <a:pt x="151091" y="56858"/>
                  </a:lnTo>
                  <a:lnTo>
                    <a:pt x="190176" y="47352"/>
                  </a:lnTo>
                  <a:lnTo>
                    <a:pt x="207271" y="44166"/>
                  </a:lnTo>
                  <a:lnTo>
                    <a:pt x="239002" y="26197"/>
                  </a:lnTo>
                  <a:lnTo>
                    <a:pt x="245129" y="20343"/>
                  </a:lnTo>
                  <a:lnTo>
                    <a:pt x="249571" y="12461"/>
                  </a:lnTo>
                  <a:lnTo>
                    <a:pt x="254126" y="10270"/>
                  </a:lnTo>
                  <a:lnTo>
                    <a:pt x="254746" y="8693"/>
                  </a:lnTo>
                  <a:lnTo>
                    <a:pt x="254166" y="6650"/>
                  </a:lnTo>
                  <a:lnTo>
                    <a:pt x="250848" y="982"/>
                  </a:lnTo>
                  <a:lnTo>
                    <a:pt x="247748" y="207"/>
                  </a:lnTo>
                  <a:lnTo>
                    <a:pt x="245533" y="0"/>
                  </a:lnTo>
                  <a:lnTo>
                    <a:pt x="240425" y="2416"/>
                  </a:lnTo>
                  <a:lnTo>
                    <a:pt x="234848" y="5805"/>
                  </a:lnTo>
                  <a:lnTo>
                    <a:pt x="198895" y="20839"/>
                  </a:lnTo>
                  <a:lnTo>
                    <a:pt x="186152" y="29476"/>
                  </a:lnTo>
                  <a:lnTo>
                    <a:pt x="176093" y="43059"/>
                  </a:lnTo>
                  <a:lnTo>
                    <a:pt x="162847" y="77930"/>
                  </a:lnTo>
                  <a:lnTo>
                    <a:pt x="162143" y="81581"/>
                  </a:lnTo>
                  <a:lnTo>
                    <a:pt x="162665" y="85007"/>
                  </a:lnTo>
                  <a:lnTo>
                    <a:pt x="165892" y="91460"/>
                  </a:lnTo>
                  <a:lnTo>
                    <a:pt x="173287" y="100671"/>
                  </a:lnTo>
                  <a:lnTo>
                    <a:pt x="191243" y="114425"/>
                  </a:lnTo>
                  <a:lnTo>
                    <a:pt x="207036" y="120079"/>
                  </a:lnTo>
                  <a:lnTo>
                    <a:pt x="236688" y="123709"/>
                  </a:lnTo>
                  <a:lnTo>
                    <a:pt x="276820" y="1156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125"/>
            <p:cNvSpPr/>
            <p:nvPr/>
          </p:nvSpPr>
          <p:spPr>
            <a:xfrm>
              <a:off x="1866305" y="607219"/>
              <a:ext cx="125016" cy="142459"/>
            </a:xfrm>
            <a:custGeom>
              <a:avLst/>
              <a:gdLst/>
              <a:ahLst/>
              <a:cxnLst/>
              <a:rect l="0" t="0" r="0" b="0"/>
              <a:pathLst>
                <a:path w="125016" h="142459">
                  <a:moveTo>
                    <a:pt x="0" y="62508"/>
                  </a:moveTo>
                  <a:lnTo>
                    <a:pt x="0" y="83757"/>
                  </a:lnTo>
                  <a:lnTo>
                    <a:pt x="2645" y="89480"/>
                  </a:lnTo>
                  <a:lnTo>
                    <a:pt x="4740" y="92396"/>
                  </a:lnTo>
                  <a:lnTo>
                    <a:pt x="17459" y="132073"/>
                  </a:lnTo>
                  <a:lnTo>
                    <a:pt x="26410" y="142458"/>
                  </a:lnTo>
                  <a:lnTo>
                    <a:pt x="26779" y="121873"/>
                  </a:lnTo>
                  <a:lnTo>
                    <a:pt x="18227" y="81943"/>
                  </a:lnTo>
                  <a:lnTo>
                    <a:pt x="18873" y="42582"/>
                  </a:lnTo>
                  <a:lnTo>
                    <a:pt x="24994" y="30917"/>
                  </a:lnTo>
                  <a:lnTo>
                    <a:pt x="38851" y="15034"/>
                  </a:lnTo>
                  <a:lnTo>
                    <a:pt x="52411" y="5998"/>
                  </a:lnTo>
                  <a:lnTo>
                    <a:pt x="68997" y="1777"/>
                  </a:lnTo>
                  <a:lnTo>
                    <a:pt x="108967" y="156"/>
                  </a:lnTo>
                  <a:lnTo>
                    <a:pt x="1250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126"/>
            <p:cNvSpPr/>
            <p:nvPr/>
          </p:nvSpPr>
          <p:spPr>
            <a:xfrm>
              <a:off x="1102760" y="1179960"/>
              <a:ext cx="136665" cy="150564"/>
            </a:xfrm>
            <a:custGeom>
              <a:avLst/>
              <a:gdLst/>
              <a:ahLst/>
              <a:cxnLst/>
              <a:rect l="0" t="0" r="0" b="0"/>
              <a:pathLst>
                <a:path w="136665" h="150564">
                  <a:moveTo>
                    <a:pt x="111678" y="7688"/>
                  </a:moveTo>
                  <a:lnTo>
                    <a:pt x="103989" y="0"/>
                  </a:lnTo>
                  <a:lnTo>
                    <a:pt x="60798" y="12093"/>
                  </a:lnTo>
                  <a:lnTo>
                    <a:pt x="33920" y="25736"/>
                  </a:lnTo>
                  <a:lnTo>
                    <a:pt x="11626" y="40455"/>
                  </a:lnTo>
                  <a:lnTo>
                    <a:pt x="716" y="55317"/>
                  </a:lnTo>
                  <a:lnTo>
                    <a:pt x="0" y="58292"/>
                  </a:lnTo>
                  <a:lnTo>
                    <a:pt x="515" y="61268"/>
                  </a:lnTo>
                  <a:lnTo>
                    <a:pt x="1851" y="64244"/>
                  </a:lnTo>
                  <a:lnTo>
                    <a:pt x="3733" y="66228"/>
                  </a:lnTo>
                  <a:lnTo>
                    <a:pt x="8470" y="68433"/>
                  </a:lnTo>
                  <a:lnTo>
                    <a:pt x="46741" y="70150"/>
                  </a:lnTo>
                  <a:lnTo>
                    <a:pt x="89862" y="78296"/>
                  </a:lnTo>
                  <a:lnTo>
                    <a:pt x="105324" y="79872"/>
                  </a:lnTo>
                  <a:lnTo>
                    <a:pt x="116630" y="86182"/>
                  </a:lnTo>
                  <a:lnTo>
                    <a:pt x="136664" y="104194"/>
                  </a:lnTo>
                  <a:lnTo>
                    <a:pt x="136272" y="105760"/>
                  </a:lnTo>
                  <a:lnTo>
                    <a:pt x="125879" y="118193"/>
                  </a:lnTo>
                  <a:lnTo>
                    <a:pt x="96212" y="135713"/>
                  </a:lnTo>
                  <a:lnTo>
                    <a:pt x="52429" y="149943"/>
                  </a:lnTo>
                  <a:lnTo>
                    <a:pt x="49170" y="150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127"/>
            <p:cNvSpPr/>
            <p:nvPr/>
          </p:nvSpPr>
          <p:spPr>
            <a:xfrm>
              <a:off x="2057613" y="598336"/>
              <a:ext cx="201599" cy="124970"/>
            </a:xfrm>
            <a:custGeom>
              <a:avLst/>
              <a:gdLst/>
              <a:ahLst/>
              <a:cxnLst/>
              <a:rect l="0" t="0" r="0" b="0"/>
              <a:pathLst>
                <a:path w="201599" h="124970">
                  <a:moveTo>
                    <a:pt x="5145" y="80320"/>
                  </a:moveTo>
                  <a:lnTo>
                    <a:pt x="5145" y="110132"/>
                  </a:lnTo>
                  <a:lnTo>
                    <a:pt x="6137" y="112101"/>
                  </a:lnTo>
                  <a:lnTo>
                    <a:pt x="7791" y="113414"/>
                  </a:lnTo>
                  <a:lnTo>
                    <a:pt x="9885" y="114289"/>
                  </a:lnTo>
                  <a:lnTo>
                    <a:pt x="11282" y="115864"/>
                  </a:lnTo>
                  <a:lnTo>
                    <a:pt x="12833" y="120261"/>
                  </a:lnTo>
                  <a:lnTo>
                    <a:pt x="12255" y="121830"/>
                  </a:lnTo>
                  <a:lnTo>
                    <a:pt x="10877" y="122876"/>
                  </a:lnTo>
                  <a:lnTo>
                    <a:pt x="5480" y="124846"/>
                  </a:lnTo>
                  <a:lnTo>
                    <a:pt x="5147" y="85066"/>
                  </a:lnTo>
                  <a:lnTo>
                    <a:pt x="4153" y="68056"/>
                  </a:lnTo>
                  <a:lnTo>
                    <a:pt x="0" y="51441"/>
                  </a:lnTo>
                  <a:lnTo>
                    <a:pt x="4271" y="33204"/>
                  </a:lnTo>
                  <a:lnTo>
                    <a:pt x="5555" y="31050"/>
                  </a:lnTo>
                  <a:lnTo>
                    <a:pt x="7402" y="29614"/>
                  </a:lnTo>
                  <a:lnTo>
                    <a:pt x="9627" y="28657"/>
                  </a:lnTo>
                  <a:lnTo>
                    <a:pt x="11109" y="27026"/>
                  </a:lnTo>
                  <a:lnTo>
                    <a:pt x="12757" y="22569"/>
                  </a:lnTo>
                  <a:lnTo>
                    <a:pt x="14188" y="20983"/>
                  </a:lnTo>
                  <a:lnTo>
                    <a:pt x="18425" y="19222"/>
                  </a:lnTo>
                  <a:lnTo>
                    <a:pt x="26388" y="18230"/>
                  </a:lnTo>
                  <a:lnTo>
                    <a:pt x="32115" y="20644"/>
                  </a:lnTo>
                  <a:lnTo>
                    <a:pt x="51985" y="33068"/>
                  </a:lnTo>
                  <a:lnTo>
                    <a:pt x="57719" y="40743"/>
                  </a:lnTo>
                  <a:lnTo>
                    <a:pt x="73779" y="51392"/>
                  </a:lnTo>
                  <a:lnTo>
                    <a:pt x="81594" y="59732"/>
                  </a:lnTo>
                  <a:lnTo>
                    <a:pt x="87384" y="71440"/>
                  </a:lnTo>
                  <a:lnTo>
                    <a:pt x="91305" y="77365"/>
                  </a:lnTo>
                  <a:lnTo>
                    <a:pt x="94431" y="89204"/>
                  </a:lnTo>
                  <a:lnTo>
                    <a:pt x="94441" y="49348"/>
                  </a:lnTo>
                  <a:lnTo>
                    <a:pt x="94442" y="6047"/>
                  </a:lnTo>
                  <a:lnTo>
                    <a:pt x="95434" y="4016"/>
                  </a:lnTo>
                  <a:lnTo>
                    <a:pt x="97088" y="2662"/>
                  </a:lnTo>
                  <a:lnTo>
                    <a:pt x="102130" y="488"/>
                  </a:lnTo>
                  <a:lnTo>
                    <a:pt x="115691" y="0"/>
                  </a:lnTo>
                  <a:lnTo>
                    <a:pt x="121415" y="2620"/>
                  </a:lnTo>
                  <a:lnTo>
                    <a:pt x="150999" y="29765"/>
                  </a:lnTo>
                  <a:lnTo>
                    <a:pt x="177786" y="72759"/>
                  </a:lnTo>
                  <a:lnTo>
                    <a:pt x="186715" y="87561"/>
                  </a:lnTo>
                  <a:lnTo>
                    <a:pt x="201598" y="124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128"/>
            <p:cNvSpPr/>
            <p:nvPr/>
          </p:nvSpPr>
          <p:spPr>
            <a:xfrm>
              <a:off x="1277054" y="1491258"/>
              <a:ext cx="26681" cy="53579"/>
            </a:xfrm>
            <a:custGeom>
              <a:avLst/>
              <a:gdLst/>
              <a:ahLst/>
              <a:cxnLst/>
              <a:rect l="0" t="0" r="0" b="0"/>
              <a:pathLst>
                <a:path w="26681" h="53579">
                  <a:moveTo>
                    <a:pt x="8821" y="0"/>
                  </a:moveTo>
                  <a:lnTo>
                    <a:pt x="259" y="0"/>
                  </a:lnTo>
                  <a:lnTo>
                    <a:pt x="0" y="4740"/>
                  </a:lnTo>
                  <a:lnTo>
                    <a:pt x="2586" y="9713"/>
                  </a:lnTo>
                  <a:lnTo>
                    <a:pt x="12330" y="25731"/>
                  </a:lnTo>
                  <a:lnTo>
                    <a:pt x="19683" y="44117"/>
                  </a:lnTo>
                  <a:lnTo>
                    <a:pt x="2668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SMARTInkShape-129"/>
            <p:cNvSpPr/>
            <p:nvPr/>
          </p:nvSpPr>
          <p:spPr>
            <a:xfrm>
              <a:off x="1232297" y="1401961"/>
              <a:ext cx="17860" cy="8931"/>
            </a:xfrm>
            <a:custGeom>
              <a:avLst/>
              <a:gdLst/>
              <a:ahLst/>
              <a:cxnLst/>
              <a:rect l="0" t="0" r="0" b="0"/>
              <a:pathLst>
                <a:path w="17860" h="8931">
                  <a:moveTo>
                    <a:pt x="17859" y="8930"/>
                  </a:moveTo>
                  <a:lnTo>
                    <a:pt x="10171" y="893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SMARTInkShape-130"/>
            <p:cNvSpPr/>
            <p:nvPr/>
          </p:nvSpPr>
          <p:spPr>
            <a:xfrm>
              <a:off x="1348527" y="1339602"/>
              <a:ext cx="98083" cy="169360"/>
            </a:xfrm>
            <a:custGeom>
              <a:avLst/>
              <a:gdLst/>
              <a:ahLst/>
              <a:cxnLst/>
              <a:rect l="0" t="0" r="0" b="0"/>
              <a:pathLst>
                <a:path w="98083" h="169360">
                  <a:moveTo>
                    <a:pt x="26645" y="71289"/>
                  </a:moveTo>
                  <a:lnTo>
                    <a:pt x="21904" y="76029"/>
                  </a:lnTo>
                  <a:lnTo>
                    <a:pt x="19577" y="83648"/>
                  </a:lnTo>
                  <a:lnTo>
                    <a:pt x="15621" y="99094"/>
                  </a:lnTo>
                  <a:lnTo>
                    <a:pt x="1497" y="135069"/>
                  </a:lnTo>
                  <a:lnTo>
                    <a:pt x="0" y="154483"/>
                  </a:lnTo>
                  <a:lnTo>
                    <a:pt x="2566" y="160519"/>
                  </a:lnTo>
                  <a:lnTo>
                    <a:pt x="7557" y="167738"/>
                  </a:lnTo>
                  <a:lnTo>
                    <a:pt x="28795" y="169359"/>
                  </a:lnTo>
                  <a:lnTo>
                    <a:pt x="35207" y="166800"/>
                  </a:lnTo>
                  <a:lnTo>
                    <a:pt x="73896" y="139702"/>
                  </a:lnTo>
                  <a:lnTo>
                    <a:pt x="83089" y="126066"/>
                  </a:lnTo>
                  <a:lnTo>
                    <a:pt x="87356" y="109457"/>
                  </a:lnTo>
                  <a:lnTo>
                    <a:pt x="88995" y="74219"/>
                  </a:lnTo>
                  <a:lnTo>
                    <a:pt x="84365" y="56392"/>
                  </a:lnTo>
                  <a:lnTo>
                    <a:pt x="68158" y="28374"/>
                  </a:lnTo>
                  <a:lnTo>
                    <a:pt x="62293" y="22450"/>
                  </a:lnTo>
                  <a:lnTo>
                    <a:pt x="50443" y="13906"/>
                  </a:lnTo>
                  <a:lnTo>
                    <a:pt x="37337" y="1542"/>
                  </a:lnTo>
                  <a:lnTo>
                    <a:pt x="33712" y="603"/>
                  </a:lnTo>
                  <a:lnTo>
                    <a:pt x="28041" y="0"/>
                  </a:lnTo>
                  <a:lnTo>
                    <a:pt x="27575" y="942"/>
                  </a:lnTo>
                  <a:lnTo>
                    <a:pt x="27059" y="4636"/>
                  </a:lnTo>
                  <a:lnTo>
                    <a:pt x="29475" y="9584"/>
                  </a:lnTo>
                  <a:lnTo>
                    <a:pt x="32863" y="15091"/>
                  </a:lnTo>
                  <a:lnTo>
                    <a:pt x="35764" y="23769"/>
                  </a:lnTo>
                  <a:lnTo>
                    <a:pt x="41473" y="32625"/>
                  </a:lnTo>
                  <a:lnTo>
                    <a:pt x="53520" y="73622"/>
                  </a:lnTo>
                  <a:lnTo>
                    <a:pt x="57772" y="81586"/>
                  </a:lnTo>
                  <a:lnTo>
                    <a:pt x="98082" y="115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SMARTInkShape-131"/>
            <p:cNvSpPr/>
            <p:nvPr/>
          </p:nvSpPr>
          <p:spPr>
            <a:xfrm>
              <a:off x="1540038" y="1321962"/>
              <a:ext cx="111787" cy="106789"/>
            </a:xfrm>
            <a:custGeom>
              <a:avLst/>
              <a:gdLst/>
              <a:ahLst/>
              <a:cxnLst/>
              <a:rect l="0" t="0" r="0" b="0"/>
              <a:pathLst>
                <a:path w="111787" h="106789">
                  <a:moveTo>
                    <a:pt x="49446" y="8561"/>
                  </a:moveTo>
                  <a:lnTo>
                    <a:pt x="41758" y="873"/>
                  </a:lnTo>
                  <a:lnTo>
                    <a:pt x="36144" y="0"/>
                  </a:lnTo>
                  <a:lnTo>
                    <a:pt x="30966" y="2441"/>
                  </a:lnTo>
                  <a:lnTo>
                    <a:pt x="25358" y="5841"/>
                  </a:lnTo>
                  <a:lnTo>
                    <a:pt x="16623" y="8748"/>
                  </a:lnTo>
                  <a:lnTo>
                    <a:pt x="10715" y="12944"/>
                  </a:lnTo>
                  <a:lnTo>
                    <a:pt x="7428" y="18116"/>
                  </a:lnTo>
                  <a:lnTo>
                    <a:pt x="4974" y="23722"/>
                  </a:lnTo>
                  <a:lnTo>
                    <a:pt x="577" y="29521"/>
                  </a:lnTo>
                  <a:lnTo>
                    <a:pt x="0" y="31464"/>
                  </a:lnTo>
                  <a:lnTo>
                    <a:pt x="607" y="32759"/>
                  </a:lnTo>
                  <a:lnTo>
                    <a:pt x="20858" y="49488"/>
                  </a:lnTo>
                  <a:lnTo>
                    <a:pt x="64491" y="60753"/>
                  </a:lnTo>
                  <a:lnTo>
                    <a:pt x="98881" y="71153"/>
                  </a:lnTo>
                  <a:lnTo>
                    <a:pt x="110037" y="78638"/>
                  </a:lnTo>
                  <a:lnTo>
                    <a:pt x="111102" y="82040"/>
                  </a:lnTo>
                  <a:lnTo>
                    <a:pt x="111786" y="87568"/>
                  </a:lnTo>
                  <a:lnTo>
                    <a:pt x="107164" y="93266"/>
                  </a:lnTo>
                  <a:lnTo>
                    <a:pt x="102218" y="95817"/>
                  </a:lnTo>
                  <a:lnTo>
                    <a:pt x="88035" y="98582"/>
                  </a:lnTo>
                  <a:lnTo>
                    <a:pt x="76215" y="104873"/>
                  </a:lnTo>
                  <a:lnTo>
                    <a:pt x="58376" y="1067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132"/>
            <p:cNvSpPr/>
            <p:nvPr/>
          </p:nvSpPr>
          <p:spPr>
            <a:xfrm>
              <a:off x="1877043" y="1268016"/>
              <a:ext cx="96419" cy="107157"/>
            </a:xfrm>
            <a:custGeom>
              <a:avLst/>
              <a:gdLst/>
              <a:ahLst/>
              <a:cxnLst/>
              <a:rect l="0" t="0" r="0" b="0"/>
              <a:pathLst>
                <a:path w="96419" h="107157">
                  <a:moveTo>
                    <a:pt x="96418" y="0"/>
                  </a:moveTo>
                  <a:lnTo>
                    <a:pt x="54177" y="0"/>
                  </a:lnTo>
                  <a:lnTo>
                    <a:pt x="36718" y="4740"/>
                  </a:lnTo>
                  <a:lnTo>
                    <a:pt x="20170" y="15231"/>
                  </a:lnTo>
                  <a:lnTo>
                    <a:pt x="4295" y="29811"/>
                  </a:lnTo>
                  <a:lnTo>
                    <a:pt x="904" y="35739"/>
                  </a:lnTo>
                  <a:lnTo>
                    <a:pt x="0" y="38709"/>
                  </a:lnTo>
                  <a:lnTo>
                    <a:pt x="389" y="40688"/>
                  </a:lnTo>
                  <a:lnTo>
                    <a:pt x="1641" y="42008"/>
                  </a:lnTo>
                  <a:lnTo>
                    <a:pt x="5678" y="44467"/>
                  </a:lnTo>
                  <a:lnTo>
                    <a:pt x="10779" y="48867"/>
                  </a:lnTo>
                  <a:lnTo>
                    <a:pt x="18999" y="51484"/>
                  </a:lnTo>
                  <a:lnTo>
                    <a:pt x="34784" y="55603"/>
                  </a:lnTo>
                  <a:lnTo>
                    <a:pt x="49383" y="63108"/>
                  </a:lnTo>
                  <a:lnTo>
                    <a:pt x="53155" y="65884"/>
                  </a:lnTo>
                  <a:lnTo>
                    <a:pt x="62638" y="68969"/>
                  </a:lnTo>
                  <a:lnTo>
                    <a:pt x="72475" y="71332"/>
                  </a:lnTo>
                  <a:lnTo>
                    <a:pt x="86875" y="78288"/>
                  </a:lnTo>
                  <a:lnTo>
                    <a:pt x="90056" y="78981"/>
                  </a:lnTo>
                  <a:lnTo>
                    <a:pt x="92176" y="80435"/>
                  </a:lnTo>
                  <a:lnTo>
                    <a:pt x="93590" y="82397"/>
                  </a:lnTo>
                  <a:lnTo>
                    <a:pt x="95859" y="87934"/>
                  </a:lnTo>
                  <a:lnTo>
                    <a:pt x="96252" y="93633"/>
                  </a:lnTo>
                  <a:lnTo>
                    <a:pt x="95315" y="95164"/>
                  </a:lnTo>
                  <a:lnTo>
                    <a:pt x="93699" y="96185"/>
                  </a:lnTo>
                  <a:lnTo>
                    <a:pt x="86682" y="97621"/>
                  </a:lnTo>
                  <a:lnTo>
                    <a:pt x="83975" y="97823"/>
                  </a:lnTo>
                  <a:lnTo>
                    <a:pt x="78320" y="100693"/>
                  </a:lnTo>
                  <a:lnTo>
                    <a:pt x="75423" y="102847"/>
                  </a:lnTo>
                  <a:lnTo>
                    <a:pt x="66912" y="105241"/>
                  </a:lnTo>
                  <a:lnTo>
                    <a:pt x="4284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133"/>
            <p:cNvSpPr/>
            <p:nvPr/>
          </p:nvSpPr>
          <p:spPr>
            <a:xfrm>
              <a:off x="2027061" y="1285875"/>
              <a:ext cx="107135" cy="88874"/>
            </a:xfrm>
            <a:custGeom>
              <a:avLst/>
              <a:gdLst/>
              <a:ahLst/>
              <a:cxnLst/>
              <a:rect l="0" t="0" r="0" b="0"/>
              <a:pathLst>
                <a:path w="107135" h="88874">
                  <a:moveTo>
                    <a:pt x="8908" y="0"/>
                  </a:moveTo>
                  <a:lnTo>
                    <a:pt x="4167" y="4740"/>
                  </a:lnTo>
                  <a:lnTo>
                    <a:pt x="1840" y="9714"/>
                  </a:lnTo>
                  <a:lnTo>
                    <a:pt x="0" y="50775"/>
                  </a:lnTo>
                  <a:lnTo>
                    <a:pt x="977" y="65426"/>
                  </a:lnTo>
                  <a:lnTo>
                    <a:pt x="4721" y="73065"/>
                  </a:lnTo>
                  <a:lnTo>
                    <a:pt x="7109" y="75499"/>
                  </a:lnTo>
                  <a:lnTo>
                    <a:pt x="14218" y="79917"/>
                  </a:lnTo>
                  <a:lnTo>
                    <a:pt x="16229" y="84467"/>
                  </a:lnTo>
                  <a:lnTo>
                    <a:pt x="17757" y="86077"/>
                  </a:lnTo>
                  <a:lnTo>
                    <a:pt x="22101" y="87866"/>
                  </a:lnTo>
                  <a:lnTo>
                    <a:pt x="30125" y="88873"/>
                  </a:lnTo>
                  <a:lnTo>
                    <a:pt x="43527" y="84431"/>
                  </a:lnTo>
                  <a:lnTo>
                    <a:pt x="58704" y="74041"/>
                  </a:lnTo>
                  <a:lnTo>
                    <a:pt x="83290" y="50587"/>
                  </a:lnTo>
                  <a:lnTo>
                    <a:pt x="86615" y="41996"/>
                  </a:lnTo>
                  <a:lnTo>
                    <a:pt x="89085" y="32556"/>
                  </a:lnTo>
                  <a:lnTo>
                    <a:pt x="96109" y="18411"/>
                  </a:lnTo>
                  <a:lnTo>
                    <a:pt x="98265" y="12151"/>
                  </a:lnTo>
                  <a:lnTo>
                    <a:pt x="1071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134"/>
            <p:cNvSpPr/>
            <p:nvPr/>
          </p:nvSpPr>
          <p:spPr>
            <a:xfrm>
              <a:off x="2196861" y="1223367"/>
              <a:ext cx="71281" cy="142876"/>
            </a:xfrm>
            <a:custGeom>
              <a:avLst/>
              <a:gdLst/>
              <a:ahLst/>
              <a:cxnLst/>
              <a:rect l="0" t="0" r="0" b="0"/>
              <a:pathLst>
                <a:path w="71281" h="142876">
                  <a:moveTo>
                    <a:pt x="71280" y="0"/>
                  </a:moveTo>
                  <a:lnTo>
                    <a:pt x="66539" y="4741"/>
                  </a:lnTo>
                  <a:lnTo>
                    <a:pt x="61566" y="7068"/>
                  </a:lnTo>
                  <a:lnTo>
                    <a:pt x="58851" y="7688"/>
                  </a:lnTo>
                  <a:lnTo>
                    <a:pt x="36728" y="21250"/>
                  </a:lnTo>
                  <a:lnTo>
                    <a:pt x="28473" y="29619"/>
                  </a:lnTo>
                  <a:lnTo>
                    <a:pt x="3883" y="60286"/>
                  </a:lnTo>
                  <a:lnTo>
                    <a:pt x="374" y="82071"/>
                  </a:lnTo>
                  <a:lnTo>
                    <a:pt x="0" y="91897"/>
                  </a:lnTo>
                  <a:lnTo>
                    <a:pt x="4629" y="105832"/>
                  </a:lnTo>
                  <a:lnTo>
                    <a:pt x="15083" y="121190"/>
                  </a:lnTo>
                  <a:lnTo>
                    <a:pt x="24753" y="130717"/>
                  </a:lnTo>
                  <a:lnTo>
                    <a:pt x="34395" y="136810"/>
                  </a:lnTo>
                  <a:lnTo>
                    <a:pt x="6235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SMARTInkShape-135"/>
            <p:cNvSpPr/>
            <p:nvPr/>
          </p:nvSpPr>
          <p:spPr>
            <a:xfrm>
              <a:off x="2348954" y="1268016"/>
              <a:ext cx="62063" cy="116087"/>
            </a:xfrm>
            <a:custGeom>
              <a:avLst/>
              <a:gdLst/>
              <a:ahLst/>
              <a:cxnLst/>
              <a:rect l="0" t="0" r="0" b="0"/>
              <a:pathLst>
                <a:path w="62063" h="116087">
                  <a:moveTo>
                    <a:pt x="62062" y="0"/>
                  </a:moveTo>
                  <a:lnTo>
                    <a:pt x="57321" y="0"/>
                  </a:lnTo>
                  <a:lnTo>
                    <a:pt x="52348" y="2645"/>
                  </a:lnTo>
                  <a:lnTo>
                    <a:pt x="18612" y="34552"/>
                  </a:lnTo>
                  <a:lnTo>
                    <a:pt x="12985" y="42807"/>
                  </a:lnTo>
                  <a:lnTo>
                    <a:pt x="9492" y="49783"/>
                  </a:lnTo>
                  <a:lnTo>
                    <a:pt x="2939" y="59288"/>
                  </a:lnTo>
                  <a:lnTo>
                    <a:pt x="1059" y="65376"/>
                  </a:lnTo>
                  <a:lnTo>
                    <a:pt x="0" y="79122"/>
                  </a:lnTo>
                  <a:lnTo>
                    <a:pt x="2398" y="87420"/>
                  </a:lnTo>
                  <a:lnTo>
                    <a:pt x="12022" y="100832"/>
                  </a:lnTo>
                  <a:lnTo>
                    <a:pt x="35273"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SMARTInkShape-136"/>
            <p:cNvSpPr/>
            <p:nvPr/>
          </p:nvSpPr>
          <p:spPr>
            <a:xfrm>
              <a:off x="2464594" y="1278332"/>
              <a:ext cx="96796" cy="123630"/>
            </a:xfrm>
            <a:custGeom>
              <a:avLst/>
              <a:gdLst/>
              <a:ahLst/>
              <a:cxnLst/>
              <a:rect l="0" t="0" r="0" b="0"/>
              <a:pathLst>
                <a:path w="96796" h="123630">
                  <a:moveTo>
                    <a:pt x="0" y="78981"/>
                  </a:moveTo>
                  <a:lnTo>
                    <a:pt x="0" y="74240"/>
                  </a:lnTo>
                  <a:lnTo>
                    <a:pt x="1984" y="72844"/>
                  </a:lnTo>
                  <a:lnTo>
                    <a:pt x="23333" y="69304"/>
                  </a:lnTo>
                  <a:lnTo>
                    <a:pt x="33592" y="63987"/>
                  </a:lnTo>
                  <a:lnTo>
                    <a:pt x="47766" y="60978"/>
                  </a:lnTo>
                  <a:lnTo>
                    <a:pt x="81992" y="40163"/>
                  </a:lnTo>
                  <a:lnTo>
                    <a:pt x="86050" y="34278"/>
                  </a:lnTo>
                  <a:lnTo>
                    <a:pt x="87132" y="31319"/>
                  </a:lnTo>
                  <a:lnTo>
                    <a:pt x="88846" y="29347"/>
                  </a:lnTo>
                  <a:lnTo>
                    <a:pt x="95006" y="25579"/>
                  </a:lnTo>
                  <a:lnTo>
                    <a:pt x="96795" y="21181"/>
                  </a:lnTo>
                  <a:lnTo>
                    <a:pt x="96280" y="18620"/>
                  </a:lnTo>
                  <a:lnTo>
                    <a:pt x="90412" y="9198"/>
                  </a:lnTo>
                  <a:lnTo>
                    <a:pt x="84887" y="3293"/>
                  </a:lnTo>
                  <a:lnTo>
                    <a:pt x="79730" y="693"/>
                  </a:lnTo>
                  <a:lnTo>
                    <a:pt x="76966" y="0"/>
                  </a:lnTo>
                  <a:lnTo>
                    <a:pt x="74131" y="530"/>
                  </a:lnTo>
                  <a:lnTo>
                    <a:pt x="64408" y="5024"/>
                  </a:lnTo>
                  <a:lnTo>
                    <a:pt x="50393" y="7789"/>
                  </a:lnTo>
                  <a:lnTo>
                    <a:pt x="16232" y="28505"/>
                  </a:lnTo>
                  <a:lnTo>
                    <a:pt x="12175" y="34388"/>
                  </a:lnTo>
                  <a:lnTo>
                    <a:pt x="1431" y="62860"/>
                  </a:lnTo>
                  <a:lnTo>
                    <a:pt x="1946" y="66249"/>
                  </a:lnTo>
                  <a:lnTo>
                    <a:pt x="7814" y="81848"/>
                  </a:lnTo>
                  <a:lnTo>
                    <a:pt x="13725" y="87862"/>
                  </a:lnTo>
                  <a:lnTo>
                    <a:pt x="54255" y="114698"/>
                  </a:lnTo>
                  <a:lnTo>
                    <a:pt x="68992" y="120983"/>
                  </a:lnTo>
                  <a:lnTo>
                    <a:pt x="89297" y="1236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137"/>
            <p:cNvSpPr/>
            <p:nvPr/>
          </p:nvSpPr>
          <p:spPr>
            <a:xfrm>
              <a:off x="2634258" y="1294805"/>
              <a:ext cx="116087" cy="141480"/>
            </a:xfrm>
            <a:custGeom>
              <a:avLst/>
              <a:gdLst/>
              <a:ahLst/>
              <a:cxnLst/>
              <a:rect l="0" t="0" r="0" b="0"/>
              <a:pathLst>
                <a:path w="116087" h="141480">
                  <a:moveTo>
                    <a:pt x="116086" y="0"/>
                  </a:moveTo>
                  <a:lnTo>
                    <a:pt x="95095" y="0"/>
                  </a:lnTo>
                  <a:lnTo>
                    <a:pt x="53340" y="18091"/>
                  </a:lnTo>
                  <a:lnTo>
                    <a:pt x="34459" y="29811"/>
                  </a:lnTo>
                  <a:lnTo>
                    <a:pt x="24321" y="38709"/>
                  </a:lnTo>
                  <a:lnTo>
                    <a:pt x="20731" y="47300"/>
                  </a:lnTo>
                  <a:lnTo>
                    <a:pt x="19774" y="52369"/>
                  </a:lnTo>
                  <a:lnTo>
                    <a:pt x="21356" y="60647"/>
                  </a:lnTo>
                  <a:lnTo>
                    <a:pt x="27825" y="70886"/>
                  </a:lnTo>
                  <a:lnTo>
                    <a:pt x="34195" y="77145"/>
                  </a:lnTo>
                  <a:lnTo>
                    <a:pt x="74310" y="110130"/>
                  </a:lnTo>
                  <a:lnTo>
                    <a:pt x="77675" y="116084"/>
                  </a:lnTo>
                  <a:lnTo>
                    <a:pt x="80209" y="132181"/>
                  </a:lnTo>
                  <a:lnTo>
                    <a:pt x="75580" y="138163"/>
                  </a:lnTo>
                  <a:lnTo>
                    <a:pt x="70633" y="140780"/>
                  </a:lnTo>
                  <a:lnTo>
                    <a:pt x="67924" y="141479"/>
                  </a:lnTo>
                  <a:lnTo>
                    <a:pt x="33354" y="133699"/>
                  </a:lnTo>
                  <a:lnTo>
                    <a:pt x="15355" y="126355"/>
                  </a:lnTo>
                  <a:lnTo>
                    <a:pt x="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SMARTInkShape-138"/>
            <p:cNvSpPr/>
            <p:nvPr/>
          </p:nvSpPr>
          <p:spPr>
            <a:xfrm>
              <a:off x="2840205" y="1339562"/>
              <a:ext cx="70874" cy="141380"/>
            </a:xfrm>
            <a:custGeom>
              <a:avLst/>
              <a:gdLst/>
              <a:ahLst/>
              <a:cxnLst/>
              <a:rect l="0" t="0" r="0" b="0"/>
              <a:pathLst>
                <a:path w="70874" h="141380">
                  <a:moveTo>
                    <a:pt x="70873" y="8821"/>
                  </a:moveTo>
                  <a:lnTo>
                    <a:pt x="70873" y="0"/>
                  </a:lnTo>
                  <a:lnTo>
                    <a:pt x="39829" y="885"/>
                  </a:lnTo>
                  <a:lnTo>
                    <a:pt x="23861" y="7021"/>
                  </a:lnTo>
                  <a:lnTo>
                    <a:pt x="5861" y="20882"/>
                  </a:lnTo>
                  <a:lnTo>
                    <a:pt x="2292" y="26749"/>
                  </a:lnTo>
                  <a:lnTo>
                    <a:pt x="0" y="38600"/>
                  </a:lnTo>
                  <a:lnTo>
                    <a:pt x="6676" y="57624"/>
                  </a:lnTo>
                  <a:lnTo>
                    <a:pt x="11914" y="68876"/>
                  </a:lnTo>
                  <a:lnTo>
                    <a:pt x="20195" y="77845"/>
                  </a:lnTo>
                  <a:lnTo>
                    <a:pt x="61235" y="112717"/>
                  </a:lnTo>
                  <a:lnTo>
                    <a:pt x="64448" y="113804"/>
                  </a:lnTo>
                  <a:lnTo>
                    <a:pt x="66589" y="115520"/>
                  </a:lnTo>
                  <a:lnTo>
                    <a:pt x="68969" y="120074"/>
                  </a:lnTo>
                  <a:lnTo>
                    <a:pt x="70706" y="132171"/>
                  </a:lnTo>
                  <a:lnTo>
                    <a:pt x="66083" y="138083"/>
                  </a:lnTo>
                  <a:lnTo>
                    <a:pt x="58492" y="140685"/>
                  </a:lnTo>
                  <a:lnTo>
                    <a:pt x="53689" y="141379"/>
                  </a:lnTo>
                  <a:lnTo>
                    <a:pt x="17295" y="1338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2" name="SMARTInkShape-139"/>
            <p:cNvSpPr/>
            <p:nvPr/>
          </p:nvSpPr>
          <p:spPr>
            <a:xfrm>
              <a:off x="1705570" y="1196578"/>
              <a:ext cx="62509" cy="53579"/>
            </a:xfrm>
            <a:custGeom>
              <a:avLst/>
              <a:gdLst/>
              <a:ahLst/>
              <a:cxnLst/>
              <a:rect l="0" t="0" r="0" b="0"/>
              <a:pathLst>
                <a:path w="62509" h="53579">
                  <a:moveTo>
                    <a:pt x="62508" y="0"/>
                  </a:moveTo>
                  <a:lnTo>
                    <a:pt x="57768" y="4741"/>
                  </a:lnTo>
                  <a:lnTo>
                    <a:pt x="52794" y="7068"/>
                  </a:lnTo>
                  <a:lnTo>
                    <a:pt x="50079" y="7689"/>
                  </a:lnTo>
                  <a:lnTo>
                    <a:pt x="44417" y="13670"/>
                  </a:lnTo>
                  <a:lnTo>
                    <a:pt x="37600" y="21951"/>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3" name="SMARTInkShape-140"/>
            <p:cNvSpPr/>
            <p:nvPr/>
          </p:nvSpPr>
          <p:spPr>
            <a:xfrm>
              <a:off x="2607469" y="1625203"/>
              <a:ext cx="1" cy="44650"/>
            </a:xfrm>
            <a:custGeom>
              <a:avLst/>
              <a:gdLst/>
              <a:ahLst/>
              <a:cxnLst/>
              <a:rect l="0" t="0" r="0" b="0"/>
              <a:pathLst>
                <a:path w="1" h="44650">
                  <a:moveTo>
                    <a:pt x="0" y="0"/>
                  </a:moveTo>
                  <a:lnTo>
                    <a:pt x="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4" name="SMARTInkShape-141"/>
            <p:cNvSpPr/>
            <p:nvPr/>
          </p:nvSpPr>
          <p:spPr>
            <a:xfrm>
              <a:off x="2589609" y="1526977"/>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5" name="SMARTInkShape-142"/>
            <p:cNvSpPr/>
            <p:nvPr/>
          </p:nvSpPr>
          <p:spPr>
            <a:xfrm>
              <a:off x="2714625" y="1616806"/>
              <a:ext cx="142753" cy="115554"/>
            </a:xfrm>
            <a:custGeom>
              <a:avLst/>
              <a:gdLst/>
              <a:ahLst/>
              <a:cxnLst/>
              <a:rect l="0" t="0" r="0" b="0"/>
              <a:pathLst>
                <a:path w="142753" h="115554">
                  <a:moveTo>
                    <a:pt x="0" y="70905"/>
                  </a:moveTo>
                  <a:lnTo>
                    <a:pt x="0" y="78593"/>
                  </a:lnTo>
                  <a:lnTo>
                    <a:pt x="16250" y="96053"/>
                  </a:lnTo>
                  <a:lnTo>
                    <a:pt x="19790" y="96965"/>
                  </a:lnTo>
                  <a:lnTo>
                    <a:pt x="26379" y="97651"/>
                  </a:lnTo>
                  <a:lnTo>
                    <a:pt x="27757" y="82460"/>
                  </a:lnTo>
                  <a:lnTo>
                    <a:pt x="32919" y="72785"/>
                  </a:lnTo>
                  <a:lnTo>
                    <a:pt x="38316" y="28280"/>
                  </a:lnTo>
                  <a:lnTo>
                    <a:pt x="50944" y="11640"/>
                  </a:lnTo>
                  <a:lnTo>
                    <a:pt x="59633" y="3515"/>
                  </a:lnTo>
                  <a:lnTo>
                    <a:pt x="65529" y="1266"/>
                  </a:lnTo>
                  <a:lnTo>
                    <a:pt x="79168" y="0"/>
                  </a:lnTo>
                  <a:lnTo>
                    <a:pt x="87441" y="2350"/>
                  </a:lnTo>
                  <a:lnTo>
                    <a:pt x="94425" y="5710"/>
                  </a:lnTo>
                  <a:lnTo>
                    <a:pt x="103935" y="8593"/>
                  </a:lnTo>
                  <a:lnTo>
                    <a:pt x="127982" y="29357"/>
                  </a:lnTo>
                  <a:lnTo>
                    <a:pt x="131295" y="37887"/>
                  </a:lnTo>
                  <a:lnTo>
                    <a:pt x="133760" y="47301"/>
                  </a:lnTo>
                  <a:lnTo>
                    <a:pt x="139733" y="59171"/>
                  </a:lnTo>
                  <a:lnTo>
                    <a:pt x="142752" y="99030"/>
                  </a:lnTo>
                  <a:lnTo>
                    <a:pt x="140175" y="105894"/>
                  </a:lnTo>
                  <a:lnTo>
                    <a:pt x="133945" y="1155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6" name="SMARTInkShape-143"/>
            <p:cNvSpPr/>
            <p:nvPr/>
          </p:nvSpPr>
          <p:spPr>
            <a:xfrm>
              <a:off x="2555438" y="1785959"/>
              <a:ext cx="96680" cy="133925"/>
            </a:xfrm>
            <a:custGeom>
              <a:avLst/>
              <a:gdLst/>
              <a:ahLst/>
              <a:cxnLst/>
              <a:rect l="0" t="0" r="0" b="0"/>
              <a:pathLst>
                <a:path w="96680" h="133925">
                  <a:moveTo>
                    <a:pt x="96679" y="8908"/>
                  </a:moveTo>
                  <a:lnTo>
                    <a:pt x="91939" y="4168"/>
                  </a:lnTo>
                  <a:lnTo>
                    <a:pt x="86965" y="1840"/>
                  </a:lnTo>
                  <a:lnTo>
                    <a:pt x="47869" y="0"/>
                  </a:lnTo>
                  <a:lnTo>
                    <a:pt x="30844" y="977"/>
                  </a:lnTo>
                  <a:lnTo>
                    <a:pt x="19132" y="4722"/>
                  </a:lnTo>
                  <a:lnTo>
                    <a:pt x="15216" y="7109"/>
                  </a:lnTo>
                  <a:lnTo>
                    <a:pt x="3674" y="20969"/>
                  </a:lnTo>
                  <a:lnTo>
                    <a:pt x="773" y="26837"/>
                  </a:lnTo>
                  <a:lnTo>
                    <a:pt x="0" y="29790"/>
                  </a:lnTo>
                  <a:lnTo>
                    <a:pt x="476" y="32751"/>
                  </a:lnTo>
                  <a:lnTo>
                    <a:pt x="3652" y="38687"/>
                  </a:lnTo>
                  <a:lnTo>
                    <a:pt x="19484" y="56534"/>
                  </a:lnTo>
                  <a:lnTo>
                    <a:pt x="63830" y="92252"/>
                  </a:lnTo>
                  <a:lnTo>
                    <a:pt x="68094" y="96441"/>
                  </a:lnTo>
                  <a:lnTo>
                    <a:pt x="69092" y="100067"/>
                  </a:lnTo>
                  <a:lnTo>
                    <a:pt x="69733" y="110479"/>
                  </a:lnTo>
                  <a:lnTo>
                    <a:pt x="68793" y="112341"/>
                  </a:lnTo>
                  <a:lnTo>
                    <a:pt x="67174" y="113582"/>
                  </a:lnTo>
                  <a:lnTo>
                    <a:pt x="62730" y="115953"/>
                  </a:lnTo>
                  <a:lnTo>
                    <a:pt x="54650" y="121874"/>
                  </a:lnTo>
                  <a:lnTo>
                    <a:pt x="45972" y="125062"/>
                  </a:lnTo>
                  <a:lnTo>
                    <a:pt x="37117" y="130857"/>
                  </a:lnTo>
                  <a:lnTo>
                    <a:pt x="28209" y="133015"/>
                  </a:lnTo>
                  <a:lnTo>
                    <a:pt x="7382" y="1339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SMARTInkShape-144"/>
            <p:cNvSpPr/>
            <p:nvPr/>
          </p:nvSpPr>
          <p:spPr>
            <a:xfrm>
              <a:off x="2709826" y="1794976"/>
              <a:ext cx="76238" cy="115978"/>
            </a:xfrm>
            <a:custGeom>
              <a:avLst/>
              <a:gdLst/>
              <a:ahLst/>
              <a:cxnLst/>
              <a:rect l="0" t="0" r="0" b="0"/>
              <a:pathLst>
                <a:path w="76238" h="115978">
                  <a:moveTo>
                    <a:pt x="49447" y="8821"/>
                  </a:moveTo>
                  <a:lnTo>
                    <a:pt x="49447" y="4080"/>
                  </a:lnTo>
                  <a:lnTo>
                    <a:pt x="48455" y="2684"/>
                  </a:lnTo>
                  <a:lnTo>
                    <a:pt x="46802" y="1753"/>
                  </a:lnTo>
                  <a:lnTo>
                    <a:pt x="40886" y="0"/>
                  </a:lnTo>
                  <a:lnTo>
                    <a:pt x="16608" y="24801"/>
                  </a:lnTo>
                  <a:lnTo>
                    <a:pt x="8739" y="38801"/>
                  </a:lnTo>
                  <a:lnTo>
                    <a:pt x="0" y="65317"/>
                  </a:lnTo>
                  <a:lnTo>
                    <a:pt x="2005" y="72956"/>
                  </a:lnTo>
                  <a:lnTo>
                    <a:pt x="8712" y="82835"/>
                  </a:lnTo>
                  <a:lnTo>
                    <a:pt x="38146" y="101059"/>
                  </a:lnTo>
                  <a:lnTo>
                    <a:pt x="76237" y="115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SMARTInkShape-145"/>
            <p:cNvSpPr/>
            <p:nvPr/>
          </p:nvSpPr>
          <p:spPr>
            <a:xfrm>
              <a:off x="2875392" y="1714500"/>
              <a:ext cx="107125" cy="151272"/>
            </a:xfrm>
            <a:custGeom>
              <a:avLst/>
              <a:gdLst/>
              <a:ahLst/>
              <a:cxnLst/>
              <a:rect l="0" t="0" r="0" b="0"/>
              <a:pathLst>
                <a:path w="107125" h="151272">
                  <a:moveTo>
                    <a:pt x="8897" y="0"/>
                  </a:moveTo>
                  <a:lnTo>
                    <a:pt x="4157" y="0"/>
                  </a:lnTo>
                  <a:lnTo>
                    <a:pt x="2760" y="992"/>
                  </a:lnTo>
                  <a:lnTo>
                    <a:pt x="1829" y="2646"/>
                  </a:lnTo>
                  <a:lnTo>
                    <a:pt x="335" y="12429"/>
                  </a:lnTo>
                  <a:lnTo>
                    <a:pt x="0" y="34552"/>
                  </a:lnTo>
                  <a:lnTo>
                    <a:pt x="2628" y="42807"/>
                  </a:lnTo>
                  <a:lnTo>
                    <a:pt x="4717" y="46397"/>
                  </a:lnTo>
                  <a:lnTo>
                    <a:pt x="8347" y="79128"/>
                  </a:lnTo>
                  <a:lnTo>
                    <a:pt x="9868" y="118849"/>
                  </a:lnTo>
                  <a:lnTo>
                    <a:pt x="16583" y="136502"/>
                  </a:lnTo>
                  <a:lnTo>
                    <a:pt x="17795" y="151271"/>
                  </a:lnTo>
                  <a:lnTo>
                    <a:pt x="25512" y="144070"/>
                  </a:lnTo>
                  <a:lnTo>
                    <a:pt x="44514" y="101611"/>
                  </a:lnTo>
                  <a:lnTo>
                    <a:pt x="56901" y="86374"/>
                  </a:lnTo>
                  <a:lnTo>
                    <a:pt x="62643" y="83037"/>
                  </a:lnTo>
                  <a:lnTo>
                    <a:pt x="71243" y="80719"/>
                  </a:lnTo>
                  <a:lnTo>
                    <a:pt x="75633" y="80523"/>
                  </a:lnTo>
                  <a:lnTo>
                    <a:pt x="77200" y="81463"/>
                  </a:lnTo>
                  <a:lnTo>
                    <a:pt x="78245" y="83083"/>
                  </a:lnTo>
                  <a:lnTo>
                    <a:pt x="78941" y="85154"/>
                  </a:lnTo>
                  <a:lnTo>
                    <a:pt x="87219" y="98465"/>
                  </a:lnTo>
                  <a:lnTo>
                    <a:pt x="87901" y="101362"/>
                  </a:lnTo>
                  <a:lnTo>
                    <a:pt x="96153" y="116107"/>
                  </a:lnTo>
                  <a:lnTo>
                    <a:pt x="99106" y="131797"/>
                  </a:lnTo>
                  <a:lnTo>
                    <a:pt x="107124"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SMARTInkShape-146"/>
            <p:cNvSpPr/>
            <p:nvPr/>
          </p:nvSpPr>
          <p:spPr>
            <a:xfrm>
              <a:off x="3022286" y="1759148"/>
              <a:ext cx="92400" cy="76235"/>
            </a:xfrm>
            <a:custGeom>
              <a:avLst/>
              <a:gdLst/>
              <a:ahLst/>
              <a:cxnLst/>
              <a:rect l="0" t="0" r="0" b="0"/>
              <a:pathLst>
                <a:path w="92400" h="76235">
                  <a:moveTo>
                    <a:pt x="22737" y="0"/>
                  </a:moveTo>
                  <a:lnTo>
                    <a:pt x="22737" y="4741"/>
                  </a:lnTo>
                  <a:lnTo>
                    <a:pt x="20092" y="9714"/>
                  </a:lnTo>
                  <a:lnTo>
                    <a:pt x="16601" y="15232"/>
                  </a:lnTo>
                  <a:lnTo>
                    <a:pt x="13643" y="23916"/>
                  </a:lnTo>
                  <a:lnTo>
                    <a:pt x="7916" y="32773"/>
                  </a:lnTo>
                  <a:lnTo>
                    <a:pt x="4786" y="41681"/>
                  </a:lnTo>
                  <a:lnTo>
                    <a:pt x="538" y="47630"/>
                  </a:lnTo>
                  <a:lnTo>
                    <a:pt x="0" y="50605"/>
                  </a:lnTo>
                  <a:lnTo>
                    <a:pt x="634" y="53580"/>
                  </a:lnTo>
                  <a:lnTo>
                    <a:pt x="6266" y="62509"/>
                  </a:lnTo>
                  <a:lnTo>
                    <a:pt x="8780" y="65485"/>
                  </a:lnTo>
                  <a:lnTo>
                    <a:pt x="14219" y="68792"/>
                  </a:lnTo>
                  <a:lnTo>
                    <a:pt x="35874" y="76234"/>
                  </a:lnTo>
                  <a:lnTo>
                    <a:pt x="47097" y="74231"/>
                  </a:lnTo>
                  <a:lnTo>
                    <a:pt x="59831" y="67525"/>
                  </a:lnTo>
                  <a:lnTo>
                    <a:pt x="88180" y="41648"/>
                  </a:lnTo>
                  <a:lnTo>
                    <a:pt x="91511" y="35708"/>
                  </a:lnTo>
                  <a:lnTo>
                    <a:pt x="92399" y="32735"/>
                  </a:lnTo>
                  <a:lnTo>
                    <a:pt x="91999" y="29761"/>
                  </a:lnTo>
                  <a:lnTo>
                    <a:pt x="88908" y="23811"/>
                  </a:lnTo>
                  <a:lnTo>
                    <a:pt x="81590" y="14883"/>
                  </a:lnTo>
                  <a:lnTo>
                    <a:pt x="76014" y="11576"/>
                  </a:lnTo>
                  <a:lnTo>
                    <a:pt x="64651" y="9714"/>
                  </a:lnTo>
                  <a:lnTo>
                    <a:pt x="3166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SMARTInkShape-147"/>
            <p:cNvSpPr/>
            <p:nvPr/>
          </p:nvSpPr>
          <p:spPr>
            <a:xfrm>
              <a:off x="3143369" y="1714500"/>
              <a:ext cx="88729" cy="107006"/>
            </a:xfrm>
            <a:custGeom>
              <a:avLst/>
              <a:gdLst/>
              <a:ahLst/>
              <a:cxnLst/>
              <a:rect l="0" t="0" r="0" b="0"/>
              <a:pathLst>
                <a:path w="88729" h="107006">
                  <a:moveTo>
                    <a:pt x="17740" y="62508"/>
                  </a:moveTo>
                  <a:lnTo>
                    <a:pt x="17740" y="67248"/>
                  </a:lnTo>
                  <a:lnTo>
                    <a:pt x="16748" y="68645"/>
                  </a:lnTo>
                  <a:lnTo>
                    <a:pt x="15095" y="69576"/>
                  </a:lnTo>
                  <a:lnTo>
                    <a:pt x="13000" y="70196"/>
                  </a:lnTo>
                  <a:lnTo>
                    <a:pt x="11604" y="71602"/>
                  </a:lnTo>
                  <a:lnTo>
                    <a:pt x="10052" y="75810"/>
                  </a:lnTo>
                  <a:lnTo>
                    <a:pt x="8646" y="77329"/>
                  </a:lnTo>
                  <a:lnTo>
                    <a:pt x="4438" y="79017"/>
                  </a:lnTo>
                  <a:lnTo>
                    <a:pt x="2919" y="80459"/>
                  </a:lnTo>
                  <a:lnTo>
                    <a:pt x="1231" y="84708"/>
                  </a:lnTo>
                  <a:lnTo>
                    <a:pt x="0" y="101323"/>
                  </a:lnTo>
                  <a:lnTo>
                    <a:pt x="952" y="103267"/>
                  </a:lnTo>
                  <a:lnTo>
                    <a:pt x="2579" y="104564"/>
                  </a:lnTo>
                  <a:lnTo>
                    <a:pt x="7033" y="106004"/>
                  </a:lnTo>
                  <a:lnTo>
                    <a:pt x="25615" y="107005"/>
                  </a:lnTo>
                  <a:lnTo>
                    <a:pt x="42122" y="102371"/>
                  </a:lnTo>
                  <a:lnTo>
                    <a:pt x="79144" y="80520"/>
                  </a:lnTo>
                  <a:lnTo>
                    <a:pt x="84057" y="76135"/>
                  </a:lnTo>
                  <a:lnTo>
                    <a:pt x="86902" y="70880"/>
                  </a:lnTo>
                  <a:lnTo>
                    <a:pt x="88728" y="59421"/>
                  </a:lnTo>
                  <a:lnTo>
                    <a:pt x="86332" y="53529"/>
                  </a:lnTo>
                  <a:lnTo>
                    <a:pt x="84304" y="50569"/>
                  </a:lnTo>
                  <a:lnTo>
                    <a:pt x="78136" y="28647"/>
                  </a:lnTo>
                  <a:lnTo>
                    <a:pt x="64849" y="9093"/>
                  </a:lnTo>
                  <a:lnTo>
                    <a:pt x="64029" y="6062"/>
                  </a:lnTo>
                  <a:lnTo>
                    <a:pt x="62490" y="4041"/>
                  </a:lnTo>
                  <a:lnTo>
                    <a:pt x="534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SMARTInkShape-148"/>
            <p:cNvSpPr/>
            <p:nvPr/>
          </p:nvSpPr>
          <p:spPr>
            <a:xfrm>
              <a:off x="3223617" y="1571625"/>
              <a:ext cx="125017" cy="223243"/>
            </a:xfrm>
            <a:custGeom>
              <a:avLst/>
              <a:gdLst/>
              <a:ahLst/>
              <a:cxnLst/>
              <a:rect l="0" t="0" r="0" b="0"/>
              <a:pathLst>
                <a:path w="125017" h="223243">
                  <a:moveTo>
                    <a:pt x="0" y="0"/>
                  </a:moveTo>
                  <a:lnTo>
                    <a:pt x="7689" y="0"/>
                  </a:lnTo>
                  <a:lnTo>
                    <a:pt x="13302" y="4740"/>
                  </a:lnTo>
                  <a:lnTo>
                    <a:pt x="15834" y="9714"/>
                  </a:lnTo>
                  <a:lnTo>
                    <a:pt x="22200" y="25731"/>
                  </a:lnTo>
                  <a:lnTo>
                    <a:pt x="47661" y="68879"/>
                  </a:lnTo>
                  <a:lnTo>
                    <a:pt x="71439" y="113456"/>
                  </a:lnTo>
                  <a:lnTo>
                    <a:pt x="95250" y="155027"/>
                  </a:lnTo>
                  <a:lnTo>
                    <a:pt x="103188" y="172713"/>
                  </a:lnTo>
                  <a:lnTo>
                    <a:pt x="106973" y="189530"/>
                  </a:lnTo>
                  <a:lnTo>
                    <a:pt x="125016"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509906468"/>
      </p:ext>
    </p:extLst>
  </p:cSld>
  <p:clrMapOvr>
    <a:masterClrMapping/>
  </p:clrMapOvr>
  <p:transition spd="slow">
    <p:cut/>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text.</a:t>
            </a:r>
            <a:br>
              <a:rPr lang="en-US" dirty="0" smtClean="0"/>
            </a:br>
            <a:endParaRPr lang="en-US" dirty="0"/>
          </a:p>
        </p:txBody>
      </p:sp>
      <p:sp>
        <p:nvSpPr>
          <p:cNvPr id="3" name="TextBox 2"/>
          <p:cNvSpPr txBox="1"/>
          <p:nvPr/>
        </p:nvSpPr>
        <p:spPr>
          <a:xfrm>
            <a:off x="888642" y="1905000"/>
            <a:ext cx="7369936" cy="4524315"/>
          </a:xfrm>
          <a:prstGeom prst="rect">
            <a:avLst/>
          </a:prstGeom>
          <a:noFill/>
        </p:spPr>
        <p:txBody>
          <a:bodyPr wrap="square" rtlCol="0">
            <a:spAutoFit/>
          </a:bodyPr>
          <a:lstStyle/>
          <a:p>
            <a:r>
              <a:rPr lang="en-US" sz="3000" dirty="0">
                <a:solidFill>
                  <a:prstClr val="black"/>
                </a:solidFill>
              </a:rPr>
              <a:t>As you read, keep track of whether or not you were correct about your predictions (from the circle eight activity).</a:t>
            </a:r>
          </a:p>
          <a:p>
            <a:endParaRPr lang="en-US" sz="3000" dirty="0">
              <a:solidFill>
                <a:prstClr val="black"/>
              </a:solidFill>
            </a:endParaRPr>
          </a:p>
          <a:p>
            <a:r>
              <a:rPr lang="en-US" sz="3000" dirty="0">
                <a:solidFill>
                  <a:prstClr val="black"/>
                </a:solidFill>
              </a:rPr>
              <a:t>Your explanations for why you were correct or incorrect must include information from the text. Use specific details.</a:t>
            </a:r>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43615184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Box 2"/>
          <p:cNvSpPr txBox="1"/>
          <p:nvPr/>
        </p:nvSpPr>
        <p:spPr>
          <a:xfrm>
            <a:off x="1143000" y="2971800"/>
            <a:ext cx="6934200" cy="1631216"/>
          </a:xfrm>
          <a:prstGeom prst="rect">
            <a:avLst/>
          </a:prstGeom>
          <a:noFill/>
        </p:spPr>
        <p:txBody>
          <a:bodyPr wrap="square" rtlCol="0">
            <a:spAutoFit/>
          </a:bodyPr>
          <a:lstStyle/>
          <a:p>
            <a:r>
              <a:rPr lang="en-US" sz="2500" dirty="0" smtClean="0"/>
              <a:t>Make a prediction. </a:t>
            </a:r>
          </a:p>
          <a:p>
            <a:endParaRPr lang="en-US" sz="2500" dirty="0" smtClean="0"/>
          </a:p>
          <a:p>
            <a:r>
              <a:rPr lang="en-US" sz="2500" dirty="0" smtClean="0"/>
              <a:t>Why would an author save his thesis until the end of his argument? </a:t>
            </a:r>
          </a:p>
        </p:txBody>
      </p:sp>
    </p:spTree>
    <p:extLst>
      <p:ext uri="{BB962C8B-B14F-4D97-AF65-F5344CB8AC3E}">
        <p14:creationId xmlns:p14="http://schemas.microsoft.com/office/powerpoint/2010/main" val="2333139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689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39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1797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045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1458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603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5115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39065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372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65145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3297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8950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7595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4528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1165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3844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35815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9756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0596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116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6503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5034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31755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2899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1764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598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36517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4775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5709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56632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421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0540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30431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9110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5953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2000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1105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8087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19785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81431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496650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691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37218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2811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026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9007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96788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7528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73698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27466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82929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81860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55400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1715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075063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20904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84532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035632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70558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0840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913433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71863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401179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280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72040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08863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705598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02155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91225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8987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4761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346131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133401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82276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560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62216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58422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46002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497505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77910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35245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28212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19330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1035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585568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35672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07479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709608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342525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48021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277676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606381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onto part 2 of Lesson 2. </a:t>
            </a:r>
            <a:endParaRPr lang="en-US" dirty="0"/>
          </a:p>
        </p:txBody>
      </p:sp>
      <p:sp>
        <p:nvSpPr>
          <p:cNvPr id="3" name="Content Placeholder 2"/>
          <p:cNvSpPr>
            <a:spLocks noGrp="1"/>
          </p:cNvSpPr>
          <p:nvPr>
            <p:ph idx="1"/>
          </p:nvPr>
        </p:nvSpPr>
        <p:spPr>
          <a:xfrm>
            <a:off x="381000" y="1845734"/>
            <a:ext cx="7985760" cy="4402666"/>
          </a:xfrm>
        </p:spPr>
        <p:txBody>
          <a:bodyPr>
            <a:normAutofit lnSpcReduction="10000"/>
          </a:bodyPr>
          <a:lstStyle/>
          <a:p>
            <a:r>
              <a:rPr lang="en-US" sz="2200" dirty="0" smtClean="0"/>
              <a:t>Just as we looked at chapter 2 of </a:t>
            </a:r>
            <a:r>
              <a:rPr lang="en-US" sz="2200" i="1" dirty="0" smtClean="0"/>
              <a:t>Outliers</a:t>
            </a:r>
            <a:r>
              <a:rPr lang="en-US" sz="2200" dirty="0" smtClean="0"/>
              <a:t> for how an author could structure an argument using narratives as examples, we will look at a section of </a:t>
            </a:r>
            <a:r>
              <a:rPr lang="en-US" sz="2200" i="1" dirty="0" smtClean="0"/>
              <a:t>Freakonomics</a:t>
            </a:r>
            <a:r>
              <a:rPr lang="en-US" sz="2200" dirty="0" smtClean="0"/>
              <a:t> to see how these authors structure their argument.</a:t>
            </a:r>
          </a:p>
          <a:p>
            <a:endParaRPr lang="en-US" sz="2200" dirty="0"/>
          </a:p>
          <a:p>
            <a:r>
              <a:rPr lang="en-US" sz="2200" dirty="0" smtClean="0"/>
              <a:t>English class is no longer about what a text says, but how it is constructed and the effects of the author’s decisions. It will be hard. It will push you. If you hang in there, the world will make more sense and you will be a better educated person. </a:t>
            </a:r>
          </a:p>
          <a:p>
            <a:endParaRPr lang="en-US" sz="2200" dirty="0"/>
          </a:p>
          <a:p>
            <a:r>
              <a:rPr lang="en-US" sz="2200" dirty="0" smtClean="0"/>
              <a:t>It is hard because you haven’t had ten years of doing this. You’ve had ten years of reading though. Did you put in all your hours of practice? </a:t>
            </a:r>
          </a:p>
          <a:p>
            <a:endParaRPr lang="en-US" dirty="0"/>
          </a:p>
        </p:txBody>
      </p:sp>
    </p:spTree>
    <p:extLst>
      <p:ext uri="{BB962C8B-B14F-4D97-AF65-F5344CB8AC3E}">
        <p14:creationId xmlns:p14="http://schemas.microsoft.com/office/powerpoint/2010/main" val="34496332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6877050" cy="4494730"/>
          </a:xfrm>
        </p:spPr>
        <p:txBody>
          <a:bodyPr>
            <a:normAutofit fontScale="92500" lnSpcReduction="20000"/>
          </a:bodyPr>
          <a:lstStyle/>
          <a:p>
            <a:r>
              <a:rPr lang="en-US" sz="1800" b="1" dirty="0"/>
              <a:t>Narration</a:t>
            </a:r>
            <a:r>
              <a:rPr lang="en-US" sz="1800" dirty="0"/>
              <a:t> - one might think of it as telling a story</a:t>
            </a:r>
          </a:p>
          <a:p>
            <a:endParaRPr lang="en-US" sz="1800" dirty="0"/>
          </a:p>
          <a:p>
            <a:r>
              <a:rPr lang="en-US" sz="1800" b="1" dirty="0"/>
              <a:t>Description</a:t>
            </a:r>
            <a:r>
              <a:rPr lang="en-US" sz="1800" dirty="0"/>
              <a:t> - to describe something—object, person, place, experience, emotion, situation, etc. (the goal is to paint an image that is vivid and moving in the mind of the reader).</a:t>
            </a:r>
          </a:p>
          <a:p>
            <a:endParaRPr lang="en-US" sz="1800" dirty="0"/>
          </a:p>
          <a:p>
            <a:r>
              <a:rPr lang="en-US" sz="1800" b="1" dirty="0"/>
              <a:t>Exposition</a:t>
            </a:r>
            <a:r>
              <a:rPr lang="en-US" sz="1800" dirty="0"/>
              <a:t> -  to investigate an idea, evaluate evidence, expound on the idea, and set forth an argument concerning that idea in a clear and concise manner. (This can be accomplished through comparison and contrast, definition, example, the analysis of cause and effect, etc.)</a:t>
            </a:r>
          </a:p>
          <a:p>
            <a:endParaRPr lang="en-US" sz="1800" dirty="0"/>
          </a:p>
          <a:p>
            <a:r>
              <a:rPr lang="en-US" sz="1800" b="1" dirty="0"/>
              <a:t>Argumentation</a:t>
            </a:r>
            <a:r>
              <a:rPr lang="en-US" sz="1800" dirty="0"/>
              <a:t> - to investigate a topic; collect, generate, and evaluate evidence; and establish a position on the topic in a concise manner. This writing is similar to “exposition,” but requires more extensive research</a:t>
            </a:r>
            <a:r>
              <a:rPr lang="en-US" sz="1800" dirty="0" smtClean="0"/>
              <a:t>. It also involved addressing the opposing side and rebutting their key points.</a:t>
            </a:r>
          </a:p>
          <a:p>
            <a:endParaRPr lang="en-US" sz="1800" dirty="0"/>
          </a:p>
        </p:txBody>
      </p:sp>
      <p:sp>
        <p:nvSpPr>
          <p:cNvPr id="3" name="Title 2"/>
          <p:cNvSpPr>
            <a:spLocks noGrp="1"/>
          </p:cNvSpPr>
          <p:nvPr>
            <p:ph type="title"/>
          </p:nvPr>
        </p:nvSpPr>
        <p:spPr>
          <a:xfrm>
            <a:off x="685800" y="533400"/>
            <a:ext cx="7391400" cy="1143000"/>
          </a:xfrm>
        </p:spPr>
        <p:txBody>
          <a:bodyPr>
            <a:normAutofit/>
          </a:bodyPr>
          <a:lstStyle/>
          <a:p>
            <a:r>
              <a:rPr lang="en-US" dirty="0" smtClean="0"/>
              <a:t>Modes of Discourse</a:t>
            </a:r>
            <a:endParaRPr lang="en-US" dirty="0"/>
          </a:p>
        </p:txBody>
      </p:sp>
      <p:sp>
        <p:nvSpPr>
          <p:cNvPr id="8" name="SMARTInkShape-69"/>
          <p:cNvSpPr/>
          <p:nvPr/>
        </p:nvSpPr>
        <p:spPr>
          <a:xfrm>
            <a:off x="3211118" y="936613"/>
            <a:ext cx="2901" cy="42083"/>
          </a:xfrm>
          <a:custGeom>
            <a:avLst/>
            <a:gdLst/>
            <a:ahLst/>
            <a:cxnLst/>
            <a:rect l="0" t="0" r="0" b="0"/>
            <a:pathLst>
              <a:path w="2901" h="42083">
                <a:moveTo>
                  <a:pt x="2900" y="0"/>
                </a:moveTo>
                <a:lnTo>
                  <a:pt x="497" y="16663"/>
                </a:lnTo>
                <a:lnTo>
                  <a:pt x="0" y="42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70"/>
          <p:cNvSpPr/>
          <p:nvPr/>
        </p:nvSpPr>
        <p:spPr>
          <a:xfrm>
            <a:off x="5360236" y="2949984"/>
            <a:ext cx="1500" cy="5251"/>
          </a:xfrm>
          <a:custGeom>
            <a:avLst/>
            <a:gdLst/>
            <a:ahLst/>
            <a:cxnLst/>
            <a:rect l="0" t="0" r="0" b="0"/>
            <a:pathLst>
              <a:path w="1500" h="5251">
                <a:moveTo>
                  <a:pt x="0" y="5250"/>
                </a:moveTo>
                <a:lnTo>
                  <a:pt x="149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626131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ctrTitle"/>
          </p:nvPr>
        </p:nvSpPr>
        <p:spPr>
          <a:xfrm>
            <a:off x="4693024" y="2708475"/>
            <a:ext cx="3384176" cy="949125"/>
          </a:xfrm>
          <a:prstGeom prst="rect">
            <a:avLst/>
          </a:prstGeom>
          <a:noFill/>
          <a:ln>
            <a:noFill/>
          </a:ln>
        </p:spPr>
        <p:txBody>
          <a:bodyPr lIns="91425" tIns="45700" rIns="91425" bIns="45700" anchor="b" anchorCtr="0">
            <a:noAutofit/>
          </a:bodyPr>
          <a:lstStyle/>
          <a:p>
            <a:pPr>
              <a:buSzPct val="25000"/>
            </a:pPr>
            <a:r>
              <a:rPr lang="en-US" b="1" i="1" dirty="0" err="1"/>
              <a:t>Freakonomics</a:t>
            </a:r>
            <a:endParaRPr lang="en-US" b="1" i="1" dirty="0"/>
          </a:p>
        </p:txBody>
      </p:sp>
      <p:sp>
        <p:nvSpPr>
          <p:cNvPr id="252" name="Shape 252"/>
          <p:cNvSpPr txBox="1">
            <a:spLocks noGrp="1"/>
          </p:cNvSpPr>
          <p:nvPr>
            <p:ph type="subTitle" idx="1"/>
          </p:nvPr>
        </p:nvSpPr>
        <p:spPr>
          <a:xfrm>
            <a:off x="4693024" y="4421088"/>
            <a:ext cx="2482352" cy="1260629"/>
          </a:xfrm>
          <a:prstGeom prst="rect">
            <a:avLst/>
          </a:prstGeom>
          <a:noFill/>
          <a:ln>
            <a:noFill/>
          </a:ln>
        </p:spPr>
        <p:txBody>
          <a:bodyPr lIns="91425" tIns="45700" rIns="91425" bIns="45700" anchor="t" anchorCtr="0">
            <a:noAutofit/>
          </a:bodyPr>
          <a:lstStyle/>
          <a:p>
            <a:pPr algn="ctr">
              <a:spcBef>
                <a:spcPts val="0"/>
              </a:spcBef>
              <a:buSzPct val="25000"/>
            </a:pPr>
            <a:r>
              <a:rPr lang="en-US" b="1"/>
              <a:t>“What Makes a Perfect Parent?”</a:t>
            </a:r>
          </a:p>
        </p:txBody>
      </p:sp>
    </p:spTree>
    <p:extLst>
      <p:ext uri="{BB962C8B-B14F-4D97-AF65-F5344CB8AC3E}">
        <p14:creationId xmlns:p14="http://schemas.microsoft.com/office/powerpoint/2010/main" val="2737915000"/>
      </p:ext>
    </p:extLst>
  </p:cSld>
  <p:clrMapOvr>
    <a:masterClrMapping/>
  </p:clrMapOvr>
  <p:transition spd="slow">
    <p:cu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pic>
        <p:nvPicPr>
          <p:cNvPr id="257" name="Shape 257"/>
          <p:cNvPicPr preferRelativeResize="0"/>
          <p:nvPr/>
        </p:nvPicPr>
        <p:blipFill>
          <a:blip r:embed="rId3">
            <a:alphaModFix/>
          </a:blip>
          <a:stretch>
            <a:fillRect/>
          </a:stretch>
        </p:blipFill>
        <p:spPr>
          <a:xfrm>
            <a:off x="1885951" y="914408"/>
            <a:ext cx="2564606" cy="3419475"/>
          </a:xfrm>
          <a:prstGeom prst="rect">
            <a:avLst/>
          </a:prstGeom>
          <a:noFill/>
          <a:ln>
            <a:noFill/>
          </a:ln>
        </p:spPr>
      </p:pic>
      <p:sp>
        <p:nvSpPr>
          <p:cNvPr id="258" name="Shape 258"/>
          <p:cNvSpPr txBox="1">
            <a:spLocks noGrp="1"/>
          </p:cNvSpPr>
          <p:nvPr>
            <p:ph type="body" idx="1"/>
          </p:nvPr>
        </p:nvSpPr>
        <p:spPr>
          <a:xfrm>
            <a:off x="1885951" y="914400"/>
            <a:ext cx="2564606" cy="341947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pic>
        <p:nvPicPr>
          <p:cNvPr id="259" name="Shape 259"/>
          <p:cNvPicPr preferRelativeResize="0"/>
          <p:nvPr/>
        </p:nvPicPr>
        <p:blipFill>
          <a:blip r:embed="rId4">
            <a:alphaModFix/>
          </a:blip>
          <a:stretch>
            <a:fillRect/>
          </a:stretch>
        </p:blipFill>
        <p:spPr>
          <a:xfrm>
            <a:off x="4457704" y="2743208"/>
            <a:ext cx="2948939" cy="2971799"/>
          </a:xfrm>
          <a:prstGeom prst="rect">
            <a:avLst/>
          </a:prstGeom>
          <a:noFill/>
          <a:ln>
            <a:noFill/>
          </a:ln>
        </p:spPr>
      </p:pic>
      <p:sp>
        <p:nvSpPr>
          <p:cNvPr id="260" name="Shape 260"/>
          <p:cNvSpPr txBox="1">
            <a:spLocks noGrp="1"/>
          </p:cNvSpPr>
          <p:nvPr>
            <p:ph type="body" idx="2"/>
          </p:nvPr>
        </p:nvSpPr>
        <p:spPr>
          <a:xfrm>
            <a:off x="4457704" y="2743208"/>
            <a:ext cx="2948939" cy="29717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01729883"/>
      </p:ext>
    </p:extLst>
  </p:cSld>
  <p:clrMapOvr>
    <a:masterClrMapping/>
  </p:clrMapOvr>
  <p:transition spd="slow">
    <p:cu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676400" y="609600"/>
            <a:ext cx="5268558" cy="1143000"/>
          </a:xfrm>
          <a:prstGeom prst="rect">
            <a:avLst/>
          </a:prstGeom>
          <a:noFill/>
          <a:ln>
            <a:noFill/>
          </a:ln>
        </p:spPr>
        <p:txBody>
          <a:bodyPr lIns="91425" tIns="45700" rIns="91425" bIns="45700" anchor="b" anchorCtr="0">
            <a:noAutofit/>
          </a:bodyPr>
          <a:lstStyle/>
          <a:p>
            <a:pPr algn="ctr">
              <a:buSzPct val="25000"/>
            </a:pPr>
            <a:r>
              <a:rPr lang="en-US" b="1" dirty="0"/>
              <a:t>What’s this book about?!?</a:t>
            </a:r>
          </a:p>
        </p:txBody>
      </p:sp>
      <p:sp>
        <p:nvSpPr>
          <p:cNvPr id="266" name="Shape 266"/>
          <p:cNvSpPr txBox="1"/>
          <p:nvPr/>
        </p:nvSpPr>
        <p:spPr>
          <a:xfrm>
            <a:off x="838200" y="1905008"/>
            <a:ext cx="7696200" cy="4462759"/>
          </a:xfrm>
          <a:prstGeom prst="rect">
            <a:avLst/>
          </a:prstGeom>
          <a:noFill/>
          <a:ln>
            <a:noFill/>
          </a:ln>
        </p:spPr>
        <p:txBody>
          <a:bodyPr lIns="91425" tIns="45700" rIns="91425" bIns="45700" anchor="t" anchorCtr="0">
            <a:noAutofit/>
          </a:bodyPr>
          <a:lstStyle/>
          <a:p>
            <a:pPr>
              <a:buSzPct val="25000"/>
            </a:pPr>
            <a:r>
              <a:rPr lang="en-US" kern="0" dirty="0">
                <a:solidFill>
                  <a:srgbClr val="000000"/>
                </a:solidFill>
                <a:latin typeface="Questrial"/>
                <a:ea typeface="Questrial"/>
                <a:cs typeface="Questrial"/>
                <a:sym typeface="Questrial"/>
                <a:rtl val="0"/>
              </a:rPr>
              <a:t>The book is a collection of 'economic' articles written by Levitt, an expert who has already gained a reputation for applying economic theory to diverse subjects. In </a:t>
            </a:r>
            <a:r>
              <a:rPr lang="en-US" i="1" kern="0" dirty="0" err="1">
                <a:solidFill>
                  <a:srgbClr val="000000"/>
                </a:solidFill>
                <a:latin typeface="Questrial"/>
                <a:ea typeface="Questrial"/>
                <a:cs typeface="Questrial"/>
                <a:sym typeface="Questrial"/>
                <a:rtl val="0"/>
              </a:rPr>
              <a:t>Freakonomics</a:t>
            </a:r>
            <a:r>
              <a:rPr lang="en-US" kern="0" dirty="0">
                <a:solidFill>
                  <a:srgbClr val="000000"/>
                </a:solidFill>
                <a:latin typeface="Questrial"/>
                <a:ea typeface="Questrial"/>
                <a:cs typeface="Questrial"/>
                <a:sym typeface="Questrial"/>
                <a:rtl val="0"/>
              </a:rPr>
              <a:t>, Levitt and </a:t>
            </a:r>
            <a:r>
              <a:rPr lang="en-US" kern="0" dirty="0" err="1">
                <a:solidFill>
                  <a:srgbClr val="000000"/>
                </a:solidFill>
                <a:latin typeface="Questrial"/>
                <a:ea typeface="Questrial"/>
                <a:cs typeface="Questrial"/>
                <a:sym typeface="Questrial"/>
                <a:rtl val="0"/>
              </a:rPr>
              <a:t>Dubner</a:t>
            </a:r>
            <a:r>
              <a:rPr lang="en-US" kern="0" dirty="0">
                <a:solidFill>
                  <a:srgbClr val="000000"/>
                </a:solidFill>
                <a:latin typeface="Questrial"/>
                <a:ea typeface="Questrial"/>
                <a:cs typeface="Questrial"/>
                <a:sym typeface="Questrial"/>
                <a:rtl val="0"/>
              </a:rPr>
              <a:t> argue that economics is, at root, the study of incentives. </a:t>
            </a:r>
          </a:p>
          <a:p>
            <a:endParaRPr kern="0" dirty="0">
              <a:solidFill>
                <a:srgbClr val="000000"/>
              </a:solidFill>
              <a:latin typeface="Questrial"/>
              <a:ea typeface="Questrial"/>
              <a:cs typeface="Questrial"/>
              <a:sym typeface="Questrial"/>
              <a:rtl val="0"/>
            </a:endParaRPr>
          </a:p>
          <a:p>
            <a:pPr>
              <a:buSzPct val="25000"/>
            </a:pPr>
            <a:r>
              <a:rPr lang="en-US" sz="1600" kern="0" dirty="0">
                <a:solidFill>
                  <a:srgbClr val="000000"/>
                </a:solidFill>
                <a:latin typeface="Questrial"/>
                <a:ea typeface="Questrial"/>
                <a:cs typeface="Questrial"/>
                <a:sym typeface="Questrial"/>
                <a:rtl val="0"/>
              </a:rPr>
              <a:t>The book's topics include:</a:t>
            </a:r>
          </a:p>
          <a:p>
            <a:pPr>
              <a:buSzPct val="25000"/>
            </a:pPr>
            <a:r>
              <a:rPr lang="en-US" sz="1600" kern="0" dirty="0">
                <a:solidFill>
                  <a:srgbClr val="000000"/>
                </a:solidFill>
                <a:latin typeface="Questrial"/>
                <a:ea typeface="Questrial"/>
                <a:cs typeface="Questrial"/>
                <a:sym typeface="Questrial"/>
                <a:rtl val="0"/>
              </a:rPr>
              <a:t>Chapter 1: Discovering cheating as applied to teachers and sumo wrestlers, as well as a typical Washington DC area bagel business and its customers</a:t>
            </a:r>
          </a:p>
          <a:p>
            <a:pPr>
              <a:buSzPct val="25000"/>
            </a:pPr>
            <a:r>
              <a:rPr lang="en-US" sz="1600" kern="0" dirty="0">
                <a:solidFill>
                  <a:srgbClr val="000000"/>
                </a:solidFill>
                <a:latin typeface="Questrial"/>
                <a:ea typeface="Questrial"/>
                <a:cs typeface="Questrial"/>
                <a:sym typeface="Questrial"/>
                <a:rtl val="0"/>
              </a:rPr>
              <a:t>Chapter 2: Information control as applied to the Ku Klux Klan and real-estate agents</a:t>
            </a:r>
          </a:p>
          <a:p>
            <a:pPr>
              <a:buSzPct val="25000"/>
            </a:pPr>
            <a:r>
              <a:rPr lang="en-US" sz="1600" kern="0" dirty="0">
                <a:solidFill>
                  <a:srgbClr val="000000"/>
                </a:solidFill>
                <a:latin typeface="Questrial"/>
                <a:ea typeface="Questrial"/>
                <a:cs typeface="Questrial"/>
                <a:sym typeface="Questrial"/>
                <a:rtl val="0"/>
              </a:rPr>
              <a:t>Chapter 3: The economics of drug dealing, including the surprisingly low earnings and abject working conditions of crack cocaine dealers</a:t>
            </a:r>
          </a:p>
          <a:p>
            <a:pPr>
              <a:buSzPct val="25000"/>
            </a:pPr>
            <a:r>
              <a:rPr lang="en-US" sz="1600" kern="0" dirty="0">
                <a:solidFill>
                  <a:srgbClr val="000000"/>
                </a:solidFill>
                <a:latin typeface="Questrial"/>
                <a:ea typeface="Questrial"/>
                <a:cs typeface="Questrial"/>
                <a:sym typeface="Questrial"/>
                <a:rtl val="0"/>
              </a:rPr>
              <a:t>Chapter 4: The role legalized abortion has played in reducing crime, contrasted with the policies and downfall of Romanian dictator </a:t>
            </a:r>
            <a:r>
              <a:rPr lang="en-US" sz="1600" kern="0" dirty="0" err="1">
                <a:solidFill>
                  <a:srgbClr val="000000"/>
                </a:solidFill>
                <a:latin typeface="Questrial"/>
                <a:ea typeface="Questrial"/>
                <a:cs typeface="Questrial"/>
                <a:sym typeface="Questrial"/>
                <a:rtl val="0"/>
              </a:rPr>
              <a:t>Nicolae</a:t>
            </a:r>
            <a:r>
              <a:rPr lang="en-US" sz="1600" kern="0" dirty="0">
                <a:solidFill>
                  <a:srgbClr val="000000"/>
                </a:solidFill>
                <a:latin typeface="Questrial"/>
                <a:ea typeface="Questrial"/>
                <a:cs typeface="Questrial"/>
                <a:sym typeface="Questrial"/>
                <a:rtl val="0"/>
              </a:rPr>
              <a:t> </a:t>
            </a:r>
            <a:r>
              <a:rPr lang="en-US" sz="1600" kern="0" dirty="0" err="1">
                <a:solidFill>
                  <a:srgbClr val="000000"/>
                </a:solidFill>
                <a:latin typeface="Questrial"/>
                <a:ea typeface="Questrial"/>
                <a:cs typeface="Questrial"/>
                <a:sym typeface="Questrial"/>
                <a:rtl val="0"/>
              </a:rPr>
              <a:t>Ceauşescu</a:t>
            </a:r>
            <a:endParaRPr lang="en-US" sz="1600" kern="0" dirty="0">
              <a:solidFill>
                <a:srgbClr val="000000"/>
              </a:solidFill>
              <a:latin typeface="Questrial"/>
              <a:ea typeface="Questrial"/>
              <a:cs typeface="Questrial"/>
              <a:sym typeface="Questrial"/>
              <a:rtl val="0"/>
            </a:endParaRPr>
          </a:p>
          <a:p>
            <a:pPr>
              <a:buSzPct val="25000"/>
            </a:pPr>
            <a:r>
              <a:rPr lang="en-US" b="1" kern="0" dirty="0">
                <a:solidFill>
                  <a:srgbClr val="7030A0"/>
                </a:solidFill>
                <a:latin typeface="Questrial"/>
                <a:ea typeface="Questrial"/>
                <a:cs typeface="Questrial"/>
                <a:sym typeface="Questrial"/>
                <a:rtl val="0"/>
              </a:rPr>
              <a:t>Chapter 5: The negligible effects of good parenting on education</a:t>
            </a:r>
          </a:p>
          <a:p>
            <a:pPr>
              <a:buSzPct val="25000"/>
            </a:pPr>
            <a:r>
              <a:rPr lang="en-US" sz="1600" kern="0" dirty="0">
                <a:solidFill>
                  <a:srgbClr val="000000"/>
                </a:solidFill>
                <a:latin typeface="Questrial"/>
                <a:ea typeface="Questrial"/>
                <a:cs typeface="Questrial"/>
                <a:sym typeface="Questrial"/>
                <a:rtl val="0"/>
              </a:rPr>
              <a:t>Chapter 6: The socioeconomic patterns of naming children</a:t>
            </a:r>
          </a:p>
          <a:p>
            <a:pPr>
              <a:buSzPct val="25000"/>
            </a:pPr>
            <a:r>
              <a:rPr lang="en-US" sz="1600" kern="0" dirty="0">
                <a:solidFill>
                  <a:srgbClr val="000000"/>
                </a:solidFill>
                <a:latin typeface="Questrial"/>
                <a:ea typeface="Questrial"/>
                <a:cs typeface="Questrial"/>
                <a:sym typeface="Questrial"/>
                <a:rtl val="0"/>
              </a:rPr>
              <a:t>							</a:t>
            </a:r>
            <a:r>
              <a:rPr lang="en-US" sz="1600" i="1" kern="0" dirty="0">
                <a:solidFill>
                  <a:srgbClr val="000000"/>
                </a:solidFill>
                <a:latin typeface="Questrial"/>
                <a:ea typeface="Questrial"/>
                <a:cs typeface="Questrial"/>
                <a:sym typeface="Questrial"/>
                <a:rtl val="0"/>
              </a:rPr>
              <a:t>--Wikipedia</a:t>
            </a:r>
          </a:p>
        </p:txBody>
      </p:sp>
    </p:spTree>
    <p:extLst>
      <p:ext uri="{BB962C8B-B14F-4D97-AF65-F5344CB8AC3E}">
        <p14:creationId xmlns:p14="http://schemas.microsoft.com/office/powerpoint/2010/main" val="3670632331"/>
      </p:ext>
    </p:extLst>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899</Words>
  <Application>Microsoft Office PowerPoint</Application>
  <PresentationFormat>On-screen Show (4:3)</PresentationFormat>
  <Paragraphs>99</Paragraphs>
  <Slides>107</Slides>
  <Notes>7</Notes>
  <HiddenSlides>0</HiddenSlides>
  <MMClips>0</MMClips>
  <ScaleCrop>false</ScaleCrop>
  <HeadingPairs>
    <vt:vector size="4" baseType="variant">
      <vt:variant>
        <vt:lpstr>Theme</vt:lpstr>
      </vt:variant>
      <vt:variant>
        <vt:i4>3</vt:i4>
      </vt:variant>
      <vt:variant>
        <vt:lpstr>Slide Titles</vt:lpstr>
      </vt:variant>
      <vt:variant>
        <vt:i4>107</vt:i4>
      </vt:variant>
    </vt:vector>
  </HeadingPairs>
  <TitlesOfParts>
    <vt:vector size="110" baseType="lpstr">
      <vt:lpstr>Retrospect</vt:lpstr>
      <vt:lpstr>1_Austin</vt:lpstr>
      <vt:lpstr>Austin</vt:lpstr>
      <vt:lpstr>BELLRINGER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onto part 2 of Lesson 2. </vt:lpstr>
      <vt:lpstr>Modes of Discourse</vt:lpstr>
      <vt:lpstr>Freakonomics</vt:lpstr>
      <vt:lpstr>PowerPoint Presentation</vt:lpstr>
      <vt:lpstr>What’s this book about?!?</vt:lpstr>
      <vt:lpstr>Circle the 8 factors which you believe matter to a young child’s success in school </vt:lpstr>
      <vt:lpstr>Chapter 5: “What Makes a Perfect Parent?” Here’s the backstory…</vt:lpstr>
      <vt:lpstr>PowerPoint Presentation</vt:lpstr>
      <vt:lpstr>Bottom Line</vt:lpstr>
      <vt:lpstr>Who do you think is the primary audience for this book? </vt:lpstr>
      <vt:lpstr>Vocabulary!</vt:lpstr>
      <vt:lpstr>Read the text. </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dc:title>
  <dc:creator>Windows User</dc:creator>
  <cp:lastModifiedBy>Windows User</cp:lastModifiedBy>
  <cp:revision>8</cp:revision>
  <dcterms:created xsi:type="dcterms:W3CDTF">2015-10-09T11:13:45Z</dcterms:created>
  <dcterms:modified xsi:type="dcterms:W3CDTF">2015-10-12T18:17:22Z</dcterms:modified>
</cp:coreProperties>
</file>