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7" r:id="rId7"/>
    <p:sldId id="268" r:id="rId8"/>
    <p:sldId id="269" r:id="rId9"/>
    <p:sldId id="262" r:id="rId10"/>
    <p:sldId id="265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3-09T15:25:43.04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0-1 512,'0'0'0,"0"0"0,0 0 0,52 0 0,25 0 0,-77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3-09T15:25:43.19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-1 0 512,'0'26'0,"0"-26"0,0 25 0,0 0 0,0 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3-10T11:59:24.88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7E9BBF8-061D-4EB7-A61C-92218A77F6DB}" emma:medium="tactile" emma:mode="ink">
          <msink:context xmlns:msink="http://schemas.microsoft.com/ink/2010/main" type="inkDrawing" rotatedBoundingBox="8331,13954 12735,15478 12180,17080 7777,15556" semanticType="callout" shapeName="Other">
            <msink:sourceLink direction="with" ref="{98D68867-BECE-481F-800D-81B28CB67327}"/>
          </msink:context>
        </emma:interpretation>
      </emma:emma>
    </inkml:annotationXML>
    <inkml:trace contextRef="#ctx0" brushRef="#br0">460 0 512,'0'27'0,"-25"-3"0,25 28 0,-27 25 0,27 25 0,-51-24 0,51 24 0,-51 1 0,25-1 0,-25 1 0,25 25 0,-25-25 0,26 25 0,-1-25 0,-25-26 0,25 25 0,1-50 0,25 25 0,0-25 0,0-27 0,25 1 0,26-26 0,26 0 0,26 0 0,25 0 0,52 0 0,25 0 0,26 0 0,-1 0 0,27 0 0,-1 25 0,27 0 0,0 1 0,-2 51 0,-24-26 0,-1 1 0,-24 24 0,-1 2 0,-1 24 0,-24-25 0,-1-1 0,-51 2 0,-51-52 0,-26 0 0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6" units="1/in"/>
        </inkml:channelProperties>
      </inkml:inkSource>
      <inkml:timestamp xml:id="ts0" timeString="2015-03-10T11:59:25.49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8D68867-BECE-481F-800D-81B28CB67327}" emma:medium="tactile" emma:mode="ink">
          <msink:context xmlns:msink="http://schemas.microsoft.com/ink/2010/main" type="inkDrawing" rotatedBoundingBox="8820,13083 13628,14497 13032,16523 8224,15109" shapeName="Other">
            <msink:destinationLink direction="with" ref="{F7E9BBF8-061D-4EB7-A61C-92218A77F6DB}"/>
          </msink:context>
        </emma:interpretation>
      </emma:emma>
    </inkml:annotationXML>
    <inkml:trace contextRef="#ctx0" brushRef="#br0">0 131 512,'25'0'0,"52"0"0,78-26 0,49 1 0,1-2 0,52 27 0,0-25 0,-1 1 0,52 24 0,-25 24 0,-1-24 0,26 0 0,-52 25 0,26 2 0,-25-2 0,-26 1 0,-25 25 0,-2-25 0,-24 25 0,-26 27 0,0-28 0,-52 2 0,-24 25 0,-27 0 0,0 1 0,-25 23 0,-26 2 0,0 0 0,-51 25 0,25 26 0,1 0 0,-28 26 0,28-1 0,-26 26 0,-1 26 0,27-51 0,-1-26 0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FB1C0-3B10-4788-91D0-2A04A0C75DA4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566DF1-A9EF-4413-8D5F-580BA7A3B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91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05A-81CD-44F0-8FCD-C3B493B3626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B05A05A-81CD-44F0-8FCD-C3B493B36263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72171E9-FE43-4244-A08D-0752779C1C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8.emf"/><Relationship Id="rId7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9.emf"/><Relationship Id="rId4" Type="http://schemas.openxmlformats.org/officeDocument/2006/relationships/customXml" Target="../ink/ink2.xml"/><Relationship Id="rId9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152400" indent="0">
              <a:buNone/>
            </a:pPr>
            <a:r>
              <a:rPr lang="en-US" sz="3000" b="1" dirty="0" smtClean="0"/>
              <a:t>In your notes</a:t>
            </a:r>
            <a:r>
              <a:rPr lang="en-US" sz="3000" dirty="0" smtClean="0"/>
              <a:t>: </a:t>
            </a:r>
          </a:p>
          <a:p>
            <a:pPr marL="152400" indent="0">
              <a:buNone/>
            </a:pPr>
            <a:r>
              <a:rPr lang="en-US" sz="3000" dirty="0" smtClean="0"/>
              <a:t>How is King addressing his ethos in the first part of his letter?</a:t>
            </a:r>
          </a:p>
          <a:p>
            <a:pPr marL="152400" indent="0">
              <a:buNone/>
            </a:pPr>
            <a:endParaRPr lang="en-US" sz="3000" dirty="0"/>
          </a:p>
          <a:p>
            <a:pPr marL="609600" indent="-457200">
              <a:buFont typeface="+mj-lt"/>
              <a:buAutoNum type="arabicPeriod"/>
            </a:pPr>
            <a:r>
              <a:rPr lang="en-US" sz="2000" dirty="0" smtClean="0"/>
              <a:t>(If you were absent, then skim through the first three paragraphs and then answer. You have time, we have to wait for the announcements, so get started. No excuses.)</a:t>
            </a:r>
          </a:p>
          <a:p>
            <a:pPr marL="609600" indent="-457200">
              <a:buFont typeface="+mj-lt"/>
              <a:buAutoNum type="arabicPeriod"/>
            </a:pPr>
            <a:r>
              <a:rPr lang="en-US" sz="2000" dirty="0" smtClean="0"/>
              <a:t>(If your packet is not on your desk, then you didn’t submit it to the substitute as instructed. No, he didn’t lose it. You kept it and you earned a zero for the completion credit. </a:t>
            </a:r>
            <a:r>
              <a:rPr lang="en-US" sz="2000" dirty="0" smtClean="0">
                <a:solidFill>
                  <a:srgbClr val="FF0000"/>
                </a:solidFill>
              </a:rPr>
              <a:t>Follow directions</a:t>
            </a:r>
            <a:r>
              <a:rPr lang="en-US" sz="2000" dirty="0" smtClean="0"/>
              <a:t>.) 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6858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Bellringer: Pd 8 Feb. 26</a:t>
            </a:r>
          </a:p>
        </p:txBody>
      </p:sp>
    </p:spTree>
    <p:extLst>
      <p:ext uri="{BB962C8B-B14F-4D97-AF65-F5344CB8AC3E}">
        <p14:creationId xmlns:p14="http://schemas.microsoft.com/office/powerpoint/2010/main" val="125969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YOUR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RACE it</a:t>
            </a:r>
          </a:p>
          <a:p>
            <a:r>
              <a:rPr lang="en-US" dirty="0" smtClean="0"/>
              <a:t>R – READ THE QUESTION!!! What is it asking you do it.</a:t>
            </a:r>
          </a:p>
          <a:p>
            <a:r>
              <a:rPr lang="en-US" dirty="0" smtClean="0"/>
              <a:t>A – ANSWER THE QUESTION!!! Be sure to read and understand any additional explanations given which will help you earn a stellar grade.</a:t>
            </a:r>
          </a:p>
          <a:p>
            <a:r>
              <a:rPr lang="en-US" dirty="0" smtClean="0"/>
              <a:t>C – CITE EXAMPLES!!!! Plan out your strongest examples from throughout the text. Don’t only give examples which your teacher used.</a:t>
            </a:r>
          </a:p>
          <a:p>
            <a:r>
              <a:rPr lang="en-US" dirty="0" smtClean="0"/>
              <a:t>E – EXPLAIN THE EXAMPLES!!!! Be sure to explain your thinking for how each example helps you answer the question. Don’t only repeat what the quotation means.</a:t>
            </a:r>
          </a:p>
          <a:p>
            <a:endParaRPr lang="en-US" dirty="0" smtClean="0"/>
          </a:p>
          <a:p>
            <a:r>
              <a:rPr lang="en-US" dirty="0" smtClean="0"/>
              <a:t>PSSTTT – CSET components ARE embedded here!!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95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6781800" cy="1600199"/>
          </a:xfrm>
        </p:spPr>
        <p:txBody>
          <a:bodyPr>
            <a:normAutofit fontScale="90000"/>
          </a:bodyPr>
          <a:lstStyle/>
          <a:p>
            <a:r>
              <a:rPr lang="en-US" sz="3000" dirty="0" smtClean="0"/>
              <a:t>Answer the lesson question if you finish reading everything and completing the questions. </a:t>
            </a:r>
            <a:endParaRPr lang="en-US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2209800"/>
            <a:ext cx="8382000" cy="3886200"/>
          </a:xfrm>
        </p:spPr>
        <p:txBody>
          <a:bodyPr anchor="t"/>
          <a:lstStyle/>
          <a:p>
            <a:pPr marL="152400" indent="0" fontAlgn="base">
              <a:buNone/>
            </a:pPr>
            <a:r>
              <a:rPr lang="en-US" sz="3600" dirty="0"/>
              <a:t>How does MLK employ ethos, logos, and pathos in “A Letter From Birmingham Jail” to construct his </a:t>
            </a:r>
            <a:r>
              <a:rPr lang="en-US" sz="3600" dirty="0" smtClean="0"/>
              <a:t>message?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4721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marL="152400" indent="0">
              <a:buNone/>
            </a:pPr>
            <a:r>
              <a:rPr lang="en-US" sz="3000" dirty="0" smtClean="0"/>
              <a:t>Review “A Call for Unity” – get out this text. We’re not done with it.</a:t>
            </a:r>
          </a:p>
          <a:p>
            <a:pPr marL="152400" indent="0">
              <a:buNone/>
            </a:pPr>
            <a:endParaRPr lang="en-US" sz="3000" dirty="0"/>
          </a:p>
          <a:p>
            <a:pPr marL="152400" indent="0">
              <a:buNone/>
            </a:pPr>
            <a:r>
              <a:rPr lang="en-US" sz="3000" dirty="0" smtClean="0"/>
              <a:t>Review – Paragraphs 1 – 5. Pay attention. Many of you had incorrect responses or responses which were much too vague. 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457200"/>
            <a:ext cx="426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Period 8 – </a:t>
            </a:r>
          </a:p>
        </p:txBody>
      </p:sp>
    </p:spTree>
    <p:extLst>
      <p:ext uri="{BB962C8B-B14F-4D97-AF65-F5344CB8AC3E}">
        <p14:creationId xmlns:p14="http://schemas.microsoft.com/office/powerpoint/2010/main" val="256936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10200"/>
          </a:xfrm>
        </p:spPr>
        <p:txBody>
          <a:bodyPr anchor="t">
            <a:normAutofit lnSpcReduction="10000"/>
          </a:bodyPr>
          <a:lstStyle/>
          <a:p>
            <a:pPr marL="152400" indent="0">
              <a:buNone/>
            </a:pPr>
            <a:r>
              <a:rPr lang="en-US" sz="3000" dirty="0" smtClean="0"/>
              <a:t>Continue reading with your assigned seat partner. Do not move yourself. </a:t>
            </a:r>
          </a:p>
          <a:p>
            <a:pPr marL="152400" indent="0">
              <a:buNone/>
            </a:pPr>
            <a:endParaRPr lang="en-US" sz="3000" dirty="0"/>
          </a:p>
          <a:p>
            <a:pPr marL="152400" indent="0">
              <a:buNone/>
            </a:pPr>
            <a:r>
              <a:rPr lang="en-US" sz="3000" dirty="0" smtClean="0"/>
              <a:t>Both partners work together on the questions. </a:t>
            </a:r>
          </a:p>
          <a:p>
            <a:pPr marL="152400" indent="0">
              <a:buNone/>
            </a:pPr>
            <a:endParaRPr lang="en-US" sz="3000" dirty="0"/>
          </a:p>
          <a:p>
            <a:pPr marL="152400" indent="0">
              <a:buNone/>
            </a:pPr>
            <a:r>
              <a:rPr lang="en-US" sz="3000" dirty="0" smtClean="0"/>
              <a:t>We will stop every 10 minutes to review.</a:t>
            </a:r>
          </a:p>
          <a:p>
            <a:pPr marL="152400" indent="0">
              <a:buNone/>
            </a:pPr>
            <a:endParaRPr lang="en-US" sz="3000" dirty="0"/>
          </a:p>
          <a:p>
            <a:pPr marL="152400" indent="0">
              <a:buNone/>
            </a:pPr>
            <a:r>
              <a:rPr lang="en-US" sz="3000" dirty="0" smtClean="0"/>
              <a:t>Phones or disruptions will result in your removal from the room.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0011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rhetorical device (look at the unit bulletin board) does KING use most effectively in section 1 of the letter? Why? </a:t>
            </a:r>
          </a:p>
          <a:p>
            <a:endParaRPr lang="en-US" dirty="0"/>
          </a:p>
          <a:p>
            <a:r>
              <a:rPr lang="en-US" dirty="0" smtClean="0"/>
              <a:t>Go beyond restating the definition of the rhetorical device as the why – give evidence from his letter.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30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304800"/>
            <a:ext cx="8382000" cy="6096000"/>
          </a:xfrm>
        </p:spPr>
        <p:txBody>
          <a:bodyPr anchor="t">
            <a:normAutofit fontScale="92500" lnSpcReduction="10000"/>
          </a:bodyPr>
          <a:lstStyle/>
          <a:p>
            <a:pPr marL="152400" indent="0">
              <a:buNone/>
            </a:pPr>
            <a:r>
              <a:rPr lang="en-US" sz="2500" dirty="0" smtClean="0"/>
              <a:t>Bellringer: March 4 </a:t>
            </a:r>
          </a:p>
          <a:p>
            <a:pPr marL="152400" indent="0">
              <a:buNone/>
            </a:pPr>
            <a:r>
              <a:rPr lang="en-US" sz="2500" dirty="0" smtClean="0"/>
              <a:t>Do this Bellringer in your notebook. Copy the sentence and then answer the questions.</a:t>
            </a:r>
          </a:p>
          <a:p>
            <a:pPr marL="152400" indent="0">
              <a:buNone/>
            </a:pPr>
            <a:endParaRPr lang="en-US" sz="2500" dirty="0" smtClean="0"/>
          </a:p>
          <a:p>
            <a:pPr marL="152400" indent="0">
              <a:buNone/>
            </a:pPr>
            <a:r>
              <a:rPr lang="en-US" sz="2500" dirty="0" smtClean="0"/>
              <a:t>King uses parallel structure in the following lines from paragraph 13:</a:t>
            </a:r>
          </a:p>
          <a:p>
            <a:pPr marL="152400" indent="0">
              <a:buNone/>
            </a:pPr>
            <a:r>
              <a:rPr lang="en-US" sz="2500" dirty="0" smtClean="0"/>
              <a:t> </a:t>
            </a:r>
          </a:p>
          <a:p>
            <a:pPr marL="152400" indent="0">
              <a:buNone/>
            </a:pPr>
            <a:r>
              <a:rPr lang="en-US" sz="2500" dirty="0"/>
              <a:t>	</a:t>
            </a:r>
            <a:r>
              <a:rPr lang="en-US" sz="2500" dirty="0" smtClean="0"/>
              <a:t>“</a:t>
            </a:r>
            <a:r>
              <a:rPr lang="en-US" sz="2500" dirty="0"/>
              <a:t>The nations of Asia and Africa are moving with jet-like speed toward the goal of political independence, and we still creep at horse and buggy pace toward the gaining of a cup of coffee at a lunch counter</a:t>
            </a:r>
            <a:r>
              <a:rPr lang="en-US" sz="2500" dirty="0" smtClean="0"/>
              <a:t>.”</a:t>
            </a:r>
          </a:p>
          <a:p>
            <a:pPr marL="152400" indent="0">
              <a:buNone/>
            </a:pPr>
            <a:endParaRPr lang="en-US" sz="2500" dirty="0"/>
          </a:p>
          <a:p>
            <a:pPr marL="152400" indent="0">
              <a:buNone/>
            </a:pPr>
            <a:r>
              <a:rPr lang="en-US" sz="2500" dirty="0" smtClean="0"/>
              <a:t>A. How does his use of parallel structure create an effective comparison? </a:t>
            </a:r>
          </a:p>
          <a:p>
            <a:pPr marL="152400" indent="0">
              <a:buNone/>
            </a:pPr>
            <a:r>
              <a:rPr lang="en-US" sz="2500" dirty="0" smtClean="0"/>
              <a:t>B. What might be his purpose in using this comparison here? </a:t>
            </a:r>
          </a:p>
        </p:txBody>
      </p:sp>
      <p:sp>
        <p:nvSpPr>
          <p:cNvPr id="2" name="SMARTInkShape-1"/>
          <p:cNvSpPr/>
          <p:nvPr/>
        </p:nvSpPr>
        <p:spPr>
          <a:xfrm>
            <a:off x="1443038" y="3243263"/>
            <a:ext cx="1450182" cy="34262"/>
          </a:xfrm>
          <a:custGeom>
            <a:avLst/>
            <a:gdLst/>
            <a:ahLst/>
            <a:cxnLst/>
            <a:rect l="0" t="0" r="0" b="0"/>
            <a:pathLst>
              <a:path w="1450182" h="34262">
                <a:moveTo>
                  <a:pt x="0" y="14287"/>
                </a:moveTo>
                <a:lnTo>
                  <a:pt x="27470" y="14287"/>
                </a:lnTo>
                <a:lnTo>
                  <a:pt x="57263" y="14287"/>
                </a:lnTo>
                <a:lnTo>
                  <a:pt x="89894" y="16404"/>
                </a:lnTo>
                <a:lnTo>
                  <a:pt x="119170" y="21563"/>
                </a:lnTo>
                <a:lnTo>
                  <a:pt x="151451" y="26954"/>
                </a:lnTo>
                <a:lnTo>
                  <a:pt x="181134" y="28094"/>
                </a:lnTo>
                <a:lnTo>
                  <a:pt x="212948" y="28432"/>
                </a:lnTo>
                <a:lnTo>
                  <a:pt x="242483" y="28532"/>
                </a:lnTo>
                <a:lnTo>
                  <a:pt x="277115" y="32359"/>
                </a:lnTo>
                <a:lnTo>
                  <a:pt x="312589" y="34261"/>
                </a:lnTo>
                <a:lnTo>
                  <a:pt x="340710" y="30612"/>
                </a:lnTo>
                <a:lnTo>
                  <a:pt x="369944" y="28385"/>
                </a:lnTo>
                <a:lnTo>
                  <a:pt x="402594" y="23844"/>
                </a:lnTo>
                <a:lnTo>
                  <a:pt x="433524" y="22146"/>
                </a:lnTo>
                <a:lnTo>
                  <a:pt x="467471" y="21643"/>
                </a:lnTo>
                <a:lnTo>
                  <a:pt x="501871" y="21494"/>
                </a:lnTo>
                <a:lnTo>
                  <a:pt x="533318" y="21449"/>
                </a:lnTo>
                <a:lnTo>
                  <a:pt x="565831" y="21436"/>
                </a:lnTo>
                <a:lnTo>
                  <a:pt x="598955" y="19315"/>
                </a:lnTo>
                <a:lnTo>
                  <a:pt x="630736" y="14949"/>
                </a:lnTo>
                <a:lnTo>
                  <a:pt x="664643" y="14374"/>
                </a:lnTo>
                <a:lnTo>
                  <a:pt x="694469" y="8644"/>
                </a:lnTo>
                <a:lnTo>
                  <a:pt x="723953" y="7341"/>
                </a:lnTo>
                <a:lnTo>
                  <a:pt x="757558" y="7169"/>
                </a:lnTo>
                <a:lnTo>
                  <a:pt x="787344" y="7147"/>
                </a:lnTo>
                <a:lnTo>
                  <a:pt x="820939" y="7144"/>
                </a:lnTo>
                <a:lnTo>
                  <a:pt x="851125" y="7143"/>
                </a:lnTo>
                <a:lnTo>
                  <a:pt x="885959" y="7143"/>
                </a:lnTo>
                <a:lnTo>
                  <a:pt x="899378" y="6350"/>
                </a:lnTo>
                <a:lnTo>
                  <a:pt x="929688" y="992"/>
                </a:lnTo>
                <a:lnTo>
                  <a:pt x="958883" y="130"/>
                </a:lnTo>
                <a:lnTo>
                  <a:pt x="988285" y="17"/>
                </a:lnTo>
                <a:lnTo>
                  <a:pt x="1018086" y="2"/>
                </a:lnTo>
                <a:lnTo>
                  <a:pt x="1048498" y="0"/>
                </a:lnTo>
                <a:lnTo>
                  <a:pt x="1084217" y="0"/>
                </a:lnTo>
                <a:lnTo>
                  <a:pt x="1119935" y="0"/>
                </a:lnTo>
                <a:lnTo>
                  <a:pt x="1130367" y="793"/>
                </a:lnTo>
                <a:lnTo>
                  <a:pt x="1145959" y="4115"/>
                </a:lnTo>
                <a:lnTo>
                  <a:pt x="1172159" y="3164"/>
                </a:lnTo>
                <a:lnTo>
                  <a:pt x="1202461" y="6619"/>
                </a:lnTo>
                <a:lnTo>
                  <a:pt x="1227065" y="9156"/>
                </a:lnTo>
                <a:lnTo>
                  <a:pt x="1244637" y="12767"/>
                </a:lnTo>
                <a:lnTo>
                  <a:pt x="1278246" y="14154"/>
                </a:lnTo>
                <a:lnTo>
                  <a:pt x="1312040" y="14279"/>
                </a:lnTo>
                <a:lnTo>
                  <a:pt x="1345404" y="14286"/>
                </a:lnTo>
                <a:lnTo>
                  <a:pt x="1380993" y="14287"/>
                </a:lnTo>
                <a:lnTo>
                  <a:pt x="1402482" y="13493"/>
                </a:lnTo>
                <a:lnTo>
                  <a:pt x="1416520" y="8136"/>
                </a:lnTo>
                <a:lnTo>
                  <a:pt x="1441946" y="7144"/>
                </a:lnTo>
                <a:lnTo>
                  <a:pt x="1450181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MARTInkShape-2"/>
          <p:cNvSpPr/>
          <p:nvPr/>
        </p:nvSpPr>
        <p:spPr>
          <a:xfrm>
            <a:off x="321469" y="3566130"/>
            <a:ext cx="771526" cy="320070"/>
          </a:xfrm>
          <a:custGeom>
            <a:avLst/>
            <a:gdLst/>
            <a:ahLst/>
            <a:cxnLst/>
            <a:rect l="0" t="0" r="0" b="0"/>
            <a:pathLst>
              <a:path w="771526" h="320070">
                <a:moveTo>
                  <a:pt x="71437" y="27176"/>
                </a:moveTo>
                <a:lnTo>
                  <a:pt x="71437" y="61195"/>
                </a:lnTo>
                <a:lnTo>
                  <a:pt x="71437" y="76302"/>
                </a:lnTo>
                <a:lnTo>
                  <a:pt x="69321" y="82877"/>
                </a:lnTo>
                <a:lnTo>
                  <a:pt x="66528" y="88445"/>
                </a:lnTo>
                <a:lnTo>
                  <a:pt x="64735" y="100603"/>
                </a:lnTo>
                <a:lnTo>
                  <a:pt x="64301" y="135631"/>
                </a:lnTo>
                <a:lnTo>
                  <a:pt x="64294" y="168249"/>
                </a:lnTo>
                <a:lnTo>
                  <a:pt x="64294" y="200918"/>
                </a:lnTo>
                <a:lnTo>
                  <a:pt x="62177" y="205730"/>
                </a:lnTo>
                <a:lnTo>
                  <a:pt x="59384" y="210515"/>
                </a:lnTo>
                <a:lnTo>
                  <a:pt x="57591" y="220054"/>
                </a:lnTo>
                <a:lnTo>
                  <a:pt x="57150" y="255454"/>
                </a:lnTo>
                <a:lnTo>
                  <a:pt x="57150" y="262830"/>
                </a:lnTo>
                <a:lnTo>
                  <a:pt x="63300" y="269063"/>
                </a:lnTo>
                <a:lnTo>
                  <a:pt x="64286" y="277113"/>
                </a:lnTo>
                <a:lnTo>
                  <a:pt x="68084" y="277179"/>
                </a:lnTo>
                <a:lnTo>
                  <a:pt x="69201" y="277983"/>
                </a:lnTo>
                <a:lnTo>
                  <a:pt x="71143" y="283356"/>
                </a:lnTo>
                <a:lnTo>
                  <a:pt x="73423" y="283909"/>
                </a:lnTo>
                <a:lnTo>
                  <a:pt x="75142" y="284056"/>
                </a:lnTo>
                <a:lnTo>
                  <a:pt x="79169" y="286337"/>
                </a:lnTo>
                <a:lnTo>
                  <a:pt x="83605" y="289203"/>
                </a:lnTo>
                <a:lnTo>
                  <a:pt x="90565" y="290816"/>
                </a:lnTo>
                <a:lnTo>
                  <a:pt x="105575" y="292229"/>
                </a:lnTo>
                <a:lnTo>
                  <a:pt x="122072" y="297138"/>
                </a:lnTo>
                <a:lnTo>
                  <a:pt x="135917" y="300311"/>
                </a:lnTo>
                <a:lnTo>
                  <a:pt x="146132" y="303351"/>
                </a:lnTo>
                <a:lnTo>
                  <a:pt x="181114" y="310478"/>
                </a:lnTo>
                <a:lnTo>
                  <a:pt x="214016" y="314559"/>
                </a:lnTo>
                <a:lnTo>
                  <a:pt x="237993" y="317621"/>
                </a:lnTo>
                <a:lnTo>
                  <a:pt x="261879" y="318981"/>
                </a:lnTo>
                <a:lnTo>
                  <a:pt x="285724" y="319586"/>
                </a:lnTo>
                <a:lnTo>
                  <a:pt x="309551" y="319855"/>
                </a:lnTo>
                <a:lnTo>
                  <a:pt x="342896" y="320006"/>
                </a:lnTo>
                <a:lnTo>
                  <a:pt x="374982" y="320061"/>
                </a:lnTo>
                <a:lnTo>
                  <a:pt x="408494" y="320069"/>
                </a:lnTo>
                <a:lnTo>
                  <a:pt x="430322" y="319276"/>
                </a:lnTo>
                <a:lnTo>
                  <a:pt x="460315" y="313588"/>
                </a:lnTo>
                <a:lnTo>
                  <a:pt x="494633" y="312984"/>
                </a:lnTo>
                <a:lnTo>
                  <a:pt x="528598" y="312930"/>
                </a:lnTo>
                <a:lnTo>
                  <a:pt x="557354" y="312133"/>
                </a:lnTo>
                <a:lnTo>
                  <a:pt x="592800" y="306224"/>
                </a:lnTo>
                <a:lnTo>
                  <a:pt x="601604" y="305185"/>
                </a:lnTo>
                <a:lnTo>
                  <a:pt x="615840" y="300167"/>
                </a:lnTo>
                <a:lnTo>
                  <a:pt x="632666" y="298046"/>
                </a:lnTo>
                <a:lnTo>
                  <a:pt x="641129" y="293789"/>
                </a:lnTo>
                <a:lnTo>
                  <a:pt x="673839" y="291555"/>
                </a:lnTo>
                <a:lnTo>
                  <a:pt x="687860" y="291503"/>
                </a:lnTo>
                <a:lnTo>
                  <a:pt x="692801" y="289382"/>
                </a:lnTo>
                <a:lnTo>
                  <a:pt x="697643" y="286587"/>
                </a:lnTo>
                <a:lnTo>
                  <a:pt x="707219" y="284793"/>
                </a:lnTo>
                <a:lnTo>
                  <a:pt x="742803" y="284352"/>
                </a:lnTo>
                <a:lnTo>
                  <a:pt x="764352" y="284351"/>
                </a:lnTo>
                <a:lnTo>
                  <a:pt x="764372" y="280559"/>
                </a:lnTo>
                <a:lnTo>
                  <a:pt x="765169" y="279442"/>
                </a:lnTo>
                <a:lnTo>
                  <a:pt x="766494" y="278697"/>
                </a:lnTo>
                <a:lnTo>
                  <a:pt x="771524" y="277208"/>
                </a:lnTo>
                <a:lnTo>
                  <a:pt x="771525" y="242396"/>
                </a:lnTo>
                <a:lnTo>
                  <a:pt x="771525" y="206820"/>
                </a:lnTo>
                <a:lnTo>
                  <a:pt x="771525" y="172360"/>
                </a:lnTo>
                <a:lnTo>
                  <a:pt x="771525" y="136797"/>
                </a:lnTo>
                <a:lnTo>
                  <a:pt x="771525" y="101876"/>
                </a:lnTo>
                <a:lnTo>
                  <a:pt x="771525" y="68661"/>
                </a:lnTo>
                <a:lnTo>
                  <a:pt x="771525" y="34468"/>
                </a:lnTo>
                <a:lnTo>
                  <a:pt x="771525" y="27275"/>
                </a:lnTo>
                <a:lnTo>
                  <a:pt x="765374" y="27185"/>
                </a:lnTo>
                <a:lnTo>
                  <a:pt x="758874" y="22268"/>
                </a:lnTo>
                <a:lnTo>
                  <a:pt x="751407" y="20327"/>
                </a:lnTo>
                <a:lnTo>
                  <a:pt x="719493" y="20036"/>
                </a:lnTo>
                <a:lnTo>
                  <a:pt x="702349" y="19239"/>
                </a:lnTo>
                <a:lnTo>
                  <a:pt x="680708" y="13882"/>
                </a:lnTo>
                <a:lnTo>
                  <a:pt x="646283" y="12976"/>
                </a:lnTo>
                <a:lnTo>
                  <a:pt x="613036" y="6746"/>
                </a:lnTo>
                <a:lnTo>
                  <a:pt x="578469" y="3760"/>
                </a:lnTo>
                <a:lnTo>
                  <a:pt x="564278" y="1688"/>
                </a:lnTo>
                <a:lnTo>
                  <a:pt x="528627" y="5054"/>
                </a:lnTo>
                <a:lnTo>
                  <a:pt x="492917" y="0"/>
                </a:lnTo>
                <a:lnTo>
                  <a:pt x="471487" y="1132"/>
                </a:lnTo>
                <a:lnTo>
                  <a:pt x="440678" y="5137"/>
                </a:lnTo>
                <a:lnTo>
                  <a:pt x="410692" y="5665"/>
                </a:lnTo>
                <a:lnTo>
                  <a:pt x="380255" y="5735"/>
                </a:lnTo>
                <a:lnTo>
                  <a:pt x="355022" y="6537"/>
                </a:lnTo>
                <a:lnTo>
                  <a:pt x="321481" y="12447"/>
                </a:lnTo>
                <a:lnTo>
                  <a:pt x="297658" y="13624"/>
                </a:lnTo>
                <a:lnTo>
                  <a:pt x="269081" y="19365"/>
                </a:lnTo>
                <a:lnTo>
                  <a:pt x="255587" y="20629"/>
                </a:lnTo>
                <a:lnTo>
                  <a:pt x="241398" y="25648"/>
                </a:lnTo>
                <a:lnTo>
                  <a:pt x="209463" y="27087"/>
                </a:lnTo>
                <a:lnTo>
                  <a:pt x="195392" y="27952"/>
                </a:lnTo>
                <a:lnTo>
                  <a:pt x="173535" y="33325"/>
                </a:lnTo>
                <a:lnTo>
                  <a:pt x="137836" y="34281"/>
                </a:lnTo>
                <a:lnTo>
                  <a:pt x="103092" y="34318"/>
                </a:lnTo>
                <a:lnTo>
                  <a:pt x="69975" y="34320"/>
                </a:lnTo>
                <a:lnTo>
                  <a:pt x="38014" y="34320"/>
                </a:lnTo>
                <a:lnTo>
                  <a:pt x="2612" y="34320"/>
                </a:lnTo>
                <a:lnTo>
                  <a:pt x="0" y="3432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3"/>
          <p:cNvSpPr/>
          <p:nvPr/>
        </p:nvSpPr>
        <p:spPr>
          <a:xfrm>
            <a:off x="1171662" y="3843338"/>
            <a:ext cx="407108" cy="42569"/>
          </a:xfrm>
          <a:custGeom>
            <a:avLst/>
            <a:gdLst/>
            <a:ahLst/>
            <a:cxnLst/>
            <a:rect l="0" t="0" r="0" b="0"/>
            <a:pathLst>
              <a:path w="407108" h="42569">
                <a:moveTo>
                  <a:pt x="7057" y="0"/>
                </a:moveTo>
                <a:lnTo>
                  <a:pt x="207" y="0"/>
                </a:lnTo>
                <a:lnTo>
                  <a:pt x="0" y="3792"/>
                </a:lnTo>
                <a:lnTo>
                  <a:pt x="765" y="4115"/>
                </a:lnTo>
                <a:lnTo>
                  <a:pt x="3731" y="2358"/>
                </a:lnTo>
                <a:lnTo>
                  <a:pt x="4840" y="2365"/>
                </a:lnTo>
                <a:lnTo>
                  <a:pt x="5579" y="3164"/>
                </a:lnTo>
                <a:lnTo>
                  <a:pt x="6071" y="4491"/>
                </a:lnTo>
                <a:lnTo>
                  <a:pt x="6400" y="4581"/>
                </a:lnTo>
                <a:lnTo>
                  <a:pt x="6765" y="2565"/>
                </a:lnTo>
                <a:lnTo>
                  <a:pt x="7656" y="1710"/>
                </a:lnTo>
                <a:lnTo>
                  <a:pt x="10763" y="760"/>
                </a:lnTo>
                <a:lnTo>
                  <a:pt x="44897" y="2"/>
                </a:lnTo>
                <a:lnTo>
                  <a:pt x="74476" y="793"/>
                </a:lnTo>
                <a:lnTo>
                  <a:pt x="102372" y="6481"/>
                </a:lnTo>
                <a:lnTo>
                  <a:pt x="130887" y="7879"/>
                </a:lnTo>
                <a:lnTo>
                  <a:pt x="164367" y="13620"/>
                </a:lnTo>
                <a:lnTo>
                  <a:pt x="194186" y="15022"/>
                </a:lnTo>
                <a:lnTo>
                  <a:pt x="208533" y="19930"/>
                </a:lnTo>
                <a:lnTo>
                  <a:pt x="240504" y="21343"/>
                </a:lnTo>
                <a:lnTo>
                  <a:pt x="250940" y="21404"/>
                </a:lnTo>
                <a:lnTo>
                  <a:pt x="256472" y="23536"/>
                </a:lnTo>
                <a:lnTo>
                  <a:pt x="259059" y="25215"/>
                </a:lnTo>
                <a:lnTo>
                  <a:pt x="270284" y="27579"/>
                </a:lnTo>
                <a:lnTo>
                  <a:pt x="304695" y="28569"/>
                </a:lnTo>
                <a:lnTo>
                  <a:pt x="323762" y="28574"/>
                </a:lnTo>
                <a:lnTo>
                  <a:pt x="328525" y="30691"/>
                </a:lnTo>
                <a:lnTo>
                  <a:pt x="334258" y="34725"/>
                </a:lnTo>
                <a:lnTo>
                  <a:pt x="341094" y="35522"/>
                </a:lnTo>
                <a:lnTo>
                  <a:pt x="363130" y="35717"/>
                </a:lnTo>
                <a:lnTo>
                  <a:pt x="369727" y="40628"/>
                </a:lnTo>
                <a:lnTo>
                  <a:pt x="377216" y="42568"/>
                </a:lnTo>
                <a:lnTo>
                  <a:pt x="407107" y="35718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4"/>
          <p:cNvSpPr/>
          <p:nvPr/>
        </p:nvSpPr>
        <p:spPr>
          <a:xfrm>
            <a:off x="3057525" y="3164681"/>
            <a:ext cx="2536032" cy="64295"/>
          </a:xfrm>
          <a:custGeom>
            <a:avLst/>
            <a:gdLst/>
            <a:ahLst/>
            <a:cxnLst/>
            <a:rect l="0" t="0" r="0" b="0"/>
            <a:pathLst>
              <a:path w="2536032" h="64295">
                <a:moveTo>
                  <a:pt x="0" y="21432"/>
                </a:moveTo>
                <a:lnTo>
                  <a:pt x="0" y="17639"/>
                </a:lnTo>
                <a:lnTo>
                  <a:pt x="794" y="16522"/>
                </a:lnTo>
                <a:lnTo>
                  <a:pt x="2117" y="15777"/>
                </a:lnTo>
                <a:lnTo>
                  <a:pt x="7276" y="14484"/>
                </a:lnTo>
                <a:lnTo>
                  <a:pt x="24901" y="14289"/>
                </a:lnTo>
                <a:lnTo>
                  <a:pt x="29059" y="12172"/>
                </a:lnTo>
                <a:lnTo>
                  <a:pt x="33553" y="9378"/>
                </a:lnTo>
                <a:lnTo>
                  <a:pt x="42905" y="7585"/>
                </a:lnTo>
                <a:lnTo>
                  <a:pt x="78179" y="7145"/>
                </a:lnTo>
                <a:lnTo>
                  <a:pt x="80694" y="7145"/>
                </a:lnTo>
                <a:lnTo>
                  <a:pt x="85606" y="5028"/>
                </a:lnTo>
                <a:lnTo>
                  <a:pt x="90435" y="2235"/>
                </a:lnTo>
                <a:lnTo>
                  <a:pt x="100002" y="442"/>
                </a:lnTo>
                <a:lnTo>
                  <a:pt x="134241" y="4"/>
                </a:lnTo>
                <a:lnTo>
                  <a:pt x="167283" y="0"/>
                </a:lnTo>
                <a:lnTo>
                  <a:pt x="202091" y="0"/>
                </a:lnTo>
                <a:lnTo>
                  <a:pt x="234471" y="0"/>
                </a:lnTo>
                <a:lnTo>
                  <a:pt x="269037" y="0"/>
                </a:lnTo>
                <a:lnTo>
                  <a:pt x="301159" y="794"/>
                </a:lnTo>
                <a:lnTo>
                  <a:pt x="331677" y="6482"/>
                </a:lnTo>
                <a:lnTo>
                  <a:pt x="366041" y="7086"/>
                </a:lnTo>
                <a:lnTo>
                  <a:pt x="400138" y="7139"/>
                </a:lnTo>
                <a:lnTo>
                  <a:pt x="435714" y="7143"/>
                </a:lnTo>
                <a:lnTo>
                  <a:pt x="471421" y="7144"/>
                </a:lnTo>
                <a:lnTo>
                  <a:pt x="507138" y="7144"/>
                </a:lnTo>
                <a:lnTo>
                  <a:pt x="542857" y="7144"/>
                </a:lnTo>
                <a:lnTo>
                  <a:pt x="578576" y="7144"/>
                </a:lnTo>
                <a:lnTo>
                  <a:pt x="614294" y="7144"/>
                </a:lnTo>
                <a:lnTo>
                  <a:pt x="650013" y="7144"/>
                </a:lnTo>
                <a:lnTo>
                  <a:pt x="673145" y="9261"/>
                </a:lnTo>
                <a:lnTo>
                  <a:pt x="706653" y="13626"/>
                </a:lnTo>
                <a:lnTo>
                  <a:pt x="736828" y="14201"/>
                </a:lnTo>
                <a:lnTo>
                  <a:pt x="766005" y="14276"/>
                </a:lnTo>
                <a:lnTo>
                  <a:pt x="799520" y="15080"/>
                </a:lnTo>
                <a:lnTo>
                  <a:pt x="831590" y="20769"/>
                </a:lnTo>
                <a:lnTo>
                  <a:pt x="864778" y="21344"/>
                </a:lnTo>
                <a:lnTo>
                  <a:pt x="897347" y="21424"/>
                </a:lnTo>
                <a:lnTo>
                  <a:pt x="932423" y="27582"/>
                </a:lnTo>
                <a:lnTo>
                  <a:pt x="968086" y="28488"/>
                </a:lnTo>
                <a:lnTo>
                  <a:pt x="1003800" y="28567"/>
                </a:lnTo>
                <a:lnTo>
                  <a:pt x="1037159" y="28574"/>
                </a:lnTo>
                <a:lnTo>
                  <a:pt x="1071736" y="30692"/>
                </a:lnTo>
                <a:lnTo>
                  <a:pt x="1106510" y="35057"/>
                </a:lnTo>
                <a:lnTo>
                  <a:pt x="1136852" y="35632"/>
                </a:lnTo>
                <a:lnTo>
                  <a:pt x="1171706" y="35707"/>
                </a:lnTo>
                <a:lnTo>
                  <a:pt x="1193045" y="37832"/>
                </a:lnTo>
                <a:lnTo>
                  <a:pt x="1223821" y="42200"/>
                </a:lnTo>
                <a:lnTo>
                  <a:pt x="1256948" y="42732"/>
                </a:lnTo>
                <a:lnTo>
                  <a:pt x="1286564" y="44941"/>
                </a:lnTo>
                <a:lnTo>
                  <a:pt x="1321684" y="49339"/>
                </a:lnTo>
                <a:lnTo>
                  <a:pt x="1357325" y="49919"/>
                </a:lnTo>
                <a:lnTo>
                  <a:pt x="1390916" y="52111"/>
                </a:lnTo>
                <a:lnTo>
                  <a:pt x="1415456" y="56155"/>
                </a:lnTo>
                <a:lnTo>
                  <a:pt x="1450312" y="57019"/>
                </a:lnTo>
                <a:lnTo>
                  <a:pt x="1485917" y="57133"/>
                </a:lnTo>
                <a:lnTo>
                  <a:pt x="1517829" y="57148"/>
                </a:lnTo>
                <a:lnTo>
                  <a:pt x="1548519" y="62804"/>
                </a:lnTo>
                <a:lnTo>
                  <a:pt x="1578695" y="64098"/>
                </a:lnTo>
                <a:lnTo>
                  <a:pt x="1608431" y="64268"/>
                </a:lnTo>
                <a:lnTo>
                  <a:pt x="1637552" y="64291"/>
                </a:lnTo>
                <a:lnTo>
                  <a:pt x="1671154" y="64294"/>
                </a:lnTo>
                <a:lnTo>
                  <a:pt x="1701090" y="64294"/>
                </a:lnTo>
                <a:lnTo>
                  <a:pt x="1732254" y="64294"/>
                </a:lnTo>
                <a:lnTo>
                  <a:pt x="1762846" y="64294"/>
                </a:lnTo>
                <a:lnTo>
                  <a:pt x="1797747" y="64294"/>
                </a:lnTo>
                <a:lnTo>
                  <a:pt x="1832561" y="64294"/>
                </a:lnTo>
                <a:lnTo>
                  <a:pt x="1868201" y="64294"/>
                </a:lnTo>
                <a:lnTo>
                  <a:pt x="1897762" y="64294"/>
                </a:lnTo>
                <a:lnTo>
                  <a:pt x="1929088" y="64294"/>
                </a:lnTo>
                <a:lnTo>
                  <a:pt x="1964203" y="62177"/>
                </a:lnTo>
                <a:lnTo>
                  <a:pt x="1980838" y="58640"/>
                </a:lnTo>
                <a:lnTo>
                  <a:pt x="2014088" y="57281"/>
                </a:lnTo>
                <a:lnTo>
                  <a:pt x="2047849" y="57158"/>
                </a:lnTo>
                <a:lnTo>
                  <a:pt x="2066920" y="56358"/>
                </a:lnTo>
                <a:lnTo>
                  <a:pt x="2095499" y="50669"/>
                </a:lnTo>
                <a:lnTo>
                  <a:pt x="2128838" y="50045"/>
                </a:lnTo>
                <a:lnTo>
                  <a:pt x="2162175" y="50009"/>
                </a:lnTo>
                <a:lnTo>
                  <a:pt x="2195513" y="50007"/>
                </a:lnTo>
                <a:lnTo>
                  <a:pt x="2228850" y="50007"/>
                </a:lnTo>
                <a:lnTo>
                  <a:pt x="2262188" y="50007"/>
                </a:lnTo>
                <a:lnTo>
                  <a:pt x="2297123" y="50007"/>
                </a:lnTo>
                <a:lnTo>
                  <a:pt x="2330455" y="50007"/>
                </a:lnTo>
                <a:lnTo>
                  <a:pt x="2366112" y="50007"/>
                </a:lnTo>
                <a:lnTo>
                  <a:pt x="2401591" y="50007"/>
                </a:lnTo>
                <a:lnTo>
                  <a:pt x="2409502" y="50007"/>
                </a:lnTo>
                <a:lnTo>
                  <a:pt x="2445145" y="42993"/>
                </a:lnTo>
                <a:lnTo>
                  <a:pt x="2458812" y="42889"/>
                </a:lnTo>
                <a:lnTo>
                  <a:pt x="2464141" y="44991"/>
                </a:lnTo>
                <a:lnTo>
                  <a:pt x="2469155" y="47777"/>
                </a:lnTo>
                <a:lnTo>
                  <a:pt x="2478841" y="49566"/>
                </a:lnTo>
                <a:lnTo>
                  <a:pt x="2512823" y="50005"/>
                </a:lnTo>
                <a:lnTo>
                  <a:pt x="2536031" y="5000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Shape-5"/>
          <p:cNvSpPr/>
          <p:nvPr/>
        </p:nvSpPr>
        <p:spPr>
          <a:xfrm>
            <a:off x="2993231" y="2807520"/>
            <a:ext cx="420487" cy="364306"/>
          </a:xfrm>
          <a:custGeom>
            <a:avLst/>
            <a:gdLst/>
            <a:ahLst/>
            <a:cxnLst/>
            <a:rect l="0" t="0" r="0" b="0"/>
            <a:pathLst>
              <a:path w="420487" h="364306">
                <a:moveTo>
                  <a:pt x="0" y="107130"/>
                </a:moveTo>
                <a:lnTo>
                  <a:pt x="0" y="124191"/>
                </a:lnTo>
                <a:lnTo>
                  <a:pt x="2117" y="128736"/>
                </a:lnTo>
                <a:lnTo>
                  <a:pt x="4910" y="133401"/>
                </a:lnTo>
                <a:lnTo>
                  <a:pt x="6703" y="142864"/>
                </a:lnTo>
                <a:lnTo>
                  <a:pt x="7118" y="175612"/>
                </a:lnTo>
                <a:lnTo>
                  <a:pt x="7936" y="202215"/>
                </a:lnTo>
                <a:lnTo>
                  <a:pt x="12798" y="215900"/>
                </a:lnTo>
                <a:lnTo>
                  <a:pt x="16274" y="243003"/>
                </a:lnTo>
                <a:lnTo>
                  <a:pt x="19903" y="257191"/>
                </a:lnTo>
                <a:lnTo>
                  <a:pt x="22024" y="276057"/>
                </a:lnTo>
                <a:lnTo>
                  <a:pt x="27556" y="294133"/>
                </a:lnTo>
                <a:lnTo>
                  <a:pt x="29168" y="309463"/>
                </a:lnTo>
                <a:lnTo>
                  <a:pt x="34699" y="323501"/>
                </a:lnTo>
                <a:lnTo>
                  <a:pt x="35719" y="342845"/>
                </a:lnTo>
                <a:lnTo>
                  <a:pt x="35719" y="336720"/>
                </a:lnTo>
                <a:lnTo>
                  <a:pt x="40629" y="330222"/>
                </a:lnTo>
                <a:lnTo>
                  <a:pt x="41870" y="325874"/>
                </a:lnTo>
                <a:lnTo>
                  <a:pt x="42837" y="294123"/>
                </a:lnTo>
                <a:lnTo>
                  <a:pt x="49343" y="261051"/>
                </a:lnTo>
                <a:lnTo>
                  <a:pt x="49016" y="242695"/>
                </a:lnTo>
                <a:lnTo>
                  <a:pt x="43507" y="211306"/>
                </a:lnTo>
                <a:lnTo>
                  <a:pt x="42919" y="176865"/>
                </a:lnTo>
                <a:lnTo>
                  <a:pt x="42866" y="142889"/>
                </a:lnTo>
                <a:lnTo>
                  <a:pt x="42070" y="133342"/>
                </a:lnTo>
                <a:lnTo>
                  <a:pt x="38747" y="119041"/>
                </a:lnTo>
                <a:lnTo>
                  <a:pt x="42656" y="84729"/>
                </a:lnTo>
                <a:lnTo>
                  <a:pt x="44887" y="79182"/>
                </a:lnTo>
                <a:lnTo>
                  <a:pt x="59650" y="55772"/>
                </a:lnTo>
                <a:lnTo>
                  <a:pt x="91608" y="33338"/>
                </a:lnTo>
                <a:lnTo>
                  <a:pt x="124684" y="23920"/>
                </a:lnTo>
                <a:lnTo>
                  <a:pt x="159682" y="20832"/>
                </a:lnTo>
                <a:lnTo>
                  <a:pt x="190468" y="15794"/>
                </a:lnTo>
                <a:lnTo>
                  <a:pt x="218625" y="14715"/>
                </a:lnTo>
                <a:lnTo>
                  <a:pt x="239932" y="12279"/>
                </a:lnTo>
                <a:lnTo>
                  <a:pt x="265146" y="8137"/>
                </a:lnTo>
                <a:lnTo>
                  <a:pt x="297311" y="7207"/>
                </a:lnTo>
                <a:lnTo>
                  <a:pt x="330974" y="641"/>
                </a:lnTo>
                <a:lnTo>
                  <a:pt x="359150" y="0"/>
                </a:lnTo>
                <a:lnTo>
                  <a:pt x="364145" y="2102"/>
                </a:lnTo>
                <a:lnTo>
                  <a:pt x="369011" y="4888"/>
                </a:lnTo>
                <a:lnTo>
                  <a:pt x="378603" y="6677"/>
                </a:lnTo>
                <a:lnTo>
                  <a:pt x="388141" y="7031"/>
                </a:lnTo>
                <a:lnTo>
                  <a:pt x="392905" y="9196"/>
                </a:lnTo>
                <a:lnTo>
                  <a:pt x="398639" y="13261"/>
                </a:lnTo>
                <a:lnTo>
                  <a:pt x="399423" y="15933"/>
                </a:lnTo>
                <a:lnTo>
                  <a:pt x="399632" y="17757"/>
                </a:lnTo>
                <a:lnTo>
                  <a:pt x="400565" y="18973"/>
                </a:lnTo>
                <a:lnTo>
                  <a:pt x="403719" y="20324"/>
                </a:lnTo>
                <a:lnTo>
                  <a:pt x="404877" y="21478"/>
                </a:lnTo>
                <a:lnTo>
                  <a:pt x="408853" y="29034"/>
                </a:lnTo>
                <a:lnTo>
                  <a:pt x="411900" y="33527"/>
                </a:lnTo>
                <a:lnTo>
                  <a:pt x="413615" y="40519"/>
                </a:lnTo>
                <a:lnTo>
                  <a:pt x="415113" y="61888"/>
                </a:lnTo>
                <a:lnTo>
                  <a:pt x="419242" y="69824"/>
                </a:lnTo>
                <a:lnTo>
                  <a:pt x="420486" y="77585"/>
                </a:lnTo>
                <a:lnTo>
                  <a:pt x="414606" y="112922"/>
                </a:lnTo>
                <a:lnTo>
                  <a:pt x="413560" y="145290"/>
                </a:lnTo>
                <a:lnTo>
                  <a:pt x="407858" y="178720"/>
                </a:lnTo>
                <a:lnTo>
                  <a:pt x="407252" y="214238"/>
                </a:lnTo>
                <a:lnTo>
                  <a:pt x="407197" y="249863"/>
                </a:lnTo>
                <a:lnTo>
                  <a:pt x="405078" y="266367"/>
                </a:lnTo>
                <a:lnTo>
                  <a:pt x="400492" y="299566"/>
                </a:lnTo>
                <a:lnTo>
                  <a:pt x="400137" y="315181"/>
                </a:lnTo>
                <a:lnTo>
                  <a:pt x="407064" y="349869"/>
                </a:lnTo>
                <a:lnTo>
                  <a:pt x="407107" y="352300"/>
                </a:lnTo>
                <a:lnTo>
                  <a:pt x="409272" y="357117"/>
                </a:lnTo>
                <a:lnTo>
                  <a:pt x="414338" y="36430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ARTInkShape-6"/>
          <p:cNvSpPr/>
          <p:nvPr/>
        </p:nvSpPr>
        <p:spPr>
          <a:xfrm>
            <a:off x="2614639" y="2414644"/>
            <a:ext cx="1671602" cy="592876"/>
          </a:xfrm>
          <a:custGeom>
            <a:avLst/>
            <a:gdLst/>
            <a:ahLst/>
            <a:cxnLst/>
            <a:rect l="0" t="0" r="0" b="0"/>
            <a:pathLst>
              <a:path w="1671602" h="592876">
                <a:moveTo>
                  <a:pt x="1650180" y="592875"/>
                </a:moveTo>
                <a:lnTo>
                  <a:pt x="1650180" y="589082"/>
                </a:lnTo>
                <a:lnTo>
                  <a:pt x="1650974" y="587965"/>
                </a:lnTo>
                <a:lnTo>
                  <a:pt x="1652296" y="587220"/>
                </a:lnTo>
                <a:lnTo>
                  <a:pt x="1653972" y="586724"/>
                </a:lnTo>
                <a:lnTo>
                  <a:pt x="1655089" y="585599"/>
                </a:lnTo>
                <a:lnTo>
                  <a:pt x="1658999" y="578091"/>
                </a:lnTo>
                <a:lnTo>
                  <a:pt x="1667179" y="565172"/>
                </a:lnTo>
                <a:lnTo>
                  <a:pt x="1670298" y="551946"/>
                </a:lnTo>
                <a:lnTo>
                  <a:pt x="1671534" y="518236"/>
                </a:lnTo>
                <a:lnTo>
                  <a:pt x="1671601" y="485297"/>
                </a:lnTo>
                <a:lnTo>
                  <a:pt x="1663839" y="455599"/>
                </a:lnTo>
                <a:lnTo>
                  <a:pt x="1654818" y="424471"/>
                </a:lnTo>
                <a:lnTo>
                  <a:pt x="1640483" y="393451"/>
                </a:lnTo>
                <a:lnTo>
                  <a:pt x="1627068" y="362277"/>
                </a:lnTo>
                <a:lnTo>
                  <a:pt x="1609367" y="329573"/>
                </a:lnTo>
                <a:lnTo>
                  <a:pt x="1584880" y="295272"/>
                </a:lnTo>
                <a:lnTo>
                  <a:pt x="1554996" y="262627"/>
                </a:lnTo>
                <a:lnTo>
                  <a:pt x="1528050" y="237319"/>
                </a:lnTo>
                <a:lnTo>
                  <a:pt x="1499958" y="212623"/>
                </a:lnTo>
                <a:lnTo>
                  <a:pt x="1471526" y="187314"/>
                </a:lnTo>
                <a:lnTo>
                  <a:pt x="1440877" y="162617"/>
                </a:lnTo>
                <a:lnTo>
                  <a:pt x="1406660" y="137308"/>
                </a:lnTo>
                <a:lnTo>
                  <a:pt x="1371386" y="114728"/>
                </a:lnTo>
                <a:lnTo>
                  <a:pt x="1346884" y="100965"/>
                </a:lnTo>
                <a:lnTo>
                  <a:pt x="1320119" y="89557"/>
                </a:lnTo>
                <a:lnTo>
                  <a:pt x="1292348" y="79194"/>
                </a:lnTo>
                <a:lnTo>
                  <a:pt x="1264131" y="69297"/>
                </a:lnTo>
                <a:lnTo>
                  <a:pt x="1235715" y="59607"/>
                </a:lnTo>
                <a:lnTo>
                  <a:pt x="1207211" y="50008"/>
                </a:lnTo>
                <a:lnTo>
                  <a:pt x="1178667" y="40451"/>
                </a:lnTo>
                <a:lnTo>
                  <a:pt x="1150106" y="30911"/>
                </a:lnTo>
                <a:lnTo>
                  <a:pt x="1119421" y="23497"/>
                </a:lnTo>
                <a:lnTo>
                  <a:pt x="1088056" y="17555"/>
                </a:lnTo>
                <a:lnTo>
                  <a:pt x="1058240" y="12269"/>
                </a:lnTo>
                <a:lnTo>
                  <a:pt x="1029114" y="7273"/>
                </a:lnTo>
                <a:lnTo>
                  <a:pt x="999500" y="3201"/>
                </a:lnTo>
                <a:lnTo>
                  <a:pt x="967818" y="1391"/>
                </a:lnTo>
                <a:lnTo>
                  <a:pt x="935216" y="587"/>
                </a:lnTo>
                <a:lnTo>
                  <a:pt x="902999" y="230"/>
                </a:lnTo>
                <a:lnTo>
                  <a:pt x="872806" y="71"/>
                </a:lnTo>
                <a:lnTo>
                  <a:pt x="841395" y="0"/>
                </a:lnTo>
                <a:lnTo>
                  <a:pt x="809707" y="762"/>
                </a:lnTo>
                <a:lnTo>
                  <a:pt x="779749" y="3747"/>
                </a:lnTo>
                <a:lnTo>
                  <a:pt x="750559" y="7719"/>
                </a:lnTo>
                <a:lnTo>
                  <a:pt x="722505" y="12131"/>
                </a:lnTo>
                <a:lnTo>
                  <a:pt x="696807" y="16737"/>
                </a:lnTo>
                <a:lnTo>
                  <a:pt x="670040" y="23547"/>
                </a:lnTo>
                <a:lnTo>
                  <a:pt x="643062" y="31071"/>
                </a:lnTo>
                <a:lnTo>
                  <a:pt x="617843" y="37062"/>
                </a:lnTo>
                <a:lnTo>
                  <a:pt x="593405" y="44487"/>
                </a:lnTo>
                <a:lnTo>
                  <a:pt x="568521" y="53078"/>
                </a:lnTo>
                <a:lnTo>
                  <a:pt x="541586" y="62188"/>
                </a:lnTo>
                <a:lnTo>
                  <a:pt x="515857" y="71528"/>
                </a:lnTo>
                <a:lnTo>
                  <a:pt x="481176" y="85712"/>
                </a:lnTo>
                <a:lnTo>
                  <a:pt x="448675" y="99969"/>
                </a:lnTo>
                <a:lnTo>
                  <a:pt x="416026" y="116364"/>
                </a:lnTo>
                <a:lnTo>
                  <a:pt x="386244" y="134186"/>
                </a:lnTo>
                <a:lnTo>
                  <a:pt x="357312" y="151638"/>
                </a:lnTo>
                <a:lnTo>
                  <a:pt x="322883" y="178868"/>
                </a:lnTo>
                <a:lnTo>
                  <a:pt x="288242" y="207178"/>
                </a:lnTo>
                <a:lnTo>
                  <a:pt x="257646" y="237817"/>
                </a:lnTo>
                <a:lnTo>
                  <a:pt x="228672" y="270415"/>
                </a:lnTo>
                <a:lnTo>
                  <a:pt x="200812" y="299785"/>
                </a:lnTo>
                <a:lnTo>
                  <a:pt x="179198" y="330634"/>
                </a:lnTo>
                <a:lnTo>
                  <a:pt x="155849" y="363274"/>
                </a:lnTo>
                <a:lnTo>
                  <a:pt x="129019" y="397745"/>
                </a:lnTo>
                <a:lnTo>
                  <a:pt x="104809" y="428419"/>
                </a:lnTo>
                <a:lnTo>
                  <a:pt x="85711" y="447383"/>
                </a:lnTo>
                <a:lnTo>
                  <a:pt x="76973" y="454393"/>
                </a:lnTo>
                <a:lnTo>
                  <a:pt x="62779" y="469712"/>
                </a:lnTo>
                <a:lnTo>
                  <a:pt x="51656" y="475949"/>
                </a:lnTo>
                <a:lnTo>
                  <a:pt x="44578" y="478056"/>
                </a:lnTo>
                <a:lnTo>
                  <a:pt x="41494" y="476228"/>
                </a:lnTo>
                <a:lnTo>
                  <a:pt x="39560" y="474629"/>
                </a:lnTo>
                <a:lnTo>
                  <a:pt x="37411" y="470735"/>
                </a:lnTo>
                <a:lnTo>
                  <a:pt x="36838" y="468586"/>
                </a:lnTo>
                <a:lnTo>
                  <a:pt x="31009" y="458639"/>
                </a:lnTo>
                <a:lnTo>
                  <a:pt x="28692" y="426261"/>
                </a:lnTo>
                <a:lnTo>
                  <a:pt x="28567" y="392546"/>
                </a:lnTo>
                <a:lnTo>
                  <a:pt x="28551" y="360883"/>
                </a:lnTo>
                <a:lnTo>
                  <a:pt x="28549" y="328109"/>
                </a:lnTo>
                <a:lnTo>
                  <a:pt x="28549" y="293572"/>
                </a:lnTo>
                <a:lnTo>
                  <a:pt x="28549" y="262155"/>
                </a:lnTo>
                <a:lnTo>
                  <a:pt x="28549" y="228734"/>
                </a:lnTo>
                <a:lnTo>
                  <a:pt x="28549" y="221829"/>
                </a:lnTo>
                <a:lnTo>
                  <a:pt x="28549" y="253323"/>
                </a:lnTo>
                <a:lnTo>
                  <a:pt x="27755" y="285925"/>
                </a:lnTo>
                <a:lnTo>
                  <a:pt x="22398" y="315397"/>
                </a:lnTo>
                <a:lnTo>
                  <a:pt x="13765" y="350136"/>
                </a:lnTo>
                <a:lnTo>
                  <a:pt x="8430" y="378592"/>
                </a:lnTo>
                <a:lnTo>
                  <a:pt x="5174" y="414285"/>
                </a:lnTo>
                <a:lnTo>
                  <a:pt x="430" y="449373"/>
                </a:lnTo>
                <a:lnTo>
                  <a:pt x="14" y="482057"/>
                </a:lnTo>
                <a:lnTo>
                  <a:pt x="0" y="485659"/>
                </a:lnTo>
                <a:lnTo>
                  <a:pt x="2102" y="491777"/>
                </a:lnTo>
                <a:lnTo>
                  <a:pt x="4888" y="497143"/>
                </a:lnTo>
                <a:lnTo>
                  <a:pt x="7251" y="504625"/>
                </a:lnTo>
                <a:lnTo>
                  <a:pt x="10616" y="509467"/>
                </a:lnTo>
                <a:lnTo>
                  <a:pt x="16874" y="512149"/>
                </a:lnTo>
                <a:lnTo>
                  <a:pt x="41601" y="514168"/>
                </a:lnTo>
                <a:lnTo>
                  <a:pt x="72189" y="508623"/>
                </a:lnTo>
                <a:lnTo>
                  <a:pt x="90956" y="505469"/>
                </a:lnTo>
                <a:lnTo>
                  <a:pt x="119104" y="497293"/>
                </a:lnTo>
                <a:lnTo>
                  <a:pt x="149535" y="483125"/>
                </a:lnTo>
                <a:lnTo>
                  <a:pt x="178477" y="471859"/>
                </a:lnTo>
                <a:lnTo>
                  <a:pt x="210917" y="461990"/>
                </a:lnTo>
                <a:lnTo>
                  <a:pt x="243907" y="447894"/>
                </a:lnTo>
                <a:lnTo>
                  <a:pt x="257613" y="441126"/>
                </a:lnTo>
                <a:lnTo>
                  <a:pt x="281582" y="434665"/>
                </a:lnTo>
                <a:lnTo>
                  <a:pt x="292867" y="42856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ARTInkShape-7"/>
          <p:cNvSpPr/>
          <p:nvPr/>
        </p:nvSpPr>
        <p:spPr>
          <a:xfrm>
            <a:off x="5779294" y="3143250"/>
            <a:ext cx="1485901" cy="50007"/>
          </a:xfrm>
          <a:custGeom>
            <a:avLst/>
            <a:gdLst/>
            <a:ahLst/>
            <a:cxnLst/>
            <a:rect l="0" t="0" r="0" b="0"/>
            <a:pathLst>
              <a:path w="1485901" h="50007">
                <a:moveTo>
                  <a:pt x="0" y="50006"/>
                </a:moveTo>
                <a:lnTo>
                  <a:pt x="33357" y="50006"/>
                </a:lnTo>
                <a:lnTo>
                  <a:pt x="64921" y="50006"/>
                </a:lnTo>
                <a:lnTo>
                  <a:pt x="100470" y="50006"/>
                </a:lnTo>
                <a:lnTo>
                  <a:pt x="116552" y="47890"/>
                </a:lnTo>
                <a:lnTo>
                  <a:pt x="149589" y="43304"/>
                </a:lnTo>
                <a:lnTo>
                  <a:pt x="166295" y="40877"/>
                </a:lnTo>
                <a:lnTo>
                  <a:pt x="201689" y="36171"/>
                </a:lnTo>
                <a:lnTo>
                  <a:pt x="232721" y="35808"/>
                </a:lnTo>
                <a:lnTo>
                  <a:pt x="265410" y="35731"/>
                </a:lnTo>
                <a:lnTo>
                  <a:pt x="300181" y="34927"/>
                </a:lnTo>
                <a:lnTo>
                  <a:pt x="335775" y="29568"/>
                </a:lnTo>
                <a:lnTo>
                  <a:pt x="365823" y="28706"/>
                </a:lnTo>
                <a:lnTo>
                  <a:pt x="395337" y="27799"/>
                </a:lnTo>
                <a:lnTo>
                  <a:pt x="425152" y="22427"/>
                </a:lnTo>
                <a:lnTo>
                  <a:pt x="460600" y="21628"/>
                </a:lnTo>
                <a:lnTo>
                  <a:pt x="495777" y="21457"/>
                </a:lnTo>
                <a:lnTo>
                  <a:pt x="529013" y="15780"/>
                </a:lnTo>
                <a:lnTo>
                  <a:pt x="564406" y="14484"/>
                </a:lnTo>
                <a:lnTo>
                  <a:pt x="600081" y="14313"/>
                </a:lnTo>
                <a:lnTo>
                  <a:pt x="635794" y="14291"/>
                </a:lnTo>
                <a:lnTo>
                  <a:pt x="668161" y="14288"/>
                </a:lnTo>
                <a:lnTo>
                  <a:pt x="699425" y="14288"/>
                </a:lnTo>
                <a:lnTo>
                  <a:pt x="730648" y="14288"/>
                </a:lnTo>
                <a:lnTo>
                  <a:pt x="763362" y="14288"/>
                </a:lnTo>
                <a:lnTo>
                  <a:pt x="797664" y="14288"/>
                </a:lnTo>
                <a:lnTo>
                  <a:pt x="830310" y="14288"/>
                </a:lnTo>
                <a:lnTo>
                  <a:pt x="863306" y="14288"/>
                </a:lnTo>
                <a:lnTo>
                  <a:pt x="893548" y="14288"/>
                </a:lnTo>
                <a:lnTo>
                  <a:pt x="927156" y="14288"/>
                </a:lnTo>
                <a:lnTo>
                  <a:pt x="949665" y="12171"/>
                </a:lnTo>
                <a:lnTo>
                  <a:pt x="982396" y="8137"/>
                </a:lnTo>
                <a:lnTo>
                  <a:pt x="1013732" y="7340"/>
                </a:lnTo>
                <a:lnTo>
                  <a:pt x="1042853" y="7183"/>
                </a:lnTo>
                <a:lnTo>
                  <a:pt x="1075328" y="7152"/>
                </a:lnTo>
                <a:lnTo>
                  <a:pt x="1107407" y="7145"/>
                </a:lnTo>
                <a:lnTo>
                  <a:pt x="1141378" y="7144"/>
                </a:lnTo>
                <a:lnTo>
                  <a:pt x="1171255" y="7144"/>
                </a:lnTo>
                <a:lnTo>
                  <a:pt x="1204996" y="2234"/>
                </a:lnTo>
                <a:lnTo>
                  <a:pt x="1228044" y="1456"/>
                </a:lnTo>
                <a:lnTo>
                  <a:pt x="1259282" y="5785"/>
                </a:lnTo>
                <a:lnTo>
                  <a:pt x="1291998" y="6875"/>
                </a:lnTo>
                <a:lnTo>
                  <a:pt x="1321392" y="7091"/>
                </a:lnTo>
                <a:lnTo>
                  <a:pt x="1350129" y="7133"/>
                </a:lnTo>
                <a:lnTo>
                  <a:pt x="1380973" y="7142"/>
                </a:lnTo>
                <a:lnTo>
                  <a:pt x="1416098" y="7143"/>
                </a:lnTo>
                <a:lnTo>
                  <a:pt x="1440444" y="6350"/>
                </a:lnTo>
                <a:lnTo>
                  <a:pt x="1461337" y="662"/>
                </a:lnTo>
                <a:lnTo>
                  <a:pt x="1485900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ARTInkShape-8"/>
          <p:cNvSpPr/>
          <p:nvPr/>
        </p:nvSpPr>
        <p:spPr>
          <a:xfrm>
            <a:off x="2185988" y="3814824"/>
            <a:ext cx="792957" cy="57090"/>
          </a:xfrm>
          <a:custGeom>
            <a:avLst/>
            <a:gdLst/>
            <a:ahLst/>
            <a:cxnLst/>
            <a:rect l="0" t="0" r="0" b="0"/>
            <a:pathLst>
              <a:path w="792957" h="57090">
                <a:moveTo>
                  <a:pt x="0" y="57089"/>
                </a:moveTo>
                <a:lnTo>
                  <a:pt x="6150" y="50938"/>
                </a:lnTo>
                <a:lnTo>
                  <a:pt x="10641" y="50239"/>
                </a:lnTo>
                <a:lnTo>
                  <a:pt x="23910" y="49971"/>
                </a:lnTo>
                <a:lnTo>
                  <a:pt x="28618" y="47839"/>
                </a:lnTo>
                <a:lnTo>
                  <a:pt x="30985" y="46160"/>
                </a:lnTo>
                <a:lnTo>
                  <a:pt x="41900" y="43796"/>
                </a:lnTo>
                <a:lnTo>
                  <a:pt x="59017" y="42204"/>
                </a:lnTo>
                <a:lnTo>
                  <a:pt x="69786" y="37950"/>
                </a:lnTo>
                <a:lnTo>
                  <a:pt x="101935" y="35065"/>
                </a:lnTo>
                <a:lnTo>
                  <a:pt x="129938" y="29533"/>
                </a:lnTo>
                <a:lnTo>
                  <a:pt x="159810" y="27921"/>
                </a:lnTo>
                <a:lnTo>
                  <a:pt x="194988" y="22870"/>
                </a:lnTo>
                <a:lnTo>
                  <a:pt x="230106" y="17140"/>
                </a:lnTo>
                <a:lnTo>
                  <a:pt x="262560" y="14295"/>
                </a:lnTo>
                <a:lnTo>
                  <a:pt x="288143" y="10818"/>
                </a:lnTo>
                <a:lnTo>
                  <a:pt x="317944" y="8189"/>
                </a:lnTo>
                <a:lnTo>
                  <a:pt x="351069" y="7228"/>
                </a:lnTo>
                <a:lnTo>
                  <a:pt x="385897" y="7102"/>
                </a:lnTo>
                <a:lnTo>
                  <a:pt x="416480" y="4969"/>
                </a:lnTo>
                <a:lnTo>
                  <a:pt x="445276" y="932"/>
                </a:lnTo>
                <a:lnTo>
                  <a:pt x="476070" y="135"/>
                </a:lnTo>
                <a:lnTo>
                  <a:pt x="511758" y="3756"/>
                </a:lnTo>
                <a:lnTo>
                  <a:pt x="525369" y="3488"/>
                </a:lnTo>
                <a:lnTo>
                  <a:pt x="557722" y="406"/>
                </a:lnTo>
                <a:lnTo>
                  <a:pt x="589206" y="0"/>
                </a:lnTo>
                <a:lnTo>
                  <a:pt x="614244" y="745"/>
                </a:lnTo>
                <a:lnTo>
                  <a:pt x="631084" y="4058"/>
                </a:lnTo>
                <a:lnTo>
                  <a:pt x="650008" y="2305"/>
                </a:lnTo>
                <a:lnTo>
                  <a:pt x="679744" y="6297"/>
                </a:lnTo>
                <a:lnTo>
                  <a:pt x="711671" y="7013"/>
                </a:lnTo>
                <a:lnTo>
                  <a:pt x="744518" y="7078"/>
                </a:lnTo>
                <a:lnTo>
                  <a:pt x="778171" y="7082"/>
                </a:lnTo>
                <a:lnTo>
                  <a:pt x="792956" y="7082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SMARTInkShape-Group9"/>
          <p:cNvGrpSpPr/>
          <p:nvPr/>
        </p:nvGrpSpPr>
        <p:grpSpPr>
          <a:xfrm>
            <a:off x="1678781" y="3529014"/>
            <a:ext cx="664370" cy="328612"/>
            <a:chOff x="1678781" y="3529014"/>
            <a:chExt cx="664370" cy="328612"/>
          </a:xfrm>
        </p:grpSpPr>
        <p:sp>
          <p:nvSpPr>
            <p:cNvPr id="11" name="SMARTInkShape-9"/>
            <p:cNvSpPr/>
            <p:nvPr/>
          </p:nvSpPr>
          <p:spPr>
            <a:xfrm>
              <a:off x="1678781" y="3843338"/>
              <a:ext cx="357189" cy="14288"/>
            </a:xfrm>
            <a:custGeom>
              <a:avLst/>
              <a:gdLst/>
              <a:ahLst/>
              <a:cxnLst/>
              <a:rect l="0" t="0" r="0" b="0"/>
              <a:pathLst>
                <a:path w="357189" h="14288">
                  <a:moveTo>
                    <a:pt x="0" y="14287"/>
                  </a:moveTo>
                  <a:lnTo>
                    <a:pt x="33357" y="14287"/>
                  </a:lnTo>
                  <a:lnTo>
                    <a:pt x="45247" y="14287"/>
                  </a:lnTo>
                  <a:lnTo>
                    <a:pt x="50008" y="12170"/>
                  </a:lnTo>
                  <a:lnTo>
                    <a:pt x="54770" y="9378"/>
                  </a:lnTo>
                  <a:lnTo>
                    <a:pt x="64294" y="7585"/>
                  </a:lnTo>
                  <a:lnTo>
                    <a:pt x="100013" y="7144"/>
                  </a:lnTo>
                  <a:lnTo>
                    <a:pt x="128059" y="7143"/>
                  </a:lnTo>
                  <a:lnTo>
                    <a:pt x="157447" y="7143"/>
                  </a:lnTo>
                  <a:lnTo>
                    <a:pt x="187498" y="7143"/>
                  </a:lnTo>
                  <a:lnTo>
                    <a:pt x="220120" y="3606"/>
                  </a:lnTo>
                  <a:lnTo>
                    <a:pt x="254912" y="6677"/>
                  </a:lnTo>
                  <a:lnTo>
                    <a:pt x="287532" y="7125"/>
                  </a:lnTo>
                  <a:lnTo>
                    <a:pt x="322196" y="7143"/>
                  </a:lnTo>
                  <a:lnTo>
                    <a:pt x="328605" y="7143"/>
                  </a:lnTo>
                  <a:lnTo>
                    <a:pt x="335462" y="294"/>
                  </a:lnTo>
                  <a:lnTo>
                    <a:pt x="3571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0"/>
            <p:cNvSpPr/>
            <p:nvPr/>
          </p:nvSpPr>
          <p:spPr>
            <a:xfrm>
              <a:off x="1857375" y="3529014"/>
              <a:ext cx="478632" cy="128471"/>
            </a:xfrm>
            <a:custGeom>
              <a:avLst/>
              <a:gdLst/>
              <a:ahLst/>
              <a:cxnLst/>
              <a:rect l="0" t="0" r="0" b="0"/>
              <a:pathLst>
                <a:path w="478632" h="128471">
                  <a:moveTo>
                    <a:pt x="0" y="78580"/>
                  </a:moveTo>
                  <a:lnTo>
                    <a:pt x="0" y="71730"/>
                  </a:lnTo>
                  <a:lnTo>
                    <a:pt x="17000" y="54439"/>
                  </a:lnTo>
                  <a:lnTo>
                    <a:pt x="21578" y="51975"/>
                  </a:lnTo>
                  <a:lnTo>
                    <a:pt x="26259" y="50087"/>
                  </a:lnTo>
                  <a:lnTo>
                    <a:pt x="33357" y="45355"/>
                  </a:lnTo>
                  <a:lnTo>
                    <a:pt x="40487" y="42806"/>
                  </a:lnTo>
                  <a:lnTo>
                    <a:pt x="55563" y="31535"/>
                  </a:lnTo>
                  <a:lnTo>
                    <a:pt x="90423" y="21375"/>
                  </a:lnTo>
                  <a:lnTo>
                    <a:pt x="121794" y="10103"/>
                  </a:lnTo>
                  <a:lnTo>
                    <a:pt x="157044" y="5199"/>
                  </a:lnTo>
                  <a:lnTo>
                    <a:pt x="171415" y="1539"/>
                  </a:lnTo>
                  <a:lnTo>
                    <a:pt x="205676" y="134"/>
                  </a:lnTo>
                  <a:lnTo>
                    <a:pt x="237729" y="11"/>
                  </a:lnTo>
                  <a:lnTo>
                    <a:pt x="270930" y="0"/>
                  </a:lnTo>
                  <a:lnTo>
                    <a:pt x="302163" y="792"/>
                  </a:lnTo>
                  <a:lnTo>
                    <a:pt x="335741" y="8818"/>
                  </a:lnTo>
                  <a:lnTo>
                    <a:pt x="350039" y="12666"/>
                  </a:lnTo>
                  <a:lnTo>
                    <a:pt x="358773" y="14360"/>
                  </a:lnTo>
                  <a:lnTo>
                    <a:pt x="392410" y="30106"/>
                  </a:lnTo>
                  <a:lnTo>
                    <a:pt x="410559" y="46262"/>
                  </a:lnTo>
                  <a:lnTo>
                    <a:pt x="412658" y="50458"/>
                  </a:lnTo>
                  <a:lnTo>
                    <a:pt x="413218" y="52688"/>
                  </a:lnTo>
                  <a:lnTo>
                    <a:pt x="419026" y="62764"/>
                  </a:lnTo>
                  <a:lnTo>
                    <a:pt x="421548" y="73982"/>
                  </a:lnTo>
                  <a:lnTo>
                    <a:pt x="426992" y="85286"/>
                  </a:lnTo>
                  <a:lnTo>
                    <a:pt x="427536" y="87813"/>
                  </a:lnTo>
                  <a:lnTo>
                    <a:pt x="432095" y="95162"/>
                  </a:lnTo>
                  <a:lnTo>
                    <a:pt x="463021" y="127262"/>
                  </a:lnTo>
                  <a:lnTo>
                    <a:pt x="465872" y="127998"/>
                  </a:lnTo>
                  <a:lnTo>
                    <a:pt x="470378" y="128470"/>
                  </a:lnTo>
                  <a:lnTo>
                    <a:pt x="478631" y="1214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1"/>
            <p:cNvSpPr/>
            <p:nvPr/>
          </p:nvSpPr>
          <p:spPr>
            <a:xfrm>
              <a:off x="2185988" y="3550447"/>
              <a:ext cx="157163" cy="171448"/>
            </a:xfrm>
            <a:custGeom>
              <a:avLst/>
              <a:gdLst/>
              <a:ahLst/>
              <a:cxnLst/>
              <a:rect l="0" t="0" r="0" b="0"/>
              <a:pathLst>
                <a:path w="157163" h="171448">
                  <a:moveTo>
                    <a:pt x="157162" y="35716"/>
                  </a:moveTo>
                  <a:lnTo>
                    <a:pt x="153370" y="31923"/>
                  </a:lnTo>
                  <a:lnTo>
                    <a:pt x="151508" y="27945"/>
                  </a:lnTo>
                  <a:lnTo>
                    <a:pt x="151011" y="25773"/>
                  </a:lnTo>
                  <a:lnTo>
                    <a:pt x="146520" y="18923"/>
                  </a:lnTo>
                  <a:lnTo>
                    <a:pt x="129969" y="1405"/>
                  </a:lnTo>
                  <a:lnTo>
                    <a:pt x="127085" y="623"/>
                  </a:lnTo>
                  <a:lnTo>
                    <a:pt x="108265" y="0"/>
                  </a:lnTo>
                  <a:lnTo>
                    <a:pt x="107895" y="793"/>
                  </a:lnTo>
                  <a:lnTo>
                    <a:pt x="107253" y="6148"/>
                  </a:lnTo>
                  <a:lnTo>
                    <a:pt x="112085" y="12648"/>
                  </a:lnTo>
                  <a:lnTo>
                    <a:pt x="114437" y="19267"/>
                  </a:lnTo>
                  <a:lnTo>
                    <a:pt x="119015" y="26256"/>
                  </a:lnTo>
                  <a:lnTo>
                    <a:pt x="120364" y="30982"/>
                  </a:lnTo>
                  <a:lnTo>
                    <a:pt x="121517" y="32560"/>
                  </a:lnTo>
                  <a:lnTo>
                    <a:pt x="123080" y="33612"/>
                  </a:lnTo>
                  <a:lnTo>
                    <a:pt x="126933" y="35574"/>
                  </a:lnTo>
                  <a:lnTo>
                    <a:pt x="131292" y="39092"/>
                  </a:lnTo>
                  <a:lnTo>
                    <a:pt x="133758" y="43302"/>
                  </a:lnTo>
                  <a:lnTo>
                    <a:pt x="135648" y="47819"/>
                  </a:lnTo>
                  <a:lnTo>
                    <a:pt x="145558" y="59554"/>
                  </a:lnTo>
                  <a:lnTo>
                    <a:pt x="146251" y="63514"/>
                  </a:lnTo>
                  <a:lnTo>
                    <a:pt x="144904" y="74264"/>
                  </a:lnTo>
                  <a:lnTo>
                    <a:pt x="139543" y="84863"/>
                  </a:lnTo>
                  <a:lnTo>
                    <a:pt x="131869" y="94071"/>
                  </a:lnTo>
                  <a:lnTo>
                    <a:pt x="109342" y="109066"/>
                  </a:lnTo>
                  <a:lnTo>
                    <a:pt x="77084" y="121864"/>
                  </a:lnTo>
                  <a:lnTo>
                    <a:pt x="54571" y="132609"/>
                  </a:lnTo>
                  <a:lnTo>
                    <a:pt x="41216" y="135597"/>
                  </a:lnTo>
                  <a:lnTo>
                    <a:pt x="31879" y="141158"/>
                  </a:lnTo>
                  <a:lnTo>
                    <a:pt x="12634" y="154837"/>
                  </a:lnTo>
                  <a:lnTo>
                    <a:pt x="0" y="1714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SMARTInkShape-12"/>
          <p:cNvSpPr/>
          <p:nvPr/>
        </p:nvSpPr>
        <p:spPr>
          <a:xfrm>
            <a:off x="7429500" y="3129001"/>
            <a:ext cx="564357" cy="28511"/>
          </a:xfrm>
          <a:custGeom>
            <a:avLst/>
            <a:gdLst/>
            <a:ahLst/>
            <a:cxnLst/>
            <a:rect l="0" t="0" r="0" b="0"/>
            <a:pathLst>
              <a:path w="564357" h="28511">
                <a:moveTo>
                  <a:pt x="0" y="7105"/>
                </a:moveTo>
                <a:lnTo>
                  <a:pt x="26037" y="954"/>
                </a:lnTo>
                <a:lnTo>
                  <a:pt x="57585" y="0"/>
                </a:lnTo>
                <a:lnTo>
                  <a:pt x="90839" y="4876"/>
                </a:lnTo>
                <a:lnTo>
                  <a:pt x="122274" y="6812"/>
                </a:lnTo>
                <a:lnTo>
                  <a:pt x="150976" y="7047"/>
                </a:lnTo>
                <a:lnTo>
                  <a:pt x="184280" y="9211"/>
                </a:lnTo>
                <a:lnTo>
                  <a:pt x="214025" y="13254"/>
                </a:lnTo>
                <a:lnTo>
                  <a:pt x="247740" y="14846"/>
                </a:lnTo>
                <a:lnTo>
                  <a:pt x="278154" y="19865"/>
                </a:lnTo>
                <a:lnTo>
                  <a:pt x="310885" y="21091"/>
                </a:lnTo>
                <a:lnTo>
                  <a:pt x="342220" y="22127"/>
                </a:lnTo>
                <a:lnTo>
                  <a:pt x="371341" y="27035"/>
                </a:lnTo>
                <a:lnTo>
                  <a:pt x="406382" y="28339"/>
                </a:lnTo>
                <a:lnTo>
                  <a:pt x="436759" y="28510"/>
                </a:lnTo>
                <a:lnTo>
                  <a:pt x="458836" y="27738"/>
                </a:lnTo>
                <a:lnTo>
                  <a:pt x="491502" y="21687"/>
                </a:lnTo>
                <a:lnTo>
                  <a:pt x="527104" y="21396"/>
                </a:lnTo>
                <a:lnTo>
                  <a:pt x="534067" y="21394"/>
                </a:lnTo>
                <a:lnTo>
                  <a:pt x="543327" y="15739"/>
                </a:lnTo>
                <a:lnTo>
                  <a:pt x="564356" y="1424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MARTInkShape-13"/>
          <p:cNvSpPr/>
          <p:nvPr/>
        </p:nvSpPr>
        <p:spPr>
          <a:xfrm>
            <a:off x="7943850" y="3057525"/>
            <a:ext cx="557214" cy="92870"/>
          </a:xfrm>
          <a:custGeom>
            <a:avLst/>
            <a:gdLst/>
            <a:ahLst/>
            <a:cxnLst/>
            <a:rect l="0" t="0" r="0" b="0"/>
            <a:pathLst>
              <a:path w="557214" h="92870">
                <a:moveTo>
                  <a:pt x="0" y="0"/>
                </a:moveTo>
                <a:lnTo>
                  <a:pt x="6151" y="6151"/>
                </a:lnTo>
                <a:lnTo>
                  <a:pt x="12651" y="7741"/>
                </a:lnTo>
                <a:lnTo>
                  <a:pt x="19270" y="11995"/>
                </a:lnTo>
                <a:lnTo>
                  <a:pt x="27053" y="13608"/>
                </a:lnTo>
                <a:lnTo>
                  <a:pt x="51878" y="15022"/>
                </a:lnTo>
                <a:lnTo>
                  <a:pt x="62643" y="19179"/>
                </a:lnTo>
                <a:lnTo>
                  <a:pt x="94791" y="22027"/>
                </a:lnTo>
                <a:lnTo>
                  <a:pt x="124578" y="27896"/>
                </a:lnTo>
                <a:lnTo>
                  <a:pt x="148521" y="30557"/>
                </a:lnTo>
                <a:lnTo>
                  <a:pt x="165979" y="34189"/>
                </a:lnTo>
                <a:lnTo>
                  <a:pt x="201039" y="40427"/>
                </a:lnTo>
                <a:lnTo>
                  <a:pt x="234298" y="42382"/>
                </a:lnTo>
                <a:lnTo>
                  <a:pt x="264033" y="46560"/>
                </a:lnTo>
                <a:lnTo>
                  <a:pt x="297747" y="54235"/>
                </a:lnTo>
                <a:lnTo>
                  <a:pt x="328160" y="58691"/>
                </a:lnTo>
                <a:lnTo>
                  <a:pt x="357098" y="66979"/>
                </a:lnTo>
                <a:lnTo>
                  <a:pt x="385745" y="71351"/>
                </a:lnTo>
                <a:lnTo>
                  <a:pt x="414334" y="76918"/>
                </a:lnTo>
                <a:lnTo>
                  <a:pt x="440001" y="80205"/>
                </a:lnTo>
                <a:lnTo>
                  <a:pt x="470625" y="86206"/>
                </a:lnTo>
                <a:lnTo>
                  <a:pt x="499807" y="90894"/>
                </a:lnTo>
                <a:lnTo>
                  <a:pt x="534319" y="92479"/>
                </a:lnTo>
                <a:lnTo>
                  <a:pt x="545402" y="92753"/>
                </a:lnTo>
                <a:lnTo>
                  <a:pt x="546958" y="91998"/>
                </a:lnTo>
                <a:lnTo>
                  <a:pt x="547994" y="90701"/>
                </a:lnTo>
                <a:lnTo>
                  <a:pt x="549659" y="86708"/>
                </a:lnTo>
                <a:lnTo>
                  <a:pt x="552004" y="86162"/>
                </a:lnTo>
                <a:lnTo>
                  <a:pt x="556908" y="85751"/>
                </a:lnTo>
                <a:lnTo>
                  <a:pt x="557213" y="9286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MARTInkShape-14"/>
          <p:cNvSpPr/>
          <p:nvPr/>
        </p:nvSpPr>
        <p:spPr>
          <a:xfrm>
            <a:off x="421776" y="3507581"/>
            <a:ext cx="1428456" cy="100014"/>
          </a:xfrm>
          <a:custGeom>
            <a:avLst/>
            <a:gdLst/>
            <a:ahLst/>
            <a:cxnLst/>
            <a:rect l="0" t="0" r="0" b="0"/>
            <a:pathLst>
              <a:path w="1428456" h="100014">
                <a:moveTo>
                  <a:pt x="6849" y="100013"/>
                </a:moveTo>
                <a:lnTo>
                  <a:pt x="0" y="100013"/>
                </a:lnTo>
                <a:lnTo>
                  <a:pt x="35464" y="100013"/>
                </a:lnTo>
                <a:lnTo>
                  <a:pt x="67321" y="100013"/>
                </a:lnTo>
                <a:lnTo>
                  <a:pt x="95038" y="99219"/>
                </a:lnTo>
                <a:lnTo>
                  <a:pt x="123538" y="93531"/>
                </a:lnTo>
                <a:lnTo>
                  <a:pt x="157015" y="92927"/>
                </a:lnTo>
                <a:lnTo>
                  <a:pt x="188422" y="93668"/>
                </a:lnTo>
                <a:lnTo>
                  <a:pt x="206963" y="96986"/>
                </a:lnTo>
                <a:lnTo>
                  <a:pt x="236558" y="93568"/>
                </a:lnTo>
                <a:lnTo>
                  <a:pt x="271314" y="92961"/>
                </a:lnTo>
                <a:lnTo>
                  <a:pt x="303564" y="92887"/>
                </a:lnTo>
                <a:lnTo>
                  <a:pt x="334805" y="92872"/>
                </a:lnTo>
                <a:lnTo>
                  <a:pt x="363907" y="92870"/>
                </a:lnTo>
                <a:lnTo>
                  <a:pt x="392586" y="92869"/>
                </a:lnTo>
                <a:lnTo>
                  <a:pt x="426091" y="92075"/>
                </a:lnTo>
                <a:lnTo>
                  <a:pt x="456463" y="87215"/>
                </a:lnTo>
                <a:lnTo>
                  <a:pt x="491772" y="85128"/>
                </a:lnTo>
                <a:lnTo>
                  <a:pt x="522184" y="79600"/>
                </a:lnTo>
                <a:lnTo>
                  <a:pt x="557047" y="78716"/>
                </a:lnTo>
                <a:lnTo>
                  <a:pt x="592654" y="77806"/>
                </a:lnTo>
                <a:lnTo>
                  <a:pt x="628357" y="72433"/>
                </a:lnTo>
                <a:lnTo>
                  <a:pt x="664074" y="71569"/>
                </a:lnTo>
                <a:lnTo>
                  <a:pt x="699793" y="71455"/>
                </a:lnTo>
                <a:lnTo>
                  <a:pt x="728368" y="69325"/>
                </a:lnTo>
                <a:lnTo>
                  <a:pt x="756943" y="65288"/>
                </a:lnTo>
                <a:lnTo>
                  <a:pt x="790427" y="63697"/>
                </a:lnTo>
                <a:lnTo>
                  <a:pt x="820795" y="58678"/>
                </a:lnTo>
                <a:lnTo>
                  <a:pt x="849724" y="57452"/>
                </a:lnTo>
                <a:lnTo>
                  <a:pt x="878369" y="52301"/>
                </a:lnTo>
                <a:lnTo>
                  <a:pt x="906958" y="50460"/>
                </a:lnTo>
                <a:lnTo>
                  <a:pt x="935536" y="46304"/>
                </a:lnTo>
                <a:lnTo>
                  <a:pt x="964111" y="43543"/>
                </a:lnTo>
                <a:lnTo>
                  <a:pt x="994803" y="40880"/>
                </a:lnTo>
                <a:lnTo>
                  <a:pt x="1027412" y="36739"/>
                </a:lnTo>
                <a:lnTo>
                  <a:pt x="1061694" y="35921"/>
                </a:lnTo>
                <a:lnTo>
                  <a:pt x="1092219" y="35759"/>
                </a:lnTo>
                <a:lnTo>
                  <a:pt x="1121179" y="35727"/>
                </a:lnTo>
                <a:lnTo>
                  <a:pt x="1149830" y="30811"/>
                </a:lnTo>
                <a:lnTo>
                  <a:pt x="1178420" y="29017"/>
                </a:lnTo>
                <a:lnTo>
                  <a:pt x="1206998" y="28662"/>
                </a:lnTo>
                <a:lnTo>
                  <a:pt x="1240601" y="22933"/>
                </a:lnTo>
                <a:lnTo>
                  <a:pt x="1271161" y="21629"/>
                </a:lnTo>
                <a:lnTo>
                  <a:pt x="1294344" y="19354"/>
                </a:lnTo>
                <a:lnTo>
                  <a:pt x="1325411" y="15288"/>
                </a:lnTo>
                <a:lnTo>
                  <a:pt x="1356560" y="10792"/>
                </a:lnTo>
                <a:lnTo>
                  <a:pt x="1392068" y="7286"/>
                </a:lnTo>
                <a:lnTo>
                  <a:pt x="1412841" y="7145"/>
                </a:lnTo>
                <a:lnTo>
                  <a:pt x="1420202" y="994"/>
                </a:lnTo>
                <a:lnTo>
                  <a:pt x="1428455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SMARTInkShape-15"/>
          <p:cNvSpPr/>
          <p:nvPr/>
        </p:nvSpPr>
        <p:spPr>
          <a:xfrm>
            <a:off x="3071813" y="3779045"/>
            <a:ext cx="3636169" cy="57150"/>
          </a:xfrm>
          <a:custGeom>
            <a:avLst/>
            <a:gdLst/>
            <a:ahLst/>
            <a:cxnLst/>
            <a:rect l="0" t="0" r="0" b="0"/>
            <a:pathLst>
              <a:path w="3636169" h="57150">
                <a:moveTo>
                  <a:pt x="0" y="50005"/>
                </a:moveTo>
                <a:lnTo>
                  <a:pt x="13293" y="50005"/>
                </a:lnTo>
                <a:lnTo>
                  <a:pt x="20351" y="43854"/>
                </a:lnTo>
                <a:lnTo>
                  <a:pt x="24903" y="43155"/>
                </a:lnTo>
                <a:lnTo>
                  <a:pt x="39121" y="42869"/>
                </a:lnTo>
                <a:lnTo>
                  <a:pt x="43316" y="40748"/>
                </a:lnTo>
                <a:lnTo>
                  <a:pt x="47826" y="37953"/>
                </a:lnTo>
                <a:lnTo>
                  <a:pt x="57189" y="36159"/>
                </a:lnTo>
                <a:lnTo>
                  <a:pt x="59557" y="36012"/>
                </a:lnTo>
                <a:lnTo>
                  <a:pt x="64305" y="33732"/>
                </a:lnTo>
                <a:lnTo>
                  <a:pt x="69061" y="30866"/>
                </a:lnTo>
                <a:lnTo>
                  <a:pt x="76995" y="29253"/>
                </a:lnTo>
                <a:lnTo>
                  <a:pt x="112654" y="28579"/>
                </a:lnTo>
                <a:lnTo>
                  <a:pt x="123954" y="27782"/>
                </a:lnTo>
                <a:lnTo>
                  <a:pt x="137816" y="22423"/>
                </a:lnTo>
                <a:lnTo>
                  <a:pt x="173183" y="21435"/>
                </a:lnTo>
                <a:lnTo>
                  <a:pt x="194476" y="21430"/>
                </a:lnTo>
                <a:lnTo>
                  <a:pt x="199675" y="19313"/>
                </a:lnTo>
                <a:lnTo>
                  <a:pt x="204632" y="16521"/>
                </a:lnTo>
                <a:lnTo>
                  <a:pt x="212678" y="14948"/>
                </a:lnTo>
                <a:lnTo>
                  <a:pt x="245218" y="14303"/>
                </a:lnTo>
                <a:lnTo>
                  <a:pt x="279966" y="14287"/>
                </a:lnTo>
                <a:lnTo>
                  <a:pt x="312335" y="14286"/>
                </a:lnTo>
                <a:lnTo>
                  <a:pt x="326161" y="15080"/>
                </a:lnTo>
                <a:lnTo>
                  <a:pt x="347966" y="20437"/>
                </a:lnTo>
                <a:lnTo>
                  <a:pt x="380120" y="21391"/>
                </a:lnTo>
                <a:lnTo>
                  <a:pt x="412043" y="21428"/>
                </a:lnTo>
                <a:lnTo>
                  <a:pt x="444331" y="21430"/>
                </a:lnTo>
                <a:lnTo>
                  <a:pt x="475956" y="27581"/>
                </a:lnTo>
                <a:lnTo>
                  <a:pt x="510363" y="28516"/>
                </a:lnTo>
                <a:lnTo>
                  <a:pt x="544642" y="28568"/>
                </a:lnTo>
                <a:lnTo>
                  <a:pt x="559397" y="29366"/>
                </a:lnTo>
                <a:lnTo>
                  <a:pt x="592919" y="35276"/>
                </a:lnTo>
                <a:lnTo>
                  <a:pt x="627159" y="37795"/>
                </a:lnTo>
                <a:lnTo>
                  <a:pt x="647405" y="41861"/>
                </a:lnTo>
                <a:lnTo>
                  <a:pt x="682399" y="42774"/>
                </a:lnTo>
                <a:lnTo>
                  <a:pt x="702267" y="43638"/>
                </a:lnTo>
                <a:lnTo>
                  <a:pt x="735794" y="49563"/>
                </a:lnTo>
                <a:lnTo>
                  <a:pt x="769142" y="49979"/>
                </a:lnTo>
                <a:lnTo>
                  <a:pt x="788193" y="50794"/>
                </a:lnTo>
                <a:lnTo>
                  <a:pt x="816768" y="56486"/>
                </a:lnTo>
                <a:lnTo>
                  <a:pt x="850106" y="57110"/>
                </a:lnTo>
                <a:lnTo>
                  <a:pt x="883443" y="57146"/>
                </a:lnTo>
                <a:lnTo>
                  <a:pt x="915889" y="57149"/>
                </a:lnTo>
                <a:lnTo>
                  <a:pt x="947824" y="57149"/>
                </a:lnTo>
                <a:lnTo>
                  <a:pt x="981080" y="57149"/>
                </a:lnTo>
                <a:lnTo>
                  <a:pt x="1010875" y="57149"/>
                </a:lnTo>
                <a:lnTo>
                  <a:pt x="1043750" y="57149"/>
                </a:lnTo>
                <a:lnTo>
                  <a:pt x="1076493" y="56355"/>
                </a:lnTo>
                <a:lnTo>
                  <a:pt x="1109154" y="50667"/>
                </a:lnTo>
                <a:lnTo>
                  <a:pt x="1142970" y="50044"/>
                </a:lnTo>
                <a:lnTo>
                  <a:pt x="1177226" y="50008"/>
                </a:lnTo>
                <a:lnTo>
                  <a:pt x="1211969" y="50005"/>
                </a:lnTo>
                <a:lnTo>
                  <a:pt x="1246182" y="50005"/>
                </a:lnTo>
                <a:lnTo>
                  <a:pt x="1280450" y="49211"/>
                </a:lnTo>
                <a:lnTo>
                  <a:pt x="1314539" y="43523"/>
                </a:lnTo>
                <a:lnTo>
                  <a:pt x="1350034" y="42900"/>
                </a:lnTo>
                <a:lnTo>
                  <a:pt x="1384386" y="42865"/>
                </a:lnTo>
                <a:lnTo>
                  <a:pt x="1419137" y="42862"/>
                </a:lnTo>
                <a:lnTo>
                  <a:pt x="1453943" y="36710"/>
                </a:lnTo>
                <a:lnTo>
                  <a:pt x="1489581" y="35805"/>
                </a:lnTo>
                <a:lnTo>
                  <a:pt x="1525293" y="35725"/>
                </a:lnTo>
                <a:lnTo>
                  <a:pt x="1552167" y="33602"/>
                </a:lnTo>
                <a:lnTo>
                  <a:pt x="1582951" y="29567"/>
                </a:lnTo>
                <a:lnTo>
                  <a:pt x="1614696" y="23860"/>
                </a:lnTo>
                <a:lnTo>
                  <a:pt x="1642242" y="22150"/>
                </a:lnTo>
                <a:lnTo>
                  <a:pt x="1673599" y="21643"/>
                </a:lnTo>
                <a:lnTo>
                  <a:pt x="1704216" y="21472"/>
                </a:lnTo>
                <a:lnTo>
                  <a:pt x="1735664" y="21435"/>
                </a:lnTo>
                <a:lnTo>
                  <a:pt x="1751815" y="20638"/>
                </a:lnTo>
                <a:lnTo>
                  <a:pt x="1786809" y="14948"/>
                </a:lnTo>
                <a:lnTo>
                  <a:pt x="1817978" y="14373"/>
                </a:lnTo>
                <a:lnTo>
                  <a:pt x="1838068" y="13510"/>
                </a:lnTo>
                <a:lnTo>
                  <a:pt x="1871786" y="7806"/>
                </a:lnTo>
                <a:lnTo>
                  <a:pt x="1901351" y="3437"/>
                </a:lnTo>
                <a:lnTo>
                  <a:pt x="1933985" y="451"/>
                </a:lnTo>
                <a:lnTo>
                  <a:pt x="1965212" y="58"/>
                </a:lnTo>
                <a:lnTo>
                  <a:pt x="1996547" y="7"/>
                </a:lnTo>
                <a:lnTo>
                  <a:pt x="2026477" y="0"/>
                </a:lnTo>
                <a:lnTo>
                  <a:pt x="2061980" y="3791"/>
                </a:lnTo>
                <a:lnTo>
                  <a:pt x="2092612" y="6481"/>
                </a:lnTo>
                <a:lnTo>
                  <a:pt x="2121593" y="9128"/>
                </a:lnTo>
                <a:lnTo>
                  <a:pt x="2150248" y="13267"/>
                </a:lnTo>
                <a:lnTo>
                  <a:pt x="2178839" y="14879"/>
                </a:lnTo>
                <a:lnTo>
                  <a:pt x="2207417" y="19901"/>
                </a:lnTo>
                <a:lnTo>
                  <a:pt x="2235993" y="24920"/>
                </a:lnTo>
                <a:lnTo>
                  <a:pt x="2269478" y="27852"/>
                </a:lnTo>
                <a:lnTo>
                  <a:pt x="2299846" y="30548"/>
                </a:lnTo>
                <a:lnTo>
                  <a:pt x="2328775" y="34696"/>
                </a:lnTo>
                <a:lnTo>
                  <a:pt x="2359801" y="35516"/>
                </a:lnTo>
                <a:lnTo>
                  <a:pt x="2393592" y="35658"/>
                </a:lnTo>
                <a:lnTo>
                  <a:pt x="2427550" y="35705"/>
                </a:lnTo>
                <a:lnTo>
                  <a:pt x="2447797" y="37831"/>
                </a:lnTo>
                <a:lnTo>
                  <a:pt x="2468083" y="41371"/>
                </a:lnTo>
                <a:lnTo>
                  <a:pt x="2483607" y="41405"/>
                </a:lnTo>
                <a:lnTo>
                  <a:pt x="2519171" y="36623"/>
                </a:lnTo>
                <a:lnTo>
                  <a:pt x="2551469" y="35837"/>
                </a:lnTo>
                <a:lnTo>
                  <a:pt x="2586189" y="35733"/>
                </a:lnTo>
                <a:lnTo>
                  <a:pt x="2621776" y="35719"/>
                </a:lnTo>
                <a:lnTo>
                  <a:pt x="2657478" y="35718"/>
                </a:lnTo>
                <a:lnTo>
                  <a:pt x="2693194" y="35718"/>
                </a:lnTo>
                <a:lnTo>
                  <a:pt x="2728912" y="35718"/>
                </a:lnTo>
                <a:lnTo>
                  <a:pt x="2764631" y="33601"/>
                </a:lnTo>
                <a:lnTo>
                  <a:pt x="2795440" y="29236"/>
                </a:lnTo>
                <a:lnTo>
                  <a:pt x="2829219" y="28661"/>
                </a:lnTo>
                <a:lnTo>
                  <a:pt x="2864682" y="28585"/>
                </a:lnTo>
                <a:lnTo>
                  <a:pt x="2900367" y="28575"/>
                </a:lnTo>
                <a:lnTo>
                  <a:pt x="2936082" y="28574"/>
                </a:lnTo>
                <a:lnTo>
                  <a:pt x="2971800" y="28574"/>
                </a:lnTo>
                <a:lnTo>
                  <a:pt x="3007518" y="28574"/>
                </a:lnTo>
                <a:lnTo>
                  <a:pt x="3033976" y="26457"/>
                </a:lnTo>
                <a:lnTo>
                  <a:pt x="3058517" y="22423"/>
                </a:lnTo>
                <a:lnTo>
                  <a:pt x="3093374" y="21561"/>
                </a:lnTo>
                <a:lnTo>
                  <a:pt x="3128979" y="21447"/>
                </a:lnTo>
                <a:lnTo>
                  <a:pt x="3164683" y="21432"/>
                </a:lnTo>
                <a:lnTo>
                  <a:pt x="3194746" y="21430"/>
                </a:lnTo>
                <a:lnTo>
                  <a:pt x="3228377" y="21430"/>
                </a:lnTo>
                <a:lnTo>
                  <a:pt x="3258568" y="21430"/>
                </a:lnTo>
                <a:lnTo>
                  <a:pt x="3287748" y="19313"/>
                </a:lnTo>
                <a:lnTo>
                  <a:pt x="3321359" y="14728"/>
                </a:lnTo>
                <a:lnTo>
                  <a:pt x="3356030" y="14325"/>
                </a:lnTo>
                <a:lnTo>
                  <a:pt x="3390810" y="14289"/>
                </a:lnTo>
                <a:lnTo>
                  <a:pt x="3424232" y="7804"/>
                </a:lnTo>
                <a:lnTo>
                  <a:pt x="3457575" y="7181"/>
                </a:lnTo>
                <a:lnTo>
                  <a:pt x="3489193" y="7144"/>
                </a:lnTo>
                <a:lnTo>
                  <a:pt x="3524135" y="7143"/>
                </a:lnTo>
                <a:lnTo>
                  <a:pt x="3538208" y="7143"/>
                </a:lnTo>
                <a:lnTo>
                  <a:pt x="3552907" y="11258"/>
                </a:lnTo>
                <a:lnTo>
                  <a:pt x="3585165" y="7204"/>
                </a:lnTo>
                <a:lnTo>
                  <a:pt x="3619763" y="7143"/>
                </a:lnTo>
                <a:lnTo>
                  <a:pt x="3632468" y="7143"/>
                </a:lnTo>
                <a:lnTo>
                  <a:pt x="3633701" y="7936"/>
                </a:lnTo>
                <a:lnTo>
                  <a:pt x="3634523" y="9259"/>
                </a:lnTo>
                <a:lnTo>
                  <a:pt x="3636168" y="1428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Shape-16"/>
          <p:cNvSpPr/>
          <p:nvPr/>
        </p:nvSpPr>
        <p:spPr>
          <a:xfrm>
            <a:off x="2007394" y="3500438"/>
            <a:ext cx="2178845" cy="42201"/>
          </a:xfrm>
          <a:custGeom>
            <a:avLst/>
            <a:gdLst/>
            <a:ahLst/>
            <a:cxnLst/>
            <a:rect l="0" t="0" r="0" b="0"/>
            <a:pathLst>
              <a:path w="2178845" h="42201">
                <a:moveTo>
                  <a:pt x="0" y="21431"/>
                </a:moveTo>
                <a:lnTo>
                  <a:pt x="3792" y="21431"/>
                </a:lnTo>
                <a:lnTo>
                  <a:pt x="7771" y="23547"/>
                </a:lnTo>
                <a:lnTo>
                  <a:pt x="9943" y="25223"/>
                </a:lnTo>
                <a:lnTo>
                  <a:pt x="16590" y="27085"/>
                </a:lnTo>
                <a:lnTo>
                  <a:pt x="51555" y="30652"/>
                </a:lnTo>
                <a:lnTo>
                  <a:pt x="64753" y="34217"/>
                </a:lnTo>
                <a:lnTo>
                  <a:pt x="97658" y="35631"/>
                </a:lnTo>
                <a:lnTo>
                  <a:pt x="130970" y="36507"/>
                </a:lnTo>
                <a:lnTo>
                  <a:pt x="159544" y="42200"/>
                </a:lnTo>
                <a:lnTo>
                  <a:pt x="188119" y="42010"/>
                </a:lnTo>
                <a:lnTo>
                  <a:pt x="221456" y="36156"/>
                </a:lnTo>
                <a:lnTo>
                  <a:pt x="254794" y="35744"/>
                </a:lnTo>
                <a:lnTo>
                  <a:pt x="273844" y="34930"/>
                </a:lnTo>
                <a:lnTo>
                  <a:pt x="307328" y="29237"/>
                </a:lnTo>
                <a:lnTo>
                  <a:pt x="338735" y="27839"/>
                </a:lnTo>
                <a:lnTo>
                  <a:pt x="373971" y="22098"/>
                </a:lnTo>
                <a:lnTo>
                  <a:pt x="409647" y="21489"/>
                </a:lnTo>
                <a:lnTo>
                  <a:pt x="436253" y="19326"/>
                </a:lnTo>
                <a:lnTo>
                  <a:pt x="461577" y="15780"/>
                </a:lnTo>
                <a:lnTo>
                  <a:pt x="494215" y="14729"/>
                </a:lnTo>
                <a:lnTo>
                  <a:pt x="518101" y="14483"/>
                </a:lnTo>
                <a:lnTo>
                  <a:pt x="544592" y="14374"/>
                </a:lnTo>
                <a:lnTo>
                  <a:pt x="574904" y="14313"/>
                </a:lnTo>
                <a:lnTo>
                  <a:pt x="605686" y="9383"/>
                </a:lnTo>
                <a:lnTo>
                  <a:pt x="636689" y="7438"/>
                </a:lnTo>
                <a:lnTo>
                  <a:pt x="671630" y="5065"/>
                </a:lnTo>
                <a:lnTo>
                  <a:pt x="707247" y="667"/>
                </a:lnTo>
                <a:lnTo>
                  <a:pt x="742952" y="87"/>
                </a:lnTo>
                <a:lnTo>
                  <a:pt x="778669" y="11"/>
                </a:lnTo>
                <a:lnTo>
                  <a:pt x="807244" y="2"/>
                </a:lnTo>
                <a:lnTo>
                  <a:pt x="840728" y="4909"/>
                </a:lnTo>
                <a:lnTo>
                  <a:pt x="871096" y="6702"/>
                </a:lnTo>
                <a:lnTo>
                  <a:pt x="900025" y="7056"/>
                </a:lnTo>
                <a:lnTo>
                  <a:pt x="929464" y="7126"/>
                </a:lnTo>
                <a:lnTo>
                  <a:pt x="962913" y="7140"/>
                </a:lnTo>
                <a:lnTo>
                  <a:pt x="992686" y="7142"/>
                </a:lnTo>
                <a:lnTo>
                  <a:pt x="1018117" y="7143"/>
                </a:lnTo>
                <a:lnTo>
                  <a:pt x="1042782" y="7143"/>
                </a:lnTo>
                <a:lnTo>
                  <a:pt x="1069090" y="7937"/>
                </a:lnTo>
                <a:lnTo>
                  <a:pt x="1098082" y="12053"/>
                </a:lnTo>
                <a:lnTo>
                  <a:pt x="1125634" y="13625"/>
                </a:lnTo>
                <a:lnTo>
                  <a:pt x="1156679" y="14156"/>
                </a:lnTo>
                <a:lnTo>
                  <a:pt x="1185742" y="14261"/>
                </a:lnTo>
                <a:lnTo>
                  <a:pt x="1219323" y="15076"/>
                </a:lnTo>
                <a:lnTo>
                  <a:pt x="1249710" y="19940"/>
                </a:lnTo>
                <a:lnTo>
                  <a:pt x="1278643" y="21136"/>
                </a:lnTo>
                <a:lnTo>
                  <a:pt x="1307289" y="21373"/>
                </a:lnTo>
                <a:lnTo>
                  <a:pt x="1339230" y="21423"/>
                </a:lnTo>
                <a:lnTo>
                  <a:pt x="1369233" y="20635"/>
                </a:lnTo>
                <a:lnTo>
                  <a:pt x="1400960" y="15280"/>
                </a:lnTo>
                <a:lnTo>
                  <a:pt x="1435997" y="16535"/>
                </a:lnTo>
                <a:lnTo>
                  <a:pt x="1471626" y="20786"/>
                </a:lnTo>
                <a:lnTo>
                  <a:pt x="1507333" y="21346"/>
                </a:lnTo>
                <a:lnTo>
                  <a:pt x="1543050" y="21420"/>
                </a:lnTo>
                <a:lnTo>
                  <a:pt x="1578769" y="21429"/>
                </a:lnTo>
                <a:lnTo>
                  <a:pt x="1607344" y="23547"/>
                </a:lnTo>
                <a:lnTo>
                  <a:pt x="1643062" y="27913"/>
                </a:lnTo>
                <a:lnTo>
                  <a:pt x="1678781" y="28487"/>
                </a:lnTo>
                <a:lnTo>
                  <a:pt x="1714500" y="28563"/>
                </a:lnTo>
                <a:lnTo>
                  <a:pt x="1750219" y="28573"/>
                </a:lnTo>
                <a:lnTo>
                  <a:pt x="1785937" y="28574"/>
                </a:lnTo>
                <a:lnTo>
                  <a:pt x="1816002" y="28575"/>
                </a:lnTo>
                <a:lnTo>
                  <a:pt x="1850427" y="28575"/>
                </a:lnTo>
                <a:lnTo>
                  <a:pt x="1885976" y="28575"/>
                </a:lnTo>
                <a:lnTo>
                  <a:pt x="1921672" y="28575"/>
                </a:lnTo>
                <a:lnTo>
                  <a:pt x="1940984" y="26458"/>
                </a:lnTo>
                <a:lnTo>
                  <a:pt x="1965524" y="22424"/>
                </a:lnTo>
                <a:lnTo>
                  <a:pt x="1994726" y="21561"/>
                </a:lnTo>
                <a:lnTo>
                  <a:pt x="2024129" y="21448"/>
                </a:lnTo>
                <a:lnTo>
                  <a:pt x="2053929" y="21433"/>
                </a:lnTo>
                <a:lnTo>
                  <a:pt x="2084342" y="21431"/>
                </a:lnTo>
                <a:lnTo>
                  <a:pt x="2119101" y="20637"/>
                </a:lnTo>
                <a:lnTo>
                  <a:pt x="2140787" y="14949"/>
                </a:lnTo>
                <a:lnTo>
                  <a:pt x="2152575" y="13689"/>
                </a:lnTo>
                <a:lnTo>
                  <a:pt x="2164194" y="7823"/>
                </a:lnTo>
                <a:lnTo>
                  <a:pt x="2170554" y="7233"/>
                </a:lnTo>
                <a:lnTo>
                  <a:pt x="2178844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Shape-17"/>
          <p:cNvSpPr/>
          <p:nvPr/>
        </p:nvSpPr>
        <p:spPr>
          <a:xfrm>
            <a:off x="6908006" y="3779044"/>
            <a:ext cx="1414464" cy="85726"/>
          </a:xfrm>
          <a:custGeom>
            <a:avLst/>
            <a:gdLst/>
            <a:ahLst/>
            <a:cxnLst/>
            <a:rect l="0" t="0" r="0" b="0"/>
            <a:pathLst>
              <a:path w="1414464" h="85726">
                <a:moveTo>
                  <a:pt x="0" y="0"/>
                </a:moveTo>
                <a:lnTo>
                  <a:pt x="17699" y="0"/>
                </a:lnTo>
                <a:lnTo>
                  <a:pt x="21890" y="2116"/>
                </a:lnTo>
                <a:lnTo>
                  <a:pt x="26397" y="4909"/>
                </a:lnTo>
                <a:lnTo>
                  <a:pt x="35759" y="6702"/>
                </a:lnTo>
                <a:lnTo>
                  <a:pt x="55564" y="7920"/>
                </a:lnTo>
                <a:lnTo>
                  <a:pt x="72065" y="12794"/>
                </a:lnTo>
                <a:lnTo>
                  <a:pt x="100068" y="16273"/>
                </a:lnTo>
                <a:lnTo>
                  <a:pt x="114317" y="19903"/>
                </a:lnTo>
                <a:lnTo>
                  <a:pt x="143818" y="21230"/>
                </a:lnTo>
                <a:lnTo>
                  <a:pt x="171636" y="23508"/>
                </a:lnTo>
                <a:lnTo>
                  <a:pt x="203854" y="27574"/>
                </a:lnTo>
                <a:lnTo>
                  <a:pt x="235883" y="28377"/>
                </a:lnTo>
                <a:lnTo>
                  <a:pt x="262685" y="29310"/>
                </a:lnTo>
                <a:lnTo>
                  <a:pt x="290734" y="33467"/>
                </a:lnTo>
                <a:lnTo>
                  <a:pt x="319947" y="35845"/>
                </a:lnTo>
                <a:lnTo>
                  <a:pt x="352591" y="40431"/>
                </a:lnTo>
                <a:lnTo>
                  <a:pt x="382725" y="42142"/>
                </a:lnTo>
                <a:lnTo>
                  <a:pt x="411763" y="42649"/>
                </a:lnTo>
                <a:lnTo>
                  <a:pt x="441268" y="43593"/>
                </a:lnTo>
                <a:lnTo>
                  <a:pt x="474793" y="47753"/>
                </a:lnTo>
                <a:lnTo>
                  <a:pt x="509068" y="49339"/>
                </a:lnTo>
                <a:lnTo>
                  <a:pt x="539684" y="49808"/>
                </a:lnTo>
                <a:lnTo>
                  <a:pt x="569658" y="49947"/>
                </a:lnTo>
                <a:lnTo>
                  <a:pt x="603322" y="49989"/>
                </a:lnTo>
                <a:lnTo>
                  <a:pt x="638432" y="49207"/>
                </a:lnTo>
                <a:lnTo>
                  <a:pt x="673970" y="45095"/>
                </a:lnTo>
                <a:lnTo>
                  <a:pt x="708841" y="43524"/>
                </a:lnTo>
                <a:lnTo>
                  <a:pt x="740429" y="42265"/>
                </a:lnTo>
                <a:lnTo>
                  <a:pt x="774570" y="38011"/>
                </a:lnTo>
                <a:lnTo>
                  <a:pt x="809822" y="36398"/>
                </a:lnTo>
                <a:lnTo>
                  <a:pt x="845402" y="35920"/>
                </a:lnTo>
                <a:lnTo>
                  <a:pt x="880286" y="35778"/>
                </a:lnTo>
                <a:lnTo>
                  <a:pt x="911877" y="35736"/>
                </a:lnTo>
                <a:lnTo>
                  <a:pt x="946020" y="34930"/>
                </a:lnTo>
                <a:lnTo>
                  <a:pt x="980478" y="30811"/>
                </a:lnTo>
                <a:lnTo>
                  <a:pt x="1011943" y="29237"/>
                </a:lnTo>
                <a:lnTo>
                  <a:pt x="1045254" y="28771"/>
                </a:lnTo>
                <a:lnTo>
                  <a:pt x="1075586" y="28633"/>
                </a:lnTo>
                <a:lnTo>
                  <a:pt x="1104681" y="28592"/>
                </a:lnTo>
                <a:lnTo>
                  <a:pt x="1133411" y="28580"/>
                </a:lnTo>
                <a:lnTo>
                  <a:pt x="1162031" y="29370"/>
                </a:lnTo>
                <a:lnTo>
                  <a:pt x="1190619" y="33485"/>
                </a:lnTo>
                <a:lnTo>
                  <a:pt x="1218405" y="35057"/>
                </a:lnTo>
                <a:lnTo>
                  <a:pt x="1249529" y="37704"/>
                </a:lnTo>
                <a:lnTo>
                  <a:pt x="1282399" y="41843"/>
                </a:lnTo>
                <a:lnTo>
                  <a:pt x="1313763" y="48364"/>
                </a:lnTo>
                <a:lnTo>
                  <a:pt x="1346286" y="55836"/>
                </a:lnTo>
                <a:lnTo>
                  <a:pt x="1370657" y="62594"/>
                </a:lnTo>
                <a:lnTo>
                  <a:pt x="1395853" y="75466"/>
                </a:lnTo>
                <a:lnTo>
                  <a:pt x="1408243" y="78452"/>
                </a:lnTo>
                <a:lnTo>
                  <a:pt x="1410316" y="80082"/>
                </a:lnTo>
                <a:lnTo>
                  <a:pt x="1414463" y="85725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Shape-18"/>
          <p:cNvSpPr/>
          <p:nvPr/>
        </p:nvSpPr>
        <p:spPr>
          <a:xfrm>
            <a:off x="521501" y="4150520"/>
            <a:ext cx="907250" cy="92869"/>
          </a:xfrm>
          <a:custGeom>
            <a:avLst/>
            <a:gdLst/>
            <a:ahLst/>
            <a:cxnLst/>
            <a:rect l="0" t="0" r="0" b="0"/>
            <a:pathLst>
              <a:path w="907250" h="92869">
                <a:moveTo>
                  <a:pt x="7137" y="7143"/>
                </a:moveTo>
                <a:lnTo>
                  <a:pt x="7137" y="3350"/>
                </a:lnTo>
                <a:lnTo>
                  <a:pt x="6343" y="2233"/>
                </a:lnTo>
                <a:lnTo>
                  <a:pt x="5020" y="1488"/>
                </a:lnTo>
                <a:lnTo>
                  <a:pt x="0" y="1"/>
                </a:lnTo>
                <a:lnTo>
                  <a:pt x="3787" y="0"/>
                </a:lnTo>
                <a:lnTo>
                  <a:pt x="4904" y="793"/>
                </a:lnTo>
                <a:lnTo>
                  <a:pt x="5648" y="2116"/>
                </a:lnTo>
                <a:lnTo>
                  <a:pt x="6144" y="3791"/>
                </a:lnTo>
                <a:lnTo>
                  <a:pt x="8062" y="4909"/>
                </a:lnTo>
                <a:lnTo>
                  <a:pt x="23143" y="6848"/>
                </a:lnTo>
                <a:lnTo>
                  <a:pt x="53765" y="7131"/>
                </a:lnTo>
                <a:lnTo>
                  <a:pt x="87538" y="9258"/>
                </a:lnTo>
                <a:lnTo>
                  <a:pt x="100814" y="11258"/>
                </a:lnTo>
                <a:lnTo>
                  <a:pt x="130857" y="8190"/>
                </a:lnTo>
                <a:lnTo>
                  <a:pt x="157830" y="7453"/>
                </a:lnTo>
                <a:lnTo>
                  <a:pt x="185930" y="7234"/>
                </a:lnTo>
                <a:lnTo>
                  <a:pt x="214364" y="7170"/>
                </a:lnTo>
                <a:lnTo>
                  <a:pt x="242898" y="9267"/>
                </a:lnTo>
                <a:lnTo>
                  <a:pt x="273577" y="12799"/>
                </a:lnTo>
                <a:lnTo>
                  <a:pt x="307803" y="13846"/>
                </a:lnTo>
                <a:lnTo>
                  <a:pt x="343079" y="14156"/>
                </a:lnTo>
                <a:lnTo>
                  <a:pt x="376550" y="16364"/>
                </a:lnTo>
                <a:lnTo>
                  <a:pt x="408692" y="19929"/>
                </a:lnTo>
                <a:lnTo>
                  <a:pt x="443351" y="23102"/>
                </a:lnTo>
                <a:lnTo>
                  <a:pt x="478756" y="26953"/>
                </a:lnTo>
                <a:lnTo>
                  <a:pt x="512265" y="30210"/>
                </a:lnTo>
                <a:lnTo>
                  <a:pt x="544419" y="36202"/>
                </a:lnTo>
                <a:lnTo>
                  <a:pt x="579081" y="43005"/>
                </a:lnTo>
                <a:lnTo>
                  <a:pt x="612370" y="47931"/>
                </a:lnTo>
                <a:lnTo>
                  <a:pt x="644459" y="51507"/>
                </a:lnTo>
                <a:lnTo>
                  <a:pt x="676985" y="57594"/>
                </a:lnTo>
                <a:lnTo>
                  <a:pt x="706731" y="64424"/>
                </a:lnTo>
                <a:lnTo>
                  <a:pt x="741434" y="73844"/>
                </a:lnTo>
                <a:lnTo>
                  <a:pt x="767719" y="80969"/>
                </a:lnTo>
                <a:lnTo>
                  <a:pt x="803201" y="84315"/>
                </a:lnTo>
                <a:lnTo>
                  <a:pt x="835044" y="90355"/>
                </a:lnTo>
                <a:lnTo>
                  <a:pt x="865383" y="92537"/>
                </a:lnTo>
                <a:lnTo>
                  <a:pt x="899614" y="92862"/>
                </a:lnTo>
                <a:lnTo>
                  <a:pt x="907249" y="9286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Shape-19"/>
          <p:cNvSpPr/>
          <p:nvPr/>
        </p:nvSpPr>
        <p:spPr>
          <a:xfrm>
            <a:off x="4500563" y="3429000"/>
            <a:ext cx="3443288" cy="71439"/>
          </a:xfrm>
          <a:custGeom>
            <a:avLst/>
            <a:gdLst/>
            <a:ahLst/>
            <a:cxnLst/>
            <a:rect l="0" t="0" r="0" b="0"/>
            <a:pathLst>
              <a:path w="3443288" h="71439">
                <a:moveTo>
                  <a:pt x="0" y="42863"/>
                </a:moveTo>
                <a:lnTo>
                  <a:pt x="0" y="46655"/>
                </a:lnTo>
                <a:lnTo>
                  <a:pt x="1587" y="47772"/>
                </a:lnTo>
                <a:lnTo>
                  <a:pt x="16093" y="49712"/>
                </a:lnTo>
                <a:lnTo>
                  <a:pt x="39007" y="50783"/>
                </a:lnTo>
                <a:lnTo>
                  <a:pt x="66754" y="56486"/>
                </a:lnTo>
                <a:lnTo>
                  <a:pt x="100166" y="57092"/>
                </a:lnTo>
                <a:lnTo>
                  <a:pt x="133497" y="57142"/>
                </a:lnTo>
                <a:lnTo>
                  <a:pt x="168774" y="57148"/>
                </a:lnTo>
                <a:lnTo>
                  <a:pt x="201613" y="57150"/>
                </a:lnTo>
                <a:lnTo>
                  <a:pt x="229070" y="55033"/>
                </a:lnTo>
                <a:lnTo>
                  <a:pt x="259431" y="51496"/>
                </a:lnTo>
                <a:lnTo>
                  <a:pt x="291445" y="50448"/>
                </a:lnTo>
                <a:lnTo>
                  <a:pt x="323156" y="50137"/>
                </a:lnTo>
                <a:lnTo>
                  <a:pt x="357687" y="50045"/>
                </a:lnTo>
                <a:lnTo>
                  <a:pt x="393054" y="47901"/>
                </a:lnTo>
                <a:lnTo>
                  <a:pt x="417578" y="45102"/>
                </a:lnTo>
                <a:lnTo>
                  <a:pt x="444353" y="43858"/>
                </a:lnTo>
                <a:lnTo>
                  <a:pt x="470011" y="41188"/>
                </a:lnTo>
                <a:lnTo>
                  <a:pt x="495437" y="38150"/>
                </a:lnTo>
                <a:lnTo>
                  <a:pt x="522613" y="36799"/>
                </a:lnTo>
                <a:lnTo>
                  <a:pt x="550566" y="36199"/>
                </a:lnTo>
                <a:lnTo>
                  <a:pt x="578864" y="35932"/>
                </a:lnTo>
                <a:lnTo>
                  <a:pt x="607317" y="35813"/>
                </a:lnTo>
                <a:lnTo>
                  <a:pt x="635837" y="35761"/>
                </a:lnTo>
                <a:lnTo>
                  <a:pt x="664388" y="34944"/>
                </a:lnTo>
                <a:lnTo>
                  <a:pt x="692952" y="31934"/>
                </a:lnTo>
                <a:lnTo>
                  <a:pt x="721522" y="30068"/>
                </a:lnTo>
                <a:lnTo>
                  <a:pt x="750889" y="29239"/>
                </a:lnTo>
                <a:lnTo>
                  <a:pt x="782461" y="28870"/>
                </a:lnTo>
                <a:lnTo>
                  <a:pt x="815014" y="28706"/>
                </a:lnTo>
                <a:lnTo>
                  <a:pt x="847209" y="28633"/>
                </a:lnTo>
                <a:lnTo>
                  <a:pt x="877394" y="28601"/>
                </a:lnTo>
                <a:lnTo>
                  <a:pt x="906684" y="28587"/>
                </a:lnTo>
                <a:lnTo>
                  <a:pt x="936370" y="29374"/>
                </a:lnTo>
                <a:lnTo>
                  <a:pt x="968085" y="32369"/>
                </a:lnTo>
                <a:lnTo>
                  <a:pt x="998584" y="34230"/>
                </a:lnTo>
                <a:lnTo>
                  <a:pt x="1028809" y="35057"/>
                </a:lnTo>
                <a:lnTo>
                  <a:pt x="1060763" y="35425"/>
                </a:lnTo>
                <a:lnTo>
                  <a:pt x="1091369" y="35588"/>
                </a:lnTo>
                <a:lnTo>
                  <a:pt x="1121640" y="35661"/>
                </a:lnTo>
                <a:lnTo>
                  <a:pt x="1153614" y="35693"/>
                </a:lnTo>
                <a:lnTo>
                  <a:pt x="1184230" y="35707"/>
                </a:lnTo>
                <a:lnTo>
                  <a:pt x="1214506" y="35713"/>
                </a:lnTo>
                <a:lnTo>
                  <a:pt x="1246482" y="35716"/>
                </a:lnTo>
                <a:lnTo>
                  <a:pt x="1277098" y="35718"/>
                </a:lnTo>
                <a:lnTo>
                  <a:pt x="1306580" y="35718"/>
                </a:lnTo>
                <a:lnTo>
                  <a:pt x="1335558" y="35718"/>
                </a:lnTo>
                <a:lnTo>
                  <a:pt x="1366429" y="35719"/>
                </a:lnTo>
                <a:lnTo>
                  <a:pt x="1397876" y="35719"/>
                </a:lnTo>
                <a:lnTo>
                  <a:pt x="1427728" y="35719"/>
                </a:lnTo>
                <a:lnTo>
                  <a:pt x="1456870" y="33602"/>
                </a:lnTo>
                <a:lnTo>
                  <a:pt x="1486491" y="30809"/>
                </a:lnTo>
                <a:lnTo>
                  <a:pt x="1518177" y="29568"/>
                </a:lnTo>
                <a:lnTo>
                  <a:pt x="1548664" y="29016"/>
                </a:lnTo>
                <a:lnTo>
                  <a:pt x="1578088" y="28771"/>
                </a:lnTo>
                <a:lnTo>
                  <a:pt x="1607041" y="28662"/>
                </a:lnTo>
                <a:lnTo>
                  <a:pt x="1637901" y="28614"/>
                </a:lnTo>
                <a:lnTo>
                  <a:pt x="1669343" y="27799"/>
                </a:lnTo>
                <a:lnTo>
                  <a:pt x="1699192" y="24790"/>
                </a:lnTo>
                <a:lnTo>
                  <a:pt x="1728334" y="22924"/>
                </a:lnTo>
                <a:lnTo>
                  <a:pt x="1757161" y="22095"/>
                </a:lnTo>
                <a:lnTo>
                  <a:pt x="1785847" y="21726"/>
                </a:lnTo>
                <a:lnTo>
                  <a:pt x="1814472" y="21562"/>
                </a:lnTo>
                <a:lnTo>
                  <a:pt x="1843863" y="20696"/>
                </a:lnTo>
                <a:lnTo>
                  <a:pt x="1875447" y="17665"/>
                </a:lnTo>
                <a:lnTo>
                  <a:pt x="1905888" y="15789"/>
                </a:lnTo>
                <a:lnTo>
                  <a:pt x="1935292" y="14161"/>
                </a:lnTo>
                <a:lnTo>
                  <a:pt x="1964236" y="10792"/>
                </a:lnTo>
                <a:lnTo>
                  <a:pt x="1995091" y="8765"/>
                </a:lnTo>
                <a:lnTo>
                  <a:pt x="2026532" y="7864"/>
                </a:lnTo>
                <a:lnTo>
                  <a:pt x="2056380" y="7464"/>
                </a:lnTo>
                <a:lnTo>
                  <a:pt x="2085522" y="7286"/>
                </a:lnTo>
                <a:lnTo>
                  <a:pt x="2114348" y="6413"/>
                </a:lnTo>
                <a:lnTo>
                  <a:pt x="2143035" y="3380"/>
                </a:lnTo>
                <a:lnTo>
                  <a:pt x="2171660" y="1502"/>
                </a:lnTo>
                <a:lnTo>
                  <a:pt x="2200257" y="667"/>
                </a:lnTo>
                <a:lnTo>
                  <a:pt x="2228842" y="296"/>
                </a:lnTo>
                <a:lnTo>
                  <a:pt x="2257421" y="132"/>
                </a:lnTo>
                <a:lnTo>
                  <a:pt x="2285998" y="59"/>
                </a:lnTo>
                <a:lnTo>
                  <a:pt x="2314574" y="26"/>
                </a:lnTo>
                <a:lnTo>
                  <a:pt x="2343150" y="12"/>
                </a:lnTo>
                <a:lnTo>
                  <a:pt x="2371725" y="5"/>
                </a:lnTo>
                <a:lnTo>
                  <a:pt x="2400300" y="2"/>
                </a:lnTo>
                <a:lnTo>
                  <a:pt x="2428875" y="1"/>
                </a:lnTo>
                <a:lnTo>
                  <a:pt x="2456656" y="1"/>
                </a:lnTo>
                <a:lnTo>
                  <a:pt x="2482232" y="0"/>
                </a:lnTo>
                <a:lnTo>
                  <a:pt x="2508945" y="0"/>
                </a:lnTo>
                <a:lnTo>
                  <a:pt x="2536693" y="0"/>
                </a:lnTo>
                <a:lnTo>
                  <a:pt x="2564900" y="0"/>
                </a:lnTo>
                <a:lnTo>
                  <a:pt x="2591195" y="0"/>
                </a:lnTo>
                <a:lnTo>
                  <a:pt x="2616111" y="0"/>
                </a:lnTo>
                <a:lnTo>
                  <a:pt x="2640414" y="0"/>
                </a:lnTo>
                <a:lnTo>
                  <a:pt x="2664444" y="0"/>
                </a:lnTo>
                <a:lnTo>
                  <a:pt x="2689147" y="794"/>
                </a:lnTo>
                <a:lnTo>
                  <a:pt x="2716001" y="3792"/>
                </a:lnTo>
                <a:lnTo>
                  <a:pt x="2741695" y="5654"/>
                </a:lnTo>
                <a:lnTo>
                  <a:pt x="2766344" y="6482"/>
                </a:lnTo>
                <a:lnTo>
                  <a:pt x="2790528" y="6850"/>
                </a:lnTo>
                <a:lnTo>
                  <a:pt x="2814505" y="7013"/>
                </a:lnTo>
                <a:lnTo>
                  <a:pt x="2838391" y="7879"/>
                </a:lnTo>
                <a:lnTo>
                  <a:pt x="2862236" y="10910"/>
                </a:lnTo>
                <a:lnTo>
                  <a:pt x="2888180" y="14903"/>
                </a:lnTo>
                <a:lnTo>
                  <a:pt x="2914791" y="18530"/>
                </a:lnTo>
                <a:lnTo>
                  <a:pt x="2939848" y="20142"/>
                </a:lnTo>
                <a:lnTo>
                  <a:pt x="2972475" y="24842"/>
                </a:lnTo>
                <a:lnTo>
                  <a:pt x="3006042" y="27469"/>
                </a:lnTo>
                <a:lnTo>
                  <a:pt x="3041124" y="32040"/>
                </a:lnTo>
                <a:lnTo>
                  <a:pt x="3072862" y="34629"/>
                </a:lnTo>
                <a:lnTo>
                  <a:pt x="3106166" y="39188"/>
                </a:lnTo>
                <a:lnTo>
                  <a:pt x="3137377" y="41773"/>
                </a:lnTo>
                <a:lnTo>
                  <a:pt x="3172252" y="47557"/>
                </a:lnTo>
                <a:lnTo>
                  <a:pt x="3202731" y="50074"/>
                </a:lnTo>
                <a:lnTo>
                  <a:pt x="3237284" y="55517"/>
                </a:lnTo>
                <a:lnTo>
                  <a:pt x="3270656" y="56828"/>
                </a:lnTo>
                <a:lnTo>
                  <a:pt x="3300179" y="61996"/>
                </a:lnTo>
                <a:lnTo>
                  <a:pt x="3328940" y="63840"/>
                </a:lnTo>
                <a:lnTo>
                  <a:pt x="3364075" y="64254"/>
                </a:lnTo>
                <a:lnTo>
                  <a:pt x="3398007" y="64291"/>
                </a:lnTo>
                <a:lnTo>
                  <a:pt x="3426471" y="64294"/>
                </a:lnTo>
                <a:lnTo>
                  <a:pt x="3443287" y="7143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SMARTInkShape-Group18"/>
          <p:cNvGrpSpPr/>
          <p:nvPr/>
        </p:nvGrpSpPr>
        <p:grpSpPr>
          <a:xfrm>
            <a:off x="1678781" y="4114800"/>
            <a:ext cx="5172051" cy="107157"/>
            <a:chOff x="1678781" y="4114800"/>
            <a:chExt cx="5172051" cy="107157"/>
          </a:xfrm>
        </p:grpSpPr>
        <p:sp>
          <p:nvSpPr>
            <p:cNvPr id="23" name="SMARTInkShape-20"/>
            <p:cNvSpPr/>
            <p:nvPr/>
          </p:nvSpPr>
          <p:spPr>
            <a:xfrm>
              <a:off x="1678781" y="4171950"/>
              <a:ext cx="942976" cy="28576"/>
            </a:xfrm>
            <a:custGeom>
              <a:avLst/>
              <a:gdLst/>
              <a:ahLst/>
              <a:cxnLst/>
              <a:rect l="0" t="0" r="0" b="0"/>
              <a:pathLst>
                <a:path w="942976" h="28576">
                  <a:moveTo>
                    <a:pt x="0" y="7144"/>
                  </a:moveTo>
                  <a:lnTo>
                    <a:pt x="16793" y="7144"/>
                  </a:lnTo>
                  <a:lnTo>
                    <a:pt x="21487" y="5027"/>
                  </a:lnTo>
                  <a:lnTo>
                    <a:pt x="26218" y="2234"/>
                  </a:lnTo>
                  <a:lnTo>
                    <a:pt x="30967" y="993"/>
                  </a:lnTo>
                  <a:lnTo>
                    <a:pt x="46981" y="4312"/>
                  </a:lnTo>
                  <a:lnTo>
                    <a:pt x="64720" y="2424"/>
                  </a:lnTo>
                  <a:lnTo>
                    <a:pt x="99988" y="6625"/>
                  </a:lnTo>
                  <a:lnTo>
                    <a:pt x="133474" y="7076"/>
                  </a:lnTo>
                  <a:lnTo>
                    <a:pt x="164654" y="7131"/>
                  </a:lnTo>
                  <a:lnTo>
                    <a:pt x="191309" y="6346"/>
                  </a:lnTo>
                  <a:lnTo>
                    <a:pt x="219315" y="2233"/>
                  </a:lnTo>
                  <a:lnTo>
                    <a:pt x="247721" y="662"/>
                  </a:lnTo>
                  <a:lnTo>
                    <a:pt x="277040" y="196"/>
                  </a:lnTo>
                  <a:lnTo>
                    <a:pt x="309716" y="58"/>
                  </a:lnTo>
                  <a:lnTo>
                    <a:pt x="340653" y="17"/>
                  </a:lnTo>
                  <a:lnTo>
                    <a:pt x="373808" y="5"/>
                  </a:lnTo>
                  <a:lnTo>
                    <a:pt x="404887" y="2"/>
                  </a:lnTo>
                  <a:lnTo>
                    <a:pt x="438084" y="1"/>
                  </a:lnTo>
                  <a:lnTo>
                    <a:pt x="469175" y="0"/>
                  </a:lnTo>
                  <a:lnTo>
                    <a:pt x="502376" y="0"/>
                  </a:lnTo>
                  <a:lnTo>
                    <a:pt x="533468" y="0"/>
                  </a:lnTo>
                  <a:lnTo>
                    <a:pt x="567463" y="0"/>
                  </a:lnTo>
                  <a:lnTo>
                    <a:pt x="601878" y="0"/>
                  </a:lnTo>
                  <a:lnTo>
                    <a:pt x="633329" y="794"/>
                  </a:lnTo>
                  <a:lnTo>
                    <a:pt x="666637" y="4909"/>
                  </a:lnTo>
                  <a:lnTo>
                    <a:pt x="696968" y="6482"/>
                  </a:lnTo>
                  <a:lnTo>
                    <a:pt x="726063" y="7741"/>
                  </a:lnTo>
                  <a:lnTo>
                    <a:pt x="754792" y="11995"/>
                  </a:lnTo>
                  <a:lnTo>
                    <a:pt x="782618" y="13608"/>
                  </a:lnTo>
                  <a:lnTo>
                    <a:pt x="813757" y="16270"/>
                  </a:lnTo>
                  <a:lnTo>
                    <a:pt x="842838" y="20412"/>
                  </a:lnTo>
                  <a:lnTo>
                    <a:pt x="876548" y="26951"/>
                  </a:lnTo>
                  <a:lnTo>
                    <a:pt x="911894" y="28480"/>
                  </a:lnTo>
                  <a:lnTo>
                    <a:pt x="942975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1"/>
            <p:cNvSpPr/>
            <p:nvPr/>
          </p:nvSpPr>
          <p:spPr>
            <a:xfrm>
              <a:off x="2986088" y="4165799"/>
              <a:ext cx="1178719" cy="56158"/>
            </a:xfrm>
            <a:custGeom>
              <a:avLst/>
              <a:gdLst/>
              <a:ahLst/>
              <a:cxnLst/>
              <a:rect l="0" t="0" r="0" b="0"/>
              <a:pathLst>
                <a:path w="1178719" h="56158">
                  <a:moveTo>
                    <a:pt x="0" y="6151"/>
                  </a:moveTo>
                  <a:lnTo>
                    <a:pt x="31921" y="6151"/>
                  </a:lnTo>
                  <a:lnTo>
                    <a:pt x="45529" y="5357"/>
                  </a:lnTo>
                  <a:lnTo>
                    <a:pt x="72886" y="0"/>
                  </a:lnTo>
                  <a:lnTo>
                    <a:pt x="108276" y="5245"/>
                  </a:lnTo>
                  <a:lnTo>
                    <a:pt x="136746" y="5972"/>
                  </a:lnTo>
                  <a:lnTo>
                    <a:pt x="170004" y="6116"/>
                  </a:lnTo>
                  <a:lnTo>
                    <a:pt x="196686" y="6141"/>
                  </a:lnTo>
                  <a:lnTo>
                    <a:pt x="227610" y="6148"/>
                  </a:lnTo>
                  <a:lnTo>
                    <a:pt x="256881" y="6150"/>
                  </a:lnTo>
                  <a:lnTo>
                    <a:pt x="285663" y="6151"/>
                  </a:lnTo>
                  <a:lnTo>
                    <a:pt x="314299" y="8268"/>
                  </a:lnTo>
                  <a:lnTo>
                    <a:pt x="345009" y="11805"/>
                  </a:lnTo>
                  <a:lnTo>
                    <a:pt x="377126" y="12853"/>
                  </a:lnTo>
                  <a:lnTo>
                    <a:pt x="408868" y="13164"/>
                  </a:lnTo>
                  <a:lnTo>
                    <a:pt x="443408" y="13256"/>
                  </a:lnTo>
                  <a:lnTo>
                    <a:pt x="478778" y="15400"/>
                  </a:lnTo>
                  <a:lnTo>
                    <a:pt x="503302" y="18199"/>
                  </a:lnTo>
                  <a:lnTo>
                    <a:pt x="530077" y="19443"/>
                  </a:lnTo>
                  <a:lnTo>
                    <a:pt x="555735" y="19996"/>
                  </a:lnTo>
                  <a:lnTo>
                    <a:pt x="580368" y="21036"/>
                  </a:lnTo>
                  <a:lnTo>
                    <a:pt x="604545" y="24144"/>
                  </a:lnTo>
                  <a:lnTo>
                    <a:pt x="628520" y="26054"/>
                  </a:lnTo>
                  <a:lnTo>
                    <a:pt x="652404" y="26903"/>
                  </a:lnTo>
                  <a:lnTo>
                    <a:pt x="676249" y="27281"/>
                  </a:lnTo>
                  <a:lnTo>
                    <a:pt x="702192" y="29565"/>
                  </a:lnTo>
                  <a:lnTo>
                    <a:pt x="728804" y="32432"/>
                  </a:lnTo>
                  <a:lnTo>
                    <a:pt x="753860" y="33706"/>
                  </a:lnTo>
                  <a:lnTo>
                    <a:pt x="778226" y="36389"/>
                  </a:lnTo>
                  <a:lnTo>
                    <a:pt x="802284" y="39434"/>
                  </a:lnTo>
                  <a:lnTo>
                    <a:pt x="837348" y="41148"/>
                  </a:lnTo>
                  <a:lnTo>
                    <a:pt x="868991" y="42450"/>
                  </a:lnTo>
                  <a:lnTo>
                    <a:pt x="902356" y="46716"/>
                  </a:lnTo>
                  <a:lnTo>
                    <a:pt x="933497" y="49127"/>
                  </a:lnTo>
                  <a:lnTo>
                    <a:pt x="965919" y="53721"/>
                  </a:lnTo>
                  <a:lnTo>
                    <a:pt x="1001129" y="55676"/>
                  </a:lnTo>
                  <a:lnTo>
                    <a:pt x="1028997" y="56015"/>
                  </a:lnTo>
                  <a:lnTo>
                    <a:pt x="1063066" y="56129"/>
                  </a:lnTo>
                  <a:lnTo>
                    <a:pt x="1094305" y="56154"/>
                  </a:lnTo>
                  <a:lnTo>
                    <a:pt x="1128200" y="56157"/>
                  </a:lnTo>
                  <a:lnTo>
                    <a:pt x="1152076" y="56157"/>
                  </a:lnTo>
                  <a:lnTo>
                    <a:pt x="1157088" y="54041"/>
                  </a:lnTo>
                  <a:lnTo>
                    <a:pt x="1164001" y="49308"/>
                  </a:lnTo>
                  <a:lnTo>
                    <a:pt x="1168096" y="49101"/>
                  </a:lnTo>
                  <a:lnTo>
                    <a:pt x="1169255" y="48278"/>
                  </a:lnTo>
                  <a:lnTo>
                    <a:pt x="1170028" y="46936"/>
                  </a:lnTo>
                  <a:lnTo>
                    <a:pt x="1170544" y="45247"/>
                  </a:lnTo>
                  <a:lnTo>
                    <a:pt x="1171681" y="44122"/>
                  </a:lnTo>
                  <a:lnTo>
                    <a:pt x="1175061" y="42870"/>
                  </a:lnTo>
                  <a:lnTo>
                    <a:pt x="1176280" y="41743"/>
                  </a:lnTo>
                  <a:lnTo>
                    <a:pt x="1178718" y="347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2"/>
            <p:cNvSpPr/>
            <p:nvPr/>
          </p:nvSpPr>
          <p:spPr>
            <a:xfrm>
              <a:off x="4429125" y="4114800"/>
              <a:ext cx="2421707" cy="78452"/>
            </a:xfrm>
            <a:custGeom>
              <a:avLst/>
              <a:gdLst/>
              <a:ahLst/>
              <a:cxnLst/>
              <a:rect l="0" t="0" r="0" b="0"/>
              <a:pathLst>
                <a:path w="2421707" h="78452">
                  <a:moveTo>
                    <a:pt x="0" y="28575"/>
                  </a:moveTo>
                  <a:lnTo>
                    <a:pt x="34553" y="28575"/>
                  </a:lnTo>
                  <a:lnTo>
                    <a:pt x="68170" y="28575"/>
                  </a:lnTo>
                  <a:lnTo>
                    <a:pt x="100523" y="30692"/>
                  </a:lnTo>
                  <a:lnTo>
                    <a:pt x="132481" y="38518"/>
                  </a:lnTo>
                  <a:lnTo>
                    <a:pt x="159992" y="41575"/>
                  </a:lnTo>
                  <a:lnTo>
                    <a:pt x="192823" y="43402"/>
                  </a:lnTo>
                  <a:lnTo>
                    <a:pt x="220557" y="47697"/>
                  </a:lnTo>
                  <a:lnTo>
                    <a:pt x="252763" y="50116"/>
                  </a:lnTo>
                  <a:lnTo>
                    <a:pt x="283561" y="54713"/>
                  </a:lnTo>
                  <a:lnTo>
                    <a:pt x="316675" y="57222"/>
                  </a:lnTo>
                  <a:lnTo>
                    <a:pt x="347741" y="61845"/>
                  </a:lnTo>
                  <a:lnTo>
                    <a:pt x="381729" y="63569"/>
                  </a:lnTo>
                  <a:lnTo>
                    <a:pt x="405137" y="63971"/>
                  </a:lnTo>
                  <a:lnTo>
                    <a:pt x="430886" y="66267"/>
                  </a:lnTo>
                  <a:lnTo>
                    <a:pt x="457411" y="69140"/>
                  </a:lnTo>
                  <a:lnTo>
                    <a:pt x="482429" y="70416"/>
                  </a:lnTo>
                  <a:lnTo>
                    <a:pt x="506778" y="70984"/>
                  </a:lnTo>
                  <a:lnTo>
                    <a:pt x="530828" y="71236"/>
                  </a:lnTo>
                  <a:lnTo>
                    <a:pt x="554746" y="71348"/>
                  </a:lnTo>
                  <a:lnTo>
                    <a:pt x="580723" y="71398"/>
                  </a:lnTo>
                  <a:lnTo>
                    <a:pt x="607349" y="71420"/>
                  </a:lnTo>
                  <a:lnTo>
                    <a:pt x="632412" y="71429"/>
                  </a:lnTo>
                  <a:lnTo>
                    <a:pt x="658897" y="71434"/>
                  </a:lnTo>
                  <a:lnTo>
                    <a:pt x="685750" y="71436"/>
                  </a:lnTo>
                  <a:lnTo>
                    <a:pt x="710913" y="71437"/>
                  </a:lnTo>
                  <a:lnTo>
                    <a:pt x="737443" y="71437"/>
                  </a:lnTo>
                  <a:lnTo>
                    <a:pt x="765108" y="72231"/>
                  </a:lnTo>
                  <a:lnTo>
                    <a:pt x="793279" y="75230"/>
                  </a:lnTo>
                  <a:lnTo>
                    <a:pt x="819558" y="77092"/>
                  </a:lnTo>
                  <a:lnTo>
                    <a:pt x="845261" y="77919"/>
                  </a:lnTo>
                  <a:lnTo>
                    <a:pt x="872559" y="78287"/>
                  </a:lnTo>
                  <a:lnTo>
                    <a:pt x="900567" y="78451"/>
                  </a:lnTo>
                  <a:lnTo>
                    <a:pt x="928889" y="77729"/>
                  </a:lnTo>
                  <a:lnTo>
                    <a:pt x="957352" y="74763"/>
                  </a:lnTo>
                  <a:lnTo>
                    <a:pt x="987994" y="72916"/>
                  </a:lnTo>
                  <a:lnTo>
                    <a:pt x="1018546" y="72094"/>
                  </a:lnTo>
                  <a:lnTo>
                    <a:pt x="1045354" y="71729"/>
                  </a:lnTo>
                  <a:lnTo>
                    <a:pt x="1072614" y="71567"/>
                  </a:lnTo>
                  <a:lnTo>
                    <a:pt x="1100605" y="71495"/>
                  </a:lnTo>
                  <a:lnTo>
                    <a:pt x="1128920" y="71463"/>
                  </a:lnTo>
                  <a:lnTo>
                    <a:pt x="1157380" y="71449"/>
                  </a:lnTo>
                  <a:lnTo>
                    <a:pt x="1186697" y="71443"/>
                  </a:lnTo>
                  <a:lnTo>
                    <a:pt x="1218248" y="71440"/>
                  </a:lnTo>
                  <a:lnTo>
                    <a:pt x="1248675" y="71439"/>
                  </a:lnTo>
                  <a:lnTo>
                    <a:pt x="1278073" y="71438"/>
                  </a:lnTo>
                  <a:lnTo>
                    <a:pt x="1307014" y="71438"/>
                  </a:lnTo>
                  <a:lnTo>
                    <a:pt x="1335752" y="71438"/>
                  </a:lnTo>
                  <a:lnTo>
                    <a:pt x="1364399" y="71438"/>
                  </a:lnTo>
                  <a:lnTo>
                    <a:pt x="1393006" y="71438"/>
                  </a:lnTo>
                  <a:lnTo>
                    <a:pt x="1421595" y="71438"/>
                  </a:lnTo>
                  <a:lnTo>
                    <a:pt x="1450176" y="71438"/>
                  </a:lnTo>
                  <a:lnTo>
                    <a:pt x="1478754" y="71438"/>
                  </a:lnTo>
                  <a:lnTo>
                    <a:pt x="1507330" y="71438"/>
                  </a:lnTo>
                  <a:lnTo>
                    <a:pt x="1535905" y="71438"/>
                  </a:lnTo>
                  <a:lnTo>
                    <a:pt x="1564481" y="71438"/>
                  </a:lnTo>
                  <a:lnTo>
                    <a:pt x="1593056" y="69321"/>
                  </a:lnTo>
                  <a:lnTo>
                    <a:pt x="1620838" y="67322"/>
                  </a:lnTo>
                  <a:lnTo>
                    <a:pt x="1646414" y="69079"/>
                  </a:lnTo>
                  <a:lnTo>
                    <a:pt x="1673127" y="70390"/>
                  </a:lnTo>
                  <a:lnTo>
                    <a:pt x="1700874" y="70972"/>
                  </a:lnTo>
                  <a:lnTo>
                    <a:pt x="1729082" y="71231"/>
                  </a:lnTo>
                  <a:lnTo>
                    <a:pt x="1755377" y="71346"/>
                  </a:lnTo>
                  <a:lnTo>
                    <a:pt x="1781086" y="71397"/>
                  </a:lnTo>
                  <a:lnTo>
                    <a:pt x="1808387" y="71420"/>
                  </a:lnTo>
                  <a:lnTo>
                    <a:pt x="1834280" y="71429"/>
                  </a:lnTo>
                  <a:lnTo>
                    <a:pt x="1859811" y="71434"/>
                  </a:lnTo>
                  <a:lnTo>
                    <a:pt x="1887032" y="71436"/>
                  </a:lnTo>
                  <a:lnTo>
                    <a:pt x="1912889" y="71437"/>
                  </a:lnTo>
                  <a:lnTo>
                    <a:pt x="1937611" y="71437"/>
                  </a:lnTo>
                  <a:lnTo>
                    <a:pt x="1961827" y="71437"/>
                  </a:lnTo>
                  <a:lnTo>
                    <a:pt x="1985819" y="71438"/>
                  </a:lnTo>
                  <a:lnTo>
                    <a:pt x="2009711" y="70644"/>
                  </a:lnTo>
                  <a:lnTo>
                    <a:pt x="2033559" y="67645"/>
                  </a:lnTo>
                  <a:lnTo>
                    <a:pt x="2057387" y="65783"/>
                  </a:lnTo>
                  <a:lnTo>
                    <a:pt x="2090998" y="62618"/>
                  </a:lnTo>
                  <a:lnTo>
                    <a:pt x="2121065" y="58770"/>
                  </a:lnTo>
                  <a:lnTo>
                    <a:pt x="2150083" y="55513"/>
                  </a:lnTo>
                  <a:lnTo>
                    <a:pt x="2184540" y="51094"/>
                  </a:lnTo>
                  <a:lnTo>
                    <a:pt x="2219186" y="49427"/>
                  </a:lnTo>
                  <a:lnTo>
                    <a:pt x="2249784" y="44395"/>
                  </a:lnTo>
                  <a:lnTo>
                    <a:pt x="2278758" y="39373"/>
                  </a:lnTo>
                  <a:lnTo>
                    <a:pt x="2311767" y="29889"/>
                  </a:lnTo>
                  <a:lnTo>
                    <a:pt x="2345506" y="22170"/>
                  </a:lnTo>
                  <a:lnTo>
                    <a:pt x="2359811" y="20856"/>
                  </a:lnTo>
                  <a:lnTo>
                    <a:pt x="2385385" y="14742"/>
                  </a:lnTo>
                  <a:lnTo>
                    <a:pt x="2395413" y="14377"/>
                  </a:lnTo>
                  <a:lnTo>
                    <a:pt x="2400245" y="12210"/>
                  </a:lnTo>
                  <a:lnTo>
                    <a:pt x="2406022" y="8144"/>
                  </a:lnTo>
                  <a:lnTo>
                    <a:pt x="2410814" y="7440"/>
                  </a:lnTo>
                  <a:lnTo>
                    <a:pt x="2412072" y="6548"/>
                  </a:lnTo>
                  <a:lnTo>
                    <a:pt x="2412911" y="5159"/>
                  </a:lnTo>
                  <a:lnTo>
                    <a:pt x="2414489" y="302"/>
                  </a:lnTo>
                  <a:lnTo>
                    <a:pt x="2421706" y="1"/>
                  </a:lnTo>
                  <a:lnTo>
                    <a:pt x="2417931" y="0"/>
                  </a:lnTo>
                  <a:lnTo>
                    <a:pt x="2416817" y="794"/>
                  </a:lnTo>
                  <a:lnTo>
                    <a:pt x="2416073" y="2117"/>
                  </a:lnTo>
                  <a:lnTo>
                    <a:pt x="2414588" y="71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SMARTInkShape-Group19"/>
          <p:cNvGrpSpPr/>
          <p:nvPr/>
        </p:nvGrpSpPr>
        <p:grpSpPr>
          <a:xfrm>
            <a:off x="1807369" y="4323502"/>
            <a:ext cx="2406998" cy="298505"/>
            <a:chOff x="1807369" y="4323502"/>
            <a:chExt cx="2406998" cy="298505"/>
          </a:xfrm>
        </p:grpSpPr>
        <p:sp>
          <p:nvSpPr>
            <p:cNvPr id="27" name="SMARTInkShape-23"/>
            <p:cNvSpPr/>
            <p:nvPr/>
          </p:nvSpPr>
          <p:spPr>
            <a:xfrm>
              <a:off x="1978878" y="4350544"/>
              <a:ext cx="14229" cy="257176"/>
            </a:xfrm>
            <a:custGeom>
              <a:avLst/>
              <a:gdLst/>
              <a:ahLst/>
              <a:cxnLst/>
              <a:rect l="0" t="0" r="0" b="0"/>
              <a:pathLst>
                <a:path w="14229" h="257176">
                  <a:moveTo>
                    <a:pt x="14228" y="0"/>
                  </a:moveTo>
                  <a:lnTo>
                    <a:pt x="14228" y="33871"/>
                  </a:lnTo>
                  <a:lnTo>
                    <a:pt x="13435" y="52493"/>
                  </a:lnTo>
                  <a:lnTo>
                    <a:pt x="7746" y="86675"/>
                  </a:lnTo>
                  <a:lnTo>
                    <a:pt x="3379" y="121568"/>
                  </a:lnTo>
                  <a:lnTo>
                    <a:pt x="394" y="157179"/>
                  </a:lnTo>
                  <a:lnTo>
                    <a:pt x="0" y="192089"/>
                  </a:lnTo>
                  <a:lnTo>
                    <a:pt x="752" y="208609"/>
                  </a:lnTo>
                  <a:lnTo>
                    <a:pt x="6791" y="243821"/>
                  </a:lnTo>
                  <a:lnTo>
                    <a:pt x="7085" y="2571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4"/>
            <p:cNvSpPr/>
            <p:nvPr/>
          </p:nvSpPr>
          <p:spPr>
            <a:xfrm>
              <a:off x="1807369" y="4323502"/>
              <a:ext cx="435770" cy="289815"/>
            </a:xfrm>
            <a:custGeom>
              <a:avLst/>
              <a:gdLst/>
              <a:ahLst/>
              <a:cxnLst/>
              <a:rect l="0" t="0" r="0" b="0"/>
              <a:pathLst>
                <a:path w="435770" h="289815">
                  <a:moveTo>
                    <a:pt x="0" y="48473"/>
                  </a:moveTo>
                  <a:lnTo>
                    <a:pt x="35649" y="39654"/>
                  </a:lnTo>
                  <a:lnTo>
                    <a:pt x="66132" y="31473"/>
                  </a:lnTo>
                  <a:lnTo>
                    <a:pt x="95089" y="24562"/>
                  </a:lnTo>
                  <a:lnTo>
                    <a:pt x="123777" y="21280"/>
                  </a:lnTo>
                  <a:lnTo>
                    <a:pt x="152386" y="16515"/>
                  </a:lnTo>
                  <a:lnTo>
                    <a:pt x="184763" y="10077"/>
                  </a:lnTo>
                  <a:lnTo>
                    <a:pt x="211907" y="6934"/>
                  </a:lnTo>
                  <a:lnTo>
                    <a:pt x="247321" y="962"/>
                  </a:lnTo>
                  <a:lnTo>
                    <a:pt x="270659" y="0"/>
                  </a:lnTo>
                  <a:lnTo>
                    <a:pt x="305880" y="5212"/>
                  </a:lnTo>
                  <a:lnTo>
                    <a:pt x="308695" y="5345"/>
                  </a:lnTo>
                  <a:lnTo>
                    <a:pt x="313939" y="7609"/>
                  </a:lnTo>
                  <a:lnTo>
                    <a:pt x="316449" y="9324"/>
                  </a:lnTo>
                  <a:lnTo>
                    <a:pt x="319238" y="13346"/>
                  </a:lnTo>
                  <a:lnTo>
                    <a:pt x="320477" y="18574"/>
                  </a:lnTo>
                  <a:lnTo>
                    <a:pt x="321338" y="39401"/>
                  </a:lnTo>
                  <a:lnTo>
                    <a:pt x="315306" y="71355"/>
                  </a:lnTo>
                  <a:lnTo>
                    <a:pt x="308815" y="99560"/>
                  </a:lnTo>
                  <a:lnTo>
                    <a:pt x="302006" y="132765"/>
                  </a:lnTo>
                  <a:lnTo>
                    <a:pt x="296634" y="166282"/>
                  </a:lnTo>
                  <a:lnTo>
                    <a:pt x="288723" y="197774"/>
                  </a:lnTo>
                  <a:lnTo>
                    <a:pt x="286337" y="226925"/>
                  </a:lnTo>
                  <a:lnTo>
                    <a:pt x="285801" y="262146"/>
                  </a:lnTo>
                  <a:lnTo>
                    <a:pt x="285760" y="277917"/>
                  </a:lnTo>
                  <a:lnTo>
                    <a:pt x="287871" y="283533"/>
                  </a:lnTo>
                  <a:lnTo>
                    <a:pt x="291901" y="289814"/>
                  </a:lnTo>
                  <a:lnTo>
                    <a:pt x="292232" y="289536"/>
                  </a:lnTo>
                  <a:lnTo>
                    <a:pt x="301701" y="258921"/>
                  </a:lnTo>
                  <a:lnTo>
                    <a:pt x="314471" y="227355"/>
                  </a:lnTo>
                  <a:lnTo>
                    <a:pt x="334279" y="194980"/>
                  </a:lnTo>
                  <a:lnTo>
                    <a:pt x="352338" y="174892"/>
                  </a:lnTo>
                  <a:lnTo>
                    <a:pt x="357149" y="172128"/>
                  </a:lnTo>
                  <a:lnTo>
                    <a:pt x="362912" y="170353"/>
                  </a:lnTo>
                  <a:lnTo>
                    <a:pt x="365817" y="172227"/>
                  </a:lnTo>
                  <a:lnTo>
                    <a:pt x="367703" y="173839"/>
                  </a:lnTo>
                  <a:lnTo>
                    <a:pt x="369798" y="177745"/>
                  </a:lnTo>
                  <a:lnTo>
                    <a:pt x="370357" y="179898"/>
                  </a:lnTo>
                  <a:lnTo>
                    <a:pt x="376164" y="189851"/>
                  </a:lnTo>
                  <a:lnTo>
                    <a:pt x="388466" y="224813"/>
                  </a:lnTo>
                  <a:lnTo>
                    <a:pt x="405625" y="258030"/>
                  </a:lnTo>
                  <a:lnTo>
                    <a:pt x="417665" y="271519"/>
                  </a:lnTo>
                  <a:lnTo>
                    <a:pt x="435769" y="2842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5"/>
            <p:cNvSpPr/>
            <p:nvPr/>
          </p:nvSpPr>
          <p:spPr>
            <a:xfrm>
              <a:off x="2243138" y="4436687"/>
              <a:ext cx="105407" cy="113883"/>
            </a:xfrm>
            <a:custGeom>
              <a:avLst/>
              <a:gdLst/>
              <a:ahLst/>
              <a:cxnLst/>
              <a:rect l="0" t="0" r="0" b="0"/>
              <a:pathLst>
                <a:path w="105407" h="113883">
                  <a:moveTo>
                    <a:pt x="0" y="78163"/>
                  </a:moveTo>
                  <a:lnTo>
                    <a:pt x="16589" y="63690"/>
                  </a:lnTo>
                  <a:lnTo>
                    <a:pt x="51552" y="41045"/>
                  </a:lnTo>
                  <a:lnTo>
                    <a:pt x="87089" y="21051"/>
                  </a:lnTo>
                  <a:lnTo>
                    <a:pt x="101252" y="11496"/>
                  </a:lnTo>
                  <a:lnTo>
                    <a:pt x="104532" y="6729"/>
                  </a:lnTo>
                  <a:lnTo>
                    <a:pt x="105406" y="4347"/>
                  </a:lnTo>
                  <a:lnTo>
                    <a:pt x="105196" y="2758"/>
                  </a:lnTo>
                  <a:lnTo>
                    <a:pt x="104262" y="1699"/>
                  </a:lnTo>
                  <a:lnTo>
                    <a:pt x="102845" y="994"/>
                  </a:lnTo>
                  <a:lnTo>
                    <a:pt x="89474" y="0"/>
                  </a:lnTo>
                  <a:lnTo>
                    <a:pt x="62847" y="7290"/>
                  </a:lnTo>
                  <a:lnTo>
                    <a:pt x="47511" y="17295"/>
                  </a:lnTo>
                  <a:lnTo>
                    <a:pt x="28523" y="39329"/>
                  </a:lnTo>
                  <a:lnTo>
                    <a:pt x="24583" y="49262"/>
                  </a:lnTo>
                  <a:lnTo>
                    <a:pt x="22053" y="68574"/>
                  </a:lnTo>
                  <a:lnTo>
                    <a:pt x="25408" y="82906"/>
                  </a:lnTo>
                  <a:lnTo>
                    <a:pt x="31429" y="93415"/>
                  </a:lnTo>
                  <a:lnTo>
                    <a:pt x="46277" y="104077"/>
                  </a:lnTo>
                  <a:lnTo>
                    <a:pt x="55228" y="108995"/>
                  </a:lnTo>
                  <a:lnTo>
                    <a:pt x="92868" y="1138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6"/>
            <p:cNvSpPr/>
            <p:nvPr/>
          </p:nvSpPr>
          <p:spPr>
            <a:xfrm>
              <a:off x="2500402" y="4450985"/>
              <a:ext cx="121355" cy="106689"/>
            </a:xfrm>
            <a:custGeom>
              <a:avLst/>
              <a:gdLst/>
              <a:ahLst/>
              <a:cxnLst/>
              <a:rect l="0" t="0" r="0" b="0"/>
              <a:pathLst>
                <a:path w="121355" h="106689">
                  <a:moveTo>
                    <a:pt x="28486" y="28146"/>
                  </a:moveTo>
                  <a:lnTo>
                    <a:pt x="28486" y="34297"/>
                  </a:lnTo>
                  <a:lnTo>
                    <a:pt x="17844" y="69548"/>
                  </a:lnTo>
                  <a:lnTo>
                    <a:pt x="12561" y="90445"/>
                  </a:lnTo>
                  <a:lnTo>
                    <a:pt x="9502" y="96316"/>
                  </a:lnTo>
                  <a:lnTo>
                    <a:pt x="7377" y="105200"/>
                  </a:lnTo>
                  <a:lnTo>
                    <a:pt x="6476" y="105709"/>
                  </a:lnTo>
                  <a:lnTo>
                    <a:pt x="213" y="106688"/>
                  </a:lnTo>
                  <a:lnTo>
                    <a:pt x="0" y="102923"/>
                  </a:lnTo>
                  <a:lnTo>
                    <a:pt x="2067" y="98951"/>
                  </a:lnTo>
                  <a:lnTo>
                    <a:pt x="3729" y="96781"/>
                  </a:lnTo>
                  <a:lnTo>
                    <a:pt x="5577" y="90136"/>
                  </a:lnTo>
                  <a:lnTo>
                    <a:pt x="8733" y="77470"/>
                  </a:lnTo>
                  <a:lnTo>
                    <a:pt x="19975" y="54250"/>
                  </a:lnTo>
                  <a:lnTo>
                    <a:pt x="44461" y="23114"/>
                  </a:lnTo>
                  <a:lnTo>
                    <a:pt x="76209" y="4457"/>
                  </a:lnTo>
                  <a:lnTo>
                    <a:pt x="86635" y="1019"/>
                  </a:lnTo>
                  <a:lnTo>
                    <a:pt x="94751" y="0"/>
                  </a:lnTo>
                  <a:lnTo>
                    <a:pt x="99741" y="1878"/>
                  </a:lnTo>
                  <a:lnTo>
                    <a:pt x="102183" y="3491"/>
                  </a:lnTo>
                  <a:lnTo>
                    <a:pt x="103811" y="5359"/>
                  </a:lnTo>
                  <a:lnTo>
                    <a:pt x="111690" y="19505"/>
                  </a:lnTo>
                  <a:lnTo>
                    <a:pt x="114167" y="55102"/>
                  </a:lnTo>
                  <a:lnTo>
                    <a:pt x="114210" y="76713"/>
                  </a:lnTo>
                  <a:lnTo>
                    <a:pt x="121354" y="852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7"/>
            <p:cNvSpPr/>
            <p:nvPr/>
          </p:nvSpPr>
          <p:spPr>
            <a:xfrm>
              <a:off x="2662245" y="4436563"/>
              <a:ext cx="138106" cy="149726"/>
            </a:xfrm>
            <a:custGeom>
              <a:avLst/>
              <a:gdLst/>
              <a:ahLst/>
              <a:cxnLst/>
              <a:rect l="0" t="0" r="0" b="0"/>
              <a:pathLst>
                <a:path w="138106" h="149726">
                  <a:moveTo>
                    <a:pt x="102386" y="6850"/>
                  </a:moveTo>
                  <a:lnTo>
                    <a:pt x="98594" y="3057"/>
                  </a:lnTo>
                  <a:lnTo>
                    <a:pt x="94615" y="1195"/>
                  </a:lnTo>
                  <a:lnTo>
                    <a:pt x="89386" y="0"/>
                  </a:lnTo>
                  <a:lnTo>
                    <a:pt x="68326" y="9675"/>
                  </a:lnTo>
                  <a:lnTo>
                    <a:pt x="36618" y="33500"/>
                  </a:lnTo>
                  <a:lnTo>
                    <a:pt x="15605" y="59033"/>
                  </a:lnTo>
                  <a:lnTo>
                    <a:pt x="1195" y="78276"/>
                  </a:lnTo>
                  <a:lnTo>
                    <a:pt x="0" y="82248"/>
                  </a:lnTo>
                  <a:lnTo>
                    <a:pt x="1904" y="100896"/>
                  </a:lnTo>
                  <a:lnTo>
                    <a:pt x="3648" y="103679"/>
                  </a:lnTo>
                  <a:lnTo>
                    <a:pt x="9819" y="108887"/>
                  </a:lnTo>
                  <a:lnTo>
                    <a:pt x="15737" y="111731"/>
                  </a:lnTo>
                  <a:lnTo>
                    <a:pt x="27764" y="113332"/>
                  </a:lnTo>
                  <a:lnTo>
                    <a:pt x="33589" y="113556"/>
                  </a:lnTo>
                  <a:lnTo>
                    <a:pt x="44293" y="109573"/>
                  </a:lnTo>
                  <a:lnTo>
                    <a:pt x="68924" y="93725"/>
                  </a:lnTo>
                  <a:lnTo>
                    <a:pt x="89053" y="70795"/>
                  </a:lnTo>
                  <a:lnTo>
                    <a:pt x="92492" y="62786"/>
                  </a:lnTo>
                  <a:lnTo>
                    <a:pt x="95238" y="28708"/>
                  </a:lnTo>
                  <a:lnTo>
                    <a:pt x="91449" y="32200"/>
                  </a:lnTo>
                  <a:lnTo>
                    <a:pt x="89588" y="36108"/>
                  </a:lnTo>
                  <a:lnTo>
                    <a:pt x="88186" y="65868"/>
                  </a:lnTo>
                  <a:lnTo>
                    <a:pt x="98050" y="100875"/>
                  </a:lnTo>
                  <a:lnTo>
                    <a:pt x="108027" y="122818"/>
                  </a:lnTo>
                  <a:lnTo>
                    <a:pt x="125217" y="143457"/>
                  </a:lnTo>
                  <a:lnTo>
                    <a:pt x="138105" y="149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28"/>
            <p:cNvSpPr/>
            <p:nvPr/>
          </p:nvSpPr>
          <p:spPr>
            <a:xfrm>
              <a:off x="2886701" y="4336256"/>
              <a:ext cx="77956" cy="242889"/>
            </a:xfrm>
            <a:custGeom>
              <a:avLst/>
              <a:gdLst/>
              <a:ahLst/>
              <a:cxnLst/>
              <a:rect l="0" t="0" r="0" b="0"/>
              <a:pathLst>
                <a:path w="77956" h="242889">
                  <a:moveTo>
                    <a:pt x="42237" y="0"/>
                  </a:moveTo>
                  <a:lnTo>
                    <a:pt x="38444" y="3792"/>
                  </a:lnTo>
                  <a:lnTo>
                    <a:pt x="36582" y="9888"/>
                  </a:lnTo>
                  <a:lnTo>
                    <a:pt x="31388" y="44434"/>
                  </a:lnTo>
                  <a:lnTo>
                    <a:pt x="20631" y="78788"/>
                  </a:lnTo>
                  <a:lnTo>
                    <a:pt x="11246" y="110990"/>
                  </a:lnTo>
                  <a:lnTo>
                    <a:pt x="2542" y="142221"/>
                  </a:lnTo>
                  <a:lnTo>
                    <a:pt x="0" y="171321"/>
                  </a:lnTo>
                  <a:lnTo>
                    <a:pt x="250" y="201449"/>
                  </a:lnTo>
                  <a:lnTo>
                    <a:pt x="3203" y="211506"/>
                  </a:lnTo>
                  <a:lnTo>
                    <a:pt x="13120" y="226093"/>
                  </a:lnTo>
                  <a:lnTo>
                    <a:pt x="26113" y="236677"/>
                  </a:lnTo>
                  <a:lnTo>
                    <a:pt x="35335" y="240127"/>
                  </a:lnTo>
                  <a:lnTo>
                    <a:pt x="68445" y="242726"/>
                  </a:lnTo>
                  <a:lnTo>
                    <a:pt x="77955" y="2428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29"/>
            <p:cNvSpPr/>
            <p:nvPr/>
          </p:nvSpPr>
          <p:spPr>
            <a:xfrm>
              <a:off x="2722063" y="4407694"/>
              <a:ext cx="298132" cy="164307"/>
            </a:xfrm>
            <a:custGeom>
              <a:avLst/>
              <a:gdLst/>
              <a:ahLst/>
              <a:cxnLst/>
              <a:rect l="0" t="0" r="0" b="0"/>
              <a:pathLst>
                <a:path w="298132" h="164307">
                  <a:moveTo>
                    <a:pt x="6850" y="0"/>
                  </a:moveTo>
                  <a:lnTo>
                    <a:pt x="0" y="0"/>
                  </a:lnTo>
                  <a:lnTo>
                    <a:pt x="35014" y="0"/>
                  </a:lnTo>
                  <a:lnTo>
                    <a:pt x="65994" y="2116"/>
                  </a:lnTo>
                  <a:lnTo>
                    <a:pt x="100309" y="5654"/>
                  </a:lnTo>
                  <a:lnTo>
                    <a:pt x="124587" y="7275"/>
                  </a:lnTo>
                  <a:lnTo>
                    <a:pt x="151252" y="10642"/>
                  </a:lnTo>
                  <a:lnTo>
                    <a:pt x="176862" y="14784"/>
                  </a:lnTo>
                  <a:lnTo>
                    <a:pt x="211476" y="21578"/>
                  </a:lnTo>
                  <a:lnTo>
                    <a:pt x="241840" y="26502"/>
                  </a:lnTo>
                  <a:lnTo>
                    <a:pt x="272960" y="31957"/>
                  </a:lnTo>
                  <a:lnTo>
                    <a:pt x="285546" y="38396"/>
                  </a:lnTo>
                  <a:lnTo>
                    <a:pt x="294302" y="45331"/>
                  </a:lnTo>
                  <a:lnTo>
                    <a:pt x="297325" y="50045"/>
                  </a:lnTo>
                  <a:lnTo>
                    <a:pt x="298131" y="52414"/>
                  </a:lnTo>
                  <a:lnTo>
                    <a:pt x="295473" y="67124"/>
                  </a:lnTo>
                  <a:lnTo>
                    <a:pt x="281761" y="99131"/>
                  </a:lnTo>
                  <a:lnTo>
                    <a:pt x="269985" y="126651"/>
                  </a:lnTo>
                  <a:lnTo>
                    <a:pt x="264025" y="1643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SMARTInkShape-30"/>
            <p:cNvSpPr/>
            <p:nvPr/>
          </p:nvSpPr>
          <p:spPr>
            <a:xfrm>
              <a:off x="3021806" y="4357688"/>
              <a:ext cx="14289" cy="28576"/>
            </a:xfrm>
            <a:custGeom>
              <a:avLst/>
              <a:gdLst/>
              <a:ahLst/>
              <a:cxnLst/>
              <a:rect l="0" t="0" r="0" b="0"/>
              <a:pathLst>
                <a:path w="14289" h="28576">
                  <a:moveTo>
                    <a:pt x="14288" y="28575"/>
                  </a:moveTo>
                  <a:lnTo>
                    <a:pt x="10495" y="28575"/>
                  </a:lnTo>
                  <a:lnTo>
                    <a:pt x="9378" y="27781"/>
                  </a:lnTo>
                  <a:lnTo>
                    <a:pt x="8633" y="2645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31"/>
            <p:cNvSpPr/>
            <p:nvPr/>
          </p:nvSpPr>
          <p:spPr>
            <a:xfrm>
              <a:off x="3072309" y="4414838"/>
              <a:ext cx="77006" cy="121079"/>
            </a:xfrm>
            <a:custGeom>
              <a:avLst/>
              <a:gdLst/>
              <a:ahLst/>
              <a:cxnLst/>
              <a:rect l="0" t="0" r="0" b="0"/>
              <a:pathLst>
                <a:path w="77006" h="121079">
                  <a:moveTo>
                    <a:pt x="35222" y="14287"/>
                  </a:moveTo>
                  <a:lnTo>
                    <a:pt x="35222" y="18079"/>
                  </a:lnTo>
                  <a:lnTo>
                    <a:pt x="34429" y="19196"/>
                  </a:lnTo>
                  <a:lnTo>
                    <a:pt x="33106" y="19941"/>
                  </a:lnTo>
                  <a:lnTo>
                    <a:pt x="31430" y="20438"/>
                  </a:lnTo>
                  <a:lnTo>
                    <a:pt x="30313" y="22356"/>
                  </a:lnTo>
                  <a:lnTo>
                    <a:pt x="24580" y="41230"/>
                  </a:lnTo>
                  <a:lnTo>
                    <a:pt x="2018" y="76493"/>
                  </a:lnTo>
                  <a:lnTo>
                    <a:pt x="0" y="91486"/>
                  </a:lnTo>
                  <a:lnTo>
                    <a:pt x="3443" y="105071"/>
                  </a:lnTo>
                  <a:lnTo>
                    <a:pt x="5305" y="108147"/>
                  </a:lnTo>
                  <a:lnTo>
                    <a:pt x="9490" y="111565"/>
                  </a:lnTo>
                  <a:lnTo>
                    <a:pt x="24348" y="118669"/>
                  </a:lnTo>
                  <a:lnTo>
                    <a:pt x="47265" y="121078"/>
                  </a:lnTo>
                  <a:lnTo>
                    <a:pt x="54597" y="119164"/>
                  </a:lnTo>
                  <a:lnTo>
                    <a:pt x="65772" y="111468"/>
                  </a:lnTo>
                  <a:lnTo>
                    <a:pt x="73202" y="100849"/>
                  </a:lnTo>
                  <a:lnTo>
                    <a:pt x="76638" y="87648"/>
                  </a:lnTo>
                  <a:lnTo>
                    <a:pt x="77005" y="64056"/>
                  </a:lnTo>
                  <a:lnTo>
                    <a:pt x="68104" y="34589"/>
                  </a:lnTo>
                  <a:lnTo>
                    <a:pt x="4951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32"/>
            <p:cNvSpPr/>
            <p:nvPr/>
          </p:nvSpPr>
          <p:spPr>
            <a:xfrm>
              <a:off x="3172818" y="4436429"/>
              <a:ext cx="149027" cy="149860"/>
            </a:xfrm>
            <a:custGeom>
              <a:avLst/>
              <a:gdLst/>
              <a:ahLst/>
              <a:cxnLst/>
              <a:rect l="0" t="0" r="0" b="0"/>
              <a:pathLst>
                <a:path w="149027" h="149860">
                  <a:moveTo>
                    <a:pt x="6151" y="42702"/>
                  </a:moveTo>
                  <a:lnTo>
                    <a:pt x="2358" y="42702"/>
                  </a:lnTo>
                  <a:lnTo>
                    <a:pt x="1241" y="44290"/>
                  </a:lnTo>
                  <a:lnTo>
                    <a:pt x="0" y="50287"/>
                  </a:lnTo>
                  <a:lnTo>
                    <a:pt x="5748" y="83558"/>
                  </a:lnTo>
                  <a:lnTo>
                    <a:pt x="5882" y="86608"/>
                  </a:lnTo>
                  <a:lnTo>
                    <a:pt x="8148" y="92114"/>
                  </a:lnTo>
                  <a:lnTo>
                    <a:pt x="11007" y="97207"/>
                  </a:lnTo>
                  <a:lnTo>
                    <a:pt x="13205" y="106567"/>
                  </a:lnTo>
                  <a:lnTo>
                    <a:pt x="9476" y="103076"/>
                  </a:lnTo>
                  <a:lnTo>
                    <a:pt x="7629" y="99169"/>
                  </a:lnTo>
                  <a:lnTo>
                    <a:pt x="6443" y="86400"/>
                  </a:lnTo>
                  <a:lnTo>
                    <a:pt x="13443" y="54518"/>
                  </a:lnTo>
                  <a:lnTo>
                    <a:pt x="27730" y="21266"/>
                  </a:lnTo>
                  <a:lnTo>
                    <a:pt x="37136" y="6012"/>
                  </a:lnTo>
                  <a:lnTo>
                    <a:pt x="43999" y="2583"/>
                  </a:lnTo>
                  <a:lnTo>
                    <a:pt x="79124" y="0"/>
                  </a:lnTo>
                  <a:lnTo>
                    <a:pt x="88325" y="2028"/>
                  </a:lnTo>
                  <a:lnTo>
                    <a:pt x="91890" y="3680"/>
                  </a:lnTo>
                  <a:lnTo>
                    <a:pt x="94266" y="5575"/>
                  </a:lnTo>
                  <a:lnTo>
                    <a:pt x="110287" y="26853"/>
                  </a:lnTo>
                  <a:lnTo>
                    <a:pt x="112909" y="47886"/>
                  </a:lnTo>
                  <a:lnTo>
                    <a:pt x="114022" y="61689"/>
                  </a:lnTo>
                  <a:lnTo>
                    <a:pt x="122122" y="94961"/>
                  </a:lnTo>
                  <a:lnTo>
                    <a:pt x="134885" y="127998"/>
                  </a:lnTo>
                  <a:lnTo>
                    <a:pt x="149026" y="149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33"/>
            <p:cNvSpPr/>
            <p:nvPr/>
          </p:nvSpPr>
          <p:spPr>
            <a:xfrm>
              <a:off x="3443288" y="4429125"/>
              <a:ext cx="257176" cy="14289"/>
            </a:xfrm>
            <a:custGeom>
              <a:avLst/>
              <a:gdLst/>
              <a:ahLst/>
              <a:cxnLst/>
              <a:rect l="0" t="0" r="0" b="0"/>
              <a:pathLst>
                <a:path w="257176" h="14289">
                  <a:moveTo>
                    <a:pt x="0" y="14288"/>
                  </a:moveTo>
                  <a:lnTo>
                    <a:pt x="31374" y="14288"/>
                  </a:lnTo>
                  <a:lnTo>
                    <a:pt x="61495" y="14288"/>
                  </a:lnTo>
                  <a:lnTo>
                    <a:pt x="88688" y="14288"/>
                  </a:lnTo>
                  <a:lnTo>
                    <a:pt x="121411" y="14288"/>
                  </a:lnTo>
                  <a:lnTo>
                    <a:pt x="148333" y="14288"/>
                  </a:lnTo>
                  <a:lnTo>
                    <a:pt x="183758" y="14288"/>
                  </a:lnTo>
                  <a:lnTo>
                    <a:pt x="204465" y="12171"/>
                  </a:lnTo>
                  <a:lnTo>
                    <a:pt x="237623" y="5468"/>
                  </a:lnTo>
                  <a:lnTo>
                    <a:pt x="2571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34"/>
            <p:cNvSpPr/>
            <p:nvPr/>
          </p:nvSpPr>
          <p:spPr>
            <a:xfrm>
              <a:off x="3443288" y="4521999"/>
              <a:ext cx="171451" cy="7140"/>
            </a:xfrm>
            <a:custGeom>
              <a:avLst/>
              <a:gdLst/>
              <a:ahLst/>
              <a:cxnLst/>
              <a:rect l="0" t="0" r="0" b="0"/>
              <a:pathLst>
                <a:path w="171451" h="7140">
                  <a:moveTo>
                    <a:pt x="0" y="7139"/>
                  </a:moveTo>
                  <a:lnTo>
                    <a:pt x="3792" y="3346"/>
                  </a:lnTo>
                  <a:lnTo>
                    <a:pt x="7770" y="1484"/>
                  </a:lnTo>
                  <a:lnTo>
                    <a:pt x="42344" y="21"/>
                  </a:lnTo>
                  <a:lnTo>
                    <a:pt x="72128" y="0"/>
                  </a:lnTo>
                  <a:lnTo>
                    <a:pt x="107763" y="2112"/>
                  </a:lnTo>
                  <a:lnTo>
                    <a:pt x="141583" y="6146"/>
                  </a:lnTo>
                  <a:lnTo>
                    <a:pt x="171450" y="71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SMARTInkShape-35"/>
            <p:cNvSpPr/>
            <p:nvPr/>
          </p:nvSpPr>
          <p:spPr>
            <a:xfrm>
              <a:off x="3815792" y="4394759"/>
              <a:ext cx="398575" cy="227248"/>
            </a:xfrm>
            <a:custGeom>
              <a:avLst/>
              <a:gdLst/>
              <a:ahLst/>
              <a:cxnLst/>
              <a:rect l="0" t="0" r="0" b="0"/>
              <a:pathLst>
                <a:path w="398575" h="227248">
                  <a:moveTo>
                    <a:pt x="41833" y="20079"/>
                  </a:moveTo>
                  <a:lnTo>
                    <a:pt x="38041" y="23871"/>
                  </a:lnTo>
                  <a:lnTo>
                    <a:pt x="36179" y="27849"/>
                  </a:lnTo>
                  <a:lnTo>
                    <a:pt x="24772" y="60989"/>
                  </a:lnTo>
                  <a:lnTo>
                    <a:pt x="10843" y="95324"/>
                  </a:lnTo>
                  <a:lnTo>
                    <a:pt x="7048" y="115140"/>
                  </a:lnTo>
                  <a:lnTo>
                    <a:pt x="4182" y="134341"/>
                  </a:lnTo>
                  <a:lnTo>
                    <a:pt x="0" y="149629"/>
                  </a:lnTo>
                  <a:lnTo>
                    <a:pt x="451" y="152483"/>
                  </a:lnTo>
                  <a:lnTo>
                    <a:pt x="3068" y="157771"/>
                  </a:lnTo>
                  <a:lnTo>
                    <a:pt x="9004" y="165210"/>
                  </a:lnTo>
                  <a:lnTo>
                    <a:pt x="13484" y="167925"/>
                  </a:lnTo>
                  <a:lnTo>
                    <a:pt x="15790" y="168649"/>
                  </a:lnTo>
                  <a:lnTo>
                    <a:pt x="18121" y="168338"/>
                  </a:lnTo>
                  <a:lnTo>
                    <a:pt x="50810" y="149474"/>
                  </a:lnTo>
                  <a:lnTo>
                    <a:pt x="77166" y="119257"/>
                  </a:lnTo>
                  <a:lnTo>
                    <a:pt x="93842" y="100529"/>
                  </a:lnTo>
                  <a:lnTo>
                    <a:pt x="105430" y="89172"/>
                  </a:lnTo>
                  <a:lnTo>
                    <a:pt x="124697" y="54151"/>
                  </a:lnTo>
                  <a:lnTo>
                    <a:pt x="132490" y="36628"/>
                  </a:lnTo>
                  <a:lnTo>
                    <a:pt x="134572" y="27773"/>
                  </a:lnTo>
                  <a:lnTo>
                    <a:pt x="134691" y="37214"/>
                  </a:lnTo>
                  <a:lnTo>
                    <a:pt x="128219" y="72904"/>
                  </a:lnTo>
                  <a:lnTo>
                    <a:pt x="127645" y="106175"/>
                  </a:lnTo>
                  <a:lnTo>
                    <a:pt x="131376" y="123552"/>
                  </a:lnTo>
                  <a:lnTo>
                    <a:pt x="144353" y="153314"/>
                  </a:lnTo>
                  <a:lnTo>
                    <a:pt x="149045" y="158669"/>
                  </a:lnTo>
                  <a:lnTo>
                    <a:pt x="151408" y="160097"/>
                  </a:lnTo>
                  <a:lnTo>
                    <a:pt x="162318" y="162107"/>
                  </a:lnTo>
                  <a:lnTo>
                    <a:pt x="175605" y="158910"/>
                  </a:lnTo>
                  <a:lnTo>
                    <a:pt x="185803" y="152936"/>
                  </a:lnTo>
                  <a:lnTo>
                    <a:pt x="215074" y="124546"/>
                  </a:lnTo>
                  <a:lnTo>
                    <a:pt x="226984" y="103626"/>
                  </a:lnTo>
                  <a:lnTo>
                    <a:pt x="239399" y="70592"/>
                  </a:lnTo>
                  <a:lnTo>
                    <a:pt x="252964" y="39382"/>
                  </a:lnTo>
                  <a:lnTo>
                    <a:pt x="256109" y="13480"/>
                  </a:lnTo>
                  <a:lnTo>
                    <a:pt x="259927" y="13096"/>
                  </a:lnTo>
                  <a:lnTo>
                    <a:pt x="261048" y="13836"/>
                  </a:lnTo>
                  <a:lnTo>
                    <a:pt x="261795" y="15123"/>
                  </a:lnTo>
                  <a:lnTo>
                    <a:pt x="262846" y="20727"/>
                  </a:lnTo>
                  <a:lnTo>
                    <a:pt x="263886" y="25923"/>
                  </a:lnTo>
                  <a:lnTo>
                    <a:pt x="278070" y="61326"/>
                  </a:lnTo>
                  <a:lnTo>
                    <a:pt x="301398" y="93575"/>
                  </a:lnTo>
                  <a:lnTo>
                    <a:pt x="306156" y="96400"/>
                  </a:lnTo>
                  <a:lnTo>
                    <a:pt x="323762" y="102478"/>
                  </a:lnTo>
                  <a:lnTo>
                    <a:pt x="346569" y="98306"/>
                  </a:lnTo>
                  <a:lnTo>
                    <a:pt x="354806" y="95063"/>
                  </a:lnTo>
                  <a:lnTo>
                    <a:pt x="361643" y="88859"/>
                  </a:lnTo>
                  <a:lnTo>
                    <a:pt x="388769" y="53312"/>
                  </a:lnTo>
                  <a:lnTo>
                    <a:pt x="396760" y="36462"/>
                  </a:lnTo>
                  <a:lnTo>
                    <a:pt x="398574" y="21463"/>
                  </a:lnTo>
                  <a:lnTo>
                    <a:pt x="397929" y="18620"/>
                  </a:lnTo>
                  <a:lnTo>
                    <a:pt x="396706" y="16725"/>
                  </a:lnTo>
                  <a:lnTo>
                    <a:pt x="395096" y="15461"/>
                  </a:lnTo>
                  <a:lnTo>
                    <a:pt x="393308" y="11941"/>
                  </a:lnTo>
                  <a:lnTo>
                    <a:pt x="392831" y="9891"/>
                  </a:lnTo>
                  <a:lnTo>
                    <a:pt x="388367" y="3213"/>
                  </a:lnTo>
                  <a:lnTo>
                    <a:pt x="382115" y="677"/>
                  </a:lnTo>
                  <a:lnTo>
                    <a:pt x="378225" y="0"/>
                  </a:lnTo>
                  <a:lnTo>
                    <a:pt x="371787" y="1365"/>
                  </a:lnTo>
                  <a:lnTo>
                    <a:pt x="337761" y="15475"/>
                  </a:lnTo>
                  <a:lnTo>
                    <a:pt x="308590" y="45711"/>
                  </a:lnTo>
                  <a:lnTo>
                    <a:pt x="295197" y="70915"/>
                  </a:lnTo>
                  <a:lnTo>
                    <a:pt x="282464" y="105913"/>
                  </a:lnTo>
                  <a:lnTo>
                    <a:pt x="279025" y="127267"/>
                  </a:lnTo>
                  <a:lnTo>
                    <a:pt x="281798" y="148676"/>
                  </a:lnTo>
                  <a:lnTo>
                    <a:pt x="299878" y="184386"/>
                  </a:lnTo>
                  <a:lnTo>
                    <a:pt x="325543" y="217360"/>
                  </a:lnTo>
                  <a:lnTo>
                    <a:pt x="334727" y="2272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7" name="SMARTInkShape-Group20"/>
          <p:cNvGrpSpPr/>
          <p:nvPr/>
        </p:nvGrpSpPr>
        <p:grpSpPr>
          <a:xfrm>
            <a:off x="1921669" y="5543550"/>
            <a:ext cx="4071938" cy="400051"/>
            <a:chOff x="1921669" y="5543550"/>
            <a:chExt cx="4071938" cy="400051"/>
          </a:xfrm>
        </p:grpSpPr>
        <p:sp>
          <p:nvSpPr>
            <p:cNvPr id="73" name="SMARTInkShape-36"/>
            <p:cNvSpPr/>
            <p:nvPr/>
          </p:nvSpPr>
          <p:spPr>
            <a:xfrm>
              <a:off x="1978819" y="5715000"/>
              <a:ext cx="1" cy="228601"/>
            </a:xfrm>
            <a:custGeom>
              <a:avLst/>
              <a:gdLst/>
              <a:ahLst/>
              <a:cxnLst/>
              <a:rect l="0" t="0" r="0" b="0"/>
              <a:pathLst>
                <a:path w="1" h="228601">
                  <a:moveTo>
                    <a:pt x="0" y="0"/>
                  </a:moveTo>
                  <a:lnTo>
                    <a:pt x="0" y="33792"/>
                  </a:lnTo>
                  <a:lnTo>
                    <a:pt x="0" y="64981"/>
                  </a:lnTo>
                  <a:lnTo>
                    <a:pt x="0" y="100103"/>
                  </a:lnTo>
                  <a:lnTo>
                    <a:pt x="0" y="130722"/>
                  </a:lnTo>
                  <a:lnTo>
                    <a:pt x="0" y="163317"/>
                  </a:lnTo>
                  <a:lnTo>
                    <a:pt x="0" y="197778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37"/>
            <p:cNvSpPr/>
            <p:nvPr/>
          </p:nvSpPr>
          <p:spPr>
            <a:xfrm>
              <a:off x="1921669" y="5657858"/>
              <a:ext cx="149562" cy="164164"/>
            </a:xfrm>
            <a:custGeom>
              <a:avLst/>
              <a:gdLst/>
              <a:ahLst/>
              <a:cxnLst/>
              <a:rect l="0" t="0" r="0" b="0"/>
              <a:pathLst>
                <a:path w="149562" h="164164">
                  <a:moveTo>
                    <a:pt x="0" y="7136"/>
                  </a:moveTo>
                  <a:lnTo>
                    <a:pt x="0" y="3344"/>
                  </a:lnTo>
                  <a:lnTo>
                    <a:pt x="794" y="2226"/>
                  </a:lnTo>
                  <a:lnTo>
                    <a:pt x="2116" y="1481"/>
                  </a:lnTo>
                  <a:lnTo>
                    <a:pt x="7275" y="188"/>
                  </a:lnTo>
                  <a:lnTo>
                    <a:pt x="33853" y="0"/>
                  </a:lnTo>
                  <a:lnTo>
                    <a:pt x="43092" y="4229"/>
                  </a:lnTo>
                  <a:lnTo>
                    <a:pt x="76213" y="27427"/>
                  </a:lnTo>
                  <a:lnTo>
                    <a:pt x="110927" y="61020"/>
                  </a:lnTo>
                  <a:lnTo>
                    <a:pt x="136614" y="96552"/>
                  </a:lnTo>
                  <a:lnTo>
                    <a:pt x="146548" y="116462"/>
                  </a:lnTo>
                  <a:lnTo>
                    <a:pt x="149561" y="140458"/>
                  </a:lnTo>
                  <a:lnTo>
                    <a:pt x="147699" y="147882"/>
                  </a:lnTo>
                  <a:lnTo>
                    <a:pt x="140035" y="159115"/>
                  </a:lnTo>
                  <a:lnTo>
                    <a:pt x="133411" y="161995"/>
                  </a:lnTo>
                  <a:lnTo>
                    <a:pt x="102258" y="164163"/>
                  </a:lnTo>
                  <a:lnTo>
                    <a:pt x="35719" y="1571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SMARTInkShape-38"/>
            <p:cNvSpPr/>
            <p:nvPr/>
          </p:nvSpPr>
          <p:spPr>
            <a:xfrm>
              <a:off x="2107529" y="5693569"/>
              <a:ext cx="85603" cy="92717"/>
            </a:xfrm>
            <a:custGeom>
              <a:avLst/>
              <a:gdLst/>
              <a:ahLst/>
              <a:cxnLst/>
              <a:rect l="0" t="0" r="0" b="0"/>
              <a:pathLst>
                <a:path w="85603" h="92717">
                  <a:moveTo>
                    <a:pt x="28452" y="7144"/>
                  </a:moveTo>
                  <a:lnTo>
                    <a:pt x="28452" y="10936"/>
                  </a:lnTo>
                  <a:lnTo>
                    <a:pt x="27659" y="12053"/>
                  </a:lnTo>
                  <a:lnTo>
                    <a:pt x="26336" y="12798"/>
                  </a:lnTo>
                  <a:lnTo>
                    <a:pt x="24660" y="13294"/>
                  </a:lnTo>
                  <a:lnTo>
                    <a:pt x="20681" y="18079"/>
                  </a:lnTo>
                  <a:lnTo>
                    <a:pt x="3028" y="46054"/>
                  </a:lnTo>
                  <a:lnTo>
                    <a:pt x="0" y="77224"/>
                  </a:lnTo>
                  <a:lnTo>
                    <a:pt x="2049" y="84063"/>
                  </a:lnTo>
                  <a:lnTo>
                    <a:pt x="3706" y="86998"/>
                  </a:lnTo>
                  <a:lnTo>
                    <a:pt x="5605" y="88955"/>
                  </a:lnTo>
                  <a:lnTo>
                    <a:pt x="9831" y="91129"/>
                  </a:lnTo>
                  <a:lnTo>
                    <a:pt x="33671" y="92716"/>
                  </a:lnTo>
                  <a:lnTo>
                    <a:pt x="40826" y="90684"/>
                  </a:lnTo>
                  <a:lnTo>
                    <a:pt x="69240" y="72280"/>
                  </a:lnTo>
                  <a:lnTo>
                    <a:pt x="79519" y="59075"/>
                  </a:lnTo>
                  <a:lnTo>
                    <a:pt x="82899" y="49803"/>
                  </a:lnTo>
                  <a:lnTo>
                    <a:pt x="85246" y="17142"/>
                  </a:lnTo>
                  <a:lnTo>
                    <a:pt x="8560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SMARTInkShape-39"/>
            <p:cNvSpPr/>
            <p:nvPr/>
          </p:nvSpPr>
          <p:spPr>
            <a:xfrm>
              <a:off x="2228850" y="5543550"/>
              <a:ext cx="21432" cy="278607"/>
            </a:xfrm>
            <a:custGeom>
              <a:avLst/>
              <a:gdLst/>
              <a:ahLst/>
              <a:cxnLst/>
              <a:rect l="0" t="0" r="0" b="0"/>
              <a:pathLst>
                <a:path w="21432" h="278607">
                  <a:moveTo>
                    <a:pt x="0" y="0"/>
                  </a:moveTo>
                  <a:lnTo>
                    <a:pt x="794" y="17888"/>
                  </a:lnTo>
                  <a:lnTo>
                    <a:pt x="6151" y="40642"/>
                  </a:lnTo>
                  <a:lnTo>
                    <a:pt x="7013" y="72086"/>
                  </a:lnTo>
                  <a:lnTo>
                    <a:pt x="7118" y="100140"/>
                  </a:lnTo>
                  <a:lnTo>
                    <a:pt x="12048" y="133522"/>
                  </a:lnTo>
                  <a:lnTo>
                    <a:pt x="13845" y="163870"/>
                  </a:lnTo>
                  <a:lnTo>
                    <a:pt x="14200" y="192795"/>
                  </a:lnTo>
                  <a:lnTo>
                    <a:pt x="15064" y="225555"/>
                  </a:lnTo>
                  <a:lnTo>
                    <a:pt x="20768" y="259080"/>
                  </a:lnTo>
                  <a:lnTo>
                    <a:pt x="21431" y="2786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40"/>
            <p:cNvSpPr/>
            <p:nvPr/>
          </p:nvSpPr>
          <p:spPr>
            <a:xfrm>
              <a:off x="2321719" y="5772150"/>
              <a:ext cx="1" cy="64295"/>
            </a:xfrm>
            <a:custGeom>
              <a:avLst/>
              <a:gdLst/>
              <a:ahLst/>
              <a:cxnLst/>
              <a:rect l="0" t="0" r="0" b="0"/>
              <a:pathLst>
                <a:path w="1" h="64295">
                  <a:moveTo>
                    <a:pt x="0" y="0"/>
                  </a:moveTo>
                  <a:lnTo>
                    <a:pt x="0" y="33792"/>
                  </a:lnTo>
                  <a:lnTo>
                    <a:pt x="0" y="642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SMARTInkShape-41"/>
            <p:cNvSpPr/>
            <p:nvPr/>
          </p:nvSpPr>
          <p:spPr>
            <a:xfrm>
              <a:off x="2437009" y="5657850"/>
              <a:ext cx="49017" cy="192882"/>
            </a:xfrm>
            <a:custGeom>
              <a:avLst/>
              <a:gdLst/>
              <a:ahLst/>
              <a:cxnLst/>
              <a:rect l="0" t="0" r="0" b="0"/>
              <a:pathLst>
                <a:path w="49017" h="192882">
                  <a:moveTo>
                    <a:pt x="6154" y="0"/>
                  </a:moveTo>
                  <a:lnTo>
                    <a:pt x="6154" y="9943"/>
                  </a:lnTo>
                  <a:lnTo>
                    <a:pt x="4037" y="14473"/>
                  </a:lnTo>
                  <a:lnTo>
                    <a:pt x="2361" y="16793"/>
                  </a:lnTo>
                  <a:lnTo>
                    <a:pt x="3" y="27641"/>
                  </a:lnTo>
                  <a:lnTo>
                    <a:pt x="0" y="50440"/>
                  </a:lnTo>
                  <a:lnTo>
                    <a:pt x="5186" y="79736"/>
                  </a:lnTo>
                  <a:lnTo>
                    <a:pt x="13797" y="114452"/>
                  </a:lnTo>
                  <a:lnTo>
                    <a:pt x="25269" y="145130"/>
                  </a:lnTo>
                  <a:lnTo>
                    <a:pt x="39497" y="179439"/>
                  </a:lnTo>
                  <a:lnTo>
                    <a:pt x="49016" y="1928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SMARTInkShape-42"/>
            <p:cNvSpPr/>
            <p:nvPr/>
          </p:nvSpPr>
          <p:spPr>
            <a:xfrm>
              <a:off x="2307431" y="5664994"/>
              <a:ext cx="192845" cy="157163"/>
            </a:xfrm>
            <a:custGeom>
              <a:avLst/>
              <a:gdLst/>
              <a:ahLst/>
              <a:cxnLst/>
              <a:rect l="0" t="0" r="0" b="0"/>
              <a:pathLst>
                <a:path w="192845" h="157163">
                  <a:moveTo>
                    <a:pt x="0" y="0"/>
                  </a:moveTo>
                  <a:lnTo>
                    <a:pt x="31064" y="2117"/>
                  </a:lnTo>
                  <a:lnTo>
                    <a:pt x="61434" y="6151"/>
                  </a:lnTo>
                  <a:lnTo>
                    <a:pt x="96098" y="14784"/>
                  </a:lnTo>
                  <a:lnTo>
                    <a:pt x="127815" y="23911"/>
                  </a:lnTo>
                  <a:lnTo>
                    <a:pt x="151307" y="34150"/>
                  </a:lnTo>
                  <a:lnTo>
                    <a:pt x="185533" y="64163"/>
                  </a:lnTo>
                  <a:lnTo>
                    <a:pt x="187982" y="66588"/>
                  </a:lnTo>
                  <a:lnTo>
                    <a:pt x="190704" y="73515"/>
                  </a:lnTo>
                  <a:lnTo>
                    <a:pt x="192844" y="108457"/>
                  </a:lnTo>
                  <a:lnTo>
                    <a:pt x="185868" y="142732"/>
                  </a:lnTo>
                  <a:lnTo>
                    <a:pt x="185738" y="1571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SMARTInkShape-43"/>
            <p:cNvSpPr/>
            <p:nvPr/>
          </p:nvSpPr>
          <p:spPr>
            <a:xfrm>
              <a:off x="2501305" y="5622131"/>
              <a:ext cx="6152" cy="7145"/>
            </a:xfrm>
            <a:custGeom>
              <a:avLst/>
              <a:gdLst/>
              <a:ahLst/>
              <a:cxnLst/>
              <a:rect l="0" t="0" r="0" b="0"/>
              <a:pathLst>
                <a:path w="6152" h="7145">
                  <a:moveTo>
                    <a:pt x="6151" y="7144"/>
                  </a:moveTo>
                  <a:lnTo>
                    <a:pt x="0" y="993"/>
                  </a:lnTo>
                  <a:lnTo>
                    <a:pt x="463" y="662"/>
                  </a:lnTo>
                  <a:lnTo>
                    <a:pt x="615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SMARTInkShape-44"/>
            <p:cNvSpPr/>
            <p:nvPr/>
          </p:nvSpPr>
          <p:spPr>
            <a:xfrm>
              <a:off x="2558882" y="5686425"/>
              <a:ext cx="84307" cy="135732"/>
            </a:xfrm>
            <a:custGeom>
              <a:avLst/>
              <a:gdLst/>
              <a:ahLst/>
              <a:cxnLst/>
              <a:rect l="0" t="0" r="0" b="0"/>
              <a:pathLst>
                <a:path w="84307" h="135732">
                  <a:moveTo>
                    <a:pt x="84306" y="0"/>
                  </a:moveTo>
                  <a:lnTo>
                    <a:pt x="78155" y="0"/>
                  </a:lnTo>
                  <a:lnTo>
                    <a:pt x="61751" y="5654"/>
                  </a:lnTo>
                  <a:lnTo>
                    <a:pt x="39855" y="9130"/>
                  </a:lnTo>
                  <a:lnTo>
                    <a:pt x="28802" y="14876"/>
                  </a:lnTo>
                  <a:lnTo>
                    <a:pt x="10583" y="30990"/>
                  </a:lnTo>
                  <a:lnTo>
                    <a:pt x="3371" y="41903"/>
                  </a:lnTo>
                  <a:lnTo>
                    <a:pt x="0" y="55190"/>
                  </a:lnTo>
                  <a:lnTo>
                    <a:pt x="1328" y="64481"/>
                  </a:lnTo>
                  <a:lnTo>
                    <a:pt x="8648" y="83381"/>
                  </a:lnTo>
                  <a:lnTo>
                    <a:pt x="19202" y="97642"/>
                  </a:lnTo>
                  <a:lnTo>
                    <a:pt x="46343" y="120057"/>
                  </a:lnTo>
                  <a:lnTo>
                    <a:pt x="81108" y="134570"/>
                  </a:lnTo>
                  <a:lnTo>
                    <a:pt x="84306" y="1357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SMARTInkShape-45"/>
            <p:cNvSpPr/>
            <p:nvPr/>
          </p:nvSpPr>
          <p:spPr>
            <a:xfrm>
              <a:off x="2686050" y="5743575"/>
              <a:ext cx="21432" cy="85726"/>
            </a:xfrm>
            <a:custGeom>
              <a:avLst/>
              <a:gdLst/>
              <a:ahLst/>
              <a:cxnLst/>
              <a:rect l="0" t="0" r="0" b="0"/>
              <a:pathLst>
                <a:path w="21432" h="85726">
                  <a:moveTo>
                    <a:pt x="21431" y="0"/>
                  </a:moveTo>
                  <a:lnTo>
                    <a:pt x="17639" y="3792"/>
                  </a:lnTo>
                  <a:lnTo>
                    <a:pt x="15777" y="7771"/>
                  </a:lnTo>
                  <a:lnTo>
                    <a:pt x="7597" y="42426"/>
                  </a:lnTo>
                  <a:lnTo>
                    <a:pt x="6551" y="48225"/>
                  </a:lnTo>
                  <a:lnTo>
                    <a:pt x="1020" y="65656"/>
                  </a:lnTo>
                  <a:lnTo>
                    <a:pt x="0" y="857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SMARTInkShape-46"/>
            <p:cNvSpPr/>
            <p:nvPr/>
          </p:nvSpPr>
          <p:spPr>
            <a:xfrm>
              <a:off x="2622088" y="5743575"/>
              <a:ext cx="163976" cy="100014"/>
            </a:xfrm>
            <a:custGeom>
              <a:avLst/>
              <a:gdLst/>
              <a:ahLst/>
              <a:cxnLst/>
              <a:rect l="0" t="0" r="0" b="0"/>
              <a:pathLst>
                <a:path w="163976" h="100014">
                  <a:moveTo>
                    <a:pt x="78250" y="0"/>
                  </a:moveTo>
                  <a:lnTo>
                    <a:pt x="45667" y="0"/>
                  </a:lnTo>
                  <a:lnTo>
                    <a:pt x="33318" y="794"/>
                  </a:lnTo>
                  <a:lnTo>
                    <a:pt x="24279" y="5703"/>
                  </a:lnTo>
                  <a:lnTo>
                    <a:pt x="11680" y="16793"/>
                  </a:lnTo>
                  <a:lnTo>
                    <a:pt x="8975" y="23602"/>
                  </a:lnTo>
                  <a:lnTo>
                    <a:pt x="6980" y="31128"/>
                  </a:lnTo>
                  <a:lnTo>
                    <a:pt x="1348" y="42426"/>
                  </a:lnTo>
                  <a:lnTo>
                    <a:pt x="0" y="56093"/>
                  </a:lnTo>
                  <a:lnTo>
                    <a:pt x="1932" y="62766"/>
                  </a:lnTo>
                  <a:lnTo>
                    <a:pt x="4643" y="68377"/>
                  </a:lnTo>
                  <a:lnTo>
                    <a:pt x="5848" y="73517"/>
                  </a:lnTo>
                  <a:lnTo>
                    <a:pt x="10617" y="78447"/>
                  </a:lnTo>
                  <a:lnTo>
                    <a:pt x="17234" y="82490"/>
                  </a:lnTo>
                  <a:lnTo>
                    <a:pt x="27950" y="87203"/>
                  </a:lnTo>
                  <a:lnTo>
                    <a:pt x="30429" y="89091"/>
                  </a:lnTo>
                  <a:lnTo>
                    <a:pt x="37417" y="91190"/>
                  </a:lnTo>
                  <a:lnTo>
                    <a:pt x="51046" y="92537"/>
                  </a:lnTo>
                  <a:lnTo>
                    <a:pt x="67084" y="87100"/>
                  </a:lnTo>
                  <a:lnTo>
                    <a:pt x="76198" y="82896"/>
                  </a:lnTo>
                  <a:lnTo>
                    <a:pt x="83423" y="76266"/>
                  </a:lnTo>
                  <a:lnTo>
                    <a:pt x="94529" y="62866"/>
                  </a:lnTo>
                  <a:lnTo>
                    <a:pt x="112427" y="48015"/>
                  </a:lnTo>
                  <a:lnTo>
                    <a:pt x="117252" y="39596"/>
                  </a:lnTo>
                  <a:lnTo>
                    <a:pt x="122466" y="23373"/>
                  </a:lnTo>
                  <a:lnTo>
                    <a:pt x="125683" y="17531"/>
                  </a:lnTo>
                  <a:lnTo>
                    <a:pt x="127747" y="7314"/>
                  </a:lnTo>
                  <a:lnTo>
                    <a:pt x="128253" y="37"/>
                  </a:lnTo>
                  <a:lnTo>
                    <a:pt x="128256" y="34631"/>
                  </a:lnTo>
                  <a:lnTo>
                    <a:pt x="129050" y="60682"/>
                  </a:lnTo>
                  <a:lnTo>
                    <a:pt x="133959" y="73366"/>
                  </a:lnTo>
                  <a:lnTo>
                    <a:pt x="138199" y="79703"/>
                  </a:lnTo>
                  <a:lnTo>
                    <a:pt x="163975" y="1000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47"/>
            <p:cNvSpPr/>
            <p:nvPr/>
          </p:nvSpPr>
          <p:spPr>
            <a:xfrm>
              <a:off x="2857512" y="5614988"/>
              <a:ext cx="21420" cy="192882"/>
            </a:xfrm>
            <a:custGeom>
              <a:avLst/>
              <a:gdLst/>
              <a:ahLst/>
              <a:cxnLst/>
              <a:rect l="0" t="0" r="0" b="0"/>
              <a:pathLst>
                <a:path w="21420" h="192882">
                  <a:moveTo>
                    <a:pt x="14276" y="0"/>
                  </a:moveTo>
                  <a:lnTo>
                    <a:pt x="14276" y="3792"/>
                  </a:lnTo>
                  <a:lnTo>
                    <a:pt x="12159" y="7770"/>
                  </a:lnTo>
                  <a:lnTo>
                    <a:pt x="9366" y="12184"/>
                  </a:lnTo>
                  <a:lnTo>
                    <a:pt x="7000" y="19132"/>
                  </a:lnTo>
                  <a:lnTo>
                    <a:pt x="2418" y="27011"/>
                  </a:lnTo>
                  <a:lnTo>
                    <a:pt x="130" y="59453"/>
                  </a:lnTo>
                  <a:lnTo>
                    <a:pt x="0" y="92443"/>
                  </a:lnTo>
                  <a:lnTo>
                    <a:pt x="783" y="121535"/>
                  </a:lnTo>
                  <a:lnTo>
                    <a:pt x="7264" y="157108"/>
                  </a:lnTo>
                  <a:lnTo>
                    <a:pt x="21419" y="1928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48"/>
            <p:cNvSpPr/>
            <p:nvPr/>
          </p:nvSpPr>
          <p:spPr>
            <a:xfrm>
              <a:off x="3007519" y="5743575"/>
              <a:ext cx="14288" cy="92870"/>
            </a:xfrm>
            <a:custGeom>
              <a:avLst/>
              <a:gdLst/>
              <a:ahLst/>
              <a:cxnLst/>
              <a:rect l="0" t="0" r="0" b="0"/>
              <a:pathLst>
                <a:path w="14288" h="92870">
                  <a:moveTo>
                    <a:pt x="14287" y="0"/>
                  </a:moveTo>
                  <a:lnTo>
                    <a:pt x="14287" y="3792"/>
                  </a:lnTo>
                  <a:lnTo>
                    <a:pt x="12171" y="7771"/>
                  </a:lnTo>
                  <a:lnTo>
                    <a:pt x="10495" y="9943"/>
                  </a:lnTo>
                  <a:lnTo>
                    <a:pt x="8633" y="16590"/>
                  </a:lnTo>
                  <a:lnTo>
                    <a:pt x="5468" y="29257"/>
                  </a:lnTo>
                  <a:lnTo>
                    <a:pt x="2430" y="39197"/>
                  </a:lnTo>
                  <a:lnTo>
                    <a:pt x="213" y="72390"/>
                  </a:lnTo>
                  <a:lnTo>
                    <a:pt x="0" y="928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49"/>
            <p:cNvSpPr/>
            <p:nvPr/>
          </p:nvSpPr>
          <p:spPr>
            <a:xfrm>
              <a:off x="3057612" y="5772189"/>
              <a:ext cx="99927" cy="114262"/>
            </a:xfrm>
            <a:custGeom>
              <a:avLst/>
              <a:gdLst/>
              <a:ahLst/>
              <a:cxnLst/>
              <a:rect l="0" t="0" r="0" b="0"/>
              <a:pathLst>
                <a:path w="99927" h="114262">
                  <a:moveTo>
                    <a:pt x="7057" y="21392"/>
                  </a:moveTo>
                  <a:lnTo>
                    <a:pt x="7057" y="45241"/>
                  </a:lnTo>
                  <a:lnTo>
                    <a:pt x="4940" y="49984"/>
                  </a:lnTo>
                  <a:lnTo>
                    <a:pt x="0" y="56987"/>
                  </a:lnTo>
                  <a:lnTo>
                    <a:pt x="6071" y="50949"/>
                  </a:lnTo>
                  <a:lnTo>
                    <a:pt x="7656" y="44458"/>
                  </a:lnTo>
                  <a:lnTo>
                    <a:pt x="11908" y="37840"/>
                  </a:lnTo>
                  <a:lnTo>
                    <a:pt x="19702" y="18845"/>
                  </a:lnTo>
                  <a:lnTo>
                    <a:pt x="24054" y="12852"/>
                  </a:lnTo>
                  <a:lnTo>
                    <a:pt x="34759" y="5015"/>
                  </a:lnTo>
                  <a:lnTo>
                    <a:pt x="48222" y="404"/>
                  </a:lnTo>
                  <a:lnTo>
                    <a:pt x="59713" y="0"/>
                  </a:lnTo>
                  <a:lnTo>
                    <a:pt x="64326" y="2095"/>
                  </a:lnTo>
                  <a:lnTo>
                    <a:pt x="80882" y="16755"/>
                  </a:lnTo>
                  <a:lnTo>
                    <a:pt x="83525" y="21447"/>
                  </a:lnTo>
                  <a:lnTo>
                    <a:pt x="85221" y="30928"/>
                  </a:lnTo>
                  <a:lnTo>
                    <a:pt x="85622" y="66558"/>
                  </a:lnTo>
                  <a:lnTo>
                    <a:pt x="86425" y="78772"/>
                  </a:lnTo>
                  <a:lnTo>
                    <a:pt x="99926" y="11426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SMARTInkShape-50"/>
            <p:cNvSpPr/>
            <p:nvPr/>
          </p:nvSpPr>
          <p:spPr>
            <a:xfrm>
              <a:off x="3187854" y="5646973"/>
              <a:ext cx="445007" cy="267480"/>
            </a:xfrm>
            <a:custGeom>
              <a:avLst/>
              <a:gdLst/>
              <a:ahLst/>
              <a:cxnLst/>
              <a:rect l="0" t="0" r="0" b="0"/>
              <a:pathLst>
                <a:path w="445007" h="267480">
                  <a:moveTo>
                    <a:pt x="91127" y="132321"/>
                  </a:moveTo>
                  <a:lnTo>
                    <a:pt x="91127" y="126170"/>
                  </a:lnTo>
                  <a:lnTo>
                    <a:pt x="84976" y="112963"/>
                  </a:lnTo>
                  <a:lnTo>
                    <a:pt x="80485" y="107711"/>
                  </a:lnTo>
                  <a:lnTo>
                    <a:pt x="74227" y="105508"/>
                  </a:lnTo>
                  <a:lnTo>
                    <a:pt x="61066" y="104094"/>
                  </a:lnTo>
                  <a:lnTo>
                    <a:pt x="45120" y="109518"/>
                  </a:lnTo>
                  <a:lnTo>
                    <a:pt x="36019" y="113720"/>
                  </a:lnTo>
                  <a:lnTo>
                    <a:pt x="28799" y="120349"/>
                  </a:lnTo>
                  <a:lnTo>
                    <a:pt x="7860" y="150536"/>
                  </a:lnTo>
                  <a:lnTo>
                    <a:pt x="390" y="173842"/>
                  </a:lnTo>
                  <a:lnTo>
                    <a:pt x="0" y="184112"/>
                  </a:lnTo>
                  <a:lnTo>
                    <a:pt x="4242" y="198025"/>
                  </a:lnTo>
                  <a:lnTo>
                    <a:pt x="8326" y="204650"/>
                  </a:lnTo>
                  <a:lnTo>
                    <a:pt x="18880" y="212842"/>
                  </a:lnTo>
                  <a:lnTo>
                    <a:pt x="36669" y="221928"/>
                  </a:lnTo>
                  <a:lnTo>
                    <a:pt x="60212" y="224760"/>
                  </a:lnTo>
                  <a:lnTo>
                    <a:pt x="74471" y="221270"/>
                  </a:lnTo>
                  <a:lnTo>
                    <a:pt x="88749" y="215209"/>
                  </a:lnTo>
                  <a:lnTo>
                    <a:pt x="96156" y="208583"/>
                  </a:lnTo>
                  <a:lnTo>
                    <a:pt x="123681" y="174352"/>
                  </a:lnTo>
                  <a:lnTo>
                    <a:pt x="138336" y="139355"/>
                  </a:lnTo>
                  <a:lnTo>
                    <a:pt x="150604" y="103731"/>
                  </a:lnTo>
                  <a:lnTo>
                    <a:pt x="154470" y="71052"/>
                  </a:lnTo>
                  <a:lnTo>
                    <a:pt x="155296" y="38753"/>
                  </a:lnTo>
                  <a:lnTo>
                    <a:pt x="149259" y="10264"/>
                  </a:lnTo>
                  <a:lnTo>
                    <a:pt x="148138" y="8087"/>
                  </a:lnTo>
                  <a:lnTo>
                    <a:pt x="146597" y="6636"/>
                  </a:lnTo>
                  <a:lnTo>
                    <a:pt x="144776" y="5668"/>
                  </a:lnTo>
                  <a:lnTo>
                    <a:pt x="143562" y="4230"/>
                  </a:lnTo>
                  <a:lnTo>
                    <a:pt x="141853" y="0"/>
                  </a:lnTo>
                  <a:lnTo>
                    <a:pt x="141613" y="451"/>
                  </a:lnTo>
                  <a:lnTo>
                    <a:pt x="139059" y="13333"/>
                  </a:lnTo>
                  <a:lnTo>
                    <a:pt x="136243" y="21493"/>
                  </a:lnTo>
                  <a:lnTo>
                    <a:pt x="134991" y="30412"/>
                  </a:lnTo>
                  <a:lnTo>
                    <a:pt x="138079" y="55736"/>
                  </a:lnTo>
                  <a:lnTo>
                    <a:pt x="139776" y="79233"/>
                  </a:lnTo>
                  <a:lnTo>
                    <a:pt x="142118" y="103170"/>
                  </a:lnTo>
                  <a:lnTo>
                    <a:pt x="152361" y="132415"/>
                  </a:lnTo>
                  <a:lnTo>
                    <a:pt x="164657" y="167009"/>
                  </a:lnTo>
                  <a:lnTo>
                    <a:pt x="174474" y="187931"/>
                  </a:lnTo>
                  <a:lnTo>
                    <a:pt x="195964" y="212083"/>
                  </a:lnTo>
                  <a:lnTo>
                    <a:pt x="204132" y="215396"/>
                  </a:lnTo>
                  <a:lnTo>
                    <a:pt x="207739" y="215485"/>
                  </a:lnTo>
                  <a:lnTo>
                    <a:pt x="221347" y="209926"/>
                  </a:lnTo>
                  <a:lnTo>
                    <a:pt x="225566" y="207870"/>
                  </a:lnTo>
                  <a:lnTo>
                    <a:pt x="232369" y="201352"/>
                  </a:lnTo>
                  <a:lnTo>
                    <a:pt x="256726" y="170280"/>
                  </a:lnTo>
                  <a:lnTo>
                    <a:pt x="264636" y="156091"/>
                  </a:lnTo>
                  <a:lnTo>
                    <a:pt x="269051" y="128778"/>
                  </a:lnTo>
                  <a:lnTo>
                    <a:pt x="269589" y="112571"/>
                  </a:lnTo>
                  <a:lnTo>
                    <a:pt x="267546" y="105551"/>
                  </a:lnTo>
                  <a:lnTo>
                    <a:pt x="264785" y="99786"/>
                  </a:lnTo>
                  <a:lnTo>
                    <a:pt x="263559" y="94577"/>
                  </a:lnTo>
                  <a:lnTo>
                    <a:pt x="262438" y="92871"/>
                  </a:lnTo>
                  <a:lnTo>
                    <a:pt x="260897" y="91733"/>
                  </a:lnTo>
                  <a:lnTo>
                    <a:pt x="257068" y="90469"/>
                  </a:lnTo>
                  <a:lnTo>
                    <a:pt x="252720" y="89908"/>
                  </a:lnTo>
                  <a:lnTo>
                    <a:pt x="248142" y="91775"/>
                  </a:lnTo>
                  <a:lnTo>
                    <a:pt x="245810" y="93384"/>
                  </a:lnTo>
                  <a:lnTo>
                    <a:pt x="244256" y="96044"/>
                  </a:lnTo>
                  <a:lnTo>
                    <a:pt x="233557" y="127540"/>
                  </a:lnTo>
                  <a:lnTo>
                    <a:pt x="228182" y="150427"/>
                  </a:lnTo>
                  <a:lnTo>
                    <a:pt x="227913" y="176731"/>
                  </a:lnTo>
                  <a:lnTo>
                    <a:pt x="234681" y="207445"/>
                  </a:lnTo>
                  <a:lnTo>
                    <a:pt x="246791" y="239169"/>
                  </a:lnTo>
                  <a:lnTo>
                    <a:pt x="263977" y="261524"/>
                  </a:lnTo>
                  <a:lnTo>
                    <a:pt x="271402" y="265151"/>
                  </a:lnTo>
                  <a:lnTo>
                    <a:pt x="285310" y="267479"/>
                  </a:lnTo>
                  <a:lnTo>
                    <a:pt x="292789" y="263564"/>
                  </a:lnTo>
                  <a:lnTo>
                    <a:pt x="300611" y="256533"/>
                  </a:lnTo>
                  <a:lnTo>
                    <a:pt x="325238" y="222956"/>
                  </a:lnTo>
                  <a:lnTo>
                    <a:pt x="338562" y="189970"/>
                  </a:lnTo>
                  <a:lnTo>
                    <a:pt x="350655" y="159864"/>
                  </a:lnTo>
                  <a:lnTo>
                    <a:pt x="355025" y="127886"/>
                  </a:lnTo>
                  <a:lnTo>
                    <a:pt x="364249" y="95125"/>
                  </a:lnTo>
                  <a:lnTo>
                    <a:pt x="368089" y="88008"/>
                  </a:lnTo>
                  <a:lnTo>
                    <a:pt x="372442" y="84845"/>
                  </a:lnTo>
                  <a:lnTo>
                    <a:pt x="379355" y="83064"/>
                  </a:lnTo>
                  <a:lnTo>
                    <a:pt x="386431" y="82537"/>
                  </a:lnTo>
                  <a:lnTo>
                    <a:pt x="391178" y="84530"/>
                  </a:lnTo>
                  <a:lnTo>
                    <a:pt x="407982" y="95306"/>
                  </a:lnTo>
                  <a:lnTo>
                    <a:pt x="424306" y="120719"/>
                  </a:lnTo>
                  <a:lnTo>
                    <a:pt x="439043" y="151653"/>
                  </a:lnTo>
                  <a:lnTo>
                    <a:pt x="445006" y="170291"/>
                  </a:lnTo>
                  <a:lnTo>
                    <a:pt x="441833" y="184377"/>
                  </a:lnTo>
                  <a:lnTo>
                    <a:pt x="440818" y="186075"/>
                  </a:lnTo>
                  <a:lnTo>
                    <a:pt x="439348" y="187207"/>
                  </a:lnTo>
                  <a:lnTo>
                    <a:pt x="434805" y="188465"/>
                  </a:lnTo>
                  <a:lnTo>
                    <a:pt x="418245" y="189338"/>
                  </a:lnTo>
                  <a:lnTo>
                    <a:pt x="397798" y="181682"/>
                  </a:lnTo>
                  <a:lnTo>
                    <a:pt x="362583" y="165620"/>
                  </a:lnTo>
                  <a:lnTo>
                    <a:pt x="348302" y="1537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SMARTInkShape-51"/>
            <p:cNvSpPr/>
            <p:nvPr/>
          </p:nvSpPr>
          <p:spPr>
            <a:xfrm>
              <a:off x="3550444" y="5709267"/>
              <a:ext cx="235745" cy="144552"/>
            </a:xfrm>
            <a:custGeom>
              <a:avLst/>
              <a:gdLst/>
              <a:ahLst/>
              <a:cxnLst/>
              <a:rect l="0" t="0" r="0" b="0"/>
              <a:pathLst>
                <a:path w="235745" h="144552">
                  <a:moveTo>
                    <a:pt x="0" y="55739"/>
                  </a:moveTo>
                  <a:lnTo>
                    <a:pt x="3792" y="55739"/>
                  </a:lnTo>
                  <a:lnTo>
                    <a:pt x="7771" y="57856"/>
                  </a:lnTo>
                  <a:lnTo>
                    <a:pt x="12185" y="60649"/>
                  </a:lnTo>
                  <a:lnTo>
                    <a:pt x="47061" y="68947"/>
                  </a:lnTo>
                  <a:lnTo>
                    <a:pt x="80929" y="69963"/>
                  </a:lnTo>
                  <a:lnTo>
                    <a:pt x="104625" y="69228"/>
                  </a:lnTo>
                  <a:lnTo>
                    <a:pt x="116548" y="64322"/>
                  </a:lnTo>
                  <a:lnTo>
                    <a:pt x="145227" y="39060"/>
                  </a:lnTo>
                  <a:lnTo>
                    <a:pt x="147889" y="34303"/>
                  </a:lnTo>
                  <a:lnTo>
                    <a:pt x="149598" y="24782"/>
                  </a:lnTo>
                  <a:lnTo>
                    <a:pt x="149894" y="17639"/>
                  </a:lnTo>
                  <a:lnTo>
                    <a:pt x="147847" y="12877"/>
                  </a:lnTo>
                  <a:lnTo>
                    <a:pt x="140064" y="3352"/>
                  </a:lnTo>
                  <a:lnTo>
                    <a:pt x="135540" y="706"/>
                  </a:lnTo>
                  <a:lnTo>
                    <a:pt x="133223" y="0"/>
                  </a:lnTo>
                  <a:lnTo>
                    <a:pt x="106750" y="4864"/>
                  </a:lnTo>
                  <a:lnTo>
                    <a:pt x="103710" y="6741"/>
                  </a:lnTo>
                  <a:lnTo>
                    <a:pt x="84106" y="29258"/>
                  </a:lnTo>
                  <a:lnTo>
                    <a:pt x="75516" y="51066"/>
                  </a:lnTo>
                  <a:lnTo>
                    <a:pt x="72646" y="66966"/>
                  </a:lnTo>
                  <a:lnTo>
                    <a:pt x="77694" y="102312"/>
                  </a:lnTo>
                  <a:lnTo>
                    <a:pt x="82110" y="117340"/>
                  </a:lnTo>
                  <a:lnTo>
                    <a:pt x="90714" y="130937"/>
                  </a:lnTo>
                  <a:lnTo>
                    <a:pt x="102423" y="143714"/>
                  </a:lnTo>
                  <a:lnTo>
                    <a:pt x="104795" y="144551"/>
                  </a:lnTo>
                  <a:lnTo>
                    <a:pt x="107169" y="144316"/>
                  </a:lnTo>
                  <a:lnTo>
                    <a:pt x="112718" y="142732"/>
                  </a:lnTo>
                  <a:lnTo>
                    <a:pt x="120476" y="142028"/>
                  </a:lnTo>
                  <a:lnTo>
                    <a:pt x="123180" y="140252"/>
                  </a:lnTo>
                  <a:lnTo>
                    <a:pt x="124982" y="137482"/>
                  </a:lnTo>
                  <a:lnTo>
                    <a:pt x="127779" y="130963"/>
                  </a:lnTo>
                  <a:lnTo>
                    <a:pt x="154160" y="95978"/>
                  </a:lnTo>
                  <a:lnTo>
                    <a:pt x="171413" y="62868"/>
                  </a:lnTo>
                  <a:lnTo>
                    <a:pt x="180967" y="47622"/>
                  </a:lnTo>
                  <a:lnTo>
                    <a:pt x="188117" y="39488"/>
                  </a:lnTo>
                  <a:lnTo>
                    <a:pt x="192880" y="36610"/>
                  </a:lnTo>
                  <a:lnTo>
                    <a:pt x="205757" y="34443"/>
                  </a:lnTo>
                  <a:lnTo>
                    <a:pt x="210543" y="34348"/>
                  </a:lnTo>
                  <a:lnTo>
                    <a:pt x="214754" y="36442"/>
                  </a:lnTo>
                  <a:lnTo>
                    <a:pt x="223924" y="44255"/>
                  </a:lnTo>
                  <a:lnTo>
                    <a:pt x="226522" y="48783"/>
                  </a:lnTo>
                  <a:lnTo>
                    <a:pt x="227984" y="57912"/>
                  </a:lnTo>
                  <a:lnTo>
                    <a:pt x="228564" y="83053"/>
                  </a:lnTo>
                  <a:lnTo>
                    <a:pt x="226467" y="89839"/>
                  </a:lnTo>
                  <a:lnTo>
                    <a:pt x="224796" y="92760"/>
                  </a:lnTo>
                  <a:lnTo>
                    <a:pt x="224477" y="96295"/>
                  </a:lnTo>
                  <a:lnTo>
                    <a:pt x="228538" y="123312"/>
                  </a:lnTo>
                  <a:lnTo>
                    <a:pt x="229352" y="124600"/>
                  </a:lnTo>
                  <a:lnTo>
                    <a:pt x="230689" y="125459"/>
                  </a:lnTo>
                  <a:lnTo>
                    <a:pt x="235744" y="1271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52"/>
            <p:cNvSpPr/>
            <p:nvPr/>
          </p:nvSpPr>
          <p:spPr>
            <a:xfrm>
              <a:off x="3800990" y="5608371"/>
              <a:ext cx="342386" cy="263793"/>
            </a:xfrm>
            <a:custGeom>
              <a:avLst/>
              <a:gdLst/>
              <a:ahLst/>
              <a:cxnLst/>
              <a:rect l="0" t="0" r="0" b="0"/>
              <a:pathLst>
                <a:path w="342386" h="263793">
                  <a:moveTo>
                    <a:pt x="70923" y="149492"/>
                  </a:moveTo>
                  <a:lnTo>
                    <a:pt x="74715" y="145699"/>
                  </a:lnTo>
                  <a:lnTo>
                    <a:pt x="76577" y="139605"/>
                  </a:lnTo>
                  <a:lnTo>
                    <a:pt x="78198" y="132397"/>
                  </a:lnTo>
                  <a:lnTo>
                    <a:pt x="82780" y="122290"/>
                  </a:lnTo>
                  <a:lnTo>
                    <a:pt x="85068" y="87604"/>
                  </a:lnTo>
                  <a:lnTo>
                    <a:pt x="85182" y="76148"/>
                  </a:lnTo>
                  <a:lnTo>
                    <a:pt x="83081" y="71121"/>
                  </a:lnTo>
                  <a:lnTo>
                    <a:pt x="81409" y="68670"/>
                  </a:lnTo>
                  <a:lnTo>
                    <a:pt x="77435" y="65946"/>
                  </a:lnTo>
                  <a:lnTo>
                    <a:pt x="75264" y="65219"/>
                  </a:lnTo>
                  <a:lnTo>
                    <a:pt x="68619" y="66528"/>
                  </a:lnTo>
                  <a:lnTo>
                    <a:pt x="51417" y="73837"/>
                  </a:lnTo>
                  <a:lnTo>
                    <a:pt x="37450" y="84389"/>
                  </a:lnTo>
                  <a:lnTo>
                    <a:pt x="11515" y="117834"/>
                  </a:lnTo>
                  <a:lnTo>
                    <a:pt x="2096" y="146530"/>
                  </a:lnTo>
                  <a:lnTo>
                    <a:pt x="0" y="175541"/>
                  </a:lnTo>
                  <a:lnTo>
                    <a:pt x="5290" y="205349"/>
                  </a:lnTo>
                  <a:lnTo>
                    <a:pt x="16291" y="232352"/>
                  </a:lnTo>
                  <a:lnTo>
                    <a:pt x="27327" y="240029"/>
                  </a:lnTo>
                  <a:lnTo>
                    <a:pt x="34715" y="243187"/>
                  </a:lnTo>
                  <a:lnTo>
                    <a:pt x="42022" y="243705"/>
                  </a:lnTo>
                  <a:lnTo>
                    <a:pt x="56490" y="240048"/>
                  </a:lnTo>
                  <a:lnTo>
                    <a:pt x="90218" y="214657"/>
                  </a:lnTo>
                  <a:lnTo>
                    <a:pt x="95692" y="209603"/>
                  </a:lnTo>
                  <a:lnTo>
                    <a:pt x="110975" y="179475"/>
                  </a:lnTo>
                  <a:lnTo>
                    <a:pt x="126342" y="147653"/>
                  </a:lnTo>
                  <a:lnTo>
                    <a:pt x="134703" y="120372"/>
                  </a:lnTo>
                  <a:lnTo>
                    <a:pt x="144640" y="86501"/>
                  </a:lnTo>
                  <a:lnTo>
                    <a:pt x="148543" y="56880"/>
                  </a:lnTo>
                  <a:lnTo>
                    <a:pt x="149419" y="24396"/>
                  </a:lnTo>
                  <a:lnTo>
                    <a:pt x="149500" y="1252"/>
                  </a:lnTo>
                  <a:lnTo>
                    <a:pt x="148708" y="659"/>
                  </a:lnTo>
                  <a:lnTo>
                    <a:pt x="145710" y="0"/>
                  </a:lnTo>
                  <a:lnTo>
                    <a:pt x="144594" y="618"/>
                  </a:lnTo>
                  <a:lnTo>
                    <a:pt x="143849" y="1824"/>
                  </a:lnTo>
                  <a:lnTo>
                    <a:pt x="143353" y="3421"/>
                  </a:lnTo>
                  <a:lnTo>
                    <a:pt x="123245" y="37879"/>
                  </a:lnTo>
                  <a:lnTo>
                    <a:pt x="106637" y="73045"/>
                  </a:lnTo>
                  <a:lnTo>
                    <a:pt x="100908" y="96115"/>
                  </a:lnTo>
                  <a:lnTo>
                    <a:pt x="99622" y="131743"/>
                  </a:lnTo>
                  <a:lnTo>
                    <a:pt x="105225" y="156569"/>
                  </a:lnTo>
                  <a:lnTo>
                    <a:pt x="109452" y="167454"/>
                  </a:lnTo>
                  <a:lnTo>
                    <a:pt x="116092" y="175466"/>
                  </a:lnTo>
                  <a:lnTo>
                    <a:pt x="137315" y="194583"/>
                  </a:lnTo>
                  <a:lnTo>
                    <a:pt x="146468" y="197313"/>
                  </a:lnTo>
                  <a:lnTo>
                    <a:pt x="156885" y="197734"/>
                  </a:lnTo>
                  <a:lnTo>
                    <a:pt x="190226" y="182667"/>
                  </a:lnTo>
                  <a:lnTo>
                    <a:pt x="197501" y="175877"/>
                  </a:lnTo>
                  <a:lnTo>
                    <a:pt x="216061" y="144601"/>
                  </a:lnTo>
                  <a:lnTo>
                    <a:pt x="219496" y="134196"/>
                  </a:lnTo>
                  <a:lnTo>
                    <a:pt x="220904" y="115220"/>
                  </a:lnTo>
                  <a:lnTo>
                    <a:pt x="216691" y="114416"/>
                  </a:lnTo>
                  <a:lnTo>
                    <a:pt x="213345" y="114201"/>
                  </a:lnTo>
                  <a:lnTo>
                    <a:pt x="207511" y="116080"/>
                  </a:lnTo>
                  <a:lnTo>
                    <a:pt x="204844" y="117692"/>
                  </a:lnTo>
                  <a:lnTo>
                    <a:pt x="203066" y="119561"/>
                  </a:lnTo>
                  <a:lnTo>
                    <a:pt x="188211" y="147269"/>
                  </a:lnTo>
                  <a:lnTo>
                    <a:pt x="186551" y="155383"/>
                  </a:lnTo>
                  <a:lnTo>
                    <a:pt x="187930" y="164281"/>
                  </a:lnTo>
                  <a:lnTo>
                    <a:pt x="193169" y="176098"/>
                  </a:lnTo>
                  <a:lnTo>
                    <a:pt x="209082" y="194620"/>
                  </a:lnTo>
                  <a:lnTo>
                    <a:pt x="215935" y="197330"/>
                  </a:lnTo>
                  <a:lnTo>
                    <a:pt x="241109" y="199371"/>
                  </a:lnTo>
                  <a:lnTo>
                    <a:pt x="259262" y="193769"/>
                  </a:lnTo>
                  <a:lnTo>
                    <a:pt x="268665" y="189544"/>
                  </a:lnTo>
                  <a:lnTo>
                    <a:pt x="276018" y="182903"/>
                  </a:lnTo>
                  <a:lnTo>
                    <a:pt x="282726" y="175453"/>
                  </a:lnTo>
                  <a:lnTo>
                    <a:pt x="303542" y="159999"/>
                  </a:lnTo>
                  <a:lnTo>
                    <a:pt x="313663" y="155183"/>
                  </a:lnTo>
                  <a:lnTo>
                    <a:pt x="320827" y="149590"/>
                  </a:lnTo>
                  <a:lnTo>
                    <a:pt x="320953" y="172643"/>
                  </a:lnTo>
                  <a:lnTo>
                    <a:pt x="314251" y="206801"/>
                  </a:lnTo>
                  <a:lnTo>
                    <a:pt x="313836" y="236196"/>
                  </a:lnTo>
                  <a:lnTo>
                    <a:pt x="315938" y="241738"/>
                  </a:lnTo>
                  <a:lnTo>
                    <a:pt x="326168" y="256593"/>
                  </a:lnTo>
                  <a:lnTo>
                    <a:pt x="326811" y="258993"/>
                  </a:lnTo>
                  <a:lnTo>
                    <a:pt x="328034" y="260592"/>
                  </a:lnTo>
                  <a:lnTo>
                    <a:pt x="331509" y="262369"/>
                  </a:lnTo>
                  <a:lnTo>
                    <a:pt x="342385" y="2637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53"/>
            <p:cNvSpPr/>
            <p:nvPr/>
          </p:nvSpPr>
          <p:spPr>
            <a:xfrm>
              <a:off x="4165284" y="5750721"/>
              <a:ext cx="199548" cy="91908"/>
            </a:xfrm>
            <a:custGeom>
              <a:avLst/>
              <a:gdLst/>
              <a:ahLst/>
              <a:cxnLst/>
              <a:rect l="0" t="0" r="0" b="0"/>
              <a:pathLst>
                <a:path w="199548" h="91908">
                  <a:moveTo>
                    <a:pt x="85247" y="14285"/>
                  </a:moveTo>
                  <a:lnTo>
                    <a:pt x="85247" y="318"/>
                  </a:lnTo>
                  <a:lnTo>
                    <a:pt x="55248" y="0"/>
                  </a:lnTo>
                  <a:lnTo>
                    <a:pt x="43638" y="3791"/>
                  </a:lnTo>
                  <a:lnTo>
                    <a:pt x="13734" y="29092"/>
                  </a:lnTo>
                  <a:lnTo>
                    <a:pt x="4968" y="41338"/>
                  </a:lnTo>
                  <a:lnTo>
                    <a:pt x="1135" y="51229"/>
                  </a:lnTo>
                  <a:lnTo>
                    <a:pt x="0" y="62979"/>
                  </a:lnTo>
                  <a:lnTo>
                    <a:pt x="1851" y="69793"/>
                  </a:lnTo>
                  <a:lnTo>
                    <a:pt x="9507" y="80636"/>
                  </a:lnTo>
                  <a:lnTo>
                    <a:pt x="23912" y="88008"/>
                  </a:lnTo>
                  <a:lnTo>
                    <a:pt x="44409" y="91907"/>
                  </a:lnTo>
                  <a:lnTo>
                    <a:pt x="59741" y="91788"/>
                  </a:lnTo>
                  <a:lnTo>
                    <a:pt x="94101" y="80657"/>
                  </a:lnTo>
                  <a:lnTo>
                    <a:pt x="113690" y="69259"/>
                  </a:lnTo>
                  <a:lnTo>
                    <a:pt x="147152" y="44121"/>
                  </a:lnTo>
                  <a:lnTo>
                    <a:pt x="152448" y="37336"/>
                  </a:lnTo>
                  <a:lnTo>
                    <a:pt x="157546" y="29053"/>
                  </a:lnTo>
                  <a:lnTo>
                    <a:pt x="161036" y="24023"/>
                  </a:lnTo>
                  <a:lnTo>
                    <a:pt x="163001" y="16730"/>
                  </a:lnTo>
                  <a:lnTo>
                    <a:pt x="163720" y="4768"/>
                  </a:lnTo>
                  <a:lnTo>
                    <a:pt x="162962" y="3178"/>
                  </a:lnTo>
                  <a:lnTo>
                    <a:pt x="161664" y="2118"/>
                  </a:lnTo>
                  <a:lnTo>
                    <a:pt x="158104" y="940"/>
                  </a:lnTo>
                  <a:lnTo>
                    <a:pt x="147033" y="122"/>
                  </a:lnTo>
                  <a:lnTo>
                    <a:pt x="136186" y="3827"/>
                  </a:lnTo>
                  <a:lnTo>
                    <a:pt x="126711" y="9952"/>
                  </a:lnTo>
                  <a:lnTo>
                    <a:pt x="123519" y="14476"/>
                  </a:lnTo>
                  <a:lnTo>
                    <a:pt x="121723" y="21486"/>
                  </a:lnTo>
                  <a:lnTo>
                    <a:pt x="121470" y="23848"/>
                  </a:lnTo>
                  <a:lnTo>
                    <a:pt x="119073" y="28590"/>
                  </a:lnTo>
                  <a:lnTo>
                    <a:pt x="117323" y="30965"/>
                  </a:lnTo>
                  <a:lnTo>
                    <a:pt x="116950" y="34136"/>
                  </a:lnTo>
                  <a:lnTo>
                    <a:pt x="121302" y="54105"/>
                  </a:lnTo>
                  <a:lnTo>
                    <a:pt x="124555" y="59235"/>
                  </a:lnTo>
                  <a:lnTo>
                    <a:pt x="138814" y="68996"/>
                  </a:lnTo>
                  <a:lnTo>
                    <a:pt x="153066" y="75387"/>
                  </a:lnTo>
                  <a:lnTo>
                    <a:pt x="186216" y="83208"/>
                  </a:lnTo>
                  <a:lnTo>
                    <a:pt x="199547" y="857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SMARTInkShape-54"/>
            <p:cNvSpPr/>
            <p:nvPr/>
          </p:nvSpPr>
          <p:spPr>
            <a:xfrm>
              <a:off x="4407694" y="5850731"/>
              <a:ext cx="7145" cy="7145"/>
            </a:xfrm>
            <a:custGeom>
              <a:avLst/>
              <a:gdLst/>
              <a:ahLst/>
              <a:cxnLst/>
              <a:rect l="0" t="0" r="0" b="0"/>
              <a:pathLst>
                <a:path w="7145" h="7145">
                  <a:moveTo>
                    <a:pt x="0" y="0"/>
                  </a:moveTo>
                  <a:lnTo>
                    <a:pt x="7144" y="71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SMARTInkShape-55"/>
            <p:cNvSpPr/>
            <p:nvPr/>
          </p:nvSpPr>
          <p:spPr>
            <a:xfrm>
              <a:off x="4393406" y="5729288"/>
              <a:ext cx="107158" cy="71438"/>
            </a:xfrm>
            <a:custGeom>
              <a:avLst/>
              <a:gdLst/>
              <a:ahLst/>
              <a:cxnLst/>
              <a:rect l="0" t="0" r="0" b="0"/>
              <a:pathLst>
                <a:path w="107158" h="71438">
                  <a:moveTo>
                    <a:pt x="0" y="0"/>
                  </a:moveTo>
                  <a:lnTo>
                    <a:pt x="0" y="3792"/>
                  </a:lnTo>
                  <a:lnTo>
                    <a:pt x="794" y="4909"/>
                  </a:lnTo>
                  <a:lnTo>
                    <a:pt x="2117" y="5654"/>
                  </a:lnTo>
                  <a:lnTo>
                    <a:pt x="3792" y="6150"/>
                  </a:lnTo>
                  <a:lnTo>
                    <a:pt x="38077" y="30397"/>
                  </a:lnTo>
                  <a:lnTo>
                    <a:pt x="73134" y="55193"/>
                  </a:lnTo>
                  <a:lnTo>
                    <a:pt x="107157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SMARTInkShape-56"/>
            <p:cNvSpPr/>
            <p:nvPr/>
          </p:nvSpPr>
          <p:spPr>
            <a:xfrm>
              <a:off x="4350544" y="5786732"/>
              <a:ext cx="85726" cy="42569"/>
            </a:xfrm>
            <a:custGeom>
              <a:avLst/>
              <a:gdLst/>
              <a:ahLst/>
              <a:cxnLst/>
              <a:rect l="0" t="0" r="0" b="0"/>
              <a:pathLst>
                <a:path w="85726" h="42569">
                  <a:moveTo>
                    <a:pt x="0" y="6849"/>
                  </a:moveTo>
                  <a:lnTo>
                    <a:pt x="6151" y="6849"/>
                  </a:lnTo>
                  <a:lnTo>
                    <a:pt x="6482" y="6056"/>
                  </a:lnTo>
                  <a:lnTo>
                    <a:pt x="6849" y="3057"/>
                  </a:lnTo>
                  <a:lnTo>
                    <a:pt x="7741" y="1939"/>
                  </a:lnTo>
                  <a:lnTo>
                    <a:pt x="10849" y="698"/>
                  </a:lnTo>
                  <a:lnTo>
                    <a:pt x="17061" y="0"/>
                  </a:lnTo>
                  <a:lnTo>
                    <a:pt x="27721" y="3585"/>
                  </a:lnTo>
                  <a:lnTo>
                    <a:pt x="62246" y="27349"/>
                  </a:lnTo>
                  <a:lnTo>
                    <a:pt x="75325" y="38739"/>
                  </a:lnTo>
                  <a:lnTo>
                    <a:pt x="85725" y="425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SMARTInkShape-57"/>
            <p:cNvSpPr/>
            <p:nvPr/>
          </p:nvSpPr>
          <p:spPr>
            <a:xfrm>
              <a:off x="4572429" y="5602110"/>
              <a:ext cx="128160" cy="183865"/>
            </a:xfrm>
            <a:custGeom>
              <a:avLst/>
              <a:gdLst/>
              <a:ahLst/>
              <a:cxnLst/>
              <a:rect l="0" t="0" r="0" b="0"/>
              <a:pathLst>
                <a:path w="128160" h="183865">
                  <a:moveTo>
                    <a:pt x="128159" y="41453"/>
                  </a:moveTo>
                  <a:lnTo>
                    <a:pt x="128159" y="37660"/>
                  </a:lnTo>
                  <a:lnTo>
                    <a:pt x="126042" y="33682"/>
                  </a:lnTo>
                  <a:lnTo>
                    <a:pt x="118216" y="24660"/>
                  </a:lnTo>
                  <a:lnTo>
                    <a:pt x="86549" y="3349"/>
                  </a:lnTo>
                  <a:lnTo>
                    <a:pt x="73056" y="0"/>
                  </a:lnTo>
                  <a:lnTo>
                    <a:pt x="63716" y="1333"/>
                  </a:lnTo>
                  <a:lnTo>
                    <a:pt x="30519" y="9268"/>
                  </a:lnTo>
                  <a:lnTo>
                    <a:pt x="23115" y="15507"/>
                  </a:lnTo>
                  <a:lnTo>
                    <a:pt x="11895" y="32447"/>
                  </a:lnTo>
                  <a:lnTo>
                    <a:pt x="2829" y="55990"/>
                  </a:lnTo>
                  <a:lnTo>
                    <a:pt x="0" y="85445"/>
                  </a:lnTo>
                  <a:lnTo>
                    <a:pt x="5359" y="112319"/>
                  </a:lnTo>
                  <a:lnTo>
                    <a:pt x="16375" y="142487"/>
                  </a:lnTo>
                  <a:lnTo>
                    <a:pt x="27216" y="159407"/>
                  </a:lnTo>
                  <a:lnTo>
                    <a:pt x="45102" y="173643"/>
                  </a:lnTo>
                  <a:lnTo>
                    <a:pt x="59187" y="180809"/>
                  </a:lnTo>
                  <a:lnTo>
                    <a:pt x="82926" y="183864"/>
                  </a:lnTo>
                  <a:lnTo>
                    <a:pt x="97206" y="180398"/>
                  </a:lnTo>
                  <a:lnTo>
                    <a:pt x="121015" y="1700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SMARTInkShape-58"/>
            <p:cNvSpPr/>
            <p:nvPr/>
          </p:nvSpPr>
          <p:spPr>
            <a:xfrm>
              <a:off x="4712827" y="5707856"/>
              <a:ext cx="80630" cy="63805"/>
            </a:xfrm>
            <a:custGeom>
              <a:avLst/>
              <a:gdLst/>
              <a:ahLst/>
              <a:cxnLst/>
              <a:rect l="0" t="0" r="0" b="0"/>
              <a:pathLst>
                <a:path w="80630" h="63805">
                  <a:moveTo>
                    <a:pt x="9192" y="0"/>
                  </a:moveTo>
                  <a:lnTo>
                    <a:pt x="1607" y="15170"/>
                  </a:lnTo>
                  <a:lnTo>
                    <a:pt x="0" y="28967"/>
                  </a:lnTo>
                  <a:lnTo>
                    <a:pt x="1931" y="41450"/>
                  </a:lnTo>
                  <a:lnTo>
                    <a:pt x="7482" y="52939"/>
                  </a:lnTo>
                  <a:lnTo>
                    <a:pt x="11871" y="58718"/>
                  </a:lnTo>
                  <a:lnTo>
                    <a:pt x="16468" y="61816"/>
                  </a:lnTo>
                  <a:lnTo>
                    <a:pt x="21951" y="63193"/>
                  </a:lnTo>
                  <a:lnTo>
                    <a:pt x="29679" y="63804"/>
                  </a:lnTo>
                  <a:lnTo>
                    <a:pt x="36289" y="61960"/>
                  </a:lnTo>
                  <a:lnTo>
                    <a:pt x="41872" y="59288"/>
                  </a:lnTo>
                  <a:lnTo>
                    <a:pt x="49478" y="56990"/>
                  </a:lnTo>
                  <a:lnTo>
                    <a:pt x="80629" y="357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SMARTInkShape-59"/>
            <p:cNvSpPr/>
            <p:nvPr/>
          </p:nvSpPr>
          <p:spPr>
            <a:xfrm>
              <a:off x="4814895" y="5723680"/>
              <a:ext cx="114167" cy="168683"/>
            </a:xfrm>
            <a:custGeom>
              <a:avLst/>
              <a:gdLst/>
              <a:ahLst/>
              <a:cxnLst/>
              <a:rect l="0" t="0" r="0" b="0"/>
              <a:pathLst>
                <a:path w="114167" h="168683">
                  <a:moveTo>
                    <a:pt x="7136" y="112764"/>
                  </a:moveTo>
                  <a:lnTo>
                    <a:pt x="3344" y="112764"/>
                  </a:lnTo>
                  <a:lnTo>
                    <a:pt x="2227" y="114351"/>
                  </a:lnTo>
                  <a:lnTo>
                    <a:pt x="287" y="128857"/>
                  </a:lnTo>
                  <a:lnTo>
                    <a:pt x="0" y="160057"/>
                  </a:lnTo>
                  <a:lnTo>
                    <a:pt x="2113" y="163681"/>
                  </a:lnTo>
                  <a:lnTo>
                    <a:pt x="6144" y="168682"/>
                  </a:lnTo>
                  <a:lnTo>
                    <a:pt x="6475" y="168299"/>
                  </a:lnTo>
                  <a:lnTo>
                    <a:pt x="7134" y="136057"/>
                  </a:lnTo>
                  <a:lnTo>
                    <a:pt x="9252" y="110579"/>
                  </a:lnTo>
                  <a:lnTo>
                    <a:pt x="19321" y="77551"/>
                  </a:lnTo>
                  <a:lnTo>
                    <a:pt x="27063" y="61231"/>
                  </a:lnTo>
                  <a:lnTo>
                    <a:pt x="51679" y="27089"/>
                  </a:lnTo>
                  <a:lnTo>
                    <a:pt x="73492" y="3647"/>
                  </a:lnTo>
                  <a:lnTo>
                    <a:pt x="80549" y="767"/>
                  </a:lnTo>
                  <a:lnTo>
                    <a:pt x="84652" y="0"/>
                  </a:lnTo>
                  <a:lnTo>
                    <a:pt x="91330" y="1263"/>
                  </a:lnTo>
                  <a:lnTo>
                    <a:pt x="99551" y="4320"/>
                  </a:lnTo>
                  <a:lnTo>
                    <a:pt x="102084" y="4749"/>
                  </a:lnTo>
                  <a:lnTo>
                    <a:pt x="107015" y="7343"/>
                  </a:lnTo>
                  <a:lnTo>
                    <a:pt x="112855" y="11683"/>
                  </a:lnTo>
                  <a:lnTo>
                    <a:pt x="113654" y="14393"/>
                  </a:lnTo>
                  <a:lnTo>
                    <a:pt x="114166" y="22601"/>
                  </a:lnTo>
                  <a:lnTo>
                    <a:pt x="113415" y="24080"/>
                  </a:lnTo>
                  <a:lnTo>
                    <a:pt x="112120" y="25066"/>
                  </a:lnTo>
                  <a:lnTo>
                    <a:pt x="110463" y="25724"/>
                  </a:lnTo>
                  <a:lnTo>
                    <a:pt x="109358" y="26956"/>
                  </a:lnTo>
                  <a:lnTo>
                    <a:pt x="108131" y="30442"/>
                  </a:lnTo>
                  <a:lnTo>
                    <a:pt x="107010" y="31688"/>
                  </a:lnTo>
                  <a:lnTo>
                    <a:pt x="97292" y="37646"/>
                  </a:lnTo>
                  <a:lnTo>
                    <a:pt x="78989" y="55204"/>
                  </a:lnTo>
                  <a:lnTo>
                    <a:pt x="78585" y="62453"/>
                  </a:lnTo>
                  <a:lnTo>
                    <a:pt x="78575" y="56580"/>
                  </a:lnTo>
                  <a:lnTo>
                    <a:pt x="79368" y="56258"/>
                  </a:lnTo>
                  <a:lnTo>
                    <a:pt x="85718" y="556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SMARTInkShape-60"/>
            <p:cNvSpPr/>
            <p:nvPr/>
          </p:nvSpPr>
          <p:spPr>
            <a:xfrm>
              <a:off x="5023180" y="5729288"/>
              <a:ext cx="48884" cy="134526"/>
            </a:xfrm>
            <a:custGeom>
              <a:avLst/>
              <a:gdLst/>
              <a:ahLst/>
              <a:cxnLst/>
              <a:rect l="0" t="0" r="0" b="0"/>
              <a:pathLst>
                <a:path w="48884" h="134526">
                  <a:moveTo>
                    <a:pt x="48883" y="57150"/>
                  </a:moveTo>
                  <a:lnTo>
                    <a:pt x="35438" y="69801"/>
                  </a:lnTo>
                  <a:lnTo>
                    <a:pt x="18822" y="81060"/>
                  </a:lnTo>
                  <a:lnTo>
                    <a:pt x="11048" y="91927"/>
                  </a:lnTo>
                  <a:lnTo>
                    <a:pt x="1405" y="112517"/>
                  </a:lnTo>
                  <a:lnTo>
                    <a:pt x="0" y="120387"/>
                  </a:lnTo>
                  <a:lnTo>
                    <a:pt x="419" y="123120"/>
                  </a:lnTo>
                  <a:lnTo>
                    <a:pt x="1492" y="124942"/>
                  </a:lnTo>
                  <a:lnTo>
                    <a:pt x="11906" y="134525"/>
                  </a:lnTo>
                  <a:lnTo>
                    <a:pt x="13119" y="134132"/>
                  </a:lnTo>
                  <a:lnTo>
                    <a:pt x="36075" y="118907"/>
                  </a:lnTo>
                  <a:lnTo>
                    <a:pt x="39221" y="112114"/>
                  </a:lnTo>
                  <a:lnTo>
                    <a:pt x="47172" y="79878"/>
                  </a:lnTo>
                  <a:lnTo>
                    <a:pt x="48732" y="44465"/>
                  </a:lnTo>
                  <a:lnTo>
                    <a:pt x="48874" y="9618"/>
                  </a:lnTo>
                  <a:lnTo>
                    <a:pt x="4888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SMARTInkShape-61"/>
            <p:cNvSpPr/>
            <p:nvPr/>
          </p:nvSpPr>
          <p:spPr>
            <a:xfrm>
              <a:off x="5143500" y="5669054"/>
              <a:ext cx="142876" cy="224247"/>
            </a:xfrm>
            <a:custGeom>
              <a:avLst/>
              <a:gdLst/>
              <a:ahLst/>
              <a:cxnLst/>
              <a:rect l="0" t="0" r="0" b="0"/>
              <a:pathLst>
                <a:path w="142876" h="224247">
                  <a:moveTo>
                    <a:pt x="0" y="217396"/>
                  </a:moveTo>
                  <a:lnTo>
                    <a:pt x="0" y="224246"/>
                  </a:lnTo>
                  <a:lnTo>
                    <a:pt x="0" y="193996"/>
                  </a:lnTo>
                  <a:lnTo>
                    <a:pt x="0" y="159987"/>
                  </a:lnTo>
                  <a:lnTo>
                    <a:pt x="0" y="126710"/>
                  </a:lnTo>
                  <a:lnTo>
                    <a:pt x="2117" y="94267"/>
                  </a:lnTo>
                  <a:lnTo>
                    <a:pt x="6151" y="61312"/>
                  </a:lnTo>
                  <a:lnTo>
                    <a:pt x="13207" y="27409"/>
                  </a:lnTo>
                  <a:lnTo>
                    <a:pt x="15924" y="19716"/>
                  </a:lnTo>
                  <a:lnTo>
                    <a:pt x="17760" y="16552"/>
                  </a:lnTo>
                  <a:lnTo>
                    <a:pt x="37203" y="839"/>
                  </a:lnTo>
                  <a:lnTo>
                    <a:pt x="40677" y="0"/>
                  </a:lnTo>
                  <a:lnTo>
                    <a:pt x="48770" y="1184"/>
                  </a:lnTo>
                  <a:lnTo>
                    <a:pt x="80093" y="12860"/>
                  </a:lnTo>
                  <a:lnTo>
                    <a:pt x="112382" y="30202"/>
                  </a:lnTo>
                  <a:lnTo>
                    <a:pt x="142875" y="530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62"/>
            <p:cNvSpPr/>
            <p:nvPr/>
          </p:nvSpPr>
          <p:spPr>
            <a:xfrm>
              <a:off x="5043488" y="5729288"/>
              <a:ext cx="157163" cy="57151"/>
            </a:xfrm>
            <a:custGeom>
              <a:avLst/>
              <a:gdLst/>
              <a:ahLst/>
              <a:cxnLst/>
              <a:rect l="0" t="0" r="0" b="0"/>
              <a:pathLst>
                <a:path w="157163" h="57151">
                  <a:moveTo>
                    <a:pt x="0" y="0"/>
                  </a:moveTo>
                  <a:lnTo>
                    <a:pt x="0" y="3792"/>
                  </a:lnTo>
                  <a:lnTo>
                    <a:pt x="2116" y="7770"/>
                  </a:lnTo>
                  <a:lnTo>
                    <a:pt x="6496" y="12184"/>
                  </a:lnTo>
                  <a:lnTo>
                    <a:pt x="24360" y="21486"/>
                  </a:lnTo>
                  <a:lnTo>
                    <a:pt x="54377" y="30967"/>
                  </a:lnTo>
                  <a:lnTo>
                    <a:pt x="85344" y="41895"/>
                  </a:lnTo>
                  <a:lnTo>
                    <a:pt x="112278" y="48518"/>
                  </a:lnTo>
                  <a:lnTo>
                    <a:pt x="143864" y="54592"/>
                  </a:lnTo>
                  <a:lnTo>
                    <a:pt x="157162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SMARTInkShape-63"/>
            <p:cNvSpPr/>
            <p:nvPr/>
          </p:nvSpPr>
          <p:spPr>
            <a:xfrm>
              <a:off x="5322094" y="5730601"/>
              <a:ext cx="107157" cy="91556"/>
            </a:xfrm>
            <a:custGeom>
              <a:avLst/>
              <a:gdLst/>
              <a:ahLst/>
              <a:cxnLst/>
              <a:rect l="0" t="0" r="0" b="0"/>
              <a:pathLst>
                <a:path w="107157" h="91556">
                  <a:moveTo>
                    <a:pt x="107156" y="20118"/>
                  </a:moveTo>
                  <a:lnTo>
                    <a:pt x="107156" y="9476"/>
                  </a:lnTo>
                  <a:lnTo>
                    <a:pt x="102923" y="5334"/>
                  </a:lnTo>
                  <a:lnTo>
                    <a:pt x="96543" y="1641"/>
                  </a:lnTo>
                  <a:lnTo>
                    <a:pt x="91062" y="0"/>
                  </a:lnTo>
                  <a:lnTo>
                    <a:pt x="88489" y="355"/>
                  </a:lnTo>
                  <a:lnTo>
                    <a:pt x="76540" y="4513"/>
                  </a:lnTo>
                  <a:lnTo>
                    <a:pt x="63689" y="7557"/>
                  </a:lnTo>
                  <a:lnTo>
                    <a:pt x="33549" y="22386"/>
                  </a:lnTo>
                  <a:lnTo>
                    <a:pt x="22054" y="30651"/>
                  </a:lnTo>
                  <a:lnTo>
                    <a:pt x="8207" y="48892"/>
                  </a:lnTo>
                  <a:lnTo>
                    <a:pt x="2431" y="60923"/>
                  </a:lnTo>
                  <a:lnTo>
                    <a:pt x="320" y="79525"/>
                  </a:lnTo>
                  <a:lnTo>
                    <a:pt x="0" y="915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SMARTInkShape-64"/>
            <p:cNvSpPr/>
            <p:nvPr/>
          </p:nvSpPr>
          <p:spPr>
            <a:xfrm>
              <a:off x="5414964" y="5800725"/>
              <a:ext cx="35718" cy="63170"/>
            </a:xfrm>
            <a:custGeom>
              <a:avLst/>
              <a:gdLst/>
              <a:ahLst/>
              <a:cxnLst/>
              <a:rect l="0" t="0" r="0" b="0"/>
              <a:pathLst>
                <a:path w="35718" h="63170">
                  <a:moveTo>
                    <a:pt x="35717" y="14288"/>
                  </a:moveTo>
                  <a:lnTo>
                    <a:pt x="35717" y="10495"/>
                  </a:lnTo>
                  <a:lnTo>
                    <a:pt x="34924" y="9378"/>
                  </a:lnTo>
                  <a:lnTo>
                    <a:pt x="33600" y="8633"/>
                  </a:lnTo>
                  <a:lnTo>
                    <a:pt x="29566" y="7438"/>
                  </a:lnTo>
                  <a:lnTo>
                    <a:pt x="16446" y="19346"/>
                  </a:lnTo>
                  <a:lnTo>
                    <a:pt x="7099" y="30750"/>
                  </a:lnTo>
                  <a:lnTo>
                    <a:pt x="2102" y="41390"/>
                  </a:lnTo>
                  <a:lnTo>
                    <a:pt x="53" y="58601"/>
                  </a:lnTo>
                  <a:lnTo>
                    <a:pt x="9" y="63169"/>
                  </a:lnTo>
                  <a:lnTo>
                    <a:pt x="0" y="58044"/>
                  </a:lnTo>
                  <a:lnTo>
                    <a:pt x="5653" y="41726"/>
                  </a:lnTo>
                  <a:lnTo>
                    <a:pt x="8818" y="28239"/>
                  </a:lnTo>
                  <a:lnTo>
                    <a:pt x="13206" y="13251"/>
                  </a:lnTo>
                  <a:lnTo>
                    <a:pt x="1428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65"/>
            <p:cNvSpPr/>
            <p:nvPr/>
          </p:nvSpPr>
          <p:spPr>
            <a:xfrm>
              <a:off x="5507831" y="5679747"/>
              <a:ext cx="171451" cy="210819"/>
            </a:xfrm>
            <a:custGeom>
              <a:avLst/>
              <a:gdLst/>
              <a:ahLst/>
              <a:cxnLst/>
              <a:rect l="0" t="0" r="0" b="0"/>
              <a:pathLst>
                <a:path w="171451" h="210819">
                  <a:moveTo>
                    <a:pt x="0" y="206703"/>
                  </a:moveTo>
                  <a:lnTo>
                    <a:pt x="0" y="210818"/>
                  </a:lnTo>
                  <a:lnTo>
                    <a:pt x="794" y="175397"/>
                  </a:lnTo>
                  <a:lnTo>
                    <a:pt x="11391" y="141438"/>
                  </a:lnTo>
                  <a:lnTo>
                    <a:pt x="17698" y="106563"/>
                  </a:lnTo>
                  <a:lnTo>
                    <a:pt x="28711" y="70955"/>
                  </a:lnTo>
                  <a:lnTo>
                    <a:pt x="40499" y="36044"/>
                  </a:lnTo>
                  <a:lnTo>
                    <a:pt x="45252" y="24757"/>
                  </a:lnTo>
                  <a:lnTo>
                    <a:pt x="52127" y="16565"/>
                  </a:lnTo>
                  <a:lnTo>
                    <a:pt x="69189" y="3070"/>
                  </a:lnTo>
                  <a:lnTo>
                    <a:pt x="87026" y="0"/>
                  </a:lnTo>
                  <a:lnTo>
                    <a:pt x="103121" y="420"/>
                  </a:lnTo>
                  <a:lnTo>
                    <a:pt x="112242" y="3368"/>
                  </a:lnTo>
                  <a:lnTo>
                    <a:pt x="136730" y="22481"/>
                  </a:lnTo>
                  <a:lnTo>
                    <a:pt x="160389" y="46447"/>
                  </a:lnTo>
                  <a:lnTo>
                    <a:pt x="171450" y="638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SMARTInkShape-66"/>
            <p:cNvSpPr/>
            <p:nvPr/>
          </p:nvSpPr>
          <p:spPr>
            <a:xfrm>
              <a:off x="5472407" y="5722144"/>
              <a:ext cx="106863" cy="64295"/>
            </a:xfrm>
            <a:custGeom>
              <a:avLst/>
              <a:gdLst/>
              <a:ahLst/>
              <a:cxnLst/>
              <a:rect l="0" t="0" r="0" b="0"/>
              <a:pathLst>
                <a:path w="106863" h="64295">
                  <a:moveTo>
                    <a:pt x="6849" y="0"/>
                  </a:moveTo>
                  <a:lnTo>
                    <a:pt x="698" y="6151"/>
                  </a:lnTo>
                  <a:lnTo>
                    <a:pt x="0" y="10642"/>
                  </a:lnTo>
                  <a:lnTo>
                    <a:pt x="1953" y="14784"/>
                  </a:lnTo>
                  <a:lnTo>
                    <a:pt x="7055" y="20064"/>
                  </a:lnTo>
                  <a:lnTo>
                    <a:pt x="36392" y="40928"/>
                  </a:lnTo>
                  <a:lnTo>
                    <a:pt x="71270" y="56582"/>
                  </a:lnTo>
                  <a:lnTo>
                    <a:pt x="106862" y="642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SMARTInkShape-67"/>
            <p:cNvSpPr/>
            <p:nvPr/>
          </p:nvSpPr>
          <p:spPr>
            <a:xfrm>
              <a:off x="5657850" y="5723594"/>
              <a:ext cx="142876" cy="168887"/>
            </a:xfrm>
            <a:custGeom>
              <a:avLst/>
              <a:gdLst/>
              <a:ahLst/>
              <a:cxnLst/>
              <a:rect l="0" t="0" r="0" b="0"/>
              <a:pathLst>
                <a:path w="142876" h="168887">
                  <a:moveTo>
                    <a:pt x="7144" y="141425"/>
                  </a:moveTo>
                  <a:lnTo>
                    <a:pt x="7144" y="145217"/>
                  </a:lnTo>
                  <a:lnTo>
                    <a:pt x="5027" y="149196"/>
                  </a:lnTo>
                  <a:lnTo>
                    <a:pt x="2234" y="153609"/>
                  </a:lnTo>
                  <a:lnTo>
                    <a:pt x="294" y="161482"/>
                  </a:lnTo>
                  <a:lnTo>
                    <a:pt x="26" y="168886"/>
                  </a:lnTo>
                  <a:lnTo>
                    <a:pt x="0" y="133634"/>
                  </a:lnTo>
                  <a:lnTo>
                    <a:pt x="2117" y="103532"/>
                  </a:lnTo>
                  <a:lnTo>
                    <a:pt x="14473" y="68307"/>
                  </a:lnTo>
                  <a:lnTo>
                    <a:pt x="27012" y="39751"/>
                  </a:lnTo>
                  <a:lnTo>
                    <a:pt x="39048" y="25750"/>
                  </a:lnTo>
                  <a:lnTo>
                    <a:pt x="70086" y="3445"/>
                  </a:lnTo>
                  <a:lnTo>
                    <a:pt x="83649" y="0"/>
                  </a:lnTo>
                  <a:lnTo>
                    <a:pt x="93004" y="1311"/>
                  </a:lnTo>
                  <a:lnTo>
                    <a:pt x="124993" y="13080"/>
                  </a:lnTo>
                  <a:lnTo>
                    <a:pt x="142875" y="27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SMARTInkShape-68"/>
            <p:cNvSpPr/>
            <p:nvPr/>
          </p:nvSpPr>
          <p:spPr>
            <a:xfrm>
              <a:off x="5650793" y="5772150"/>
              <a:ext cx="342814" cy="171451"/>
            </a:xfrm>
            <a:custGeom>
              <a:avLst/>
              <a:gdLst/>
              <a:ahLst/>
              <a:cxnLst/>
              <a:rect l="0" t="0" r="0" b="0"/>
              <a:pathLst>
                <a:path w="342814" h="171451">
                  <a:moveTo>
                    <a:pt x="7057" y="0"/>
                  </a:moveTo>
                  <a:lnTo>
                    <a:pt x="3265" y="3792"/>
                  </a:lnTo>
                  <a:lnTo>
                    <a:pt x="1403" y="7771"/>
                  </a:lnTo>
                  <a:lnTo>
                    <a:pt x="0" y="27641"/>
                  </a:lnTo>
                  <a:lnTo>
                    <a:pt x="4186" y="36362"/>
                  </a:lnTo>
                  <a:lnTo>
                    <a:pt x="33501" y="69094"/>
                  </a:lnTo>
                  <a:lnTo>
                    <a:pt x="58053" y="82410"/>
                  </a:lnTo>
                  <a:lnTo>
                    <a:pt x="85834" y="90568"/>
                  </a:lnTo>
                  <a:lnTo>
                    <a:pt x="120589" y="92566"/>
                  </a:lnTo>
                  <a:lnTo>
                    <a:pt x="144283" y="90692"/>
                  </a:lnTo>
                  <a:lnTo>
                    <a:pt x="156946" y="86345"/>
                  </a:lnTo>
                  <a:lnTo>
                    <a:pt x="186731" y="62337"/>
                  </a:lnTo>
                  <a:lnTo>
                    <a:pt x="190340" y="55845"/>
                  </a:lnTo>
                  <a:lnTo>
                    <a:pt x="192233" y="42283"/>
                  </a:lnTo>
                  <a:lnTo>
                    <a:pt x="190428" y="32551"/>
                  </a:lnTo>
                  <a:lnTo>
                    <a:pt x="188836" y="28844"/>
                  </a:lnTo>
                  <a:lnTo>
                    <a:pt x="186187" y="26374"/>
                  </a:lnTo>
                  <a:lnTo>
                    <a:pt x="179010" y="23628"/>
                  </a:lnTo>
                  <a:lnTo>
                    <a:pt x="158299" y="21624"/>
                  </a:lnTo>
                  <a:lnTo>
                    <a:pt x="140178" y="27173"/>
                  </a:lnTo>
                  <a:lnTo>
                    <a:pt x="123428" y="35913"/>
                  </a:lnTo>
                  <a:lnTo>
                    <a:pt x="112241" y="45282"/>
                  </a:lnTo>
                  <a:lnTo>
                    <a:pt x="104809" y="56191"/>
                  </a:lnTo>
                  <a:lnTo>
                    <a:pt x="101373" y="69478"/>
                  </a:lnTo>
                  <a:lnTo>
                    <a:pt x="100354" y="79677"/>
                  </a:lnTo>
                  <a:lnTo>
                    <a:pt x="103845" y="91518"/>
                  </a:lnTo>
                  <a:lnTo>
                    <a:pt x="109907" y="101288"/>
                  </a:lnTo>
                  <a:lnTo>
                    <a:pt x="139872" y="122735"/>
                  </a:lnTo>
                  <a:lnTo>
                    <a:pt x="158328" y="126853"/>
                  </a:lnTo>
                  <a:lnTo>
                    <a:pt x="190843" y="128359"/>
                  </a:lnTo>
                  <a:lnTo>
                    <a:pt x="221259" y="127764"/>
                  </a:lnTo>
                  <a:lnTo>
                    <a:pt x="247235" y="118640"/>
                  </a:lnTo>
                  <a:lnTo>
                    <a:pt x="257961" y="111794"/>
                  </a:lnTo>
                  <a:lnTo>
                    <a:pt x="275256" y="88761"/>
                  </a:lnTo>
                  <a:lnTo>
                    <a:pt x="277069" y="83634"/>
                  </a:lnTo>
                  <a:lnTo>
                    <a:pt x="275758" y="76594"/>
                  </a:lnTo>
                  <a:lnTo>
                    <a:pt x="271159" y="61004"/>
                  </a:lnTo>
                  <a:lnTo>
                    <a:pt x="269644" y="59719"/>
                  </a:lnTo>
                  <a:lnTo>
                    <a:pt x="265844" y="58292"/>
                  </a:lnTo>
                  <a:lnTo>
                    <a:pt x="233561" y="57163"/>
                  </a:lnTo>
                  <a:lnTo>
                    <a:pt x="231084" y="58746"/>
                  </a:lnTo>
                  <a:lnTo>
                    <a:pt x="226216" y="64739"/>
                  </a:lnTo>
                  <a:lnTo>
                    <a:pt x="223524" y="70577"/>
                  </a:lnTo>
                  <a:lnTo>
                    <a:pt x="221653" y="84024"/>
                  </a:lnTo>
                  <a:lnTo>
                    <a:pt x="222247" y="96157"/>
                  </a:lnTo>
                  <a:lnTo>
                    <a:pt x="225199" y="105178"/>
                  </a:lnTo>
                  <a:lnTo>
                    <a:pt x="235116" y="119182"/>
                  </a:lnTo>
                  <a:lnTo>
                    <a:pt x="265805" y="141497"/>
                  </a:lnTo>
                  <a:lnTo>
                    <a:pt x="301082" y="159214"/>
                  </a:lnTo>
                  <a:lnTo>
                    <a:pt x="342813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4932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685800"/>
            <a:ext cx="8001000" cy="5410200"/>
          </a:xfrm>
        </p:spPr>
        <p:txBody>
          <a:bodyPr anchor="t">
            <a:normAutofit lnSpcReduction="10000"/>
          </a:bodyPr>
          <a:lstStyle/>
          <a:p>
            <a:pPr marL="152400" indent="0">
              <a:buNone/>
            </a:pPr>
            <a:r>
              <a:rPr lang="en-US" sz="3000" dirty="0" smtClean="0"/>
              <a:t>Bellringer: March 10</a:t>
            </a:r>
          </a:p>
          <a:p>
            <a:pPr marL="152400" indent="0">
              <a:buNone/>
            </a:pPr>
            <a:r>
              <a:rPr lang="en-US" sz="3000" dirty="0" smtClean="0"/>
              <a:t>Find your new seat.</a:t>
            </a:r>
          </a:p>
          <a:p>
            <a:pPr marL="152400" indent="0">
              <a:buNone/>
            </a:pPr>
            <a:endParaRPr lang="en-US" sz="3000" dirty="0"/>
          </a:p>
          <a:p>
            <a:pPr marL="152400" indent="0">
              <a:buNone/>
            </a:pPr>
            <a:r>
              <a:rPr lang="en-US" sz="2500" dirty="0" smtClean="0"/>
              <a:t>On a piece of paper to be submitted when the timer rings. </a:t>
            </a:r>
            <a:endParaRPr lang="en-US" sz="2500" dirty="0"/>
          </a:p>
          <a:p>
            <a:pPr marL="152400" indent="0">
              <a:buNone/>
            </a:pPr>
            <a:r>
              <a:rPr lang="en-US" sz="2500" dirty="0" smtClean="0"/>
              <a:t>In paragraph 23, King states that he has “gradually gained a bit of satisfaction from being considered am extremist.” – </a:t>
            </a:r>
          </a:p>
          <a:p>
            <a:pPr marL="152400" indent="0">
              <a:buNone/>
            </a:pPr>
            <a:r>
              <a:rPr lang="en-US" sz="2500" dirty="0"/>
              <a:t>	</a:t>
            </a:r>
            <a:r>
              <a:rPr lang="en-US" sz="2500" b="1" dirty="0" smtClean="0"/>
              <a:t>A. How does his concession here surprise you? </a:t>
            </a:r>
          </a:p>
          <a:p>
            <a:pPr marL="152400" indent="0">
              <a:buNone/>
            </a:pPr>
            <a:r>
              <a:rPr lang="en-US" sz="2500" b="1" dirty="0" smtClean="0"/>
              <a:t>	B. How does he rebut this concession of being an extremist? (Re-read the paragraph quickly if needed) </a:t>
            </a:r>
            <a:endParaRPr lang="en-US" sz="2500" b="1" dirty="0"/>
          </a:p>
          <a:p>
            <a:pPr marL="152400" indent="0">
              <a:buNone/>
            </a:pP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6172200" y="457200"/>
            <a:ext cx="3124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Pd. 8 – 7:36-8:45</a:t>
            </a:r>
          </a:p>
          <a:p>
            <a:r>
              <a:rPr lang="en-US" dirty="0" smtClean="0"/>
              <a:t>Pd. 9 – 8:50–9:40</a:t>
            </a:r>
          </a:p>
          <a:p>
            <a:r>
              <a:rPr lang="en-US" dirty="0" smtClean="0"/>
              <a:t>Pd 6 – 9:45-10:55</a:t>
            </a:r>
          </a:p>
          <a:p>
            <a:r>
              <a:rPr lang="en-US" dirty="0" smtClean="0"/>
              <a:t>Pd 4 – 11:00-12:55 </a:t>
            </a:r>
          </a:p>
          <a:p>
            <a:r>
              <a:rPr lang="en-US" dirty="0"/>
              <a:t>	</a:t>
            </a:r>
            <a:r>
              <a:rPr lang="en-US" dirty="0" smtClean="0"/>
              <a:t>(B lunch @11:30)</a:t>
            </a:r>
          </a:p>
          <a:p>
            <a:r>
              <a:rPr lang="en-US" dirty="0" smtClean="0"/>
              <a:t>Pd 2 – 1:00 - 2:15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69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25" name="Ink 124"/>
              <p14:cNvContentPartPr/>
              <p14:nvPr/>
            </p14:nvContentPartPr>
            <p14:xfrm>
              <a:off x="3306484" y="3852178"/>
              <a:ext cx="46800" cy="0"/>
            </p14:xfrm>
          </p:contentPart>
        </mc:Choice>
        <mc:Fallback xmlns="">
          <p:pic>
            <p:nvPicPr>
              <p:cNvPr id="125" name="Ink 12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0" y="0"/>
                <a:ext cx="4680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6" name="Ink 125"/>
              <p14:cNvContentPartPr/>
              <p14:nvPr/>
            </p14:nvContentPartPr>
            <p14:xfrm>
              <a:off x="3685924" y="3796378"/>
              <a:ext cx="0" cy="37080"/>
            </p14:xfrm>
          </p:contentPart>
        </mc:Choice>
        <mc:Fallback xmlns="">
          <p:pic>
            <p:nvPicPr>
              <p:cNvPr id="126" name="Ink 12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0" y="0"/>
                <a:ext cx="0" cy="37080"/>
              </a:xfrm>
              <a:prstGeom prst="rect">
                <a:avLst/>
              </a:prstGeom>
            </p:spPr>
          </p:pic>
        </mc:Fallback>
      </mc:AlternateContent>
      <p:sp>
        <p:nvSpPr>
          <p:cNvPr id="380" name="SMARTInkShape-371"/>
          <p:cNvSpPr/>
          <p:nvPr/>
        </p:nvSpPr>
        <p:spPr>
          <a:xfrm>
            <a:off x="7804827" y="3811239"/>
            <a:ext cx="2685" cy="4838"/>
          </a:xfrm>
          <a:custGeom>
            <a:avLst/>
            <a:gdLst/>
            <a:ahLst/>
            <a:cxnLst/>
            <a:rect l="0" t="0" r="0" b="0"/>
            <a:pathLst>
              <a:path w="2685" h="4838">
                <a:moveTo>
                  <a:pt x="2684" y="0"/>
                </a:moveTo>
                <a:lnTo>
                  <a:pt x="0" y="483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35" name="SMARTInkShape-Group92"/>
          <p:cNvGrpSpPr/>
          <p:nvPr/>
        </p:nvGrpSpPr>
        <p:grpSpPr>
          <a:xfrm>
            <a:off x="2419755" y="2465962"/>
            <a:ext cx="2728542" cy="1297494"/>
            <a:chOff x="2419755" y="2465962"/>
            <a:chExt cx="2728542" cy="1297494"/>
          </a:xfrm>
        </p:grpSpPr>
        <p:sp>
          <p:nvSpPr>
            <p:cNvPr id="381" name="SMARTInkShape-372"/>
            <p:cNvSpPr/>
            <p:nvPr/>
          </p:nvSpPr>
          <p:spPr>
            <a:xfrm>
              <a:off x="2441642" y="2486434"/>
              <a:ext cx="7297" cy="198401"/>
            </a:xfrm>
            <a:custGeom>
              <a:avLst/>
              <a:gdLst/>
              <a:ahLst/>
              <a:cxnLst/>
              <a:rect l="0" t="0" r="0" b="0"/>
              <a:pathLst>
                <a:path w="7297" h="198401">
                  <a:moveTo>
                    <a:pt x="0" y="0"/>
                  </a:moveTo>
                  <a:lnTo>
                    <a:pt x="0" y="28368"/>
                  </a:lnTo>
                  <a:lnTo>
                    <a:pt x="811" y="41106"/>
                  </a:lnTo>
                  <a:lnTo>
                    <a:pt x="6620" y="69577"/>
                  </a:lnTo>
                  <a:lnTo>
                    <a:pt x="7237" y="103711"/>
                  </a:lnTo>
                  <a:lnTo>
                    <a:pt x="7293" y="139901"/>
                  </a:lnTo>
                  <a:lnTo>
                    <a:pt x="7296" y="175869"/>
                  </a:lnTo>
                  <a:lnTo>
                    <a:pt x="7296" y="1984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2" name="SMARTInkShape-373"/>
            <p:cNvSpPr/>
            <p:nvPr/>
          </p:nvSpPr>
          <p:spPr>
            <a:xfrm>
              <a:off x="2419755" y="2546215"/>
              <a:ext cx="167804" cy="72958"/>
            </a:xfrm>
            <a:custGeom>
              <a:avLst/>
              <a:gdLst/>
              <a:ahLst/>
              <a:cxnLst/>
              <a:rect l="0" t="0" r="0" b="0"/>
              <a:pathLst>
                <a:path w="167804" h="72958">
                  <a:moveTo>
                    <a:pt x="0" y="72957"/>
                  </a:moveTo>
                  <a:lnTo>
                    <a:pt x="0" y="69084"/>
                  </a:lnTo>
                  <a:lnTo>
                    <a:pt x="811" y="67943"/>
                  </a:lnTo>
                  <a:lnTo>
                    <a:pt x="2162" y="67183"/>
                  </a:lnTo>
                  <a:lnTo>
                    <a:pt x="10155" y="65962"/>
                  </a:lnTo>
                  <a:lnTo>
                    <a:pt x="20351" y="64910"/>
                  </a:lnTo>
                  <a:lnTo>
                    <a:pt x="37136" y="59899"/>
                  </a:lnTo>
                  <a:lnTo>
                    <a:pt x="51265" y="56658"/>
                  </a:lnTo>
                  <a:lnTo>
                    <a:pt x="86045" y="45786"/>
                  </a:lnTo>
                  <a:lnTo>
                    <a:pt x="91410" y="45116"/>
                  </a:lnTo>
                  <a:lnTo>
                    <a:pt x="101695" y="40047"/>
                  </a:lnTo>
                  <a:lnTo>
                    <a:pt x="118762" y="30240"/>
                  </a:lnTo>
                  <a:lnTo>
                    <a:pt x="149136" y="12522"/>
                  </a:lnTo>
                  <a:lnTo>
                    <a:pt x="16780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3" name="SMARTInkShape-374"/>
            <p:cNvSpPr/>
            <p:nvPr/>
          </p:nvSpPr>
          <p:spPr>
            <a:xfrm>
              <a:off x="2580469" y="2465962"/>
              <a:ext cx="36273" cy="218873"/>
            </a:xfrm>
            <a:custGeom>
              <a:avLst/>
              <a:gdLst/>
              <a:ahLst/>
              <a:cxnLst/>
              <a:rect l="0" t="0" r="0" b="0"/>
              <a:pathLst>
                <a:path w="36273" h="218873">
                  <a:moveTo>
                    <a:pt x="36272" y="0"/>
                  </a:moveTo>
                  <a:lnTo>
                    <a:pt x="29990" y="0"/>
                  </a:lnTo>
                  <a:lnTo>
                    <a:pt x="29652" y="810"/>
                  </a:lnTo>
                  <a:lnTo>
                    <a:pt x="29276" y="3873"/>
                  </a:lnTo>
                  <a:lnTo>
                    <a:pt x="26947" y="7936"/>
                  </a:lnTo>
                  <a:lnTo>
                    <a:pt x="24021" y="12444"/>
                  </a:lnTo>
                  <a:lnTo>
                    <a:pt x="10107" y="47309"/>
                  </a:lnTo>
                  <a:lnTo>
                    <a:pt x="7486" y="80718"/>
                  </a:lnTo>
                  <a:lnTo>
                    <a:pt x="1366" y="114631"/>
                  </a:lnTo>
                  <a:lnTo>
                    <a:pt x="0" y="145788"/>
                  </a:lnTo>
                  <a:lnTo>
                    <a:pt x="665" y="162180"/>
                  </a:lnTo>
                  <a:lnTo>
                    <a:pt x="8803" y="196941"/>
                  </a:lnTo>
                  <a:lnTo>
                    <a:pt x="12714" y="205071"/>
                  </a:lnTo>
                  <a:lnTo>
                    <a:pt x="18663" y="210460"/>
                  </a:lnTo>
                  <a:lnTo>
                    <a:pt x="21680" y="2188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4" name="SMARTInkShape-375"/>
            <p:cNvSpPr/>
            <p:nvPr/>
          </p:nvSpPr>
          <p:spPr>
            <a:xfrm>
              <a:off x="2660733" y="2568140"/>
              <a:ext cx="123810" cy="108610"/>
            </a:xfrm>
            <a:custGeom>
              <a:avLst/>
              <a:gdLst/>
              <a:ahLst/>
              <a:cxnLst/>
              <a:rect l="0" t="0" r="0" b="0"/>
              <a:pathLst>
                <a:path w="123810" h="108610">
                  <a:moveTo>
                    <a:pt x="7078" y="87511"/>
                  </a:moveTo>
                  <a:lnTo>
                    <a:pt x="7078" y="83638"/>
                  </a:lnTo>
                  <a:lnTo>
                    <a:pt x="7888" y="82497"/>
                  </a:lnTo>
                  <a:lnTo>
                    <a:pt x="9239" y="81736"/>
                  </a:lnTo>
                  <a:lnTo>
                    <a:pt x="10951" y="81229"/>
                  </a:lnTo>
                  <a:lnTo>
                    <a:pt x="12092" y="80081"/>
                  </a:lnTo>
                  <a:lnTo>
                    <a:pt x="13359" y="76643"/>
                  </a:lnTo>
                  <a:lnTo>
                    <a:pt x="18246" y="72413"/>
                  </a:lnTo>
                  <a:lnTo>
                    <a:pt x="52474" y="51019"/>
                  </a:lnTo>
                  <a:lnTo>
                    <a:pt x="66755" y="41302"/>
                  </a:lnTo>
                  <a:lnTo>
                    <a:pt x="74839" y="30135"/>
                  </a:lnTo>
                  <a:lnTo>
                    <a:pt x="78496" y="20431"/>
                  </a:lnTo>
                  <a:lnTo>
                    <a:pt x="79900" y="4915"/>
                  </a:lnTo>
                  <a:lnTo>
                    <a:pt x="79134" y="3264"/>
                  </a:lnTo>
                  <a:lnTo>
                    <a:pt x="77813" y="2164"/>
                  </a:lnTo>
                  <a:lnTo>
                    <a:pt x="74184" y="940"/>
                  </a:lnTo>
                  <a:lnTo>
                    <a:pt x="49396" y="0"/>
                  </a:lnTo>
                  <a:lnTo>
                    <a:pt x="37540" y="3846"/>
                  </a:lnTo>
                  <a:lnTo>
                    <a:pt x="27633" y="10120"/>
                  </a:lnTo>
                  <a:lnTo>
                    <a:pt x="5371" y="38372"/>
                  </a:lnTo>
                  <a:lnTo>
                    <a:pt x="2266" y="44865"/>
                  </a:lnTo>
                  <a:lnTo>
                    <a:pt x="0" y="70800"/>
                  </a:lnTo>
                  <a:lnTo>
                    <a:pt x="2041" y="78192"/>
                  </a:lnTo>
                  <a:lnTo>
                    <a:pt x="9909" y="89073"/>
                  </a:lnTo>
                  <a:lnTo>
                    <a:pt x="22508" y="100404"/>
                  </a:lnTo>
                  <a:lnTo>
                    <a:pt x="31770" y="105401"/>
                  </a:lnTo>
                  <a:lnTo>
                    <a:pt x="53087" y="108609"/>
                  </a:lnTo>
                  <a:lnTo>
                    <a:pt x="86815" y="108484"/>
                  </a:lnTo>
                  <a:lnTo>
                    <a:pt x="123809" y="1021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5" name="SMARTInkShape-376"/>
            <p:cNvSpPr/>
            <p:nvPr/>
          </p:nvSpPr>
          <p:spPr>
            <a:xfrm>
              <a:off x="2784542" y="2487849"/>
              <a:ext cx="1" cy="36480"/>
            </a:xfrm>
            <a:custGeom>
              <a:avLst/>
              <a:gdLst/>
              <a:ahLst/>
              <a:cxnLst/>
              <a:rect l="0" t="0" r="0" b="0"/>
              <a:pathLst>
                <a:path w="1" h="36480">
                  <a:moveTo>
                    <a:pt x="0" y="0"/>
                  </a:moveTo>
                  <a:lnTo>
                    <a:pt x="0" y="364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6" name="SMARTInkShape-377"/>
            <p:cNvSpPr/>
            <p:nvPr/>
          </p:nvSpPr>
          <p:spPr>
            <a:xfrm>
              <a:off x="2853840" y="2546215"/>
              <a:ext cx="82346" cy="131324"/>
            </a:xfrm>
            <a:custGeom>
              <a:avLst/>
              <a:gdLst/>
              <a:ahLst/>
              <a:cxnLst/>
              <a:rect l="0" t="0" r="0" b="0"/>
              <a:pathLst>
                <a:path w="82346" h="131324">
                  <a:moveTo>
                    <a:pt x="54730" y="0"/>
                  </a:moveTo>
                  <a:lnTo>
                    <a:pt x="50857" y="3873"/>
                  </a:lnTo>
                  <a:lnTo>
                    <a:pt x="46794" y="5775"/>
                  </a:lnTo>
                  <a:lnTo>
                    <a:pt x="44576" y="6282"/>
                  </a:lnTo>
                  <a:lnTo>
                    <a:pt x="34380" y="12109"/>
                  </a:lnTo>
                  <a:lnTo>
                    <a:pt x="12950" y="18137"/>
                  </a:lnTo>
                  <a:lnTo>
                    <a:pt x="9853" y="20198"/>
                  </a:lnTo>
                  <a:lnTo>
                    <a:pt x="602" y="31713"/>
                  </a:lnTo>
                  <a:lnTo>
                    <a:pt x="0" y="34112"/>
                  </a:lnTo>
                  <a:lnTo>
                    <a:pt x="410" y="36522"/>
                  </a:lnTo>
                  <a:lnTo>
                    <a:pt x="2215" y="41362"/>
                  </a:lnTo>
                  <a:lnTo>
                    <a:pt x="3018" y="46215"/>
                  </a:lnTo>
                  <a:lnTo>
                    <a:pt x="9860" y="51074"/>
                  </a:lnTo>
                  <a:lnTo>
                    <a:pt x="40043" y="63500"/>
                  </a:lnTo>
                  <a:lnTo>
                    <a:pt x="54702" y="67183"/>
                  </a:lnTo>
                  <a:lnTo>
                    <a:pt x="67152" y="73408"/>
                  </a:lnTo>
                  <a:lnTo>
                    <a:pt x="78621" y="82774"/>
                  </a:lnTo>
                  <a:lnTo>
                    <a:pt x="81561" y="87589"/>
                  </a:lnTo>
                  <a:lnTo>
                    <a:pt x="82345" y="90007"/>
                  </a:lnTo>
                  <a:lnTo>
                    <a:pt x="82057" y="92430"/>
                  </a:lnTo>
                  <a:lnTo>
                    <a:pt x="77494" y="104574"/>
                  </a:lnTo>
                  <a:lnTo>
                    <a:pt x="72684" y="109437"/>
                  </a:lnTo>
                  <a:lnTo>
                    <a:pt x="47522" y="129162"/>
                  </a:lnTo>
                  <a:lnTo>
                    <a:pt x="37724" y="130896"/>
                  </a:lnTo>
                  <a:lnTo>
                    <a:pt x="25547" y="13132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7" name="SMARTInkShape-378"/>
            <p:cNvSpPr/>
            <p:nvPr/>
          </p:nvSpPr>
          <p:spPr>
            <a:xfrm>
              <a:off x="3109692" y="2473258"/>
              <a:ext cx="98005" cy="217632"/>
            </a:xfrm>
            <a:custGeom>
              <a:avLst/>
              <a:gdLst/>
              <a:ahLst/>
              <a:cxnLst/>
              <a:rect l="0" t="0" r="0" b="0"/>
              <a:pathLst>
                <a:path w="98005" h="217632">
                  <a:moveTo>
                    <a:pt x="98004" y="116731"/>
                  </a:moveTo>
                  <a:lnTo>
                    <a:pt x="94131" y="116731"/>
                  </a:lnTo>
                  <a:lnTo>
                    <a:pt x="90068" y="114570"/>
                  </a:lnTo>
                  <a:lnTo>
                    <a:pt x="87849" y="112858"/>
                  </a:lnTo>
                  <a:lnTo>
                    <a:pt x="85559" y="112528"/>
                  </a:lnTo>
                  <a:lnTo>
                    <a:pt x="56223" y="120393"/>
                  </a:lnTo>
                  <a:lnTo>
                    <a:pt x="23399" y="143689"/>
                  </a:lnTo>
                  <a:lnTo>
                    <a:pt x="8446" y="165717"/>
                  </a:lnTo>
                  <a:lnTo>
                    <a:pt x="853" y="180064"/>
                  </a:lnTo>
                  <a:lnTo>
                    <a:pt x="0" y="184083"/>
                  </a:lnTo>
                  <a:lnTo>
                    <a:pt x="243" y="187573"/>
                  </a:lnTo>
                  <a:lnTo>
                    <a:pt x="2295" y="198519"/>
                  </a:lnTo>
                  <a:lnTo>
                    <a:pt x="2583" y="202872"/>
                  </a:lnTo>
                  <a:lnTo>
                    <a:pt x="4396" y="205773"/>
                  </a:lnTo>
                  <a:lnTo>
                    <a:pt x="7226" y="207707"/>
                  </a:lnTo>
                  <a:lnTo>
                    <a:pt x="13884" y="210667"/>
                  </a:lnTo>
                  <a:lnTo>
                    <a:pt x="23000" y="216081"/>
                  </a:lnTo>
                  <a:lnTo>
                    <a:pt x="31162" y="217631"/>
                  </a:lnTo>
                  <a:lnTo>
                    <a:pt x="40194" y="216159"/>
                  </a:lnTo>
                  <a:lnTo>
                    <a:pt x="59203" y="208608"/>
                  </a:lnTo>
                  <a:lnTo>
                    <a:pt x="66708" y="201880"/>
                  </a:lnTo>
                  <a:lnTo>
                    <a:pt x="75491" y="186816"/>
                  </a:lnTo>
                  <a:lnTo>
                    <a:pt x="88491" y="151437"/>
                  </a:lnTo>
                  <a:lnTo>
                    <a:pt x="89605" y="115687"/>
                  </a:lnTo>
                  <a:lnTo>
                    <a:pt x="82714" y="83889"/>
                  </a:lnTo>
                  <a:lnTo>
                    <a:pt x="78071" y="64577"/>
                  </a:lnTo>
                  <a:lnTo>
                    <a:pt x="77420" y="57643"/>
                  </a:lnTo>
                  <a:lnTo>
                    <a:pt x="72372" y="45614"/>
                  </a:lnTo>
                  <a:lnTo>
                    <a:pt x="48436" y="9195"/>
                  </a:lnTo>
                  <a:lnTo>
                    <a:pt x="3963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8" name="SMARTInkShape-379"/>
            <p:cNvSpPr/>
            <p:nvPr/>
          </p:nvSpPr>
          <p:spPr>
            <a:xfrm>
              <a:off x="3222287" y="2560806"/>
              <a:ext cx="29184" cy="102142"/>
            </a:xfrm>
            <a:custGeom>
              <a:avLst/>
              <a:gdLst/>
              <a:ahLst/>
              <a:cxnLst/>
              <a:rect l="0" t="0" r="0" b="0"/>
              <a:pathLst>
                <a:path w="29184" h="102142">
                  <a:moveTo>
                    <a:pt x="0" y="0"/>
                  </a:moveTo>
                  <a:lnTo>
                    <a:pt x="0" y="34300"/>
                  </a:lnTo>
                  <a:lnTo>
                    <a:pt x="5825" y="53552"/>
                  </a:lnTo>
                  <a:lnTo>
                    <a:pt x="21944" y="87553"/>
                  </a:lnTo>
                  <a:lnTo>
                    <a:pt x="29183" y="1021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9" name="SMARTInkShape-380"/>
            <p:cNvSpPr/>
            <p:nvPr/>
          </p:nvSpPr>
          <p:spPr>
            <a:xfrm>
              <a:off x="3244174" y="2509736"/>
              <a:ext cx="14593" cy="7297"/>
            </a:xfrm>
            <a:custGeom>
              <a:avLst/>
              <a:gdLst/>
              <a:ahLst/>
              <a:cxnLst/>
              <a:rect l="0" t="0" r="0" b="0"/>
              <a:pathLst>
                <a:path w="14593" h="7297">
                  <a:moveTo>
                    <a:pt x="14592" y="7296"/>
                  </a:moveTo>
                  <a:lnTo>
                    <a:pt x="8310" y="729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0" name="SMARTInkShape-381"/>
            <p:cNvSpPr/>
            <p:nvPr/>
          </p:nvSpPr>
          <p:spPr>
            <a:xfrm>
              <a:off x="3353611" y="2546215"/>
              <a:ext cx="64187" cy="116733"/>
            </a:xfrm>
            <a:custGeom>
              <a:avLst/>
              <a:gdLst/>
              <a:ahLst/>
              <a:cxnLst/>
              <a:rect l="0" t="0" r="0" b="0"/>
              <a:pathLst>
                <a:path w="64187" h="116733">
                  <a:moveTo>
                    <a:pt x="36478" y="0"/>
                  </a:moveTo>
                  <a:lnTo>
                    <a:pt x="32605" y="3873"/>
                  </a:lnTo>
                  <a:lnTo>
                    <a:pt x="30704" y="7936"/>
                  </a:lnTo>
                  <a:lnTo>
                    <a:pt x="30197" y="10155"/>
                  </a:lnTo>
                  <a:lnTo>
                    <a:pt x="25610" y="17150"/>
                  </a:lnTo>
                  <a:lnTo>
                    <a:pt x="19218" y="19781"/>
                  </a:lnTo>
                  <a:lnTo>
                    <a:pt x="15244" y="20484"/>
                  </a:lnTo>
                  <a:lnTo>
                    <a:pt x="12594" y="21762"/>
                  </a:lnTo>
                  <a:lnTo>
                    <a:pt x="10828" y="23425"/>
                  </a:lnTo>
                  <a:lnTo>
                    <a:pt x="1831" y="36614"/>
                  </a:lnTo>
                  <a:lnTo>
                    <a:pt x="361" y="46233"/>
                  </a:lnTo>
                  <a:lnTo>
                    <a:pt x="2322" y="51082"/>
                  </a:lnTo>
                  <a:lnTo>
                    <a:pt x="3980" y="53510"/>
                  </a:lnTo>
                  <a:lnTo>
                    <a:pt x="5896" y="55129"/>
                  </a:lnTo>
                  <a:lnTo>
                    <a:pt x="41820" y="73091"/>
                  </a:lnTo>
                  <a:lnTo>
                    <a:pt x="64186" y="93406"/>
                  </a:lnTo>
                  <a:lnTo>
                    <a:pt x="63867" y="94696"/>
                  </a:lnTo>
                  <a:lnTo>
                    <a:pt x="61351" y="98291"/>
                  </a:lnTo>
                  <a:lnTo>
                    <a:pt x="57531" y="100430"/>
                  </a:lnTo>
                  <a:lnTo>
                    <a:pt x="55377" y="101000"/>
                  </a:lnTo>
                  <a:lnTo>
                    <a:pt x="45285" y="106929"/>
                  </a:lnTo>
                  <a:lnTo>
                    <a:pt x="33864" y="109504"/>
                  </a:lnTo>
                  <a:lnTo>
                    <a:pt x="22331" y="115064"/>
                  </a:lnTo>
                  <a:lnTo>
                    <a:pt x="0" y="1167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1" name="SMARTInkShape-382"/>
            <p:cNvSpPr/>
            <p:nvPr/>
          </p:nvSpPr>
          <p:spPr>
            <a:xfrm>
              <a:off x="3437258" y="2589989"/>
              <a:ext cx="106043" cy="72959"/>
            </a:xfrm>
            <a:custGeom>
              <a:avLst/>
              <a:gdLst/>
              <a:ahLst/>
              <a:cxnLst/>
              <a:rect l="0" t="0" r="0" b="0"/>
              <a:pathLst>
                <a:path w="106043" h="72959">
                  <a:moveTo>
                    <a:pt x="62268" y="0"/>
                  </a:moveTo>
                  <a:lnTo>
                    <a:pt x="52113" y="0"/>
                  </a:lnTo>
                  <a:lnTo>
                    <a:pt x="47487" y="2162"/>
                  </a:lnTo>
                  <a:lnTo>
                    <a:pt x="17072" y="24357"/>
                  </a:lnTo>
                  <a:lnTo>
                    <a:pt x="9065" y="35499"/>
                  </a:lnTo>
                  <a:lnTo>
                    <a:pt x="482" y="53203"/>
                  </a:lnTo>
                  <a:lnTo>
                    <a:pt x="0" y="55735"/>
                  </a:lnTo>
                  <a:lnTo>
                    <a:pt x="490" y="58233"/>
                  </a:lnTo>
                  <a:lnTo>
                    <a:pt x="3228" y="64195"/>
                  </a:lnTo>
                  <a:lnTo>
                    <a:pt x="4263" y="64684"/>
                  </a:lnTo>
                  <a:lnTo>
                    <a:pt x="31189" y="65624"/>
                  </a:lnTo>
                  <a:lnTo>
                    <a:pt x="38457" y="63483"/>
                  </a:lnTo>
                  <a:lnTo>
                    <a:pt x="63573" y="48511"/>
                  </a:lnTo>
                  <a:lnTo>
                    <a:pt x="80846" y="24988"/>
                  </a:lnTo>
                  <a:lnTo>
                    <a:pt x="83174" y="17222"/>
                  </a:lnTo>
                  <a:lnTo>
                    <a:pt x="84143" y="7425"/>
                  </a:lnTo>
                  <a:lnTo>
                    <a:pt x="84154" y="24449"/>
                  </a:lnTo>
                  <a:lnTo>
                    <a:pt x="86316" y="29241"/>
                  </a:lnTo>
                  <a:lnTo>
                    <a:pt x="88028" y="31654"/>
                  </a:lnTo>
                  <a:lnTo>
                    <a:pt x="93162" y="49554"/>
                  </a:lnTo>
                  <a:lnTo>
                    <a:pt x="106042" y="729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2" name="SMARTInkShape-383"/>
            <p:cNvSpPr/>
            <p:nvPr/>
          </p:nvSpPr>
          <p:spPr>
            <a:xfrm>
              <a:off x="3572820" y="2598406"/>
              <a:ext cx="144309" cy="217314"/>
            </a:xfrm>
            <a:custGeom>
              <a:avLst/>
              <a:gdLst/>
              <a:ahLst/>
              <a:cxnLst/>
              <a:rect l="0" t="0" r="0" b="0"/>
              <a:pathLst>
                <a:path w="144309" h="217314">
                  <a:moveTo>
                    <a:pt x="14254" y="130202"/>
                  </a:moveTo>
                  <a:lnTo>
                    <a:pt x="14254" y="162186"/>
                  </a:lnTo>
                  <a:lnTo>
                    <a:pt x="15065" y="176518"/>
                  </a:lnTo>
                  <a:lnTo>
                    <a:pt x="20079" y="190222"/>
                  </a:lnTo>
                  <a:lnTo>
                    <a:pt x="34036" y="210268"/>
                  </a:lnTo>
                  <a:lnTo>
                    <a:pt x="36019" y="217313"/>
                  </a:lnTo>
                  <a:lnTo>
                    <a:pt x="36105" y="213749"/>
                  </a:lnTo>
                  <a:lnTo>
                    <a:pt x="27134" y="178860"/>
                  </a:lnTo>
                  <a:lnTo>
                    <a:pt x="16461" y="145287"/>
                  </a:lnTo>
                  <a:lnTo>
                    <a:pt x="9076" y="121323"/>
                  </a:lnTo>
                  <a:lnTo>
                    <a:pt x="2224" y="86219"/>
                  </a:lnTo>
                  <a:lnTo>
                    <a:pt x="0" y="53795"/>
                  </a:lnTo>
                  <a:lnTo>
                    <a:pt x="540" y="33205"/>
                  </a:lnTo>
                  <a:lnTo>
                    <a:pt x="3566" y="23322"/>
                  </a:lnTo>
                  <a:lnTo>
                    <a:pt x="9774" y="15687"/>
                  </a:lnTo>
                  <a:lnTo>
                    <a:pt x="26970" y="4181"/>
                  </a:lnTo>
                  <a:lnTo>
                    <a:pt x="41170" y="450"/>
                  </a:lnTo>
                  <a:lnTo>
                    <a:pt x="66318" y="0"/>
                  </a:lnTo>
                  <a:lnTo>
                    <a:pt x="98061" y="9075"/>
                  </a:lnTo>
                  <a:lnTo>
                    <a:pt x="128439" y="23239"/>
                  </a:lnTo>
                  <a:lnTo>
                    <a:pt x="131721" y="26468"/>
                  </a:lnTo>
                  <a:lnTo>
                    <a:pt x="143673" y="49500"/>
                  </a:lnTo>
                  <a:lnTo>
                    <a:pt x="144308" y="52082"/>
                  </a:lnTo>
                  <a:lnTo>
                    <a:pt x="143921" y="54613"/>
                  </a:lnTo>
                  <a:lnTo>
                    <a:pt x="141328" y="59588"/>
                  </a:lnTo>
                  <a:lnTo>
                    <a:pt x="135311" y="66946"/>
                  </a:lnTo>
                  <a:lnTo>
                    <a:pt x="111057" y="81562"/>
                  </a:lnTo>
                  <a:lnTo>
                    <a:pt x="96799" y="84986"/>
                  </a:lnTo>
                  <a:lnTo>
                    <a:pt x="67744" y="86302"/>
                  </a:lnTo>
                  <a:lnTo>
                    <a:pt x="60185" y="84210"/>
                  </a:lnTo>
                  <a:lnTo>
                    <a:pt x="50733" y="791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3" name="SMARTInkShape-384"/>
            <p:cNvSpPr/>
            <p:nvPr/>
          </p:nvSpPr>
          <p:spPr>
            <a:xfrm>
              <a:off x="3732989" y="2692130"/>
              <a:ext cx="7297" cy="100663"/>
            </a:xfrm>
            <a:custGeom>
              <a:avLst/>
              <a:gdLst/>
              <a:ahLst/>
              <a:cxnLst/>
              <a:rect l="0" t="0" r="0" b="0"/>
              <a:pathLst>
                <a:path w="7297" h="100663">
                  <a:moveTo>
                    <a:pt x="7296" y="0"/>
                  </a:moveTo>
                  <a:lnTo>
                    <a:pt x="7296" y="31984"/>
                  </a:lnTo>
                  <a:lnTo>
                    <a:pt x="7296" y="65683"/>
                  </a:lnTo>
                  <a:lnTo>
                    <a:pt x="7296" y="97150"/>
                  </a:lnTo>
                  <a:lnTo>
                    <a:pt x="6485" y="98814"/>
                  </a:lnTo>
                  <a:lnTo>
                    <a:pt x="5135" y="99922"/>
                  </a:lnTo>
                  <a:lnTo>
                    <a:pt x="3423" y="100662"/>
                  </a:lnTo>
                  <a:lnTo>
                    <a:pt x="2282" y="100344"/>
                  </a:lnTo>
                  <a:lnTo>
                    <a:pt x="1521" y="99321"/>
                  </a:lnTo>
                  <a:lnTo>
                    <a:pt x="301" y="95729"/>
                  </a:lnTo>
                  <a:lnTo>
                    <a:pt x="0" y="875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4" name="SMARTInkShape-385"/>
            <p:cNvSpPr/>
            <p:nvPr/>
          </p:nvSpPr>
          <p:spPr>
            <a:xfrm>
              <a:off x="3718398" y="2597346"/>
              <a:ext cx="131278" cy="94785"/>
            </a:xfrm>
            <a:custGeom>
              <a:avLst/>
              <a:gdLst/>
              <a:ahLst/>
              <a:cxnLst/>
              <a:rect l="0" t="0" r="0" b="0"/>
              <a:pathLst>
                <a:path w="131278" h="94785">
                  <a:moveTo>
                    <a:pt x="0" y="94784"/>
                  </a:moveTo>
                  <a:lnTo>
                    <a:pt x="0" y="90910"/>
                  </a:lnTo>
                  <a:lnTo>
                    <a:pt x="12619" y="58059"/>
                  </a:lnTo>
                  <a:lnTo>
                    <a:pt x="13277" y="53277"/>
                  </a:lnTo>
                  <a:lnTo>
                    <a:pt x="18331" y="43641"/>
                  </a:lnTo>
                  <a:lnTo>
                    <a:pt x="39403" y="20195"/>
                  </a:lnTo>
                  <a:lnTo>
                    <a:pt x="63295" y="5228"/>
                  </a:lnTo>
                  <a:lnTo>
                    <a:pt x="77840" y="1506"/>
                  </a:lnTo>
                  <a:lnTo>
                    <a:pt x="110958" y="0"/>
                  </a:lnTo>
                  <a:lnTo>
                    <a:pt x="119029" y="777"/>
                  </a:lnTo>
                  <a:lnTo>
                    <a:pt x="125319" y="3824"/>
                  </a:lnTo>
                  <a:lnTo>
                    <a:pt x="127320" y="6582"/>
                  </a:lnTo>
                  <a:lnTo>
                    <a:pt x="130137" y="17400"/>
                  </a:lnTo>
                  <a:lnTo>
                    <a:pt x="131277" y="45054"/>
                  </a:lnTo>
                  <a:lnTo>
                    <a:pt x="127437" y="56991"/>
                  </a:lnTo>
                  <a:lnTo>
                    <a:pt x="121165" y="66923"/>
                  </a:lnTo>
                  <a:lnTo>
                    <a:pt x="116540" y="70242"/>
                  </a:lnTo>
                  <a:lnTo>
                    <a:pt x="111783" y="72527"/>
                  </a:lnTo>
                  <a:lnTo>
                    <a:pt x="92255" y="84427"/>
                  </a:lnTo>
                  <a:lnTo>
                    <a:pt x="80702" y="86883"/>
                  </a:lnTo>
                  <a:lnTo>
                    <a:pt x="74778" y="88030"/>
                  </a:lnTo>
                  <a:lnTo>
                    <a:pt x="58366" y="947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5" name="SMARTInkShape-386"/>
            <p:cNvSpPr/>
            <p:nvPr/>
          </p:nvSpPr>
          <p:spPr>
            <a:xfrm>
              <a:off x="3880015" y="2604881"/>
              <a:ext cx="78776" cy="63922"/>
            </a:xfrm>
            <a:custGeom>
              <a:avLst/>
              <a:gdLst/>
              <a:ahLst/>
              <a:cxnLst/>
              <a:rect l="0" t="0" r="0" b="0"/>
              <a:pathLst>
                <a:path w="78776" h="63922">
                  <a:moveTo>
                    <a:pt x="20776" y="6996"/>
                  </a:moveTo>
                  <a:lnTo>
                    <a:pt x="20776" y="714"/>
                  </a:lnTo>
                  <a:lnTo>
                    <a:pt x="19966" y="376"/>
                  </a:lnTo>
                  <a:lnTo>
                    <a:pt x="16904" y="0"/>
                  </a:lnTo>
                  <a:lnTo>
                    <a:pt x="15763" y="711"/>
                  </a:lnTo>
                  <a:lnTo>
                    <a:pt x="15002" y="1995"/>
                  </a:lnTo>
                  <a:lnTo>
                    <a:pt x="14495" y="3662"/>
                  </a:lnTo>
                  <a:lnTo>
                    <a:pt x="7840" y="14493"/>
                  </a:lnTo>
                  <a:lnTo>
                    <a:pt x="7288" y="16857"/>
                  </a:lnTo>
                  <a:lnTo>
                    <a:pt x="556" y="28900"/>
                  </a:lnTo>
                  <a:lnTo>
                    <a:pt x="0" y="31326"/>
                  </a:lnTo>
                  <a:lnTo>
                    <a:pt x="440" y="33754"/>
                  </a:lnTo>
                  <a:lnTo>
                    <a:pt x="4933" y="41045"/>
                  </a:lnTo>
                  <a:lnTo>
                    <a:pt x="19259" y="55634"/>
                  </a:lnTo>
                  <a:lnTo>
                    <a:pt x="31496" y="62119"/>
                  </a:lnTo>
                  <a:lnTo>
                    <a:pt x="40672" y="63921"/>
                  </a:lnTo>
                  <a:lnTo>
                    <a:pt x="47993" y="62559"/>
                  </a:lnTo>
                  <a:lnTo>
                    <a:pt x="54760" y="60063"/>
                  </a:lnTo>
                  <a:lnTo>
                    <a:pt x="69276" y="58329"/>
                  </a:lnTo>
                  <a:lnTo>
                    <a:pt x="74958" y="54271"/>
                  </a:lnTo>
                  <a:lnTo>
                    <a:pt x="77283" y="50164"/>
                  </a:lnTo>
                  <a:lnTo>
                    <a:pt x="78775" y="40923"/>
                  </a:lnTo>
                  <a:lnTo>
                    <a:pt x="75161" y="29838"/>
                  </a:lnTo>
                  <a:lnTo>
                    <a:pt x="68956" y="20159"/>
                  </a:lnTo>
                  <a:lnTo>
                    <a:pt x="64347" y="16899"/>
                  </a:lnTo>
                  <a:lnTo>
                    <a:pt x="59596" y="14640"/>
                  </a:lnTo>
                  <a:lnTo>
                    <a:pt x="49959" y="699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6" name="SMARTInkShape-387"/>
            <p:cNvSpPr/>
            <p:nvPr/>
          </p:nvSpPr>
          <p:spPr>
            <a:xfrm>
              <a:off x="3988341" y="2641059"/>
              <a:ext cx="14592" cy="58368"/>
            </a:xfrm>
            <a:custGeom>
              <a:avLst/>
              <a:gdLst/>
              <a:ahLst/>
              <a:cxnLst/>
              <a:rect l="0" t="0" r="0" b="0"/>
              <a:pathLst>
                <a:path w="14592" h="58368">
                  <a:moveTo>
                    <a:pt x="0" y="0"/>
                  </a:moveTo>
                  <a:lnTo>
                    <a:pt x="0" y="10155"/>
                  </a:lnTo>
                  <a:lnTo>
                    <a:pt x="2161" y="14782"/>
                  </a:lnTo>
                  <a:lnTo>
                    <a:pt x="5013" y="19540"/>
                  </a:lnTo>
                  <a:lnTo>
                    <a:pt x="6844" y="29200"/>
                  </a:lnTo>
                  <a:lnTo>
                    <a:pt x="7206" y="38915"/>
                  </a:lnTo>
                  <a:lnTo>
                    <a:pt x="9417" y="43777"/>
                  </a:lnTo>
                  <a:lnTo>
                    <a:pt x="13569" y="49630"/>
                  </a:lnTo>
                  <a:lnTo>
                    <a:pt x="14591" y="583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7" name="SMARTInkShape-388"/>
            <p:cNvSpPr/>
            <p:nvPr/>
          </p:nvSpPr>
          <p:spPr>
            <a:xfrm>
              <a:off x="3959158" y="2560806"/>
              <a:ext cx="14592" cy="7297"/>
            </a:xfrm>
            <a:custGeom>
              <a:avLst/>
              <a:gdLst/>
              <a:ahLst/>
              <a:cxnLst/>
              <a:rect l="0" t="0" r="0" b="0"/>
              <a:pathLst>
                <a:path w="14592" h="7297">
                  <a:moveTo>
                    <a:pt x="14591" y="7296"/>
                  </a:moveTo>
                  <a:lnTo>
                    <a:pt x="10718" y="3423"/>
                  </a:lnTo>
                  <a:lnTo>
                    <a:pt x="6655" y="152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8" name="SMARTInkShape-389"/>
            <p:cNvSpPr/>
            <p:nvPr/>
          </p:nvSpPr>
          <p:spPr>
            <a:xfrm>
              <a:off x="4061298" y="2641424"/>
              <a:ext cx="124029" cy="78732"/>
            </a:xfrm>
            <a:custGeom>
              <a:avLst/>
              <a:gdLst/>
              <a:ahLst/>
              <a:cxnLst/>
              <a:rect l="0" t="0" r="0" b="0"/>
              <a:pathLst>
                <a:path w="124029" h="78732">
                  <a:moveTo>
                    <a:pt x="0" y="43410"/>
                  </a:moveTo>
                  <a:lnTo>
                    <a:pt x="0" y="78731"/>
                  </a:lnTo>
                  <a:lnTo>
                    <a:pt x="0" y="49185"/>
                  </a:lnTo>
                  <a:lnTo>
                    <a:pt x="2162" y="43815"/>
                  </a:lnTo>
                  <a:lnTo>
                    <a:pt x="26776" y="12461"/>
                  </a:lnTo>
                  <a:lnTo>
                    <a:pt x="42787" y="3786"/>
                  </a:lnTo>
                  <a:lnTo>
                    <a:pt x="52489" y="865"/>
                  </a:lnTo>
                  <a:lnTo>
                    <a:pt x="64371" y="0"/>
                  </a:lnTo>
                  <a:lnTo>
                    <a:pt x="71302" y="1959"/>
                  </a:lnTo>
                  <a:lnTo>
                    <a:pt x="84899" y="12101"/>
                  </a:lnTo>
                  <a:lnTo>
                    <a:pt x="92348" y="19992"/>
                  </a:lnTo>
                  <a:lnTo>
                    <a:pt x="107270" y="42964"/>
                  </a:lnTo>
                  <a:lnTo>
                    <a:pt x="109962" y="59714"/>
                  </a:lnTo>
                  <a:lnTo>
                    <a:pt x="111407" y="61575"/>
                  </a:lnTo>
                  <a:lnTo>
                    <a:pt x="124028" y="725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9" name="SMARTInkShape-390"/>
            <p:cNvSpPr/>
            <p:nvPr/>
          </p:nvSpPr>
          <p:spPr>
            <a:xfrm>
              <a:off x="4250987" y="2531623"/>
              <a:ext cx="51072" cy="182395"/>
            </a:xfrm>
            <a:custGeom>
              <a:avLst/>
              <a:gdLst/>
              <a:ahLst/>
              <a:cxnLst/>
              <a:rect l="0" t="0" r="0" b="0"/>
              <a:pathLst>
                <a:path w="51072" h="182395">
                  <a:moveTo>
                    <a:pt x="0" y="0"/>
                  </a:moveTo>
                  <a:lnTo>
                    <a:pt x="0" y="34249"/>
                  </a:lnTo>
                  <a:lnTo>
                    <a:pt x="2162" y="67978"/>
                  </a:lnTo>
                  <a:lnTo>
                    <a:pt x="9007" y="101704"/>
                  </a:lnTo>
                  <a:lnTo>
                    <a:pt x="24420" y="136162"/>
                  </a:lnTo>
                  <a:lnTo>
                    <a:pt x="30718" y="158341"/>
                  </a:lnTo>
                  <a:lnTo>
                    <a:pt x="41748" y="174908"/>
                  </a:lnTo>
                  <a:lnTo>
                    <a:pt x="42423" y="177404"/>
                  </a:lnTo>
                  <a:lnTo>
                    <a:pt x="43685" y="179067"/>
                  </a:lnTo>
                  <a:lnTo>
                    <a:pt x="51071" y="1823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0" name="SMARTInkShape-391"/>
            <p:cNvSpPr/>
            <p:nvPr/>
          </p:nvSpPr>
          <p:spPr>
            <a:xfrm>
              <a:off x="4148847" y="2662973"/>
              <a:ext cx="182395" cy="7270"/>
            </a:xfrm>
            <a:custGeom>
              <a:avLst/>
              <a:gdLst/>
              <a:ahLst/>
              <a:cxnLst/>
              <a:rect l="0" t="0" r="0" b="0"/>
              <a:pathLst>
                <a:path w="182395" h="7270">
                  <a:moveTo>
                    <a:pt x="0" y="7269"/>
                  </a:moveTo>
                  <a:lnTo>
                    <a:pt x="0" y="988"/>
                  </a:lnTo>
                  <a:lnTo>
                    <a:pt x="811" y="650"/>
                  </a:lnTo>
                  <a:lnTo>
                    <a:pt x="24896" y="0"/>
                  </a:lnTo>
                  <a:lnTo>
                    <a:pt x="60924" y="5752"/>
                  </a:lnTo>
                  <a:lnTo>
                    <a:pt x="93909" y="6970"/>
                  </a:lnTo>
                  <a:lnTo>
                    <a:pt x="129038" y="7230"/>
                  </a:lnTo>
                  <a:lnTo>
                    <a:pt x="164320" y="7268"/>
                  </a:lnTo>
                  <a:lnTo>
                    <a:pt x="182394" y="72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1" name="SMARTInkShape-392"/>
            <p:cNvSpPr/>
            <p:nvPr/>
          </p:nvSpPr>
          <p:spPr>
            <a:xfrm>
              <a:off x="4353128" y="2655989"/>
              <a:ext cx="122578" cy="101804"/>
            </a:xfrm>
            <a:custGeom>
              <a:avLst/>
              <a:gdLst/>
              <a:ahLst/>
              <a:cxnLst/>
              <a:rect l="0" t="0" r="0" b="0"/>
              <a:pathLst>
                <a:path w="122578" h="101804">
                  <a:moveTo>
                    <a:pt x="0" y="87211"/>
                  </a:moveTo>
                  <a:lnTo>
                    <a:pt x="16943" y="72430"/>
                  </a:lnTo>
                  <a:lnTo>
                    <a:pt x="25364" y="68482"/>
                  </a:lnTo>
                  <a:lnTo>
                    <a:pt x="58427" y="63347"/>
                  </a:lnTo>
                  <a:lnTo>
                    <a:pt x="89848" y="52411"/>
                  </a:lnTo>
                  <a:lnTo>
                    <a:pt x="119134" y="26405"/>
                  </a:lnTo>
                  <a:lnTo>
                    <a:pt x="121852" y="21545"/>
                  </a:lnTo>
                  <a:lnTo>
                    <a:pt x="122577" y="19115"/>
                  </a:lnTo>
                  <a:lnTo>
                    <a:pt x="122250" y="16684"/>
                  </a:lnTo>
                  <a:lnTo>
                    <a:pt x="119725" y="11821"/>
                  </a:lnTo>
                  <a:lnTo>
                    <a:pt x="117917" y="10200"/>
                  </a:lnTo>
                  <a:lnTo>
                    <a:pt x="113745" y="8399"/>
                  </a:lnTo>
                  <a:lnTo>
                    <a:pt x="112309" y="7108"/>
                  </a:lnTo>
                  <a:lnTo>
                    <a:pt x="110713" y="3512"/>
                  </a:lnTo>
                  <a:lnTo>
                    <a:pt x="109476" y="2228"/>
                  </a:lnTo>
                  <a:lnTo>
                    <a:pt x="105941" y="803"/>
                  </a:lnTo>
                  <a:lnTo>
                    <a:pt x="95520" y="0"/>
                  </a:lnTo>
                  <a:lnTo>
                    <a:pt x="88930" y="1974"/>
                  </a:lnTo>
                  <a:lnTo>
                    <a:pt x="82488" y="4743"/>
                  </a:lnTo>
                  <a:lnTo>
                    <a:pt x="70557" y="7112"/>
                  </a:lnTo>
                  <a:lnTo>
                    <a:pt x="42452" y="24082"/>
                  </a:lnTo>
                  <a:lnTo>
                    <a:pt x="19484" y="45871"/>
                  </a:lnTo>
                  <a:lnTo>
                    <a:pt x="16766" y="50734"/>
                  </a:lnTo>
                  <a:lnTo>
                    <a:pt x="15236" y="60190"/>
                  </a:lnTo>
                  <a:lnTo>
                    <a:pt x="15021" y="64333"/>
                  </a:lnTo>
                  <a:lnTo>
                    <a:pt x="16944" y="71098"/>
                  </a:lnTo>
                  <a:lnTo>
                    <a:pt x="19690" y="76807"/>
                  </a:lnTo>
                  <a:lnTo>
                    <a:pt x="22046" y="84579"/>
                  </a:lnTo>
                  <a:lnTo>
                    <a:pt x="25471" y="89554"/>
                  </a:lnTo>
                  <a:lnTo>
                    <a:pt x="29694" y="92305"/>
                  </a:lnTo>
                  <a:lnTo>
                    <a:pt x="57928" y="101294"/>
                  </a:lnTo>
                  <a:lnTo>
                    <a:pt x="65661" y="1018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2" name="SMARTInkShape-393"/>
            <p:cNvSpPr/>
            <p:nvPr/>
          </p:nvSpPr>
          <p:spPr>
            <a:xfrm>
              <a:off x="4528660" y="2575398"/>
              <a:ext cx="83237" cy="189381"/>
            </a:xfrm>
            <a:custGeom>
              <a:avLst/>
              <a:gdLst/>
              <a:ahLst/>
              <a:cxnLst/>
              <a:rect l="0" t="0" r="0" b="0"/>
              <a:pathLst>
                <a:path w="83237" h="189381">
                  <a:moveTo>
                    <a:pt x="72523" y="153210"/>
                  </a:moveTo>
                  <a:lnTo>
                    <a:pt x="55373" y="153210"/>
                  </a:lnTo>
                  <a:lnTo>
                    <a:pt x="50580" y="155372"/>
                  </a:lnTo>
                  <a:lnTo>
                    <a:pt x="37658" y="164844"/>
                  </a:lnTo>
                  <a:lnTo>
                    <a:pt x="22972" y="169379"/>
                  </a:lnTo>
                  <a:lnTo>
                    <a:pt x="17264" y="172556"/>
                  </a:lnTo>
                  <a:lnTo>
                    <a:pt x="9493" y="175155"/>
                  </a:lnTo>
                  <a:lnTo>
                    <a:pt x="0" y="182064"/>
                  </a:lnTo>
                  <a:lnTo>
                    <a:pt x="3567" y="186169"/>
                  </a:lnTo>
                  <a:lnTo>
                    <a:pt x="7559" y="188125"/>
                  </a:lnTo>
                  <a:lnTo>
                    <a:pt x="20600" y="189380"/>
                  </a:lnTo>
                  <a:lnTo>
                    <a:pt x="29451" y="185228"/>
                  </a:lnTo>
                  <a:lnTo>
                    <a:pt x="60256" y="162238"/>
                  </a:lnTo>
                  <a:lnTo>
                    <a:pt x="74621" y="140639"/>
                  </a:lnTo>
                  <a:lnTo>
                    <a:pt x="83236" y="114240"/>
                  </a:lnTo>
                  <a:lnTo>
                    <a:pt x="83229" y="103195"/>
                  </a:lnTo>
                  <a:lnTo>
                    <a:pt x="80018" y="68155"/>
                  </a:lnTo>
                  <a:lnTo>
                    <a:pt x="74033" y="48650"/>
                  </a:lnTo>
                  <a:lnTo>
                    <a:pt x="65045" y="31347"/>
                  </a:lnTo>
                  <a:lnTo>
                    <a:pt x="44778" y="1779"/>
                  </a:lnTo>
                  <a:lnTo>
                    <a:pt x="41818" y="790"/>
                  </a:lnTo>
                  <a:lnTo>
                    <a:pt x="3604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3" name="SMARTInkShape-394"/>
            <p:cNvSpPr/>
            <p:nvPr/>
          </p:nvSpPr>
          <p:spPr>
            <a:xfrm>
              <a:off x="4768985" y="2735904"/>
              <a:ext cx="21888" cy="102142"/>
            </a:xfrm>
            <a:custGeom>
              <a:avLst/>
              <a:gdLst/>
              <a:ahLst/>
              <a:cxnLst/>
              <a:rect l="0" t="0" r="0" b="0"/>
              <a:pathLst>
                <a:path w="21888" h="102142">
                  <a:moveTo>
                    <a:pt x="0" y="0"/>
                  </a:moveTo>
                  <a:lnTo>
                    <a:pt x="0" y="10155"/>
                  </a:lnTo>
                  <a:lnTo>
                    <a:pt x="9007" y="43981"/>
                  </a:lnTo>
                  <a:lnTo>
                    <a:pt x="12110" y="54405"/>
                  </a:lnTo>
                  <a:lnTo>
                    <a:pt x="14667" y="72324"/>
                  </a:lnTo>
                  <a:lnTo>
                    <a:pt x="21147" y="91930"/>
                  </a:lnTo>
                  <a:lnTo>
                    <a:pt x="21887" y="10214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4" name="SMARTInkShape-395"/>
            <p:cNvSpPr/>
            <p:nvPr/>
          </p:nvSpPr>
          <p:spPr>
            <a:xfrm>
              <a:off x="4798168" y="2677538"/>
              <a:ext cx="1" cy="21889"/>
            </a:xfrm>
            <a:custGeom>
              <a:avLst/>
              <a:gdLst/>
              <a:ahLst/>
              <a:cxnLst/>
              <a:rect l="0" t="0" r="0" b="0"/>
              <a:pathLst>
                <a:path w="1" h="21889">
                  <a:moveTo>
                    <a:pt x="0" y="21888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5" name="SMARTInkShape-396"/>
            <p:cNvSpPr/>
            <p:nvPr/>
          </p:nvSpPr>
          <p:spPr>
            <a:xfrm>
              <a:off x="4856534" y="2787004"/>
              <a:ext cx="116732" cy="65633"/>
            </a:xfrm>
            <a:custGeom>
              <a:avLst/>
              <a:gdLst/>
              <a:ahLst/>
              <a:cxnLst/>
              <a:rect l="0" t="0" r="0" b="0"/>
              <a:pathLst>
                <a:path w="116732" h="65633">
                  <a:moveTo>
                    <a:pt x="0" y="43745"/>
                  </a:moveTo>
                  <a:lnTo>
                    <a:pt x="0" y="50027"/>
                  </a:lnTo>
                  <a:lnTo>
                    <a:pt x="3873" y="58486"/>
                  </a:lnTo>
                  <a:lnTo>
                    <a:pt x="5824" y="60868"/>
                  </a:lnTo>
                  <a:lnTo>
                    <a:pt x="14202" y="65446"/>
                  </a:lnTo>
                  <a:lnTo>
                    <a:pt x="18349" y="65577"/>
                  </a:lnTo>
                  <a:lnTo>
                    <a:pt x="19528" y="64785"/>
                  </a:lnTo>
                  <a:lnTo>
                    <a:pt x="20315" y="63446"/>
                  </a:lnTo>
                  <a:lnTo>
                    <a:pt x="21421" y="57689"/>
                  </a:lnTo>
                  <a:lnTo>
                    <a:pt x="21577" y="55473"/>
                  </a:lnTo>
                  <a:lnTo>
                    <a:pt x="23911" y="50849"/>
                  </a:lnTo>
                  <a:lnTo>
                    <a:pt x="51086" y="14694"/>
                  </a:lnTo>
                  <a:lnTo>
                    <a:pt x="53512" y="12218"/>
                  </a:lnTo>
                  <a:lnTo>
                    <a:pt x="60532" y="9467"/>
                  </a:lnTo>
                  <a:lnTo>
                    <a:pt x="68246" y="7434"/>
                  </a:lnTo>
                  <a:lnTo>
                    <a:pt x="79803" y="1685"/>
                  </a:lnTo>
                  <a:lnTo>
                    <a:pt x="100691" y="0"/>
                  </a:lnTo>
                  <a:lnTo>
                    <a:pt x="101174" y="801"/>
                  </a:lnTo>
                  <a:lnTo>
                    <a:pt x="102013" y="6255"/>
                  </a:lnTo>
                  <a:lnTo>
                    <a:pt x="107129" y="12891"/>
                  </a:lnTo>
                  <a:lnTo>
                    <a:pt x="108411" y="17332"/>
                  </a:lnTo>
                  <a:lnTo>
                    <a:pt x="110043" y="31802"/>
                  </a:lnTo>
                  <a:lnTo>
                    <a:pt x="114390" y="41467"/>
                  </a:lnTo>
                  <a:lnTo>
                    <a:pt x="116731" y="656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6" name="SMARTInkShape-397"/>
            <p:cNvSpPr/>
            <p:nvPr/>
          </p:nvSpPr>
          <p:spPr>
            <a:xfrm>
              <a:off x="2660515" y="2816158"/>
              <a:ext cx="43775" cy="218873"/>
            </a:xfrm>
            <a:custGeom>
              <a:avLst/>
              <a:gdLst/>
              <a:ahLst/>
              <a:cxnLst/>
              <a:rect l="0" t="0" r="0" b="0"/>
              <a:pathLst>
                <a:path w="43775" h="218873">
                  <a:moveTo>
                    <a:pt x="0" y="0"/>
                  </a:moveTo>
                  <a:lnTo>
                    <a:pt x="3873" y="3873"/>
                  </a:lnTo>
                  <a:lnTo>
                    <a:pt x="5775" y="7936"/>
                  </a:lnTo>
                  <a:lnTo>
                    <a:pt x="16263" y="43980"/>
                  </a:lnTo>
                  <a:lnTo>
                    <a:pt x="19387" y="54404"/>
                  </a:lnTo>
                  <a:lnTo>
                    <a:pt x="25431" y="87987"/>
                  </a:lnTo>
                  <a:lnTo>
                    <a:pt x="30850" y="124085"/>
                  </a:lnTo>
                  <a:lnTo>
                    <a:pt x="36548" y="160513"/>
                  </a:lnTo>
                  <a:lnTo>
                    <a:pt x="42663" y="193112"/>
                  </a:lnTo>
                  <a:lnTo>
                    <a:pt x="43774" y="2188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7" name="SMARTInkShape-398"/>
            <p:cNvSpPr/>
            <p:nvPr/>
          </p:nvSpPr>
          <p:spPr>
            <a:xfrm>
              <a:off x="2565670" y="2809019"/>
              <a:ext cx="445042" cy="233308"/>
            </a:xfrm>
            <a:custGeom>
              <a:avLst/>
              <a:gdLst/>
              <a:ahLst/>
              <a:cxnLst/>
              <a:rect l="0" t="0" r="0" b="0"/>
              <a:pathLst>
                <a:path w="445042" h="233308">
                  <a:moveTo>
                    <a:pt x="0" y="153053"/>
                  </a:moveTo>
                  <a:lnTo>
                    <a:pt x="31189" y="153053"/>
                  </a:lnTo>
                  <a:lnTo>
                    <a:pt x="58762" y="150892"/>
                  </a:lnTo>
                  <a:lnTo>
                    <a:pt x="91500" y="146772"/>
                  </a:lnTo>
                  <a:lnTo>
                    <a:pt x="119614" y="142185"/>
                  </a:lnTo>
                  <a:lnTo>
                    <a:pt x="148480" y="135692"/>
                  </a:lnTo>
                  <a:lnTo>
                    <a:pt x="177570" y="124761"/>
                  </a:lnTo>
                  <a:lnTo>
                    <a:pt x="210624" y="107353"/>
                  </a:lnTo>
                  <a:lnTo>
                    <a:pt x="238410" y="93106"/>
                  </a:lnTo>
                  <a:lnTo>
                    <a:pt x="252493" y="79627"/>
                  </a:lnTo>
                  <a:lnTo>
                    <a:pt x="261800" y="63204"/>
                  </a:lnTo>
                  <a:lnTo>
                    <a:pt x="267530" y="45097"/>
                  </a:lnTo>
                  <a:lnTo>
                    <a:pt x="268060" y="35358"/>
                  </a:lnTo>
                  <a:lnTo>
                    <a:pt x="259647" y="15938"/>
                  </a:lnTo>
                  <a:lnTo>
                    <a:pt x="252751" y="5873"/>
                  </a:lnTo>
                  <a:lnTo>
                    <a:pt x="245819" y="2523"/>
                  </a:lnTo>
                  <a:lnTo>
                    <a:pt x="220159" y="0"/>
                  </a:lnTo>
                  <a:lnTo>
                    <a:pt x="213230" y="2074"/>
                  </a:lnTo>
                  <a:lnTo>
                    <a:pt x="210247" y="3762"/>
                  </a:lnTo>
                  <a:lnTo>
                    <a:pt x="202176" y="13884"/>
                  </a:lnTo>
                  <a:lnTo>
                    <a:pt x="192996" y="31829"/>
                  </a:lnTo>
                  <a:lnTo>
                    <a:pt x="184108" y="67688"/>
                  </a:lnTo>
                  <a:lnTo>
                    <a:pt x="182544" y="103696"/>
                  </a:lnTo>
                  <a:lnTo>
                    <a:pt x="183224" y="137877"/>
                  </a:lnTo>
                  <a:lnTo>
                    <a:pt x="189015" y="174015"/>
                  </a:lnTo>
                  <a:lnTo>
                    <a:pt x="190301" y="186195"/>
                  </a:lnTo>
                  <a:lnTo>
                    <a:pt x="193474" y="195075"/>
                  </a:lnTo>
                  <a:lnTo>
                    <a:pt x="195455" y="198091"/>
                  </a:lnTo>
                  <a:lnTo>
                    <a:pt x="201306" y="203147"/>
                  </a:lnTo>
                  <a:lnTo>
                    <a:pt x="203889" y="210170"/>
                  </a:lnTo>
                  <a:lnTo>
                    <a:pt x="204020" y="209776"/>
                  </a:lnTo>
                  <a:lnTo>
                    <a:pt x="204247" y="205028"/>
                  </a:lnTo>
                  <a:lnTo>
                    <a:pt x="214433" y="190175"/>
                  </a:lnTo>
                  <a:lnTo>
                    <a:pt x="222356" y="166497"/>
                  </a:lnTo>
                  <a:lnTo>
                    <a:pt x="246623" y="139913"/>
                  </a:lnTo>
                  <a:lnTo>
                    <a:pt x="247911" y="140240"/>
                  </a:lnTo>
                  <a:lnTo>
                    <a:pt x="262781" y="153300"/>
                  </a:lnTo>
                  <a:lnTo>
                    <a:pt x="277250" y="169828"/>
                  </a:lnTo>
                  <a:lnTo>
                    <a:pt x="297606" y="194858"/>
                  </a:lnTo>
                  <a:lnTo>
                    <a:pt x="308133" y="203540"/>
                  </a:lnTo>
                  <a:lnTo>
                    <a:pt x="340385" y="222745"/>
                  </a:lnTo>
                  <a:lnTo>
                    <a:pt x="348808" y="224559"/>
                  </a:lnTo>
                  <a:lnTo>
                    <a:pt x="355794" y="223204"/>
                  </a:lnTo>
                  <a:lnTo>
                    <a:pt x="362411" y="220710"/>
                  </a:lnTo>
                  <a:lnTo>
                    <a:pt x="384570" y="215105"/>
                  </a:lnTo>
                  <a:lnTo>
                    <a:pt x="391955" y="208734"/>
                  </a:lnTo>
                  <a:lnTo>
                    <a:pt x="412537" y="184848"/>
                  </a:lnTo>
                  <a:lnTo>
                    <a:pt x="414874" y="177426"/>
                  </a:lnTo>
                  <a:lnTo>
                    <a:pt x="415819" y="161792"/>
                  </a:lnTo>
                  <a:lnTo>
                    <a:pt x="415021" y="161311"/>
                  </a:lnTo>
                  <a:lnTo>
                    <a:pt x="407951" y="160374"/>
                  </a:lnTo>
                  <a:lnTo>
                    <a:pt x="404778" y="160360"/>
                  </a:lnTo>
                  <a:lnTo>
                    <a:pt x="403607" y="161167"/>
                  </a:lnTo>
                  <a:lnTo>
                    <a:pt x="402827" y="162516"/>
                  </a:lnTo>
                  <a:lnTo>
                    <a:pt x="401960" y="166987"/>
                  </a:lnTo>
                  <a:lnTo>
                    <a:pt x="401293" y="195574"/>
                  </a:lnTo>
                  <a:lnTo>
                    <a:pt x="403440" y="202486"/>
                  </a:lnTo>
                  <a:lnTo>
                    <a:pt x="413712" y="216068"/>
                  </a:lnTo>
                  <a:lnTo>
                    <a:pt x="421617" y="223515"/>
                  </a:lnTo>
                  <a:lnTo>
                    <a:pt x="433056" y="230045"/>
                  </a:lnTo>
                  <a:lnTo>
                    <a:pt x="445041" y="2333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8" name="SMARTInkShape-399"/>
            <p:cNvSpPr/>
            <p:nvPr/>
          </p:nvSpPr>
          <p:spPr>
            <a:xfrm>
              <a:off x="3156715" y="2889252"/>
              <a:ext cx="299037" cy="174827"/>
            </a:xfrm>
            <a:custGeom>
              <a:avLst/>
              <a:gdLst/>
              <a:ahLst/>
              <a:cxnLst/>
              <a:rect l="0" t="0" r="0" b="0"/>
              <a:pathLst>
                <a:path w="299037" h="174827">
                  <a:moveTo>
                    <a:pt x="7206" y="102003"/>
                  </a:moveTo>
                  <a:lnTo>
                    <a:pt x="3333" y="102003"/>
                  </a:lnTo>
                  <a:lnTo>
                    <a:pt x="2192" y="102814"/>
                  </a:lnTo>
                  <a:lnTo>
                    <a:pt x="1432" y="104165"/>
                  </a:lnTo>
                  <a:lnTo>
                    <a:pt x="361" y="112101"/>
                  </a:lnTo>
                  <a:lnTo>
                    <a:pt x="0" y="129308"/>
                  </a:lnTo>
                  <a:lnTo>
                    <a:pt x="2112" y="136566"/>
                  </a:lnTo>
                  <a:lnTo>
                    <a:pt x="4942" y="143305"/>
                  </a:lnTo>
                  <a:lnTo>
                    <a:pt x="7346" y="155403"/>
                  </a:lnTo>
                  <a:lnTo>
                    <a:pt x="12832" y="164482"/>
                  </a:lnTo>
                  <a:lnTo>
                    <a:pt x="20457" y="173421"/>
                  </a:lnTo>
                  <a:lnTo>
                    <a:pt x="23364" y="174277"/>
                  </a:lnTo>
                  <a:lnTo>
                    <a:pt x="31835" y="174826"/>
                  </a:lnTo>
                  <a:lnTo>
                    <a:pt x="36527" y="172739"/>
                  </a:lnTo>
                  <a:lnTo>
                    <a:pt x="72419" y="145761"/>
                  </a:lnTo>
                  <a:lnTo>
                    <a:pt x="94326" y="124318"/>
                  </a:lnTo>
                  <a:lnTo>
                    <a:pt x="98501" y="127890"/>
                  </a:lnTo>
                  <a:lnTo>
                    <a:pt x="100473" y="131883"/>
                  </a:lnTo>
                  <a:lnTo>
                    <a:pt x="102654" y="143438"/>
                  </a:lnTo>
                  <a:lnTo>
                    <a:pt x="105832" y="148250"/>
                  </a:lnTo>
                  <a:lnTo>
                    <a:pt x="109946" y="150930"/>
                  </a:lnTo>
                  <a:lnTo>
                    <a:pt x="114477" y="152931"/>
                  </a:lnTo>
                  <a:lnTo>
                    <a:pt x="121585" y="157805"/>
                  </a:lnTo>
                  <a:lnTo>
                    <a:pt x="128826" y="159610"/>
                  </a:lnTo>
                  <a:lnTo>
                    <a:pt x="133676" y="160032"/>
                  </a:lnTo>
                  <a:lnTo>
                    <a:pt x="153763" y="152389"/>
                  </a:lnTo>
                  <a:lnTo>
                    <a:pt x="168830" y="143211"/>
                  </a:lnTo>
                  <a:lnTo>
                    <a:pt x="177051" y="132137"/>
                  </a:lnTo>
                  <a:lnTo>
                    <a:pt x="186280" y="108856"/>
                  </a:lnTo>
                  <a:lnTo>
                    <a:pt x="189406" y="72937"/>
                  </a:lnTo>
                  <a:lnTo>
                    <a:pt x="188703" y="63145"/>
                  </a:lnTo>
                  <a:lnTo>
                    <a:pt x="182750" y="29049"/>
                  </a:lnTo>
                  <a:lnTo>
                    <a:pt x="182312" y="1430"/>
                  </a:lnTo>
                  <a:lnTo>
                    <a:pt x="183120" y="908"/>
                  </a:lnTo>
                  <a:lnTo>
                    <a:pt x="188586" y="0"/>
                  </a:lnTo>
                  <a:lnTo>
                    <a:pt x="190210" y="10729"/>
                  </a:lnTo>
                  <a:lnTo>
                    <a:pt x="194554" y="19745"/>
                  </a:lnTo>
                  <a:lnTo>
                    <a:pt x="198920" y="53262"/>
                  </a:lnTo>
                  <a:lnTo>
                    <a:pt x="203497" y="83515"/>
                  </a:lnTo>
                  <a:lnTo>
                    <a:pt x="204100" y="119344"/>
                  </a:lnTo>
                  <a:lnTo>
                    <a:pt x="204164" y="131550"/>
                  </a:lnTo>
                  <a:lnTo>
                    <a:pt x="206341" y="137563"/>
                  </a:lnTo>
                  <a:lnTo>
                    <a:pt x="209200" y="142937"/>
                  </a:lnTo>
                  <a:lnTo>
                    <a:pt x="211398" y="152631"/>
                  </a:lnTo>
                  <a:lnTo>
                    <a:pt x="211461" y="149069"/>
                  </a:lnTo>
                  <a:lnTo>
                    <a:pt x="213637" y="145079"/>
                  </a:lnTo>
                  <a:lnTo>
                    <a:pt x="240687" y="109744"/>
                  </a:lnTo>
                  <a:lnTo>
                    <a:pt x="252832" y="98009"/>
                  </a:lnTo>
                  <a:lnTo>
                    <a:pt x="257694" y="96175"/>
                  </a:lnTo>
                  <a:lnTo>
                    <a:pt x="272285" y="94836"/>
                  </a:lnTo>
                  <a:lnTo>
                    <a:pt x="277149" y="96927"/>
                  </a:lnTo>
                  <a:lnTo>
                    <a:pt x="279581" y="98619"/>
                  </a:lnTo>
                  <a:lnTo>
                    <a:pt x="282283" y="102661"/>
                  </a:lnTo>
                  <a:lnTo>
                    <a:pt x="284294" y="107159"/>
                  </a:lnTo>
                  <a:lnTo>
                    <a:pt x="289174" y="114250"/>
                  </a:lnTo>
                  <a:lnTo>
                    <a:pt x="298293" y="149292"/>
                  </a:lnTo>
                  <a:lnTo>
                    <a:pt x="299036" y="1603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9" name="SMARTInkShape-400"/>
            <p:cNvSpPr/>
            <p:nvPr/>
          </p:nvSpPr>
          <p:spPr>
            <a:xfrm>
              <a:off x="3506822" y="3013142"/>
              <a:ext cx="7296" cy="51072"/>
            </a:xfrm>
            <a:custGeom>
              <a:avLst/>
              <a:gdLst/>
              <a:ahLst/>
              <a:cxnLst/>
              <a:rect l="0" t="0" r="0" b="0"/>
              <a:pathLst>
                <a:path w="7296" h="51072">
                  <a:moveTo>
                    <a:pt x="0" y="0"/>
                  </a:moveTo>
                  <a:lnTo>
                    <a:pt x="0" y="31626"/>
                  </a:lnTo>
                  <a:lnTo>
                    <a:pt x="2161" y="36484"/>
                  </a:lnTo>
                  <a:lnTo>
                    <a:pt x="5013" y="41345"/>
                  </a:lnTo>
                  <a:lnTo>
                    <a:pt x="7295" y="510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0" name="SMARTInkShape-401"/>
            <p:cNvSpPr/>
            <p:nvPr/>
          </p:nvSpPr>
          <p:spPr>
            <a:xfrm>
              <a:off x="3609976" y="2903706"/>
              <a:ext cx="42761" cy="248057"/>
            </a:xfrm>
            <a:custGeom>
              <a:avLst/>
              <a:gdLst/>
              <a:ahLst/>
              <a:cxnLst/>
              <a:rect l="0" t="0" r="0" b="0"/>
              <a:pathLst>
                <a:path w="42761" h="248057">
                  <a:moveTo>
                    <a:pt x="6282" y="0"/>
                  </a:moveTo>
                  <a:lnTo>
                    <a:pt x="2409" y="0"/>
                  </a:lnTo>
                  <a:lnTo>
                    <a:pt x="1268" y="811"/>
                  </a:lnTo>
                  <a:lnTo>
                    <a:pt x="507" y="2162"/>
                  </a:lnTo>
                  <a:lnTo>
                    <a:pt x="0" y="3874"/>
                  </a:lnTo>
                  <a:lnTo>
                    <a:pt x="5870" y="38887"/>
                  </a:lnTo>
                  <a:lnTo>
                    <a:pt x="6227" y="73275"/>
                  </a:lnTo>
                  <a:lnTo>
                    <a:pt x="6274" y="109478"/>
                  </a:lnTo>
                  <a:lnTo>
                    <a:pt x="8442" y="145921"/>
                  </a:lnTo>
                  <a:lnTo>
                    <a:pt x="12901" y="177381"/>
                  </a:lnTo>
                  <a:lnTo>
                    <a:pt x="13276" y="190704"/>
                  </a:lnTo>
                  <a:lnTo>
                    <a:pt x="17767" y="202570"/>
                  </a:lnTo>
                  <a:lnTo>
                    <a:pt x="23546" y="213249"/>
                  </a:lnTo>
                  <a:lnTo>
                    <a:pt x="29417" y="231152"/>
                  </a:lnTo>
                  <a:lnTo>
                    <a:pt x="31433" y="234355"/>
                  </a:lnTo>
                  <a:lnTo>
                    <a:pt x="35835" y="237913"/>
                  </a:lnTo>
                  <a:lnTo>
                    <a:pt x="38143" y="238862"/>
                  </a:lnTo>
                  <a:lnTo>
                    <a:pt x="39682" y="240305"/>
                  </a:lnTo>
                  <a:lnTo>
                    <a:pt x="42760" y="24805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1" name="SMARTInkShape-402"/>
            <p:cNvSpPr/>
            <p:nvPr/>
          </p:nvSpPr>
          <p:spPr>
            <a:xfrm>
              <a:off x="3514117" y="3005947"/>
              <a:ext cx="277239" cy="138520"/>
            </a:xfrm>
            <a:custGeom>
              <a:avLst/>
              <a:gdLst/>
              <a:ahLst/>
              <a:cxnLst/>
              <a:rect l="0" t="0" r="0" b="0"/>
              <a:pathLst>
                <a:path w="277239" h="138520">
                  <a:moveTo>
                    <a:pt x="0" y="29083"/>
                  </a:moveTo>
                  <a:lnTo>
                    <a:pt x="0" y="32956"/>
                  </a:lnTo>
                  <a:lnTo>
                    <a:pt x="811" y="34097"/>
                  </a:lnTo>
                  <a:lnTo>
                    <a:pt x="2162" y="34858"/>
                  </a:lnTo>
                  <a:lnTo>
                    <a:pt x="37809" y="47953"/>
                  </a:lnTo>
                  <a:lnTo>
                    <a:pt x="73133" y="54446"/>
                  </a:lnTo>
                  <a:lnTo>
                    <a:pt x="108000" y="62525"/>
                  </a:lnTo>
                  <a:lnTo>
                    <a:pt x="143950" y="64962"/>
                  </a:lnTo>
                  <a:lnTo>
                    <a:pt x="174710" y="65443"/>
                  </a:lnTo>
                  <a:lnTo>
                    <a:pt x="204204" y="60524"/>
                  </a:lnTo>
                  <a:lnTo>
                    <a:pt x="236877" y="54690"/>
                  </a:lnTo>
                  <a:lnTo>
                    <a:pt x="268175" y="36334"/>
                  </a:lnTo>
                  <a:lnTo>
                    <a:pt x="273210" y="31495"/>
                  </a:lnTo>
                  <a:lnTo>
                    <a:pt x="275448" y="26642"/>
                  </a:lnTo>
                  <a:lnTo>
                    <a:pt x="277192" y="8636"/>
                  </a:lnTo>
                  <a:lnTo>
                    <a:pt x="273351" y="3750"/>
                  </a:lnTo>
                  <a:lnTo>
                    <a:pt x="269295" y="1611"/>
                  </a:lnTo>
                  <a:lnTo>
                    <a:pt x="255294" y="50"/>
                  </a:lnTo>
                  <a:lnTo>
                    <a:pt x="252882" y="0"/>
                  </a:lnTo>
                  <a:lnTo>
                    <a:pt x="241739" y="3803"/>
                  </a:lnTo>
                  <a:lnTo>
                    <a:pt x="232043" y="10063"/>
                  </a:lnTo>
                  <a:lnTo>
                    <a:pt x="219006" y="29780"/>
                  </a:lnTo>
                  <a:lnTo>
                    <a:pt x="200233" y="61401"/>
                  </a:lnTo>
                  <a:lnTo>
                    <a:pt x="197413" y="81236"/>
                  </a:lnTo>
                  <a:lnTo>
                    <a:pt x="200985" y="93354"/>
                  </a:lnTo>
                  <a:lnTo>
                    <a:pt x="211050" y="107213"/>
                  </a:lnTo>
                  <a:lnTo>
                    <a:pt x="224301" y="117714"/>
                  </a:lnTo>
                  <a:lnTo>
                    <a:pt x="259250" y="133537"/>
                  </a:lnTo>
                  <a:lnTo>
                    <a:pt x="277238" y="1385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2" name="SMARTInkShape-403"/>
            <p:cNvSpPr/>
            <p:nvPr/>
          </p:nvSpPr>
          <p:spPr>
            <a:xfrm>
              <a:off x="3514117" y="2991255"/>
              <a:ext cx="7297" cy="1"/>
            </a:xfrm>
            <a:custGeom>
              <a:avLst/>
              <a:gdLst/>
              <a:ahLst/>
              <a:cxnLst/>
              <a:rect l="0" t="0" r="0" b="0"/>
              <a:pathLst>
                <a:path w="7297" h="1">
                  <a:moveTo>
                    <a:pt x="7296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3" name="SMARTInkShape-404"/>
            <p:cNvSpPr/>
            <p:nvPr/>
          </p:nvSpPr>
          <p:spPr>
            <a:xfrm>
              <a:off x="3873084" y="2998551"/>
              <a:ext cx="115258" cy="102095"/>
            </a:xfrm>
            <a:custGeom>
              <a:avLst/>
              <a:gdLst/>
              <a:ahLst/>
              <a:cxnLst/>
              <a:rect l="0" t="0" r="0" b="0"/>
              <a:pathLst>
                <a:path w="115258" h="102095">
                  <a:moveTo>
                    <a:pt x="78778" y="0"/>
                  </a:moveTo>
                  <a:lnTo>
                    <a:pt x="67909" y="0"/>
                  </a:lnTo>
                  <a:lnTo>
                    <a:pt x="63679" y="2162"/>
                  </a:lnTo>
                  <a:lnTo>
                    <a:pt x="59097" y="5014"/>
                  </a:lnTo>
                  <a:lnTo>
                    <a:pt x="43260" y="10868"/>
                  </a:lnTo>
                  <a:lnTo>
                    <a:pt x="19292" y="30701"/>
                  </a:lnTo>
                  <a:lnTo>
                    <a:pt x="3503" y="52408"/>
                  </a:lnTo>
                  <a:lnTo>
                    <a:pt x="737" y="60041"/>
                  </a:lnTo>
                  <a:lnTo>
                    <a:pt x="0" y="64347"/>
                  </a:lnTo>
                  <a:lnTo>
                    <a:pt x="1342" y="71292"/>
                  </a:lnTo>
                  <a:lnTo>
                    <a:pt x="3830" y="77892"/>
                  </a:lnTo>
                  <a:lnTo>
                    <a:pt x="4936" y="86229"/>
                  </a:lnTo>
                  <a:lnTo>
                    <a:pt x="6852" y="89912"/>
                  </a:lnTo>
                  <a:lnTo>
                    <a:pt x="13304" y="96165"/>
                  </a:lnTo>
                  <a:lnTo>
                    <a:pt x="23738" y="99485"/>
                  </a:lnTo>
                  <a:lnTo>
                    <a:pt x="57328" y="101791"/>
                  </a:lnTo>
                  <a:lnTo>
                    <a:pt x="89554" y="102094"/>
                  </a:lnTo>
                  <a:lnTo>
                    <a:pt x="115257" y="948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4" name="SMARTInkShape-405"/>
            <p:cNvSpPr/>
            <p:nvPr/>
          </p:nvSpPr>
          <p:spPr>
            <a:xfrm>
              <a:off x="4017523" y="2947481"/>
              <a:ext cx="87550" cy="189690"/>
            </a:xfrm>
            <a:custGeom>
              <a:avLst/>
              <a:gdLst/>
              <a:ahLst/>
              <a:cxnLst/>
              <a:rect l="0" t="0" r="0" b="0"/>
              <a:pathLst>
                <a:path w="87550" h="189690">
                  <a:moveTo>
                    <a:pt x="14592" y="0"/>
                  </a:moveTo>
                  <a:lnTo>
                    <a:pt x="10719" y="0"/>
                  </a:lnTo>
                  <a:lnTo>
                    <a:pt x="9578" y="811"/>
                  </a:lnTo>
                  <a:lnTo>
                    <a:pt x="8817" y="2162"/>
                  </a:lnTo>
                  <a:lnTo>
                    <a:pt x="7597" y="10154"/>
                  </a:lnTo>
                  <a:lnTo>
                    <a:pt x="6545" y="25364"/>
                  </a:lnTo>
                  <a:lnTo>
                    <a:pt x="1022" y="52649"/>
                  </a:lnTo>
                  <a:lnTo>
                    <a:pt x="90" y="88702"/>
                  </a:lnTo>
                  <a:lnTo>
                    <a:pt x="8" y="121270"/>
                  </a:lnTo>
                  <a:lnTo>
                    <a:pt x="1" y="154813"/>
                  </a:lnTo>
                  <a:lnTo>
                    <a:pt x="0" y="174633"/>
                  </a:lnTo>
                  <a:lnTo>
                    <a:pt x="0" y="168775"/>
                  </a:lnTo>
                  <a:lnTo>
                    <a:pt x="9007" y="146213"/>
                  </a:lnTo>
                  <a:lnTo>
                    <a:pt x="38920" y="114301"/>
                  </a:lnTo>
                  <a:lnTo>
                    <a:pt x="41349" y="113490"/>
                  </a:lnTo>
                  <a:lnTo>
                    <a:pt x="43779" y="113760"/>
                  </a:lnTo>
                  <a:lnTo>
                    <a:pt x="51072" y="115851"/>
                  </a:lnTo>
                  <a:lnTo>
                    <a:pt x="53503" y="116145"/>
                  </a:lnTo>
                  <a:lnTo>
                    <a:pt x="58367" y="118632"/>
                  </a:lnTo>
                  <a:lnTo>
                    <a:pt x="60799" y="120431"/>
                  </a:lnTo>
                  <a:lnTo>
                    <a:pt x="63501" y="124591"/>
                  </a:lnTo>
                  <a:lnTo>
                    <a:pt x="65512" y="129142"/>
                  </a:lnTo>
                  <a:lnTo>
                    <a:pt x="69108" y="133866"/>
                  </a:lnTo>
                  <a:lnTo>
                    <a:pt x="71247" y="140830"/>
                  </a:lnTo>
                  <a:lnTo>
                    <a:pt x="73702" y="165172"/>
                  </a:lnTo>
                  <a:lnTo>
                    <a:pt x="78719" y="175059"/>
                  </a:lnTo>
                  <a:lnTo>
                    <a:pt x="79231" y="177503"/>
                  </a:lnTo>
                  <a:lnTo>
                    <a:pt x="87549" y="18968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5" name="SMARTInkShape-406"/>
            <p:cNvSpPr/>
            <p:nvPr/>
          </p:nvSpPr>
          <p:spPr>
            <a:xfrm>
              <a:off x="4170823" y="3093396"/>
              <a:ext cx="102052" cy="72857"/>
            </a:xfrm>
            <a:custGeom>
              <a:avLst/>
              <a:gdLst/>
              <a:ahLst/>
              <a:cxnLst/>
              <a:rect l="0" t="0" r="0" b="0"/>
              <a:pathLst>
                <a:path w="102052" h="72857">
                  <a:moveTo>
                    <a:pt x="7207" y="7296"/>
                  </a:moveTo>
                  <a:lnTo>
                    <a:pt x="7207" y="11169"/>
                  </a:lnTo>
                  <a:lnTo>
                    <a:pt x="6396" y="12309"/>
                  </a:lnTo>
                  <a:lnTo>
                    <a:pt x="5045" y="13070"/>
                  </a:lnTo>
                  <a:lnTo>
                    <a:pt x="3334" y="13577"/>
                  </a:lnTo>
                  <a:lnTo>
                    <a:pt x="2193" y="14726"/>
                  </a:lnTo>
                  <a:lnTo>
                    <a:pt x="925" y="18164"/>
                  </a:lnTo>
                  <a:lnTo>
                    <a:pt x="0" y="31715"/>
                  </a:lnTo>
                  <a:lnTo>
                    <a:pt x="7346" y="55264"/>
                  </a:lnTo>
                  <a:lnTo>
                    <a:pt x="10781" y="60499"/>
                  </a:lnTo>
                  <a:lnTo>
                    <a:pt x="13643" y="62220"/>
                  </a:lnTo>
                  <a:lnTo>
                    <a:pt x="27723" y="67143"/>
                  </a:lnTo>
                  <a:lnTo>
                    <a:pt x="33349" y="70373"/>
                  </a:lnTo>
                  <a:lnTo>
                    <a:pt x="41884" y="72192"/>
                  </a:lnTo>
                  <a:lnTo>
                    <a:pt x="63544" y="72856"/>
                  </a:lnTo>
                  <a:lnTo>
                    <a:pt x="70886" y="70751"/>
                  </a:lnTo>
                  <a:lnTo>
                    <a:pt x="82205" y="62794"/>
                  </a:lnTo>
                  <a:lnTo>
                    <a:pt x="98786" y="39561"/>
                  </a:lnTo>
                  <a:lnTo>
                    <a:pt x="101084" y="31807"/>
                  </a:lnTo>
                  <a:lnTo>
                    <a:pt x="10205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6" name="SMARTInkShape-407"/>
            <p:cNvSpPr/>
            <p:nvPr/>
          </p:nvSpPr>
          <p:spPr>
            <a:xfrm>
              <a:off x="4323945" y="3079853"/>
              <a:ext cx="153211" cy="115684"/>
            </a:xfrm>
            <a:custGeom>
              <a:avLst/>
              <a:gdLst/>
              <a:ahLst/>
              <a:cxnLst/>
              <a:rect l="0" t="0" r="0" b="0"/>
              <a:pathLst>
                <a:path w="153211" h="115684">
                  <a:moveTo>
                    <a:pt x="0" y="64613"/>
                  </a:moveTo>
                  <a:lnTo>
                    <a:pt x="0" y="68486"/>
                  </a:lnTo>
                  <a:lnTo>
                    <a:pt x="810" y="69627"/>
                  </a:lnTo>
                  <a:lnTo>
                    <a:pt x="2161" y="70388"/>
                  </a:lnTo>
                  <a:lnTo>
                    <a:pt x="7288" y="71906"/>
                  </a:lnTo>
                  <a:lnTo>
                    <a:pt x="7295" y="65627"/>
                  </a:lnTo>
                  <a:lnTo>
                    <a:pt x="12309" y="58989"/>
                  </a:lnTo>
                  <a:lnTo>
                    <a:pt x="14726" y="52228"/>
                  </a:lnTo>
                  <a:lnTo>
                    <a:pt x="26165" y="32828"/>
                  </a:lnTo>
                  <a:lnTo>
                    <a:pt x="27842" y="26708"/>
                  </a:lnTo>
                  <a:lnTo>
                    <a:pt x="29099" y="24751"/>
                  </a:lnTo>
                  <a:lnTo>
                    <a:pt x="30748" y="23447"/>
                  </a:lnTo>
                  <a:lnTo>
                    <a:pt x="34742" y="21187"/>
                  </a:lnTo>
                  <a:lnTo>
                    <a:pt x="50171" y="10837"/>
                  </a:lnTo>
                  <a:lnTo>
                    <a:pt x="59811" y="7607"/>
                  </a:lnTo>
                  <a:lnTo>
                    <a:pt x="74989" y="4264"/>
                  </a:lnTo>
                  <a:lnTo>
                    <a:pt x="83588" y="1313"/>
                  </a:lnTo>
                  <a:lnTo>
                    <a:pt x="92814" y="0"/>
                  </a:lnTo>
                  <a:lnTo>
                    <a:pt x="100157" y="1579"/>
                  </a:lnTo>
                  <a:lnTo>
                    <a:pt x="106933" y="4172"/>
                  </a:lnTo>
                  <a:lnTo>
                    <a:pt x="136596" y="8287"/>
                  </a:lnTo>
                  <a:lnTo>
                    <a:pt x="144074" y="12505"/>
                  </a:lnTo>
                  <a:lnTo>
                    <a:pt x="149242" y="13235"/>
                  </a:lnTo>
                  <a:lnTo>
                    <a:pt x="150565" y="14148"/>
                  </a:lnTo>
                  <a:lnTo>
                    <a:pt x="151447" y="15568"/>
                  </a:lnTo>
                  <a:lnTo>
                    <a:pt x="152035" y="17325"/>
                  </a:lnTo>
                  <a:lnTo>
                    <a:pt x="151616" y="18496"/>
                  </a:lnTo>
                  <a:lnTo>
                    <a:pt x="150526" y="19277"/>
                  </a:lnTo>
                  <a:lnTo>
                    <a:pt x="148989" y="19797"/>
                  </a:lnTo>
                  <a:lnTo>
                    <a:pt x="147964" y="20955"/>
                  </a:lnTo>
                  <a:lnTo>
                    <a:pt x="144157" y="28638"/>
                  </a:lnTo>
                  <a:lnTo>
                    <a:pt x="139459" y="33222"/>
                  </a:lnTo>
                  <a:lnTo>
                    <a:pt x="107084" y="59752"/>
                  </a:lnTo>
                  <a:lnTo>
                    <a:pt x="104337" y="64614"/>
                  </a:lnTo>
                  <a:lnTo>
                    <a:pt x="102791" y="74071"/>
                  </a:lnTo>
                  <a:lnTo>
                    <a:pt x="102574" y="78214"/>
                  </a:lnTo>
                  <a:lnTo>
                    <a:pt x="104495" y="84979"/>
                  </a:lnTo>
                  <a:lnTo>
                    <a:pt x="112333" y="95927"/>
                  </a:lnTo>
                  <a:lnTo>
                    <a:pt x="136655" y="110793"/>
                  </a:lnTo>
                  <a:lnTo>
                    <a:pt x="153210" y="1156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7" name="SMARTInkShape-408"/>
            <p:cNvSpPr/>
            <p:nvPr/>
          </p:nvSpPr>
          <p:spPr>
            <a:xfrm>
              <a:off x="4557409" y="3027734"/>
              <a:ext cx="102141" cy="196986"/>
            </a:xfrm>
            <a:custGeom>
              <a:avLst/>
              <a:gdLst/>
              <a:ahLst/>
              <a:cxnLst/>
              <a:rect l="0" t="0" r="0" b="0"/>
              <a:pathLst>
                <a:path w="102141" h="196986">
                  <a:moveTo>
                    <a:pt x="14591" y="0"/>
                  </a:moveTo>
                  <a:lnTo>
                    <a:pt x="8309" y="6282"/>
                  </a:lnTo>
                  <a:lnTo>
                    <a:pt x="7596" y="10868"/>
                  </a:lnTo>
                  <a:lnTo>
                    <a:pt x="6502" y="39262"/>
                  </a:lnTo>
                  <a:lnTo>
                    <a:pt x="677" y="68124"/>
                  </a:lnTo>
                  <a:lnTo>
                    <a:pt x="39" y="104304"/>
                  </a:lnTo>
                  <a:lnTo>
                    <a:pt x="1" y="140716"/>
                  </a:lnTo>
                  <a:lnTo>
                    <a:pt x="0" y="160371"/>
                  </a:lnTo>
                  <a:lnTo>
                    <a:pt x="0" y="156593"/>
                  </a:lnTo>
                  <a:lnTo>
                    <a:pt x="2161" y="152552"/>
                  </a:lnTo>
                  <a:lnTo>
                    <a:pt x="31626" y="121592"/>
                  </a:lnTo>
                  <a:lnTo>
                    <a:pt x="38645" y="118892"/>
                  </a:lnTo>
                  <a:lnTo>
                    <a:pt x="74286" y="116769"/>
                  </a:lnTo>
                  <a:lnTo>
                    <a:pt x="79762" y="118910"/>
                  </a:lnTo>
                  <a:lnTo>
                    <a:pt x="82358" y="120616"/>
                  </a:lnTo>
                  <a:lnTo>
                    <a:pt x="84088" y="122564"/>
                  </a:lnTo>
                  <a:lnTo>
                    <a:pt x="93120" y="138676"/>
                  </a:lnTo>
                  <a:lnTo>
                    <a:pt x="101676" y="174648"/>
                  </a:lnTo>
                  <a:lnTo>
                    <a:pt x="102140" y="1969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8" name="SMARTInkShape-409"/>
            <p:cNvSpPr/>
            <p:nvPr/>
          </p:nvSpPr>
          <p:spPr>
            <a:xfrm>
              <a:off x="4790921" y="3169445"/>
              <a:ext cx="204232" cy="113641"/>
            </a:xfrm>
            <a:custGeom>
              <a:avLst/>
              <a:gdLst/>
              <a:ahLst/>
              <a:cxnLst/>
              <a:rect l="0" t="0" r="0" b="0"/>
              <a:pathLst>
                <a:path w="204232" h="113641">
                  <a:moveTo>
                    <a:pt x="80205" y="4204"/>
                  </a:moveTo>
                  <a:lnTo>
                    <a:pt x="70050" y="4204"/>
                  </a:lnTo>
                  <a:lnTo>
                    <a:pt x="54840" y="0"/>
                  </a:lnTo>
                  <a:lnTo>
                    <a:pt x="21777" y="6048"/>
                  </a:lnTo>
                  <a:lnTo>
                    <a:pt x="4147" y="11593"/>
                  </a:lnTo>
                  <a:lnTo>
                    <a:pt x="2748" y="13183"/>
                  </a:lnTo>
                  <a:lnTo>
                    <a:pt x="1194" y="17112"/>
                  </a:lnTo>
                  <a:lnTo>
                    <a:pt x="0" y="35848"/>
                  </a:lnTo>
                  <a:lnTo>
                    <a:pt x="2134" y="40695"/>
                  </a:lnTo>
                  <a:lnTo>
                    <a:pt x="10110" y="50413"/>
                  </a:lnTo>
                  <a:lnTo>
                    <a:pt x="19058" y="53114"/>
                  </a:lnTo>
                  <a:lnTo>
                    <a:pt x="49441" y="55148"/>
                  </a:lnTo>
                  <a:lnTo>
                    <a:pt x="56534" y="53056"/>
                  </a:lnTo>
                  <a:lnTo>
                    <a:pt x="70242" y="42822"/>
                  </a:lnTo>
                  <a:lnTo>
                    <a:pt x="89923" y="23648"/>
                  </a:lnTo>
                  <a:lnTo>
                    <a:pt x="92631" y="18790"/>
                  </a:lnTo>
                  <a:lnTo>
                    <a:pt x="94368" y="9067"/>
                  </a:lnTo>
                  <a:lnTo>
                    <a:pt x="95321" y="7446"/>
                  </a:lnTo>
                  <a:lnTo>
                    <a:pt x="96768" y="6365"/>
                  </a:lnTo>
                  <a:lnTo>
                    <a:pt x="101040" y="4631"/>
                  </a:lnTo>
                  <a:lnTo>
                    <a:pt x="96870" y="10113"/>
                  </a:lnTo>
                  <a:lnTo>
                    <a:pt x="95410" y="16673"/>
                  </a:lnTo>
                  <a:lnTo>
                    <a:pt x="94799" y="50142"/>
                  </a:lnTo>
                  <a:lnTo>
                    <a:pt x="94796" y="63988"/>
                  </a:lnTo>
                  <a:lnTo>
                    <a:pt x="96958" y="69415"/>
                  </a:lnTo>
                  <a:lnTo>
                    <a:pt x="99810" y="74529"/>
                  </a:lnTo>
                  <a:lnTo>
                    <a:pt x="101077" y="79504"/>
                  </a:lnTo>
                  <a:lnTo>
                    <a:pt x="102226" y="81155"/>
                  </a:lnTo>
                  <a:lnTo>
                    <a:pt x="103803" y="82256"/>
                  </a:lnTo>
                  <a:lnTo>
                    <a:pt x="108285" y="84022"/>
                  </a:lnTo>
                  <a:lnTo>
                    <a:pt x="119446" y="84419"/>
                  </a:lnTo>
                  <a:lnTo>
                    <a:pt x="120957" y="83621"/>
                  </a:lnTo>
                  <a:lnTo>
                    <a:pt x="121964" y="82279"/>
                  </a:lnTo>
                  <a:lnTo>
                    <a:pt x="123894" y="78625"/>
                  </a:lnTo>
                  <a:lnTo>
                    <a:pt x="127454" y="74299"/>
                  </a:lnTo>
                  <a:lnTo>
                    <a:pt x="131738" y="71836"/>
                  </a:lnTo>
                  <a:lnTo>
                    <a:pt x="136345" y="69931"/>
                  </a:lnTo>
                  <a:lnTo>
                    <a:pt x="160461" y="50099"/>
                  </a:lnTo>
                  <a:lnTo>
                    <a:pt x="165323" y="48110"/>
                  </a:lnTo>
                  <a:lnTo>
                    <a:pt x="170186" y="44524"/>
                  </a:lnTo>
                  <a:lnTo>
                    <a:pt x="172618" y="44054"/>
                  </a:lnTo>
                  <a:lnTo>
                    <a:pt x="175050" y="44552"/>
                  </a:lnTo>
                  <a:lnTo>
                    <a:pt x="182344" y="49125"/>
                  </a:lnTo>
                  <a:lnTo>
                    <a:pt x="192073" y="57932"/>
                  </a:lnTo>
                  <a:lnTo>
                    <a:pt x="194775" y="62671"/>
                  </a:lnTo>
                  <a:lnTo>
                    <a:pt x="196786" y="67478"/>
                  </a:lnTo>
                  <a:lnTo>
                    <a:pt x="201666" y="74743"/>
                  </a:lnTo>
                  <a:lnTo>
                    <a:pt x="203472" y="82029"/>
                  </a:lnTo>
                  <a:lnTo>
                    <a:pt x="204231" y="1136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9" name="SMARTInkShape-410"/>
            <p:cNvSpPr/>
            <p:nvPr/>
          </p:nvSpPr>
          <p:spPr>
            <a:xfrm>
              <a:off x="5046658" y="3078804"/>
              <a:ext cx="101639" cy="226040"/>
            </a:xfrm>
            <a:custGeom>
              <a:avLst/>
              <a:gdLst/>
              <a:ahLst/>
              <a:cxnLst/>
              <a:rect l="0" t="0" r="0" b="0"/>
              <a:pathLst>
                <a:path w="101639" h="226040">
                  <a:moveTo>
                    <a:pt x="72523" y="153211"/>
                  </a:moveTo>
                  <a:lnTo>
                    <a:pt x="65528" y="146216"/>
                  </a:lnTo>
                  <a:lnTo>
                    <a:pt x="48817" y="145942"/>
                  </a:lnTo>
                  <a:lnTo>
                    <a:pt x="43613" y="148089"/>
                  </a:lnTo>
                  <a:lnTo>
                    <a:pt x="9497" y="172691"/>
                  </a:lnTo>
                  <a:lnTo>
                    <a:pt x="2868" y="179970"/>
                  </a:lnTo>
                  <a:lnTo>
                    <a:pt x="1033" y="184829"/>
                  </a:lnTo>
                  <a:lnTo>
                    <a:pt x="0" y="195995"/>
                  </a:lnTo>
                  <a:lnTo>
                    <a:pt x="1921" y="202760"/>
                  </a:lnTo>
                  <a:lnTo>
                    <a:pt x="12035" y="216241"/>
                  </a:lnTo>
                  <a:lnTo>
                    <a:pt x="16727" y="221216"/>
                  </a:lnTo>
                  <a:lnTo>
                    <a:pt x="23676" y="223967"/>
                  </a:lnTo>
                  <a:lnTo>
                    <a:pt x="45475" y="226039"/>
                  </a:lnTo>
                  <a:lnTo>
                    <a:pt x="52666" y="221788"/>
                  </a:lnTo>
                  <a:lnTo>
                    <a:pt x="77835" y="202376"/>
                  </a:lnTo>
                  <a:lnTo>
                    <a:pt x="89155" y="184450"/>
                  </a:lnTo>
                  <a:lnTo>
                    <a:pt x="97822" y="149328"/>
                  </a:lnTo>
                  <a:lnTo>
                    <a:pt x="101194" y="116221"/>
                  </a:lnTo>
                  <a:lnTo>
                    <a:pt x="101638" y="80997"/>
                  </a:lnTo>
                  <a:lnTo>
                    <a:pt x="100875" y="64171"/>
                  </a:lnTo>
                  <a:lnTo>
                    <a:pt x="89085" y="29238"/>
                  </a:lnTo>
                  <a:lnTo>
                    <a:pt x="87181" y="20291"/>
                  </a:lnTo>
                  <a:lnTo>
                    <a:pt x="81513" y="7941"/>
                  </a:lnTo>
                  <a:lnTo>
                    <a:pt x="7981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0" name="SMARTInkShape-411"/>
            <p:cNvSpPr/>
            <p:nvPr/>
          </p:nvSpPr>
          <p:spPr>
            <a:xfrm>
              <a:off x="2872092" y="3290381"/>
              <a:ext cx="21888" cy="160507"/>
            </a:xfrm>
            <a:custGeom>
              <a:avLst/>
              <a:gdLst/>
              <a:ahLst/>
              <a:cxnLst/>
              <a:rect l="0" t="0" r="0" b="0"/>
              <a:pathLst>
                <a:path w="21888" h="160507">
                  <a:moveTo>
                    <a:pt x="0" y="0"/>
                  </a:moveTo>
                  <a:lnTo>
                    <a:pt x="0" y="10154"/>
                  </a:lnTo>
                  <a:lnTo>
                    <a:pt x="2161" y="14781"/>
                  </a:lnTo>
                  <a:lnTo>
                    <a:pt x="3873" y="17150"/>
                  </a:lnTo>
                  <a:lnTo>
                    <a:pt x="12936" y="47652"/>
                  </a:lnTo>
                  <a:lnTo>
                    <a:pt x="16262" y="64648"/>
                  </a:lnTo>
                  <a:lnTo>
                    <a:pt x="20220" y="79953"/>
                  </a:lnTo>
                  <a:lnTo>
                    <a:pt x="21789" y="114282"/>
                  </a:lnTo>
                  <a:lnTo>
                    <a:pt x="21885" y="150493"/>
                  </a:lnTo>
                  <a:lnTo>
                    <a:pt x="21887" y="1605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SMARTInkShape-412"/>
            <p:cNvSpPr/>
            <p:nvPr/>
          </p:nvSpPr>
          <p:spPr>
            <a:xfrm>
              <a:off x="3010711" y="3151762"/>
              <a:ext cx="14592" cy="313717"/>
            </a:xfrm>
            <a:custGeom>
              <a:avLst/>
              <a:gdLst/>
              <a:ahLst/>
              <a:cxnLst/>
              <a:rect l="0" t="0" r="0" b="0"/>
              <a:pathLst>
                <a:path w="14592" h="313717">
                  <a:moveTo>
                    <a:pt x="0" y="0"/>
                  </a:moveTo>
                  <a:lnTo>
                    <a:pt x="810" y="18744"/>
                  </a:lnTo>
                  <a:lnTo>
                    <a:pt x="6281" y="41569"/>
                  </a:lnTo>
                  <a:lnTo>
                    <a:pt x="7162" y="73628"/>
                  </a:lnTo>
                  <a:lnTo>
                    <a:pt x="7269" y="106145"/>
                  </a:lnTo>
                  <a:lnTo>
                    <a:pt x="11493" y="138780"/>
                  </a:lnTo>
                  <a:lnTo>
                    <a:pt x="8365" y="173448"/>
                  </a:lnTo>
                  <a:lnTo>
                    <a:pt x="7507" y="207828"/>
                  </a:lnTo>
                  <a:lnTo>
                    <a:pt x="7337" y="239208"/>
                  </a:lnTo>
                  <a:lnTo>
                    <a:pt x="7299" y="272024"/>
                  </a:lnTo>
                  <a:lnTo>
                    <a:pt x="7295" y="307295"/>
                  </a:lnTo>
                  <a:lnTo>
                    <a:pt x="7295" y="309436"/>
                  </a:lnTo>
                  <a:lnTo>
                    <a:pt x="8106" y="310863"/>
                  </a:lnTo>
                  <a:lnTo>
                    <a:pt x="9457" y="311814"/>
                  </a:lnTo>
                  <a:lnTo>
                    <a:pt x="14591" y="3137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SMARTInkShape-413"/>
            <p:cNvSpPr/>
            <p:nvPr/>
          </p:nvSpPr>
          <p:spPr>
            <a:xfrm>
              <a:off x="2893979" y="3319564"/>
              <a:ext cx="160507" cy="14592"/>
            </a:xfrm>
            <a:custGeom>
              <a:avLst/>
              <a:gdLst/>
              <a:ahLst/>
              <a:cxnLst/>
              <a:rect l="0" t="0" r="0" b="0"/>
              <a:pathLst>
                <a:path w="160507" h="14592">
                  <a:moveTo>
                    <a:pt x="0" y="0"/>
                  </a:moveTo>
                  <a:lnTo>
                    <a:pt x="0" y="6281"/>
                  </a:lnTo>
                  <a:lnTo>
                    <a:pt x="810" y="6620"/>
                  </a:lnTo>
                  <a:lnTo>
                    <a:pt x="34511" y="7288"/>
                  </a:lnTo>
                  <a:lnTo>
                    <a:pt x="66363" y="7294"/>
                  </a:lnTo>
                  <a:lnTo>
                    <a:pt x="101422" y="7295"/>
                  </a:lnTo>
                  <a:lnTo>
                    <a:pt x="125567" y="9457"/>
                  </a:lnTo>
                  <a:lnTo>
                    <a:pt x="160506" y="145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SMARTInkShape-414"/>
            <p:cNvSpPr/>
            <p:nvPr/>
          </p:nvSpPr>
          <p:spPr>
            <a:xfrm>
              <a:off x="3113077" y="3326859"/>
              <a:ext cx="152839" cy="138610"/>
            </a:xfrm>
            <a:custGeom>
              <a:avLst/>
              <a:gdLst/>
              <a:ahLst/>
              <a:cxnLst/>
              <a:rect l="0" t="0" r="0" b="0"/>
              <a:pathLst>
                <a:path w="152839" h="138610">
                  <a:moveTo>
                    <a:pt x="87323" y="0"/>
                  </a:moveTo>
                  <a:lnTo>
                    <a:pt x="70173" y="0"/>
                  </a:lnTo>
                  <a:lnTo>
                    <a:pt x="36058" y="6845"/>
                  </a:lnTo>
                  <a:lnTo>
                    <a:pt x="8476" y="7270"/>
                  </a:lnTo>
                  <a:lnTo>
                    <a:pt x="5575" y="8089"/>
                  </a:lnTo>
                  <a:lnTo>
                    <a:pt x="3641" y="9446"/>
                  </a:lnTo>
                  <a:lnTo>
                    <a:pt x="538" y="13575"/>
                  </a:lnTo>
                  <a:lnTo>
                    <a:pt x="0" y="18164"/>
                  </a:lnTo>
                  <a:lnTo>
                    <a:pt x="1546" y="20216"/>
                  </a:lnTo>
                  <a:lnTo>
                    <a:pt x="7587" y="24657"/>
                  </a:lnTo>
                  <a:lnTo>
                    <a:pt x="38980" y="39105"/>
                  </a:lnTo>
                  <a:lnTo>
                    <a:pt x="73091" y="55320"/>
                  </a:lnTo>
                  <a:lnTo>
                    <a:pt x="93914" y="63859"/>
                  </a:lnTo>
                  <a:lnTo>
                    <a:pt x="130162" y="84425"/>
                  </a:lnTo>
                  <a:lnTo>
                    <a:pt x="147357" y="97186"/>
                  </a:lnTo>
                  <a:lnTo>
                    <a:pt x="150483" y="102101"/>
                  </a:lnTo>
                  <a:lnTo>
                    <a:pt x="151873" y="107798"/>
                  </a:lnTo>
                  <a:lnTo>
                    <a:pt x="152838" y="121571"/>
                  </a:lnTo>
                  <a:lnTo>
                    <a:pt x="150758" y="125098"/>
                  </a:lnTo>
                  <a:lnTo>
                    <a:pt x="142817" y="133967"/>
                  </a:lnTo>
                  <a:lnTo>
                    <a:pt x="136036" y="136552"/>
                  </a:lnTo>
                  <a:lnTo>
                    <a:pt x="100332" y="138566"/>
                  </a:lnTo>
                  <a:lnTo>
                    <a:pt x="86020" y="138609"/>
                  </a:lnTo>
                  <a:lnTo>
                    <a:pt x="80529" y="136454"/>
                  </a:lnTo>
                  <a:lnTo>
                    <a:pt x="75386" y="133603"/>
                  </a:lnTo>
                  <a:lnTo>
                    <a:pt x="65436" y="13132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SMARTInkShape-415"/>
            <p:cNvSpPr/>
            <p:nvPr/>
          </p:nvSpPr>
          <p:spPr>
            <a:xfrm>
              <a:off x="3492230" y="3341451"/>
              <a:ext cx="21888" cy="211578"/>
            </a:xfrm>
            <a:custGeom>
              <a:avLst/>
              <a:gdLst/>
              <a:ahLst/>
              <a:cxnLst/>
              <a:rect l="0" t="0" r="0" b="0"/>
              <a:pathLst>
                <a:path w="21888" h="211578">
                  <a:moveTo>
                    <a:pt x="0" y="0"/>
                  </a:moveTo>
                  <a:lnTo>
                    <a:pt x="3873" y="3873"/>
                  </a:lnTo>
                  <a:lnTo>
                    <a:pt x="5774" y="10098"/>
                  </a:lnTo>
                  <a:lnTo>
                    <a:pt x="9324" y="44661"/>
                  </a:lnTo>
                  <a:lnTo>
                    <a:pt x="13897" y="75356"/>
                  </a:lnTo>
                  <a:lnTo>
                    <a:pt x="14500" y="109752"/>
                  </a:lnTo>
                  <a:lnTo>
                    <a:pt x="20354" y="143795"/>
                  </a:lnTo>
                  <a:lnTo>
                    <a:pt x="21797" y="179838"/>
                  </a:lnTo>
                  <a:lnTo>
                    <a:pt x="21887" y="2115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SMARTInkShape-416"/>
            <p:cNvSpPr/>
            <p:nvPr/>
          </p:nvSpPr>
          <p:spPr>
            <a:xfrm>
              <a:off x="3565325" y="3443692"/>
              <a:ext cx="130751" cy="116632"/>
            </a:xfrm>
            <a:custGeom>
              <a:avLst/>
              <a:gdLst/>
              <a:ahLst/>
              <a:cxnLst/>
              <a:rect l="0" t="0" r="0" b="0"/>
              <a:pathLst>
                <a:path w="130751" h="116632">
                  <a:moveTo>
                    <a:pt x="14453" y="80153"/>
                  </a:moveTo>
                  <a:lnTo>
                    <a:pt x="8172" y="80153"/>
                  </a:lnTo>
                  <a:lnTo>
                    <a:pt x="11331" y="76280"/>
                  </a:lnTo>
                  <a:lnTo>
                    <a:pt x="15228" y="74378"/>
                  </a:lnTo>
                  <a:lnTo>
                    <a:pt x="48941" y="69011"/>
                  </a:lnTo>
                  <a:lnTo>
                    <a:pt x="77722" y="61991"/>
                  </a:lnTo>
                  <a:lnTo>
                    <a:pt x="110591" y="41212"/>
                  </a:lnTo>
                  <a:lnTo>
                    <a:pt x="126222" y="26648"/>
                  </a:lnTo>
                  <a:lnTo>
                    <a:pt x="128979" y="21786"/>
                  </a:lnTo>
                  <a:lnTo>
                    <a:pt x="130750" y="12059"/>
                  </a:lnTo>
                  <a:lnTo>
                    <a:pt x="130084" y="10437"/>
                  </a:lnTo>
                  <a:lnTo>
                    <a:pt x="128830" y="9357"/>
                  </a:lnTo>
                  <a:lnTo>
                    <a:pt x="127183" y="8636"/>
                  </a:lnTo>
                  <a:lnTo>
                    <a:pt x="126085" y="7345"/>
                  </a:lnTo>
                  <a:lnTo>
                    <a:pt x="124866" y="3750"/>
                  </a:lnTo>
                  <a:lnTo>
                    <a:pt x="123730" y="2466"/>
                  </a:lnTo>
                  <a:lnTo>
                    <a:pt x="120306" y="1040"/>
                  </a:lnTo>
                  <a:lnTo>
                    <a:pt x="96611" y="0"/>
                  </a:lnTo>
                  <a:lnTo>
                    <a:pt x="77579" y="5744"/>
                  </a:lnTo>
                  <a:lnTo>
                    <a:pt x="43631" y="21844"/>
                  </a:lnTo>
                  <a:lnTo>
                    <a:pt x="29044" y="31261"/>
                  </a:lnTo>
                  <a:lnTo>
                    <a:pt x="10551" y="48675"/>
                  </a:lnTo>
                  <a:lnTo>
                    <a:pt x="3389" y="60648"/>
                  </a:lnTo>
                  <a:lnTo>
                    <a:pt x="907" y="70500"/>
                  </a:lnTo>
                  <a:lnTo>
                    <a:pt x="0" y="88770"/>
                  </a:lnTo>
                  <a:lnTo>
                    <a:pt x="1575" y="91572"/>
                  </a:lnTo>
                  <a:lnTo>
                    <a:pt x="16311" y="104374"/>
                  </a:lnTo>
                  <a:lnTo>
                    <a:pt x="23656" y="107130"/>
                  </a:lnTo>
                  <a:lnTo>
                    <a:pt x="31514" y="109166"/>
                  </a:lnTo>
                  <a:lnTo>
                    <a:pt x="43637" y="1166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SMARTInkShape-417"/>
            <p:cNvSpPr/>
            <p:nvPr/>
          </p:nvSpPr>
          <p:spPr>
            <a:xfrm>
              <a:off x="3689553" y="3458209"/>
              <a:ext cx="94507" cy="116707"/>
            </a:xfrm>
            <a:custGeom>
              <a:avLst/>
              <a:gdLst/>
              <a:ahLst/>
              <a:cxnLst/>
              <a:rect l="0" t="0" r="0" b="0"/>
              <a:pathLst>
                <a:path w="94507" h="116707">
                  <a:moveTo>
                    <a:pt x="72619" y="7269"/>
                  </a:moveTo>
                  <a:lnTo>
                    <a:pt x="72619" y="988"/>
                  </a:lnTo>
                  <a:lnTo>
                    <a:pt x="71809" y="650"/>
                  </a:lnTo>
                  <a:lnTo>
                    <a:pt x="55470" y="0"/>
                  </a:lnTo>
                  <a:lnTo>
                    <a:pt x="50676" y="2148"/>
                  </a:lnTo>
                  <a:lnTo>
                    <a:pt x="27424" y="17125"/>
                  </a:lnTo>
                  <a:lnTo>
                    <a:pt x="11910" y="41755"/>
                  </a:lnTo>
                  <a:lnTo>
                    <a:pt x="1376" y="78083"/>
                  </a:lnTo>
                  <a:lnTo>
                    <a:pt x="0" y="93404"/>
                  </a:lnTo>
                  <a:lnTo>
                    <a:pt x="1974" y="100405"/>
                  </a:lnTo>
                  <a:lnTo>
                    <a:pt x="3635" y="103407"/>
                  </a:lnTo>
                  <a:lnTo>
                    <a:pt x="13719" y="111504"/>
                  </a:lnTo>
                  <a:lnTo>
                    <a:pt x="23103" y="115164"/>
                  </a:lnTo>
                  <a:lnTo>
                    <a:pt x="25827" y="114867"/>
                  </a:lnTo>
                  <a:lnTo>
                    <a:pt x="38187" y="110728"/>
                  </a:lnTo>
                  <a:lnTo>
                    <a:pt x="45967" y="109186"/>
                  </a:lnTo>
                  <a:lnTo>
                    <a:pt x="54904" y="103759"/>
                  </a:lnTo>
                  <a:lnTo>
                    <a:pt x="75025" y="85060"/>
                  </a:lnTo>
                  <a:lnTo>
                    <a:pt x="77741" y="78052"/>
                  </a:lnTo>
                  <a:lnTo>
                    <a:pt x="79915" y="43787"/>
                  </a:lnTo>
                  <a:lnTo>
                    <a:pt x="79915" y="78723"/>
                  </a:lnTo>
                  <a:lnTo>
                    <a:pt x="79915" y="89657"/>
                  </a:lnTo>
                  <a:lnTo>
                    <a:pt x="83788" y="101036"/>
                  </a:lnTo>
                  <a:lnTo>
                    <a:pt x="94506" y="1167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SMARTInkShape-418"/>
            <p:cNvSpPr/>
            <p:nvPr/>
          </p:nvSpPr>
          <p:spPr>
            <a:xfrm>
              <a:off x="3813694" y="3357621"/>
              <a:ext cx="108985" cy="228444"/>
            </a:xfrm>
            <a:custGeom>
              <a:avLst/>
              <a:gdLst/>
              <a:ahLst/>
              <a:cxnLst/>
              <a:rect l="0" t="0" r="0" b="0"/>
              <a:pathLst>
                <a:path w="108985" h="228444">
                  <a:moveTo>
                    <a:pt x="94393" y="144337"/>
                  </a:moveTo>
                  <a:lnTo>
                    <a:pt x="94393" y="140464"/>
                  </a:lnTo>
                  <a:lnTo>
                    <a:pt x="93583" y="139323"/>
                  </a:lnTo>
                  <a:lnTo>
                    <a:pt x="92232" y="138562"/>
                  </a:lnTo>
                  <a:lnTo>
                    <a:pt x="84239" y="137341"/>
                  </a:lnTo>
                  <a:lnTo>
                    <a:pt x="63755" y="137067"/>
                  </a:lnTo>
                  <a:lnTo>
                    <a:pt x="58349" y="139214"/>
                  </a:lnTo>
                  <a:lnTo>
                    <a:pt x="26038" y="159759"/>
                  </a:lnTo>
                  <a:lnTo>
                    <a:pt x="4682" y="186742"/>
                  </a:lnTo>
                  <a:lnTo>
                    <a:pt x="1070" y="196712"/>
                  </a:lnTo>
                  <a:lnTo>
                    <a:pt x="0" y="208674"/>
                  </a:lnTo>
                  <a:lnTo>
                    <a:pt x="1910" y="215624"/>
                  </a:lnTo>
                  <a:lnTo>
                    <a:pt x="3555" y="218613"/>
                  </a:lnTo>
                  <a:lnTo>
                    <a:pt x="5462" y="220605"/>
                  </a:lnTo>
                  <a:lnTo>
                    <a:pt x="20583" y="227938"/>
                  </a:lnTo>
                  <a:lnTo>
                    <a:pt x="24110" y="228443"/>
                  </a:lnTo>
                  <a:lnTo>
                    <a:pt x="55824" y="220914"/>
                  </a:lnTo>
                  <a:lnTo>
                    <a:pt x="63200" y="214580"/>
                  </a:lnTo>
                  <a:lnTo>
                    <a:pt x="88398" y="183088"/>
                  </a:lnTo>
                  <a:lnTo>
                    <a:pt x="98223" y="157936"/>
                  </a:lnTo>
                  <a:lnTo>
                    <a:pt x="101233" y="122319"/>
                  </a:lnTo>
                  <a:lnTo>
                    <a:pt x="101629" y="85953"/>
                  </a:lnTo>
                  <a:lnTo>
                    <a:pt x="99510" y="64078"/>
                  </a:lnTo>
                  <a:lnTo>
                    <a:pt x="92681" y="28245"/>
                  </a:lnTo>
                  <a:lnTo>
                    <a:pt x="88200" y="12149"/>
                  </a:lnTo>
                  <a:lnTo>
                    <a:pt x="87424" y="3750"/>
                  </a:lnTo>
                  <a:lnTo>
                    <a:pt x="86504" y="1974"/>
                  </a:lnTo>
                  <a:lnTo>
                    <a:pt x="85081" y="790"/>
                  </a:lnTo>
                  <a:lnTo>
                    <a:pt x="83321" y="0"/>
                  </a:lnTo>
                  <a:lnTo>
                    <a:pt x="82148" y="285"/>
                  </a:lnTo>
                  <a:lnTo>
                    <a:pt x="81366" y="1285"/>
                  </a:lnTo>
                  <a:lnTo>
                    <a:pt x="80497" y="4558"/>
                  </a:lnTo>
                  <a:lnTo>
                    <a:pt x="80111" y="8715"/>
                  </a:lnTo>
                  <a:lnTo>
                    <a:pt x="77777" y="13265"/>
                  </a:lnTo>
                  <a:lnTo>
                    <a:pt x="76021" y="15613"/>
                  </a:lnTo>
                  <a:lnTo>
                    <a:pt x="74068" y="22545"/>
                  </a:lnTo>
                  <a:lnTo>
                    <a:pt x="72597" y="58360"/>
                  </a:lnTo>
                  <a:lnTo>
                    <a:pt x="72514" y="94418"/>
                  </a:lnTo>
                  <a:lnTo>
                    <a:pt x="73318" y="121866"/>
                  </a:lnTo>
                  <a:lnTo>
                    <a:pt x="82661" y="152676"/>
                  </a:lnTo>
                  <a:lnTo>
                    <a:pt x="90581" y="185343"/>
                  </a:lnTo>
                  <a:lnTo>
                    <a:pt x="108984" y="2172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SMARTInkShape-419"/>
            <p:cNvSpPr/>
            <p:nvPr/>
          </p:nvSpPr>
          <p:spPr>
            <a:xfrm>
              <a:off x="3959158" y="3517689"/>
              <a:ext cx="108285" cy="93706"/>
            </a:xfrm>
            <a:custGeom>
              <a:avLst/>
              <a:gdLst/>
              <a:ahLst/>
              <a:cxnLst/>
              <a:rect l="0" t="0" r="0" b="0"/>
              <a:pathLst>
                <a:path w="108285" h="93706">
                  <a:moveTo>
                    <a:pt x="0" y="49930"/>
                  </a:moveTo>
                  <a:lnTo>
                    <a:pt x="6281" y="56212"/>
                  </a:lnTo>
                  <a:lnTo>
                    <a:pt x="39160" y="57199"/>
                  </a:lnTo>
                  <a:lnTo>
                    <a:pt x="68641" y="56414"/>
                  </a:lnTo>
                  <a:lnTo>
                    <a:pt x="91499" y="49795"/>
                  </a:lnTo>
                  <a:lnTo>
                    <a:pt x="96870" y="46357"/>
                  </a:lnTo>
                  <a:lnTo>
                    <a:pt x="99798" y="42127"/>
                  </a:lnTo>
                  <a:lnTo>
                    <a:pt x="101910" y="37545"/>
                  </a:lnTo>
                  <a:lnTo>
                    <a:pt x="106845" y="30408"/>
                  </a:lnTo>
                  <a:lnTo>
                    <a:pt x="108284" y="25581"/>
                  </a:lnTo>
                  <a:lnTo>
                    <a:pt x="107857" y="23159"/>
                  </a:lnTo>
                  <a:lnTo>
                    <a:pt x="103510" y="13447"/>
                  </a:lnTo>
                  <a:lnTo>
                    <a:pt x="103053" y="11017"/>
                  </a:lnTo>
                  <a:lnTo>
                    <a:pt x="101938" y="9396"/>
                  </a:lnTo>
                  <a:lnTo>
                    <a:pt x="100384" y="8316"/>
                  </a:lnTo>
                  <a:lnTo>
                    <a:pt x="96496" y="6305"/>
                  </a:lnTo>
                  <a:lnTo>
                    <a:pt x="89749" y="1426"/>
                  </a:lnTo>
                  <a:lnTo>
                    <a:pt x="85014" y="0"/>
                  </a:lnTo>
                  <a:lnTo>
                    <a:pt x="82616" y="431"/>
                  </a:lnTo>
                  <a:lnTo>
                    <a:pt x="72944" y="4785"/>
                  </a:lnTo>
                  <a:lnTo>
                    <a:pt x="70516" y="5242"/>
                  </a:lnTo>
                  <a:lnTo>
                    <a:pt x="63227" y="9758"/>
                  </a:lnTo>
                  <a:lnTo>
                    <a:pt x="48638" y="23282"/>
                  </a:lnTo>
                  <a:lnTo>
                    <a:pt x="45936" y="28088"/>
                  </a:lnTo>
                  <a:lnTo>
                    <a:pt x="39855" y="45222"/>
                  </a:lnTo>
                  <a:lnTo>
                    <a:pt x="41492" y="51351"/>
                  </a:lnTo>
                  <a:lnTo>
                    <a:pt x="56305" y="77552"/>
                  </a:lnTo>
                  <a:lnTo>
                    <a:pt x="58260" y="83283"/>
                  </a:lnTo>
                  <a:lnTo>
                    <a:pt x="65661" y="937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SMARTInkShape-420"/>
            <p:cNvSpPr/>
            <p:nvPr/>
          </p:nvSpPr>
          <p:spPr>
            <a:xfrm>
              <a:off x="4090481" y="3509298"/>
              <a:ext cx="116733" cy="116659"/>
            </a:xfrm>
            <a:custGeom>
              <a:avLst/>
              <a:gdLst/>
              <a:ahLst/>
              <a:cxnLst/>
              <a:rect l="0" t="0" r="0" b="0"/>
              <a:pathLst>
                <a:path w="116733" h="116659">
                  <a:moveTo>
                    <a:pt x="0" y="94800"/>
                  </a:moveTo>
                  <a:lnTo>
                    <a:pt x="0" y="116658"/>
                  </a:lnTo>
                  <a:lnTo>
                    <a:pt x="0" y="82480"/>
                  </a:lnTo>
                  <a:lnTo>
                    <a:pt x="0" y="48661"/>
                  </a:lnTo>
                  <a:lnTo>
                    <a:pt x="810" y="26776"/>
                  </a:lnTo>
                  <a:lnTo>
                    <a:pt x="7430" y="10713"/>
                  </a:lnTo>
                  <a:lnTo>
                    <a:pt x="9007" y="9559"/>
                  </a:lnTo>
                  <a:lnTo>
                    <a:pt x="12920" y="7466"/>
                  </a:lnTo>
                  <a:lnTo>
                    <a:pt x="17361" y="3834"/>
                  </a:lnTo>
                  <a:lnTo>
                    <a:pt x="24199" y="1679"/>
                  </a:lnTo>
                  <a:lnTo>
                    <a:pt x="58877" y="0"/>
                  </a:lnTo>
                  <a:lnTo>
                    <a:pt x="67510" y="786"/>
                  </a:lnTo>
                  <a:lnTo>
                    <a:pt x="81819" y="5734"/>
                  </a:lnTo>
                  <a:lnTo>
                    <a:pt x="116732" y="72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SMARTInkShape-421"/>
            <p:cNvSpPr/>
            <p:nvPr/>
          </p:nvSpPr>
          <p:spPr>
            <a:xfrm>
              <a:off x="4236556" y="3509256"/>
              <a:ext cx="101514" cy="131291"/>
            </a:xfrm>
            <a:custGeom>
              <a:avLst/>
              <a:gdLst/>
              <a:ahLst/>
              <a:cxnLst/>
              <a:rect l="0" t="0" r="0" b="0"/>
              <a:pathLst>
                <a:path w="101514" h="131291">
                  <a:moveTo>
                    <a:pt x="58206" y="7293"/>
                  </a:moveTo>
                  <a:lnTo>
                    <a:pt x="54332" y="3420"/>
                  </a:lnTo>
                  <a:lnTo>
                    <a:pt x="50270" y="1518"/>
                  </a:lnTo>
                  <a:lnTo>
                    <a:pt x="16344" y="5"/>
                  </a:lnTo>
                  <a:lnTo>
                    <a:pt x="5991" y="0"/>
                  </a:lnTo>
                  <a:lnTo>
                    <a:pt x="3940" y="810"/>
                  </a:lnTo>
                  <a:lnTo>
                    <a:pt x="2574" y="2160"/>
                  </a:lnTo>
                  <a:lnTo>
                    <a:pt x="380" y="6279"/>
                  </a:lnTo>
                  <a:lnTo>
                    <a:pt x="0" y="14739"/>
                  </a:lnTo>
                  <a:lnTo>
                    <a:pt x="2072" y="20870"/>
                  </a:lnTo>
                  <a:lnTo>
                    <a:pt x="22563" y="44323"/>
                  </a:lnTo>
                  <a:lnTo>
                    <a:pt x="56758" y="73003"/>
                  </a:lnTo>
                  <a:lnTo>
                    <a:pt x="85100" y="102142"/>
                  </a:lnTo>
                  <a:lnTo>
                    <a:pt x="100405" y="122157"/>
                  </a:lnTo>
                  <a:lnTo>
                    <a:pt x="101280" y="125356"/>
                  </a:lnTo>
                  <a:lnTo>
                    <a:pt x="101513" y="127345"/>
                  </a:lnTo>
                  <a:lnTo>
                    <a:pt x="100048" y="128670"/>
                  </a:lnTo>
                  <a:lnTo>
                    <a:pt x="91049" y="130535"/>
                  </a:lnTo>
                  <a:lnTo>
                    <a:pt x="64132" y="131290"/>
                  </a:lnTo>
                  <a:lnTo>
                    <a:pt x="31036" y="122312"/>
                  </a:lnTo>
                  <a:lnTo>
                    <a:pt x="25054" y="119211"/>
                  </a:lnTo>
                  <a:lnTo>
                    <a:pt x="14431" y="11672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1" name="SMARTInkShape-422"/>
            <p:cNvSpPr/>
            <p:nvPr/>
          </p:nvSpPr>
          <p:spPr>
            <a:xfrm>
              <a:off x="4338563" y="3458183"/>
              <a:ext cx="116706" cy="182395"/>
            </a:xfrm>
            <a:custGeom>
              <a:avLst/>
              <a:gdLst/>
              <a:ahLst/>
              <a:cxnLst/>
              <a:rect l="0" t="0" r="0" b="0"/>
              <a:pathLst>
                <a:path w="116706" h="182395">
                  <a:moveTo>
                    <a:pt x="7269" y="0"/>
                  </a:moveTo>
                  <a:lnTo>
                    <a:pt x="8079" y="25364"/>
                  </a:lnTo>
                  <a:lnTo>
                    <a:pt x="11472" y="39220"/>
                  </a:lnTo>
                  <a:lnTo>
                    <a:pt x="9685" y="53594"/>
                  </a:lnTo>
                  <a:lnTo>
                    <a:pt x="11948" y="68931"/>
                  </a:lnTo>
                  <a:lnTo>
                    <a:pt x="7786" y="103898"/>
                  </a:lnTo>
                  <a:lnTo>
                    <a:pt x="6612" y="118964"/>
                  </a:lnTo>
                  <a:lnTo>
                    <a:pt x="663" y="148329"/>
                  </a:lnTo>
                  <a:lnTo>
                    <a:pt x="0" y="173229"/>
                  </a:lnTo>
                  <a:lnTo>
                    <a:pt x="6257" y="181215"/>
                  </a:lnTo>
                  <a:lnTo>
                    <a:pt x="6594" y="180798"/>
                  </a:lnTo>
                  <a:lnTo>
                    <a:pt x="14698" y="148954"/>
                  </a:lnTo>
                  <a:lnTo>
                    <a:pt x="38658" y="115031"/>
                  </a:lnTo>
                  <a:lnTo>
                    <a:pt x="46350" y="107870"/>
                  </a:lnTo>
                  <a:lnTo>
                    <a:pt x="65502" y="96701"/>
                  </a:lnTo>
                  <a:lnTo>
                    <a:pt x="79210" y="95211"/>
                  </a:lnTo>
                  <a:lnTo>
                    <a:pt x="81980" y="95900"/>
                  </a:lnTo>
                  <a:lnTo>
                    <a:pt x="83828" y="97169"/>
                  </a:lnTo>
                  <a:lnTo>
                    <a:pt x="90665" y="105031"/>
                  </a:lnTo>
                  <a:lnTo>
                    <a:pt x="95134" y="107478"/>
                  </a:lnTo>
                  <a:lnTo>
                    <a:pt x="97461" y="108131"/>
                  </a:lnTo>
                  <a:lnTo>
                    <a:pt x="99011" y="109377"/>
                  </a:lnTo>
                  <a:lnTo>
                    <a:pt x="107707" y="124167"/>
                  </a:lnTo>
                  <a:lnTo>
                    <a:pt x="116375" y="159218"/>
                  </a:lnTo>
                  <a:lnTo>
                    <a:pt x="116705" y="1823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2" name="SMARTInkShape-423"/>
            <p:cNvSpPr/>
            <p:nvPr/>
          </p:nvSpPr>
          <p:spPr>
            <a:xfrm>
              <a:off x="4535522" y="3604098"/>
              <a:ext cx="21888" cy="80254"/>
            </a:xfrm>
            <a:custGeom>
              <a:avLst/>
              <a:gdLst/>
              <a:ahLst/>
              <a:cxnLst/>
              <a:rect l="0" t="0" r="0" b="0"/>
              <a:pathLst>
                <a:path w="21888" h="80254">
                  <a:moveTo>
                    <a:pt x="0" y="0"/>
                  </a:moveTo>
                  <a:lnTo>
                    <a:pt x="0" y="17150"/>
                  </a:lnTo>
                  <a:lnTo>
                    <a:pt x="2161" y="21943"/>
                  </a:lnTo>
                  <a:lnTo>
                    <a:pt x="5013" y="26776"/>
                  </a:lnTo>
                  <a:lnTo>
                    <a:pt x="6619" y="34865"/>
                  </a:lnTo>
                  <a:lnTo>
                    <a:pt x="7905" y="46359"/>
                  </a:lnTo>
                  <a:lnTo>
                    <a:pt x="12250" y="56069"/>
                  </a:lnTo>
                  <a:lnTo>
                    <a:pt x="14708" y="68044"/>
                  </a:lnTo>
                  <a:lnTo>
                    <a:pt x="21887" y="802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SMARTInkShape-424"/>
            <p:cNvSpPr/>
            <p:nvPr/>
          </p:nvSpPr>
          <p:spPr>
            <a:xfrm>
              <a:off x="4572000" y="3553028"/>
              <a:ext cx="1" cy="7296"/>
            </a:xfrm>
            <a:custGeom>
              <a:avLst/>
              <a:gdLst/>
              <a:ahLst/>
              <a:cxnLst/>
              <a:rect l="0" t="0" r="0" b="0"/>
              <a:pathLst>
                <a:path w="1" h="7296">
                  <a:moveTo>
                    <a:pt x="0" y="7295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SMARTInkShape-425"/>
            <p:cNvSpPr/>
            <p:nvPr/>
          </p:nvSpPr>
          <p:spPr>
            <a:xfrm>
              <a:off x="4608478" y="3597267"/>
              <a:ext cx="151945" cy="166189"/>
            </a:xfrm>
            <a:custGeom>
              <a:avLst/>
              <a:gdLst/>
              <a:ahLst/>
              <a:cxnLst/>
              <a:rect l="0" t="0" r="0" b="0"/>
              <a:pathLst>
                <a:path w="151945" h="166189">
                  <a:moveTo>
                    <a:pt x="0" y="87084"/>
                  </a:moveTo>
                  <a:lnTo>
                    <a:pt x="0" y="121647"/>
                  </a:lnTo>
                  <a:lnTo>
                    <a:pt x="0" y="157731"/>
                  </a:lnTo>
                  <a:lnTo>
                    <a:pt x="0" y="166188"/>
                  </a:lnTo>
                  <a:lnTo>
                    <a:pt x="0" y="156439"/>
                  </a:lnTo>
                  <a:lnTo>
                    <a:pt x="6621" y="128073"/>
                  </a:lnTo>
                  <a:lnTo>
                    <a:pt x="9418" y="92198"/>
                  </a:lnTo>
                  <a:lnTo>
                    <a:pt x="16300" y="58350"/>
                  </a:lnTo>
                  <a:lnTo>
                    <a:pt x="31716" y="23881"/>
                  </a:lnTo>
                  <a:lnTo>
                    <a:pt x="35068" y="13144"/>
                  </a:lnTo>
                  <a:lnTo>
                    <a:pt x="40176" y="7475"/>
                  </a:lnTo>
                  <a:lnTo>
                    <a:pt x="47039" y="3064"/>
                  </a:lnTo>
                  <a:lnTo>
                    <a:pt x="52792" y="1103"/>
                  </a:lnTo>
                  <a:lnTo>
                    <a:pt x="64461" y="0"/>
                  </a:lnTo>
                  <a:lnTo>
                    <a:pt x="78187" y="3546"/>
                  </a:lnTo>
                  <a:lnTo>
                    <a:pt x="111890" y="19893"/>
                  </a:lnTo>
                  <a:lnTo>
                    <a:pt x="139433" y="40210"/>
                  </a:lnTo>
                  <a:lnTo>
                    <a:pt x="148935" y="56822"/>
                  </a:lnTo>
                  <a:lnTo>
                    <a:pt x="151944" y="66588"/>
                  </a:lnTo>
                  <a:lnTo>
                    <a:pt x="151556" y="69367"/>
                  </a:lnTo>
                  <a:lnTo>
                    <a:pt x="145707" y="83781"/>
                  </a:lnTo>
                  <a:lnTo>
                    <a:pt x="144156" y="84882"/>
                  </a:lnTo>
                  <a:lnTo>
                    <a:pt x="123233" y="92665"/>
                  </a:lnTo>
                  <a:lnTo>
                    <a:pt x="92344" y="94279"/>
                  </a:lnTo>
                  <a:lnTo>
                    <a:pt x="57133" y="94371"/>
                  </a:lnTo>
                  <a:lnTo>
                    <a:pt x="21888" y="870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8" name="SMARTInkShape-Group94"/>
          <p:cNvGrpSpPr/>
          <p:nvPr/>
        </p:nvGrpSpPr>
        <p:grpSpPr>
          <a:xfrm>
            <a:off x="2200598" y="2315370"/>
            <a:ext cx="3621462" cy="1817607"/>
            <a:chOff x="2200598" y="2315370"/>
            <a:chExt cx="3621462" cy="1817607"/>
          </a:xfrm>
        </p:grpSpPr>
        <p:sp>
          <p:nvSpPr>
            <p:cNvPr id="446" name="SMARTInkShape-435"/>
            <p:cNvSpPr/>
            <p:nvPr/>
          </p:nvSpPr>
          <p:spPr>
            <a:xfrm>
              <a:off x="2221706" y="2536919"/>
              <a:ext cx="52320" cy="484888"/>
            </a:xfrm>
            <a:custGeom>
              <a:avLst/>
              <a:gdLst/>
              <a:ahLst/>
              <a:cxnLst/>
              <a:rect l="0" t="0" r="0" b="0"/>
              <a:pathLst>
                <a:path w="52320" h="484888">
                  <a:moveTo>
                    <a:pt x="52319" y="0"/>
                  </a:moveTo>
                  <a:lnTo>
                    <a:pt x="47546" y="13819"/>
                  </a:lnTo>
                  <a:lnTo>
                    <a:pt x="35709" y="43519"/>
                  </a:lnTo>
                  <a:lnTo>
                    <a:pt x="30689" y="63864"/>
                  </a:lnTo>
                  <a:lnTo>
                    <a:pt x="23944" y="99185"/>
                  </a:lnTo>
                  <a:lnTo>
                    <a:pt x="17970" y="134851"/>
                  </a:lnTo>
                  <a:lnTo>
                    <a:pt x="14773" y="170563"/>
                  </a:lnTo>
                  <a:lnTo>
                    <a:pt x="14383" y="202930"/>
                  </a:lnTo>
                  <a:lnTo>
                    <a:pt x="9397" y="234194"/>
                  </a:lnTo>
                  <a:lnTo>
                    <a:pt x="7589" y="263300"/>
                  </a:lnTo>
                  <a:lnTo>
                    <a:pt x="7232" y="291980"/>
                  </a:lnTo>
                  <a:lnTo>
                    <a:pt x="7161" y="320576"/>
                  </a:lnTo>
                  <a:lnTo>
                    <a:pt x="5031" y="347038"/>
                  </a:lnTo>
                  <a:lnTo>
                    <a:pt x="1491" y="367049"/>
                  </a:lnTo>
                  <a:lnTo>
                    <a:pt x="197" y="400931"/>
                  </a:lnTo>
                  <a:lnTo>
                    <a:pt x="26" y="435114"/>
                  </a:lnTo>
                  <a:lnTo>
                    <a:pt x="2" y="467821"/>
                  </a:lnTo>
                  <a:lnTo>
                    <a:pt x="0" y="4848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SMARTInkShape-436"/>
            <p:cNvSpPr/>
            <p:nvPr/>
          </p:nvSpPr>
          <p:spPr>
            <a:xfrm>
              <a:off x="2200598" y="2315370"/>
              <a:ext cx="3621462" cy="1817607"/>
            </a:xfrm>
            <a:custGeom>
              <a:avLst/>
              <a:gdLst/>
              <a:ahLst/>
              <a:cxnLst/>
              <a:rect l="0" t="0" r="0" b="0"/>
              <a:pathLst>
                <a:path w="3621462" h="1817607">
                  <a:moveTo>
                    <a:pt x="92546" y="685005"/>
                  </a:moveTo>
                  <a:lnTo>
                    <a:pt x="92546" y="688797"/>
                  </a:lnTo>
                  <a:lnTo>
                    <a:pt x="91752" y="689915"/>
                  </a:lnTo>
                  <a:lnTo>
                    <a:pt x="90429" y="690659"/>
                  </a:lnTo>
                  <a:lnTo>
                    <a:pt x="88753" y="691156"/>
                  </a:lnTo>
                  <a:lnTo>
                    <a:pt x="87636" y="692281"/>
                  </a:lnTo>
                  <a:lnTo>
                    <a:pt x="86395" y="695647"/>
                  </a:lnTo>
                  <a:lnTo>
                    <a:pt x="85419" y="730547"/>
                  </a:lnTo>
                  <a:lnTo>
                    <a:pt x="85404" y="761685"/>
                  </a:lnTo>
                  <a:lnTo>
                    <a:pt x="80493" y="792579"/>
                  </a:lnTo>
                  <a:lnTo>
                    <a:pt x="78920" y="819184"/>
                  </a:lnTo>
                  <a:lnTo>
                    <a:pt x="78454" y="847176"/>
                  </a:lnTo>
                  <a:lnTo>
                    <a:pt x="77523" y="875578"/>
                  </a:lnTo>
                  <a:lnTo>
                    <a:pt x="72572" y="904895"/>
                  </a:lnTo>
                  <a:lnTo>
                    <a:pt x="66872" y="938365"/>
                  </a:lnTo>
                  <a:lnTo>
                    <a:pt x="64037" y="973417"/>
                  </a:lnTo>
                  <a:lnTo>
                    <a:pt x="59316" y="1008938"/>
                  </a:lnTo>
                  <a:lnTo>
                    <a:pt x="56771" y="1043805"/>
                  </a:lnTo>
                  <a:lnTo>
                    <a:pt x="51342" y="1075390"/>
                  </a:lnTo>
                  <a:lnTo>
                    <a:pt x="44707" y="1108738"/>
                  </a:lnTo>
                  <a:lnTo>
                    <a:pt x="37714" y="1139080"/>
                  </a:lnTo>
                  <a:lnTo>
                    <a:pt x="30614" y="1168178"/>
                  </a:lnTo>
                  <a:lnTo>
                    <a:pt x="23484" y="1196115"/>
                  </a:lnTo>
                  <a:lnTo>
                    <a:pt x="16080" y="1227290"/>
                  </a:lnTo>
                  <a:lnTo>
                    <a:pt x="12475" y="1247055"/>
                  </a:lnTo>
                  <a:lnTo>
                    <a:pt x="2132" y="1281668"/>
                  </a:lnTo>
                  <a:lnTo>
                    <a:pt x="162" y="1292020"/>
                  </a:lnTo>
                  <a:lnTo>
                    <a:pt x="0" y="1294469"/>
                  </a:lnTo>
                  <a:lnTo>
                    <a:pt x="686" y="1296102"/>
                  </a:lnTo>
                  <a:lnTo>
                    <a:pt x="1937" y="1297191"/>
                  </a:lnTo>
                  <a:lnTo>
                    <a:pt x="6736" y="1299330"/>
                  </a:lnTo>
                  <a:lnTo>
                    <a:pt x="6796" y="1295564"/>
                  </a:lnTo>
                  <a:lnTo>
                    <a:pt x="7598" y="1294450"/>
                  </a:lnTo>
                  <a:lnTo>
                    <a:pt x="19798" y="1287510"/>
                  </a:lnTo>
                  <a:lnTo>
                    <a:pt x="53610" y="1284349"/>
                  </a:lnTo>
                  <a:lnTo>
                    <a:pt x="85919" y="1278937"/>
                  </a:lnTo>
                  <a:lnTo>
                    <a:pt x="114873" y="1278134"/>
                  </a:lnTo>
                  <a:lnTo>
                    <a:pt x="150343" y="1277975"/>
                  </a:lnTo>
                  <a:lnTo>
                    <a:pt x="180579" y="1280064"/>
                  </a:lnTo>
                  <a:lnTo>
                    <a:pt x="214673" y="1283594"/>
                  </a:lnTo>
                  <a:lnTo>
                    <a:pt x="238900" y="1284420"/>
                  </a:lnTo>
                  <a:lnTo>
                    <a:pt x="265542" y="1284786"/>
                  </a:lnTo>
                  <a:lnTo>
                    <a:pt x="291141" y="1287066"/>
                  </a:lnTo>
                  <a:lnTo>
                    <a:pt x="316542" y="1290725"/>
                  </a:lnTo>
                  <a:lnTo>
                    <a:pt x="343706" y="1294997"/>
                  </a:lnTo>
                  <a:lnTo>
                    <a:pt x="371654" y="1297425"/>
                  </a:lnTo>
                  <a:lnTo>
                    <a:pt x="399950" y="1299298"/>
                  </a:lnTo>
                  <a:lnTo>
                    <a:pt x="428401" y="1302776"/>
                  </a:lnTo>
                  <a:lnTo>
                    <a:pt x="459038" y="1306968"/>
                  </a:lnTo>
                  <a:lnTo>
                    <a:pt x="490381" y="1310683"/>
                  </a:lnTo>
                  <a:lnTo>
                    <a:pt x="520187" y="1312334"/>
                  </a:lnTo>
                  <a:lnTo>
                    <a:pt x="551425" y="1315185"/>
                  </a:lnTo>
                  <a:lnTo>
                    <a:pt x="584623" y="1319097"/>
                  </a:lnTo>
                  <a:lnTo>
                    <a:pt x="602366" y="1321252"/>
                  </a:lnTo>
                  <a:lnTo>
                    <a:pt x="620545" y="1323482"/>
                  </a:lnTo>
                  <a:lnTo>
                    <a:pt x="655560" y="1325960"/>
                  </a:lnTo>
                  <a:lnTo>
                    <a:pt x="689643" y="1327855"/>
                  </a:lnTo>
                  <a:lnTo>
                    <a:pt x="723312" y="1331343"/>
                  </a:lnTo>
                  <a:lnTo>
                    <a:pt x="758914" y="1335539"/>
                  </a:lnTo>
                  <a:lnTo>
                    <a:pt x="777297" y="1337769"/>
                  </a:lnTo>
                  <a:lnTo>
                    <a:pt x="795903" y="1340050"/>
                  </a:lnTo>
                  <a:lnTo>
                    <a:pt x="814657" y="1342364"/>
                  </a:lnTo>
                  <a:lnTo>
                    <a:pt x="833509" y="1344701"/>
                  </a:lnTo>
                  <a:lnTo>
                    <a:pt x="851634" y="1347052"/>
                  </a:lnTo>
                  <a:lnTo>
                    <a:pt x="886589" y="1351782"/>
                  </a:lnTo>
                  <a:lnTo>
                    <a:pt x="904483" y="1354154"/>
                  </a:lnTo>
                  <a:lnTo>
                    <a:pt x="922762" y="1356530"/>
                  </a:lnTo>
                  <a:lnTo>
                    <a:pt x="941299" y="1358907"/>
                  </a:lnTo>
                  <a:lnTo>
                    <a:pt x="960006" y="1361285"/>
                  </a:lnTo>
                  <a:lnTo>
                    <a:pt x="978827" y="1363665"/>
                  </a:lnTo>
                  <a:lnTo>
                    <a:pt x="997725" y="1366045"/>
                  </a:lnTo>
                  <a:lnTo>
                    <a:pt x="1016674" y="1368425"/>
                  </a:lnTo>
                  <a:lnTo>
                    <a:pt x="1035656" y="1370806"/>
                  </a:lnTo>
                  <a:lnTo>
                    <a:pt x="1054661" y="1373187"/>
                  </a:lnTo>
                  <a:lnTo>
                    <a:pt x="1074475" y="1375568"/>
                  </a:lnTo>
                  <a:lnTo>
                    <a:pt x="1094828" y="1377949"/>
                  </a:lnTo>
                  <a:lnTo>
                    <a:pt x="1115540" y="1380330"/>
                  </a:lnTo>
                  <a:lnTo>
                    <a:pt x="1135698" y="1382712"/>
                  </a:lnTo>
                  <a:lnTo>
                    <a:pt x="1155487" y="1385093"/>
                  </a:lnTo>
                  <a:lnTo>
                    <a:pt x="1175030" y="1387474"/>
                  </a:lnTo>
                  <a:lnTo>
                    <a:pt x="1194408" y="1389855"/>
                  </a:lnTo>
                  <a:lnTo>
                    <a:pt x="1213677" y="1392236"/>
                  </a:lnTo>
                  <a:lnTo>
                    <a:pt x="1232873" y="1394618"/>
                  </a:lnTo>
                  <a:lnTo>
                    <a:pt x="1252020" y="1397793"/>
                  </a:lnTo>
                  <a:lnTo>
                    <a:pt x="1271135" y="1401497"/>
                  </a:lnTo>
                  <a:lnTo>
                    <a:pt x="1290228" y="1405553"/>
                  </a:lnTo>
                  <a:lnTo>
                    <a:pt x="1310101" y="1409052"/>
                  </a:lnTo>
                  <a:lnTo>
                    <a:pt x="1330493" y="1412178"/>
                  </a:lnTo>
                  <a:lnTo>
                    <a:pt x="1351231" y="1415056"/>
                  </a:lnTo>
                  <a:lnTo>
                    <a:pt x="1371407" y="1417768"/>
                  </a:lnTo>
                  <a:lnTo>
                    <a:pt x="1391207" y="1420370"/>
                  </a:lnTo>
                  <a:lnTo>
                    <a:pt x="1410758" y="1422898"/>
                  </a:lnTo>
                  <a:lnTo>
                    <a:pt x="1430935" y="1425378"/>
                  </a:lnTo>
                  <a:lnTo>
                    <a:pt x="1451530" y="1427824"/>
                  </a:lnTo>
                  <a:lnTo>
                    <a:pt x="1472404" y="1430249"/>
                  </a:lnTo>
                  <a:lnTo>
                    <a:pt x="1492670" y="1432659"/>
                  </a:lnTo>
                  <a:lnTo>
                    <a:pt x="1512531" y="1435060"/>
                  </a:lnTo>
                  <a:lnTo>
                    <a:pt x="1532121" y="1437454"/>
                  </a:lnTo>
                  <a:lnTo>
                    <a:pt x="1551532" y="1440638"/>
                  </a:lnTo>
                  <a:lnTo>
                    <a:pt x="1570822" y="1444348"/>
                  </a:lnTo>
                  <a:lnTo>
                    <a:pt x="1590032" y="1448408"/>
                  </a:lnTo>
                  <a:lnTo>
                    <a:pt x="1609982" y="1451909"/>
                  </a:lnTo>
                  <a:lnTo>
                    <a:pt x="1630426" y="1455037"/>
                  </a:lnTo>
                  <a:lnTo>
                    <a:pt x="1651199" y="1457916"/>
                  </a:lnTo>
                  <a:lnTo>
                    <a:pt x="1671398" y="1460629"/>
                  </a:lnTo>
                  <a:lnTo>
                    <a:pt x="1691214" y="1463232"/>
                  </a:lnTo>
                  <a:lnTo>
                    <a:pt x="1710774" y="1465760"/>
                  </a:lnTo>
                  <a:lnTo>
                    <a:pt x="1730165" y="1468240"/>
                  </a:lnTo>
                  <a:lnTo>
                    <a:pt x="1749442" y="1470687"/>
                  </a:lnTo>
                  <a:lnTo>
                    <a:pt x="1768643" y="1473112"/>
                  </a:lnTo>
                  <a:lnTo>
                    <a:pt x="1787794" y="1475522"/>
                  </a:lnTo>
                  <a:lnTo>
                    <a:pt x="1806911" y="1477922"/>
                  </a:lnTo>
                  <a:lnTo>
                    <a:pt x="1826006" y="1480317"/>
                  </a:lnTo>
                  <a:lnTo>
                    <a:pt x="1845086" y="1483500"/>
                  </a:lnTo>
                  <a:lnTo>
                    <a:pt x="1864156" y="1487210"/>
                  </a:lnTo>
                  <a:lnTo>
                    <a:pt x="1883219" y="1491271"/>
                  </a:lnTo>
                  <a:lnTo>
                    <a:pt x="1903072" y="1494772"/>
                  </a:lnTo>
                  <a:lnTo>
                    <a:pt x="1923451" y="1497900"/>
                  </a:lnTo>
                  <a:lnTo>
                    <a:pt x="1944180" y="1500778"/>
                  </a:lnTo>
                  <a:lnTo>
                    <a:pt x="1965144" y="1503491"/>
                  </a:lnTo>
                  <a:lnTo>
                    <a:pt x="1986263" y="1506094"/>
                  </a:lnTo>
                  <a:lnTo>
                    <a:pt x="2007486" y="1508623"/>
                  </a:lnTo>
                  <a:lnTo>
                    <a:pt x="2027985" y="1511102"/>
                  </a:lnTo>
                  <a:lnTo>
                    <a:pt x="2048001" y="1513549"/>
                  </a:lnTo>
                  <a:lnTo>
                    <a:pt x="2067695" y="1515974"/>
                  </a:lnTo>
                  <a:lnTo>
                    <a:pt x="2087174" y="1519178"/>
                  </a:lnTo>
                  <a:lnTo>
                    <a:pt x="2106511" y="1522902"/>
                  </a:lnTo>
                  <a:lnTo>
                    <a:pt x="2125751" y="1526971"/>
                  </a:lnTo>
                  <a:lnTo>
                    <a:pt x="2145722" y="1530478"/>
                  </a:lnTo>
                  <a:lnTo>
                    <a:pt x="2166180" y="1533610"/>
                  </a:lnTo>
                  <a:lnTo>
                    <a:pt x="2186963" y="1536492"/>
                  </a:lnTo>
                  <a:lnTo>
                    <a:pt x="2206374" y="1539207"/>
                  </a:lnTo>
                  <a:lnTo>
                    <a:pt x="2224871" y="1541810"/>
                  </a:lnTo>
                  <a:lnTo>
                    <a:pt x="2242758" y="1544340"/>
                  </a:lnTo>
                  <a:lnTo>
                    <a:pt x="2261033" y="1547614"/>
                  </a:lnTo>
                  <a:lnTo>
                    <a:pt x="2279567" y="1551384"/>
                  </a:lnTo>
                  <a:lnTo>
                    <a:pt x="2298272" y="1555484"/>
                  </a:lnTo>
                  <a:lnTo>
                    <a:pt x="2317093" y="1559806"/>
                  </a:lnTo>
                  <a:lnTo>
                    <a:pt x="2335989" y="1564274"/>
                  </a:lnTo>
                  <a:lnTo>
                    <a:pt x="2354937" y="1568841"/>
                  </a:lnTo>
                  <a:lnTo>
                    <a:pt x="2373126" y="1572679"/>
                  </a:lnTo>
                  <a:lnTo>
                    <a:pt x="2408152" y="1579060"/>
                  </a:lnTo>
                  <a:lnTo>
                    <a:pt x="2426064" y="1581873"/>
                  </a:lnTo>
                  <a:lnTo>
                    <a:pt x="2444356" y="1584542"/>
                  </a:lnTo>
                  <a:lnTo>
                    <a:pt x="2462900" y="1587115"/>
                  </a:lnTo>
                  <a:lnTo>
                    <a:pt x="2498322" y="1594207"/>
                  </a:lnTo>
                  <a:lnTo>
                    <a:pt x="2531792" y="1601858"/>
                  </a:lnTo>
                  <a:lnTo>
                    <a:pt x="2562543" y="1607903"/>
                  </a:lnTo>
                  <a:lnTo>
                    <a:pt x="2594201" y="1615353"/>
                  </a:lnTo>
                  <a:lnTo>
                    <a:pt x="2626793" y="1623162"/>
                  </a:lnTo>
                  <a:lnTo>
                    <a:pt x="2659799" y="1629278"/>
                  </a:lnTo>
                  <a:lnTo>
                    <a:pt x="2690872" y="1636759"/>
                  </a:lnTo>
                  <a:lnTo>
                    <a:pt x="2720557" y="1645375"/>
                  </a:lnTo>
                  <a:lnTo>
                    <a:pt x="2749626" y="1654497"/>
                  </a:lnTo>
                  <a:lnTo>
                    <a:pt x="2778420" y="1663842"/>
                  </a:lnTo>
                  <a:lnTo>
                    <a:pt x="2807093" y="1672494"/>
                  </a:lnTo>
                  <a:lnTo>
                    <a:pt x="2835711" y="1678985"/>
                  </a:lnTo>
                  <a:lnTo>
                    <a:pt x="2864305" y="1688749"/>
                  </a:lnTo>
                  <a:lnTo>
                    <a:pt x="2892095" y="1700232"/>
                  </a:lnTo>
                  <a:lnTo>
                    <a:pt x="2917676" y="1710627"/>
                  </a:lnTo>
                  <a:lnTo>
                    <a:pt x="2942273" y="1720539"/>
                  </a:lnTo>
                  <a:lnTo>
                    <a:pt x="2967229" y="1730236"/>
                  </a:lnTo>
                  <a:lnTo>
                    <a:pt x="2994195" y="1739838"/>
                  </a:lnTo>
                  <a:lnTo>
                    <a:pt x="3019938" y="1749397"/>
                  </a:lnTo>
                  <a:lnTo>
                    <a:pt x="3044609" y="1758143"/>
                  </a:lnTo>
                  <a:lnTo>
                    <a:pt x="3080018" y="1768323"/>
                  </a:lnTo>
                  <a:lnTo>
                    <a:pt x="3111765" y="1781041"/>
                  </a:lnTo>
                  <a:lnTo>
                    <a:pt x="3145159" y="1794069"/>
                  </a:lnTo>
                  <a:lnTo>
                    <a:pt x="3175515" y="1802516"/>
                  </a:lnTo>
                  <a:lnTo>
                    <a:pt x="3203823" y="1806165"/>
                  </a:lnTo>
                  <a:lnTo>
                    <a:pt x="3235124" y="1811990"/>
                  </a:lnTo>
                  <a:lnTo>
                    <a:pt x="3270632" y="1817606"/>
                  </a:lnTo>
                  <a:lnTo>
                    <a:pt x="3302184" y="1813369"/>
                  </a:lnTo>
                  <a:lnTo>
                    <a:pt x="3315880" y="1808147"/>
                  </a:lnTo>
                  <a:lnTo>
                    <a:pt x="3330617" y="1796943"/>
                  </a:lnTo>
                  <a:lnTo>
                    <a:pt x="3338062" y="1786081"/>
                  </a:lnTo>
                  <a:lnTo>
                    <a:pt x="3341502" y="1769016"/>
                  </a:lnTo>
                  <a:lnTo>
                    <a:pt x="3342761" y="1734894"/>
                  </a:lnTo>
                  <a:lnTo>
                    <a:pt x="3339122" y="1702721"/>
                  </a:lnTo>
                  <a:lnTo>
                    <a:pt x="3336790" y="1675173"/>
                  </a:lnTo>
                  <a:lnTo>
                    <a:pt x="3336099" y="1643110"/>
                  </a:lnTo>
                  <a:lnTo>
                    <a:pt x="3335894" y="1608474"/>
                  </a:lnTo>
                  <a:lnTo>
                    <a:pt x="3335834" y="1576868"/>
                  </a:lnTo>
                  <a:lnTo>
                    <a:pt x="3335819" y="1552876"/>
                  </a:lnTo>
                  <a:lnTo>
                    <a:pt x="3336607" y="1527132"/>
                  </a:lnTo>
                  <a:lnTo>
                    <a:pt x="3339603" y="1502461"/>
                  </a:lnTo>
                  <a:lnTo>
                    <a:pt x="3341463" y="1474033"/>
                  </a:lnTo>
                  <a:lnTo>
                    <a:pt x="3343084" y="1443672"/>
                  </a:lnTo>
                  <a:lnTo>
                    <a:pt x="3346450" y="1414303"/>
                  </a:lnTo>
                  <a:lnTo>
                    <a:pt x="3350592" y="1385375"/>
                  </a:lnTo>
                  <a:lnTo>
                    <a:pt x="3355873" y="1355849"/>
                  </a:lnTo>
                  <a:lnTo>
                    <a:pt x="3363510" y="1324206"/>
                  </a:lnTo>
                  <a:lnTo>
                    <a:pt x="3370081" y="1291621"/>
                  </a:lnTo>
                  <a:lnTo>
                    <a:pt x="3375647" y="1258618"/>
                  </a:lnTo>
                  <a:lnTo>
                    <a:pt x="3380767" y="1225430"/>
                  </a:lnTo>
                  <a:lnTo>
                    <a:pt x="3387804" y="1192159"/>
                  </a:lnTo>
                  <a:lnTo>
                    <a:pt x="3395430" y="1158057"/>
                  </a:lnTo>
                  <a:lnTo>
                    <a:pt x="3398575" y="1140073"/>
                  </a:lnTo>
                  <a:lnTo>
                    <a:pt x="3401465" y="1121733"/>
                  </a:lnTo>
                  <a:lnTo>
                    <a:pt x="3408910" y="1086540"/>
                  </a:lnTo>
                  <a:lnTo>
                    <a:pt x="3417509" y="1052377"/>
                  </a:lnTo>
                  <a:lnTo>
                    <a:pt x="3426624" y="1018673"/>
                  </a:lnTo>
                  <a:lnTo>
                    <a:pt x="3433850" y="983056"/>
                  </a:lnTo>
                  <a:lnTo>
                    <a:pt x="3436888" y="964668"/>
                  </a:lnTo>
                  <a:lnTo>
                    <a:pt x="3444498" y="929421"/>
                  </a:lnTo>
                  <a:lnTo>
                    <a:pt x="3453171" y="894440"/>
                  </a:lnTo>
                  <a:lnTo>
                    <a:pt x="3457706" y="876222"/>
                  </a:lnTo>
                  <a:lnTo>
                    <a:pt x="3462318" y="857727"/>
                  </a:lnTo>
                  <a:lnTo>
                    <a:pt x="3466979" y="839047"/>
                  </a:lnTo>
                  <a:lnTo>
                    <a:pt x="3471674" y="820243"/>
                  </a:lnTo>
                  <a:lnTo>
                    <a:pt x="3476392" y="801358"/>
                  </a:lnTo>
                  <a:lnTo>
                    <a:pt x="3480330" y="783211"/>
                  </a:lnTo>
                  <a:lnTo>
                    <a:pt x="3486823" y="748231"/>
                  </a:lnTo>
                  <a:lnTo>
                    <a:pt x="3490460" y="730331"/>
                  </a:lnTo>
                  <a:lnTo>
                    <a:pt x="3494472" y="712047"/>
                  </a:lnTo>
                  <a:lnTo>
                    <a:pt x="3498734" y="693508"/>
                  </a:lnTo>
                  <a:lnTo>
                    <a:pt x="3507703" y="658092"/>
                  </a:lnTo>
                  <a:lnTo>
                    <a:pt x="3516187" y="623831"/>
                  </a:lnTo>
                  <a:lnTo>
                    <a:pt x="3522604" y="590083"/>
                  </a:lnTo>
                  <a:lnTo>
                    <a:pt x="3530218" y="556563"/>
                  </a:lnTo>
                  <a:lnTo>
                    <a:pt x="3538100" y="523939"/>
                  </a:lnTo>
                  <a:lnTo>
                    <a:pt x="3544249" y="493564"/>
                  </a:lnTo>
                  <a:lnTo>
                    <a:pt x="3551745" y="464189"/>
                  </a:lnTo>
                  <a:lnTo>
                    <a:pt x="3560367" y="435258"/>
                  </a:lnTo>
                  <a:lnTo>
                    <a:pt x="3569492" y="406525"/>
                  </a:lnTo>
                  <a:lnTo>
                    <a:pt x="3576721" y="379996"/>
                  </a:lnTo>
                  <a:lnTo>
                    <a:pt x="3583138" y="344866"/>
                  </a:lnTo>
                  <a:lnTo>
                    <a:pt x="3587156" y="312231"/>
                  </a:lnTo>
                  <a:lnTo>
                    <a:pt x="3593373" y="281660"/>
                  </a:lnTo>
                  <a:lnTo>
                    <a:pt x="3602585" y="246204"/>
                  </a:lnTo>
                  <a:lnTo>
                    <a:pt x="3612308" y="212569"/>
                  </a:lnTo>
                  <a:lnTo>
                    <a:pt x="3614272" y="200396"/>
                  </a:lnTo>
                  <a:lnTo>
                    <a:pt x="3619884" y="183997"/>
                  </a:lnTo>
                  <a:lnTo>
                    <a:pt x="3621461" y="167644"/>
                  </a:lnTo>
                  <a:lnTo>
                    <a:pt x="3619398" y="163231"/>
                  </a:lnTo>
                  <a:lnTo>
                    <a:pt x="3615399" y="157723"/>
                  </a:lnTo>
                  <a:lnTo>
                    <a:pt x="3590102" y="156447"/>
                  </a:lnTo>
                  <a:lnTo>
                    <a:pt x="3556280" y="156374"/>
                  </a:lnTo>
                  <a:lnTo>
                    <a:pt x="3521416" y="156368"/>
                  </a:lnTo>
                  <a:lnTo>
                    <a:pt x="3487242" y="161277"/>
                  </a:lnTo>
                  <a:lnTo>
                    <a:pt x="3458553" y="162849"/>
                  </a:lnTo>
                  <a:lnTo>
                    <a:pt x="3425269" y="162521"/>
                  </a:lnTo>
                  <a:lnTo>
                    <a:pt x="3390273" y="158544"/>
                  </a:lnTo>
                  <a:lnTo>
                    <a:pt x="3366630" y="157335"/>
                  </a:lnTo>
                  <a:lnTo>
                    <a:pt x="3340775" y="156797"/>
                  </a:lnTo>
                  <a:lnTo>
                    <a:pt x="3312616" y="155765"/>
                  </a:lnTo>
                  <a:lnTo>
                    <a:pt x="3281580" y="152660"/>
                  </a:lnTo>
                  <a:lnTo>
                    <a:pt x="3249265" y="148635"/>
                  </a:lnTo>
                  <a:lnTo>
                    <a:pt x="3216382" y="144199"/>
                  </a:lnTo>
                  <a:lnTo>
                    <a:pt x="3183247" y="139582"/>
                  </a:lnTo>
                  <a:lnTo>
                    <a:pt x="3149999" y="137001"/>
                  </a:lnTo>
                  <a:lnTo>
                    <a:pt x="3116701" y="135060"/>
                  </a:lnTo>
                  <a:lnTo>
                    <a:pt x="3083383" y="131552"/>
                  </a:lnTo>
                  <a:lnTo>
                    <a:pt x="3047935" y="127347"/>
                  </a:lnTo>
                  <a:lnTo>
                    <a:pt x="3029593" y="125114"/>
                  </a:lnTo>
                  <a:lnTo>
                    <a:pt x="3011015" y="122832"/>
                  </a:lnTo>
                  <a:lnTo>
                    <a:pt x="2992279" y="120517"/>
                  </a:lnTo>
                  <a:lnTo>
                    <a:pt x="2973439" y="118180"/>
                  </a:lnTo>
                  <a:lnTo>
                    <a:pt x="2953735" y="115828"/>
                  </a:lnTo>
                  <a:lnTo>
                    <a:pt x="2933455" y="113466"/>
                  </a:lnTo>
                  <a:lnTo>
                    <a:pt x="2912791" y="111098"/>
                  </a:lnTo>
                  <a:lnTo>
                    <a:pt x="2892666" y="107931"/>
                  </a:lnTo>
                  <a:lnTo>
                    <a:pt x="2872899" y="104233"/>
                  </a:lnTo>
                  <a:lnTo>
                    <a:pt x="2853371" y="100180"/>
                  </a:lnTo>
                  <a:lnTo>
                    <a:pt x="2833208" y="96684"/>
                  </a:lnTo>
                  <a:lnTo>
                    <a:pt x="2812623" y="93560"/>
                  </a:lnTo>
                  <a:lnTo>
                    <a:pt x="2791755" y="90683"/>
                  </a:lnTo>
                  <a:lnTo>
                    <a:pt x="2770700" y="87972"/>
                  </a:lnTo>
                  <a:lnTo>
                    <a:pt x="2749520" y="85370"/>
                  </a:lnTo>
                  <a:lnTo>
                    <a:pt x="2728255" y="82842"/>
                  </a:lnTo>
                  <a:lnTo>
                    <a:pt x="2706936" y="80363"/>
                  </a:lnTo>
                  <a:lnTo>
                    <a:pt x="2685579" y="77917"/>
                  </a:lnTo>
                  <a:lnTo>
                    <a:pt x="2664197" y="75492"/>
                  </a:lnTo>
                  <a:lnTo>
                    <a:pt x="2642005" y="73082"/>
                  </a:lnTo>
                  <a:lnTo>
                    <a:pt x="2619273" y="70681"/>
                  </a:lnTo>
                  <a:lnTo>
                    <a:pt x="2596180" y="68287"/>
                  </a:lnTo>
                  <a:lnTo>
                    <a:pt x="2572848" y="65897"/>
                  </a:lnTo>
                  <a:lnTo>
                    <a:pt x="2549355" y="63510"/>
                  </a:lnTo>
                  <a:lnTo>
                    <a:pt x="2525757" y="61125"/>
                  </a:lnTo>
                  <a:lnTo>
                    <a:pt x="2502086" y="57948"/>
                  </a:lnTo>
                  <a:lnTo>
                    <a:pt x="2478369" y="54242"/>
                  </a:lnTo>
                  <a:lnTo>
                    <a:pt x="2454619" y="50184"/>
                  </a:lnTo>
                  <a:lnTo>
                    <a:pt x="2430849" y="47478"/>
                  </a:lnTo>
                  <a:lnTo>
                    <a:pt x="2407065" y="45675"/>
                  </a:lnTo>
                  <a:lnTo>
                    <a:pt x="2383271" y="44472"/>
                  </a:lnTo>
                  <a:lnTo>
                    <a:pt x="2359471" y="42877"/>
                  </a:lnTo>
                  <a:lnTo>
                    <a:pt x="2335667" y="41020"/>
                  </a:lnTo>
                  <a:lnTo>
                    <a:pt x="2311860" y="38988"/>
                  </a:lnTo>
                  <a:lnTo>
                    <a:pt x="2288051" y="36839"/>
                  </a:lnTo>
                  <a:lnTo>
                    <a:pt x="2264241" y="34613"/>
                  </a:lnTo>
                  <a:lnTo>
                    <a:pt x="2240430" y="32336"/>
                  </a:lnTo>
                  <a:lnTo>
                    <a:pt x="2215825" y="30023"/>
                  </a:lnTo>
                  <a:lnTo>
                    <a:pt x="2190690" y="27688"/>
                  </a:lnTo>
                  <a:lnTo>
                    <a:pt x="2165202" y="25338"/>
                  </a:lnTo>
                  <a:lnTo>
                    <a:pt x="2139479" y="22977"/>
                  </a:lnTo>
                  <a:lnTo>
                    <a:pt x="2113600" y="20609"/>
                  </a:lnTo>
                  <a:lnTo>
                    <a:pt x="2087615" y="18237"/>
                  </a:lnTo>
                  <a:lnTo>
                    <a:pt x="2062354" y="16655"/>
                  </a:lnTo>
                  <a:lnTo>
                    <a:pt x="2037577" y="15601"/>
                  </a:lnTo>
                  <a:lnTo>
                    <a:pt x="2013120" y="14898"/>
                  </a:lnTo>
                  <a:lnTo>
                    <a:pt x="1988085" y="13636"/>
                  </a:lnTo>
                  <a:lnTo>
                    <a:pt x="1962664" y="12001"/>
                  </a:lnTo>
                  <a:lnTo>
                    <a:pt x="1936985" y="10117"/>
                  </a:lnTo>
                  <a:lnTo>
                    <a:pt x="1911928" y="8861"/>
                  </a:lnTo>
                  <a:lnTo>
                    <a:pt x="1887286" y="8023"/>
                  </a:lnTo>
                  <a:lnTo>
                    <a:pt x="1862921" y="7465"/>
                  </a:lnTo>
                  <a:lnTo>
                    <a:pt x="1837945" y="6299"/>
                  </a:lnTo>
                  <a:lnTo>
                    <a:pt x="1812564" y="4728"/>
                  </a:lnTo>
                  <a:lnTo>
                    <a:pt x="1786912" y="2887"/>
                  </a:lnTo>
                  <a:lnTo>
                    <a:pt x="1761873" y="2453"/>
                  </a:lnTo>
                  <a:lnTo>
                    <a:pt x="1737243" y="2958"/>
                  </a:lnTo>
                  <a:lnTo>
                    <a:pt x="1712886" y="4088"/>
                  </a:lnTo>
                  <a:lnTo>
                    <a:pt x="1688710" y="4048"/>
                  </a:lnTo>
                  <a:lnTo>
                    <a:pt x="1664655" y="3227"/>
                  </a:lnTo>
                  <a:lnTo>
                    <a:pt x="1640681" y="1887"/>
                  </a:lnTo>
                  <a:lnTo>
                    <a:pt x="1616761" y="993"/>
                  </a:lnTo>
                  <a:lnTo>
                    <a:pt x="1592877" y="397"/>
                  </a:lnTo>
                  <a:lnTo>
                    <a:pt x="1569016" y="0"/>
                  </a:lnTo>
                  <a:lnTo>
                    <a:pt x="1545172" y="529"/>
                  </a:lnTo>
                  <a:lnTo>
                    <a:pt x="1521338" y="1675"/>
                  </a:lnTo>
                  <a:lnTo>
                    <a:pt x="1497512" y="3233"/>
                  </a:lnTo>
                  <a:lnTo>
                    <a:pt x="1473690" y="4271"/>
                  </a:lnTo>
                  <a:lnTo>
                    <a:pt x="1449871" y="4964"/>
                  </a:lnTo>
                  <a:lnTo>
                    <a:pt x="1426054" y="5426"/>
                  </a:lnTo>
                  <a:lnTo>
                    <a:pt x="1402239" y="5733"/>
                  </a:lnTo>
                  <a:lnTo>
                    <a:pt x="1378425" y="5939"/>
                  </a:lnTo>
                  <a:lnTo>
                    <a:pt x="1354611" y="6075"/>
                  </a:lnTo>
                  <a:lnTo>
                    <a:pt x="1331591" y="6960"/>
                  </a:lnTo>
                  <a:lnTo>
                    <a:pt x="1309101" y="8344"/>
                  </a:lnTo>
                  <a:lnTo>
                    <a:pt x="1286964" y="10060"/>
                  </a:lnTo>
                  <a:lnTo>
                    <a:pt x="1264268" y="11204"/>
                  </a:lnTo>
                  <a:lnTo>
                    <a:pt x="1241200" y="11967"/>
                  </a:lnTo>
                  <a:lnTo>
                    <a:pt x="1217884" y="12476"/>
                  </a:lnTo>
                  <a:lnTo>
                    <a:pt x="1195196" y="13608"/>
                  </a:lnTo>
                  <a:lnTo>
                    <a:pt x="1172927" y="15157"/>
                  </a:lnTo>
                  <a:lnTo>
                    <a:pt x="1150938" y="16984"/>
                  </a:lnTo>
                  <a:lnTo>
                    <a:pt x="1129134" y="18201"/>
                  </a:lnTo>
                  <a:lnTo>
                    <a:pt x="1107455" y="19013"/>
                  </a:lnTo>
                  <a:lnTo>
                    <a:pt x="1085858" y="19554"/>
                  </a:lnTo>
                  <a:lnTo>
                    <a:pt x="1064316" y="20709"/>
                  </a:lnTo>
                  <a:lnTo>
                    <a:pt x="1042812" y="22272"/>
                  </a:lnTo>
                  <a:lnTo>
                    <a:pt x="1021331" y="24108"/>
                  </a:lnTo>
                  <a:lnTo>
                    <a:pt x="1000661" y="25332"/>
                  </a:lnTo>
                  <a:lnTo>
                    <a:pt x="980531" y="26148"/>
                  </a:lnTo>
                  <a:lnTo>
                    <a:pt x="960761" y="26692"/>
                  </a:lnTo>
                  <a:lnTo>
                    <a:pt x="940437" y="27848"/>
                  </a:lnTo>
                  <a:lnTo>
                    <a:pt x="919744" y="29413"/>
                  </a:lnTo>
                  <a:lnTo>
                    <a:pt x="898805" y="31250"/>
                  </a:lnTo>
                  <a:lnTo>
                    <a:pt x="878496" y="33268"/>
                  </a:lnTo>
                  <a:lnTo>
                    <a:pt x="858606" y="35408"/>
                  </a:lnTo>
                  <a:lnTo>
                    <a:pt x="838996" y="37628"/>
                  </a:lnTo>
                  <a:lnTo>
                    <a:pt x="819573" y="39901"/>
                  </a:lnTo>
                  <a:lnTo>
                    <a:pt x="800274" y="42211"/>
                  </a:lnTo>
                  <a:lnTo>
                    <a:pt x="781059" y="44544"/>
                  </a:lnTo>
                  <a:lnTo>
                    <a:pt x="761898" y="46894"/>
                  </a:lnTo>
                  <a:lnTo>
                    <a:pt x="742774" y="49254"/>
                  </a:lnTo>
                  <a:lnTo>
                    <a:pt x="723675" y="51621"/>
                  </a:lnTo>
                  <a:lnTo>
                    <a:pt x="705386" y="53199"/>
                  </a:lnTo>
                  <a:lnTo>
                    <a:pt x="670248" y="54952"/>
                  </a:lnTo>
                  <a:lnTo>
                    <a:pt x="636111" y="57848"/>
                  </a:lnTo>
                  <a:lnTo>
                    <a:pt x="602418" y="60987"/>
                  </a:lnTo>
                  <a:lnTo>
                    <a:pt x="568922" y="62383"/>
                  </a:lnTo>
                  <a:lnTo>
                    <a:pt x="535514" y="65119"/>
                  </a:lnTo>
                  <a:lnTo>
                    <a:pt x="502940" y="68188"/>
                  </a:lnTo>
                  <a:lnTo>
                    <a:pt x="472587" y="69551"/>
                  </a:lnTo>
                  <a:lnTo>
                    <a:pt x="443222" y="70158"/>
                  </a:lnTo>
                  <a:lnTo>
                    <a:pt x="433206" y="705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1" name="SMARTInkShape-Group95"/>
          <p:cNvGrpSpPr/>
          <p:nvPr/>
        </p:nvGrpSpPr>
        <p:grpSpPr>
          <a:xfrm>
            <a:off x="193302" y="1721644"/>
            <a:ext cx="1666986" cy="714376"/>
            <a:chOff x="193302" y="1721644"/>
            <a:chExt cx="1666986" cy="714376"/>
          </a:xfrm>
        </p:grpSpPr>
        <p:sp>
          <p:nvSpPr>
            <p:cNvPr id="449" name="SMARTInkShape-437"/>
            <p:cNvSpPr/>
            <p:nvPr/>
          </p:nvSpPr>
          <p:spPr>
            <a:xfrm>
              <a:off x="193302" y="1721644"/>
              <a:ext cx="1456905" cy="692817"/>
            </a:xfrm>
            <a:custGeom>
              <a:avLst/>
              <a:gdLst/>
              <a:ahLst/>
              <a:cxnLst/>
              <a:rect l="0" t="0" r="0" b="0"/>
              <a:pathLst>
                <a:path w="1456905" h="692817">
                  <a:moveTo>
                    <a:pt x="99592" y="0"/>
                  </a:moveTo>
                  <a:lnTo>
                    <a:pt x="99592" y="31063"/>
                  </a:lnTo>
                  <a:lnTo>
                    <a:pt x="97475" y="50743"/>
                  </a:lnTo>
                  <a:lnTo>
                    <a:pt x="93441" y="86311"/>
                  </a:lnTo>
                  <a:lnTo>
                    <a:pt x="92742" y="119942"/>
                  </a:lnTo>
                  <a:lnTo>
                    <a:pt x="88743" y="155042"/>
                  </a:lnTo>
                  <a:lnTo>
                    <a:pt x="84716" y="180826"/>
                  </a:lnTo>
                  <a:lnTo>
                    <a:pt x="80280" y="207367"/>
                  </a:lnTo>
                  <a:lnTo>
                    <a:pt x="75663" y="232392"/>
                  </a:lnTo>
                  <a:lnTo>
                    <a:pt x="68848" y="260977"/>
                  </a:lnTo>
                  <a:lnTo>
                    <a:pt x="61322" y="291408"/>
                  </a:lnTo>
                  <a:lnTo>
                    <a:pt x="55331" y="320808"/>
                  </a:lnTo>
                  <a:lnTo>
                    <a:pt x="50022" y="349750"/>
                  </a:lnTo>
                  <a:lnTo>
                    <a:pt x="44223" y="378488"/>
                  </a:lnTo>
                  <a:lnTo>
                    <a:pt x="36354" y="407136"/>
                  </a:lnTo>
                  <a:lnTo>
                    <a:pt x="29682" y="433626"/>
                  </a:lnTo>
                  <a:lnTo>
                    <a:pt x="24071" y="458629"/>
                  </a:lnTo>
                  <a:lnTo>
                    <a:pt x="18931" y="482970"/>
                  </a:lnTo>
                  <a:lnTo>
                    <a:pt x="14001" y="507018"/>
                  </a:lnTo>
                  <a:lnTo>
                    <a:pt x="6763" y="540752"/>
                  </a:lnTo>
                  <a:lnTo>
                    <a:pt x="1708" y="570856"/>
                  </a:lnTo>
                  <a:lnTo>
                    <a:pt x="0" y="605680"/>
                  </a:lnTo>
                  <a:lnTo>
                    <a:pt x="5366" y="634696"/>
                  </a:lnTo>
                  <a:lnTo>
                    <a:pt x="12583" y="651431"/>
                  </a:lnTo>
                  <a:lnTo>
                    <a:pt x="20175" y="661529"/>
                  </a:lnTo>
                  <a:lnTo>
                    <a:pt x="37167" y="672347"/>
                  </a:lnTo>
                  <a:lnTo>
                    <a:pt x="71263" y="685596"/>
                  </a:lnTo>
                  <a:lnTo>
                    <a:pt x="96754" y="690767"/>
                  </a:lnTo>
                  <a:lnTo>
                    <a:pt x="129443" y="692298"/>
                  </a:lnTo>
                  <a:lnTo>
                    <a:pt x="154134" y="692657"/>
                  </a:lnTo>
                  <a:lnTo>
                    <a:pt x="183628" y="692816"/>
                  </a:lnTo>
                  <a:lnTo>
                    <a:pt x="215258" y="690770"/>
                  </a:lnTo>
                  <a:lnTo>
                    <a:pt x="248630" y="688009"/>
                  </a:lnTo>
                  <a:lnTo>
                    <a:pt x="266420" y="687273"/>
                  </a:lnTo>
                  <a:lnTo>
                    <a:pt x="284629" y="686782"/>
                  </a:lnTo>
                  <a:lnTo>
                    <a:pt x="303119" y="685661"/>
                  </a:lnTo>
                  <a:lnTo>
                    <a:pt x="321795" y="684119"/>
                  </a:lnTo>
                  <a:lnTo>
                    <a:pt x="340596" y="682298"/>
                  </a:lnTo>
                  <a:lnTo>
                    <a:pt x="361068" y="680290"/>
                  </a:lnTo>
                  <a:lnTo>
                    <a:pt x="382653" y="678158"/>
                  </a:lnTo>
                  <a:lnTo>
                    <a:pt x="404980" y="675943"/>
                  </a:lnTo>
                  <a:lnTo>
                    <a:pt x="427009" y="674466"/>
                  </a:lnTo>
                  <a:lnTo>
                    <a:pt x="448839" y="673481"/>
                  </a:lnTo>
                  <a:lnTo>
                    <a:pt x="470536" y="672825"/>
                  </a:lnTo>
                  <a:lnTo>
                    <a:pt x="493731" y="671594"/>
                  </a:lnTo>
                  <a:lnTo>
                    <a:pt x="517926" y="669979"/>
                  </a:lnTo>
                  <a:lnTo>
                    <a:pt x="542788" y="668109"/>
                  </a:lnTo>
                  <a:lnTo>
                    <a:pt x="568093" y="666862"/>
                  </a:lnTo>
                  <a:lnTo>
                    <a:pt x="593695" y="666031"/>
                  </a:lnTo>
                  <a:lnTo>
                    <a:pt x="619494" y="665477"/>
                  </a:lnTo>
                  <a:lnTo>
                    <a:pt x="645424" y="664313"/>
                  </a:lnTo>
                  <a:lnTo>
                    <a:pt x="671443" y="662744"/>
                  </a:lnTo>
                  <a:lnTo>
                    <a:pt x="697519" y="660904"/>
                  </a:lnTo>
                  <a:lnTo>
                    <a:pt x="723635" y="659678"/>
                  </a:lnTo>
                  <a:lnTo>
                    <a:pt x="749777" y="658860"/>
                  </a:lnTo>
                  <a:lnTo>
                    <a:pt x="775936" y="658315"/>
                  </a:lnTo>
                  <a:lnTo>
                    <a:pt x="802107" y="657952"/>
                  </a:lnTo>
                  <a:lnTo>
                    <a:pt x="828285" y="657709"/>
                  </a:lnTo>
                  <a:lnTo>
                    <a:pt x="854469" y="657548"/>
                  </a:lnTo>
                  <a:lnTo>
                    <a:pt x="880655" y="657440"/>
                  </a:lnTo>
                  <a:lnTo>
                    <a:pt x="906845" y="657368"/>
                  </a:lnTo>
                  <a:lnTo>
                    <a:pt x="933035" y="657320"/>
                  </a:lnTo>
                  <a:lnTo>
                    <a:pt x="958433" y="657289"/>
                  </a:lnTo>
                  <a:lnTo>
                    <a:pt x="983303" y="657267"/>
                  </a:lnTo>
                  <a:lnTo>
                    <a:pt x="1007820" y="657253"/>
                  </a:lnTo>
                  <a:lnTo>
                    <a:pt x="1032896" y="658037"/>
                  </a:lnTo>
                  <a:lnTo>
                    <a:pt x="1058345" y="659354"/>
                  </a:lnTo>
                  <a:lnTo>
                    <a:pt x="1084042" y="661025"/>
                  </a:lnTo>
                  <a:lnTo>
                    <a:pt x="1108317" y="662934"/>
                  </a:lnTo>
                  <a:lnTo>
                    <a:pt x="1131644" y="664999"/>
                  </a:lnTo>
                  <a:lnTo>
                    <a:pt x="1154339" y="667170"/>
                  </a:lnTo>
                  <a:lnTo>
                    <a:pt x="1176613" y="668618"/>
                  </a:lnTo>
                  <a:lnTo>
                    <a:pt x="1198606" y="669583"/>
                  </a:lnTo>
                  <a:lnTo>
                    <a:pt x="1220412" y="670226"/>
                  </a:lnTo>
                  <a:lnTo>
                    <a:pt x="1241299" y="670655"/>
                  </a:lnTo>
                  <a:lnTo>
                    <a:pt x="1261573" y="670940"/>
                  </a:lnTo>
                  <a:lnTo>
                    <a:pt x="1281440" y="671131"/>
                  </a:lnTo>
                  <a:lnTo>
                    <a:pt x="1300241" y="672052"/>
                  </a:lnTo>
                  <a:lnTo>
                    <a:pt x="1335947" y="675192"/>
                  </a:lnTo>
                  <a:lnTo>
                    <a:pt x="1368220" y="677116"/>
                  </a:lnTo>
                  <a:lnTo>
                    <a:pt x="1396852" y="677972"/>
                  </a:lnTo>
                  <a:lnTo>
                    <a:pt x="1429233" y="678453"/>
                  </a:lnTo>
                  <a:lnTo>
                    <a:pt x="1456904" y="6786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SMARTInkShape-438"/>
            <p:cNvSpPr/>
            <p:nvPr/>
          </p:nvSpPr>
          <p:spPr>
            <a:xfrm>
              <a:off x="278606" y="1764515"/>
              <a:ext cx="1581682" cy="671505"/>
            </a:xfrm>
            <a:custGeom>
              <a:avLst/>
              <a:gdLst/>
              <a:ahLst/>
              <a:cxnLst/>
              <a:rect l="0" t="0" r="0" b="0"/>
              <a:pathLst>
                <a:path w="1581682" h="671505">
                  <a:moveTo>
                    <a:pt x="0" y="78573"/>
                  </a:moveTo>
                  <a:lnTo>
                    <a:pt x="3793" y="78573"/>
                  </a:lnTo>
                  <a:lnTo>
                    <a:pt x="4910" y="77779"/>
                  </a:lnTo>
                  <a:lnTo>
                    <a:pt x="5654" y="76456"/>
                  </a:lnTo>
                  <a:lnTo>
                    <a:pt x="6151" y="74780"/>
                  </a:lnTo>
                  <a:lnTo>
                    <a:pt x="13053" y="72918"/>
                  </a:lnTo>
                  <a:lnTo>
                    <a:pt x="44435" y="70831"/>
                  </a:lnTo>
                  <a:lnTo>
                    <a:pt x="71815" y="66577"/>
                  </a:lnTo>
                  <a:lnTo>
                    <a:pt x="96212" y="65304"/>
                  </a:lnTo>
                  <a:lnTo>
                    <a:pt x="122930" y="62621"/>
                  </a:lnTo>
                  <a:lnTo>
                    <a:pt x="151473" y="58783"/>
                  </a:lnTo>
                  <a:lnTo>
                    <a:pt x="182680" y="54431"/>
                  </a:lnTo>
                  <a:lnTo>
                    <a:pt x="215070" y="51968"/>
                  </a:lnTo>
                  <a:lnTo>
                    <a:pt x="249574" y="50080"/>
                  </a:lnTo>
                  <a:lnTo>
                    <a:pt x="268777" y="48465"/>
                  </a:lnTo>
                  <a:lnTo>
                    <a:pt x="288722" y="46594"/>
                  </a:lnTo>
                  <a:lnTo>
                    <a:pt x="309163" y="44554"/>
                  </a:lnTo>
                  <a:lnTo>
                    <a:pt x="329934" y="42400"/>
                  </a:lnTo>
                  <a:lnTo>
                    <a:pt x="350925" y="40170"/>
                  </a:lnTo>
                  <a:lnTo>
                    <a:pt x="372062" y="37889"/>
                  </a:lnTo>
                  <a:lnTo>
                    <a:pt x="393298" y="35575"/>
                  </a:lnTo>
                  <a:lnTo>
                    <a:pt x="414599" y="33239"/>
                  </a:lnTo>
                  <a:lnTo>
                    <a:pt x="436737" y="30888"/>
                  </a:lnTo>
                  <a:lnTo>
                    <a:pt x="459433" y="28526"/>
                  </a:lnTo>
                  <a:lnTo>
                    <a:pt x="482501" y="26158"/>
                  </a:lnTo>
                  <a:lnTo>
                    <a:pt x="506611" y="24580"/>
                  </a:lnTo>
                  <a:lnTo>
                    <a:pt x="531416" y="23527"/>
                  </a:lnTo>
                  <a:lnTo>
                    <a:pt x="556684" y="22826"/>
                  </a:lnTo>
                  <a:lnTo>
                    <a:pt x="581466" y="21564"/>
                  </a:lnTo>
                  <a:lnTo>
                    <a:pt x="605925" y="19930"/>
                  </a:lnTo>
                  <a:lnTo>
                    <a:pt x="630169" y="18046"/>
                  </a:lnTo>
                  <a:lnTo>
                    <a:pt x="655063" y="16790"/>
                  </a:lnTo>
                  <a:lnTo>
                    <a:pt x="680390" y="15953"/>
                  </a:lnTo>
                  <a:lnTo>
                    <a:pt x="706006" y="15395"/>
                  </a:lnTo>
                  <a:lnTo>
                    <a:pt x="731021" y="14229"/>
                  </a:lnTo>
                  <a:lnTo>
                    <a:pt x="755635" y="12658"/>
                  </a:lnTo>
                  <a:lnTo>
                    <a:pt x="779982" y="10817"/>
                  </a:lnTo>
                  <a:lnTo>
                    <a:pt x="804944" y="9590"/>
                  </a:lnTo>
                  <a:lnTo>
                    <a:pt x="830317" y="8772"/>
                  </a:lnTo>
                  <a:lnTo>
                    <a:pt x="855963" y="8226"/>
                  </a:lnTo>
                  <a:lnTo>
                    <a:pt x="880999" y="7069"/>
                  </a:lnTo>
                  <a:lnTo>
                    <a:pt x="905626" y="5503"/>
                  </a:lnTo>
                  <a:lnTo>
                    <a:pt x="929982" y="3666"/>
                  </a:lnTo>
                  <a:lnTo>
                    <a:pt x="954951" y="2441"/>
                  </a:lnTo>
                  <a:lnTo>
                    <a:pt x="980328" y="1624"/>
                  </a:lnTo>
                  <a:lnTo>
                    <a:pt x="1005977" y="1080"/>
                  </a:lnTo>
                  <a:lnTo>
                    <a:pt x="1031014" y="717"/>
                  </a:lnTo>
                  <a:lnTo>
                    <a:pt x="1055643" y="475"/>
                  </a:lnTo>
                  <a:lnTo>
                    <a:pt x="1079999" y="314"/>
                  </a:lnTo>
                  <a:lnTo>
                    <a:pt x="1104175" y="206"/>
                  </a:lnTo>
                  <a:lnTo>
                    <a:pt x="1128229" y="135"/>
                  </a:lnTo>
                  <a:lnTo>
                    <a:pt x="1152203" y="87"/>
                  </a:lnTo>
                  <a:lnTo>
                    <a:pt x="1175329" y="55"/>
                  </a:lnTo>
                  <a:lnTo>
                    <a:pt x="1197890" y="34"/>
                  </a:lnTo>
                  <a:lnTo>
                    <a:pt x="1220075" y="20"/>
                  </a:lnTo>
                  <a:lnTo>
                    <a:pt x="1242008" y="10"/>
                  </a:lnTo>
                  <a:lnTo>
                    <a:pt x="1263774" y="4"/>
                  </a:lnTo>
                  <a:lnTo>
                    <a:pt x="1285429" y="0"/>
                  </a:lnTo>
                  <a:lnTo>
                    <a:pt x="1306215" y="791"/>
                  </a:lnTo>
                  <a:lnTo>
                    <a:pt x="1326423" y="2112"/>
                  </a:lnTo>
                  <a:lnTo>
                    <a:pt x="1346244" y="3786"/>
                  </a:lnTo>
                  <a:lnTo>
                    <a:pt x="1365015" y="5696"/>
                  </a:lnTo>
                  <a:lnTo>
                    <a:pt x="1400688" y="9935"/>
                  </a:lnTo>
                  <a:lnTo>
                    <a:pt x="1430830" y="14465"/>
                  </a:lnTo>
                  <a:lnTo>
                    <a:pt x="1457456" y="19124"/>
                  </a:lnTo>
                  <a:lnTo>
                    <a:pt x="1493171" y="27003"/>
                  </a:lnTo>
                  <a:lnTo>
                    <a:pt x="1527377" y="41369"/>
                  </a:lnTo>
                  <a:lnTo>
                    <a:pt x="1547667" y="51674"/>
                  </a:lnTo>
                  <a:lnTo>
                    <a:pt x="1563733" y="66899"/>
                  </a:lnTo>
                  <a:lnTo>
                    <a:pt x="1572086" y="78940"/>
                  </a:lnTo>
                  <a:lnTo>
                    <a:pt x="1581681" y="108293"/>
                  </a:lnTo>
                  <a:lnTo>
                    <a:pt x="1580167" y="141652"/>
                  </a:lnTo>
                  <a:lnTo>
                    <a:pt x="1578390" y="169406"/>
                  </a:lnTo>
                  <a:lnTo>
                    <a:pt x="1572395" y="198531"/>
                  </a:lnTo>
                  <a:lnTo>
                    <a:pt x="1560917" y="231944"/>
                  </a:lnTo>
                  <a:lnTo>
                    <a:pt x="1552049" y="255217"/>
                  </a:lnTo>
                  <a:lnTo>
                    <a:pt x="1542817" y="280906"/>
                  </a:lnTo>
                  <a:lnTo>
                    <a:pt x="1533421" y="308199"/>
                  </a:lnTo>
                  <a:lnTo>
                    <a:pt x="1523954" y="336204"/>
                  </a:lnTo>
                  <a:lnTo>
                    <a:pt x="1514455" y="366642"/>
                  </a:lnTo>
                  <a:lnTo>
                    <a:pt x="1505735" y="397897"/>
                  </a:lnTo>
                  <a:lnTo>
                    <a:pt x="1499214" y="427663"/>
                  </a:lnTo>
                  <a:lnTo>
                    <a:pt x="1491553" y="458884"/>
                  </a:lnTo>
                  <a:lnTo>
                    <a:pt x="1483650" y="491281"/>
                  </a:lnTo>
                  <a:lnTo>
                    <a:pt x="1477492" y="524201"/>
                  </a:lnTo>
                  <a:lnTo>
                    <a:pt x="1472109" y="557352"/>
                  </a:lnTo>
                  <a:lnTo>
                    <a:pt x="1467865" y="589020"/>
                  </a:lnTo>
                  <a:lnTo>
                    <a:pt x="1465978" y="616323"/>
                  </a:lnTo>
                  <a:lnTo>
                    <a:pt x="1464916" y="650215"/>
                  </a:lnTo>
                  <a:lnTo>
                    <a:pt x="1464469" y="6715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4" name="SMARTInkShape-Group96"/>
          <p:cNvGrpSpPr/>
          <p:nvPr/>
        </p:nvGrpSpPr>
        <p:grpSpPr>
          <a:xfrm>
            <a:off x="350104" y="3973366"/>
            <a:ext cx="1624573" cy="834379"/>
            <a:chOff x="350104" y="3973366"/>
            <a:chExt cx="1624573" cy="834379"/>
          </a:xfrm>
        </p:grpSpPr>
        <p:sp>
          <p:nvSpPr>
            <p:cNvPr id="452" name="SMARTInkShape-439"/>
            <p:cNvSpPr/>
            <p:nvPr/>
          </p:nvSpPr>
          <p:spPr>
            <a:xfrm>
              <a:off x="350104" y="4207669"/>
              <a:ext cx="1435835" cy="600076"/>
            </a:xfrm>
            <a:custGeom>
              <a:avLst/>
              <a:gdLst/>
              <a:ahLst/>
              <a:cxnLst/>
              <a:rect l="0" t="0" r="0" b="0"/>
              <a:pathLst>
                <a:path w="1435835" h="600076">
                  <a:moveTo>
                    <a:pt x="35659" y="0"/>
                  </a:moveTo>
                  <a:lnTo>
                    <a:pt x="35659" y="31374"/>
                  </a:lnTo>
                  <a:lnTo>
                    <a:pt x="35659" y="61495"/>
                  </a:lnTo>
                  <a:lnTo>
                    <a:pt x="35659" y="88688"/>
                  </a:lnTo>
                  <a:lnTo>
                    <a:pt x="31866" y="120646"/>
                  </a:lnTo>
                  <a:lnTo>
                    <a:pt x="27888" y="145695"/>
                  </a:lnTo>
                  <a:lnTo>
                    <a:pt x="23474" y="172703"/>
                  </a:lnTo>
                  <a:lnTo>
                    <a:pt x="18866" y="200582"/>
                  </a:lnTo>
                  <a:lnTo>
                    <a:pt x="14172" y="228847"/>
                  </a:lnTo>
                  <a:lnTo>
                    <a:pt x="10234" y="257285"/>
                  </a:lnTo>
                  <a:lnTo>
                    <a:pt x="8484" y="285799"/>
                  </a:lnTo>
                  <a:lnTo>
                    <a:pt x="7706" y="314346"/>
                  </a:lnTo>
                  <a:lnTo>
                    <a:pt x="6566" y="342909"/>
                  </a:lnTo>
                  <a:lnTo>
                    <a:pt x="3414" y="371479"/>
                  </a:lnTo>
                  <a:lnTo>
                    <a:pt x="1484" y="397935"/>
                  </a:lnTo>
                  <a:lnTo>
                    <a:pt x="626" y="422922"/>
                  </a:lnTo>
                  <a:lnTo>
                    <a:pt x="143" y="458509"/>
                  </a:lnTo>
                  <a:lnTo>
                    <a:pt x="0" y="489514"/>
                  </a:lnTo>
                  <a:lnTo>
                    <a:pt x="751" y="518015"/>
                  </a:lnTo>
                  <a:lnTo>
                    <a:pt x="9885" y="552962"/>
                  </a:lnTo>
                  <a:lnTo>
                    <a:pt x="16531" y="561409"/>
                  </a:lnTo>
                  <a:lnTo>
                    <a:pt x="25570" y="567809"/>
                  </a:lnTo>
                  <a:lnTo>
                    <a:pt x="44840" y="575080"/>
                  </a:lnTo>
                  <a:lnTo>
                    <a:pt x="79394" y="577940"/>
                  </a:lnTo>
                  <a:lnTo>
                    <a:pt x="109471" y="576318"/>
                  </a:lnTo>
                  <a:lnTo>
                    <a:pt x="132758" y="572848"/>
                  </a:lnTo>
                  <a:lnTo>
                    <a:pt x="158983" y="568659"/>
                  </a:lnTo>
                  <a:lnTo>
                    <a:pt x="186513" y="564152"/>
                  </a:lnTo>
                  <a:lnTo>
                    <a:pt x="214624" y="559503"/>
                  </a:lnTo>
                  <a:lnTo>
                    <a:pt x="242992" y="554791"/>
                  </a:lnTo>
                  <a:lnTo>
                    <a:pt x="275709" y="550051"/>
                  </a:lnTo>
                  <a:lnTo>
                    <a:pt x="311416" y="545298"/>
                  </a:lnTo>
                  <a:lnTo>
                    <a:pt x="329828" y="542919"/>
                  </a:lnTo>
                  <a:lnTo>
                    <a:pt x="348453" y="540540"/>
                  </a:lnTo>
                  <a:lnTo>
                    <a:pt x="367219" y="538160"/>
                  </a:lnTo>
                  <a:lnTo>
                    <a:pt x="386080" y="535779"/>
                  </a:lnTo>
                  <a:lnTo>
                    <a:pt x="405004" y="533399"/>
                  </a:lnTo>
                  <a:lnTo>
                    <a:pt x="425558" y="531811"/>
                  </a:lnTo>
                  <a:lnTo>
                    <a:pt x="447198" y="530753"/>
                  </a:lnTo>
                  <a:lnTo>
                    <a:pt x="469562" y="530048"/>
                  </a:lnTo>
                  <a:lnTo>
                    <a:pt x="491615" y="529578"/>
                  </a:lnTo>
                  <a:lnTo>
                    <a:pt x="513461" y="529264"/>
                  </a:lnTo>
                  <a:lnTo>
                    <a:pt x="535168" y="529055"/>
                  </a:lnTo>
                  <a:lnTo>
                    <a:pt x="557578" y="528916"/>
                  </a:lnTo>
                  <a:lnTo>
                    <a:pt x="580455" y="528823"/>
                  </a:lnTo>
                  <a:lnTo>
                    <a:pt x="603643" y="528761"/>
                  </a:lnTo>
                  <a:lnTo>
                    <a:pt x="627040" y="528720"/>
                  </a:lnTo>
                  <a:lnTo>
                    <a:pt x="650575" y="528692"/>
                  </a:lnTo>
                  <a:lnTo>
                    <a:pt x="674203" y="528674"/>
                  </a:lnTo>
                  <a:lnTo>
                    <a:pt x="697892" y="529455"/>
                  </a:lnTo>
                  <a:lnTo>
                    <a:pt x="721623" y="530770"/>
                  </a:lnTo>
                  <a:lnTo>
                    <a:pt x="745380" y="532441"/>
                  </a:lnTo>
                  <a:lnTo>
                    <a:pt x="769156" y="534348"/>
                  </a:lnTo>
                  <a:lnTo>
                    <a:pt x="792945" y="536413"/>
                  </a:lnTo>
                  <a:lnTo>
                    <a:pt x="816741" y="538584"/>
                  </a:lnTo>
                  <a:lnTo>
                    <a:pt x="840543" y="540824"/>
                  </a:lnTo>
                  <a:lnTo>
                    <a:pt x="864348" y="543112"/>
                  </a:lnTo>
                  <a:lnTo>
                    <a:pt x="888156" y="545431"/>
                  </a:lnTo>
                  <a:lnTo>
                    <a:pt x="911965" y="547770"/>
                  </a:lnTo>
                  <a:lnTo>
                    <a:pt x="935775" y="550124"/>
                  </a:lnTo>
                  <a:lnTo>
                    <a:pt x="959586" y="552487"/>
                  </a:lnTo>
                  <a:lnTo>
                    <a:pt x="983398" y="554856"/>
                  </a:lnTo>
                  <a:lnTo>
                    <a:pt x="1007210" y="557229"/>
                  </a:lnTo>
                  <a:lnTo>
                    <a:pt x="1031022" y="559604"/>
                  </a:lnTo>
                  <a:lnTo>
                    <a:pt x="1054834" y="561982"/>
                  </a:lnTo>
                  <a:lnTo>
                    <a:pt x="1078646" y="564361"/>
                  </a:lnTo>
                  <a:lnTo>
                    <a:pt x="1102459" y="566740"/>
                  </a:lnTo>
                  <a:lnTo>
                    <a:pt x="1125477" y="569120"/>
                  </a:lnTo>
                  <a:lnTo>
                    <a:pt x="1147967" y="571501"/>
                  </a:lnTo>
                  <a:lnTo>
                    <a:pt x="1170104" y="573882"/>
                  </a:lnTo>
                  <a:lnTo>
                    <a:pt x="1192005" y="576263"/>
                  </a:lnTo>
                  <a:lnTo>
                    <a:pt x="1213750" y="578644"/>
                  </a:lnTo>
                  <a:lnTo>
                    <a:pt x="1235391" y="581025"/>
                  </a:lnTo>
                  <a:lnTo>
                    <a:pt x="1256167" y="583406"/>
                  </a:lnTo>
                  <a:lnTo>
                    <a:pt x="1276369" y="585787"/>
                  </a:lnTo>
                  <a:lnTo>
                    <a:pt x="1296186" y="588169"/>
                  </a:lnTo>
                  <a:lnTo>
                    <a:pt x="1314954" y="589756"/>
                  </a:lnTo>
                  <a:lnTo>
                    <a:pt x="1350624" y="591520"/>
                  </a:lnTo>
                  <a:lnTo>
                    <a:pt x="1380765" y="594420"/>
                  </a:lnTo>
                  <a:lnTo>
                    <a:pt x="1413696" y="598399"/>
                  </a:lnTo>
                  <a:lnTo>
                    <a:pt x="1435834" y="6000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SMARTInkShape-440"/>
            <p:cNvSpPr/>
            <p:nvPr/>
          </p:nvSpPr>
          <p:spPr>
            <a:xfrm>
              <a:off x="464344" y="3973366"/>
              <a:ext cx="1510333" cy="705791"/>
            </a:xfrm>
            <a:custGeom>
              <a:avLst/>
              <a:gdLst/>
              <a:ahLst/>
              <a:cxnLst/>
              <a:rect l="0" t="0" r="0" b="0"/>
              <a:pathLst>
                <a:path w="1510333" h="705791">
                  <a:moveTo>
                    <a:pt x="0" y="270022"/>
                  </a:moveTo>
                  <a:lnTo>
                    <a:pt x="30015" y="247778"/>
                  </a:lnTo>
                  <a:lnTo>
                    <a:pt x="61227" y="229380"/>
                  </a:lnTo>
                  <a:lnTo>
                    <a:pt x="96193" y="215205"/>
                  </a:lnTo>
                  <a:lnTo>
                    <a:pt x="120804" y="205706"/>
                  </a:lnTo>
                  <a:lnTo>
                    <a:pt x="147353" y="195400"/>
                  </a:lnTo>
                  <a:lnTo>
                    <a:pt x="180319" y="182881"/>
                  </a:lnTo>
                  <a:lnTo>
                    <a:pt x="214021" y="171497"/>
                  </a:lnTo>
                  <a:lnTo>
                    <a:pt x="249108" y="161145"/>
                  </a:lnTo>
                  <a:lnTo>
                    <a:pt x="268466" y="156162"/>
                  </a:lnTo>
                  <a:lnTo>
                    <a:pt x="288514" y="151253"/>
                  </a:lnTo>
                  <a:lnTo>
                    <a:pt x="309024" y="145598"/>
                  </a:lnTo>
                  <a:lnTo>
                    <a:pt x="329841" y="139448"/>
                  </a:lnTo>
                  <a:lnTo>
                    <a:pt x="350863" y="132966"/>
                  </a:lnTo>
                  <a:lnTo>
                    <a:pt x="372021" y="127057"/>
                  </a:lnTo>
                  <a:lnTo>
                    <a:pt x="393270" y="121531"/>
                  </a:lnTo>
                  <a:lnTo>
                    <a:pt x="414580" y="116259"/>
                  </a:lnTo>
                  <a:lnTo>
                    <a:pt x="435930" y="111157"/>
                  </a:lnTo>
                  <a:lnTo>
                    <a:pt x="457308" y="106168"/>
                  </a:lnTo>
                  <a:lnTo>
                    <a:pt x="478703" y="101254"/>
                  </a:lnTo>
                  <a:lnTo>
                    <a:pt x="500904" y="95598"/>
                  </a:lnTo>
                  <a:lnTo>
                    <a:pt x="523642" y="89445"/>
                  </a:lnTo>
                  <a:lnTo>
                    <a:pt x="546738" y="82962"/>
                  </a:lnTo>
                  <a:lnTo>
                    <a:pt x="569280" y="77053"/>
                  </a:lnTo>
                  <a:lnTo>
                    <a:pt x="591451" y="71526"/>
                  </a:lnTo>
                  <a:lnTo>
                    <a:pt x="613375" y="66254"/>
                  </a:lnTo>
                  <a:lnTo>
                    <a:pt x="635929" y="61151"/>
                  </a:lnTo>
                  <a:lnTo>
                    <a:pt x="658903" y="56162"/>
                  </a:lnTo>
                  <a:lnTo>
                    <a:pt x="682156" y="51248"/>
                  </a:lnTo>
                  <a:lnTo>
                    <a:pt x="705596" y="47179"/>
                  </a:lnTo>
                  <a:lnTo>
                    <a:pt x="729160" y="43673"/>
                  </a:lnTo>
                  <a:lnTo>
                    <a:pt x="752806" y="40541"/>
                  </a:lnTo>
                  <a:lnTo>
                    <a:pt x="775714" y="36866"/>
                  </a:lnTo>
                  <a:lnTo>
                    <a:pt x="798130" y="32828"/>
                  </a:lnTo>
                  <a:lnTo>
                    <a:pt x="820218" y="28549"/>
                  </a:lnTo>
                  <a:lnTo>
                    <a:pt x="843674" y="24902"/>
                  </a:lnTo>
                  <a:lnTo>
                    <a:pt x="868043" y="21677"/>
                  </a:lnTo>
                  <a:lnTo>
                    <a:pt x="893020" y="18734"/>
                  </a:lnTo>
                  <a:lnTo>
                    <a:pt x="916816" y="15978"/>
                  </a:lnTo>
                  <a:lnTo>
                    <a:pt x="939823" y="13346"/>
                  </a:lnTo>
                  <a:lnTo>
                    <a:pt x="962305" y="10799"/>
                  </a:lnTo>
                  <a:lnTo>
                    <a:pt x="984436" y="8306"/>
                  </a:lnTo>
                  <a:lnTo>
                    <a:pt x="1006335" y="5851"/>
                  </a:lnTo>
                  <a:lnTo>
                    <a:pt x="1028077" y="3420"/>
                  </a:lnTo>
                  <a:lnTo>
                    <a:pt x="1049716" y="1800"/>
                  </a:lnTo>
                  <a:lnTo>
                    <a:pt x="1071286" y="720"/>
                  </a:lnTo>
                  <a:lnTo>
                    <a:pt x="1092809" y="0"/>
                  </a:lnTo>
                  <a:lnTo>
                    <a:pt x="1114302" y="313"/>
                  </a:lnTo>
                  <a:lnTo>
                    <a:pt x="1135774" y="1316"/>
                  </a:lnTo>
                  <a:lnTo>
                    <a:pt x="1157233" y="2778"/>
                  </a:lnTo>
                  <a:lnTo>
                    <a:pt x="1177095" y="3753"/>
                  </a:lnTo>
                  <a:lnTo>
                    <a:pt x="1195892" y="4403"/>
                  </a:lnTo>
                  <a:lnTo>
                    <a:pt x="1213980" y="4836"/>
                  </a:lnTo>
                  <a:lnTo>
                    <a:pt x="1232389" y="5919"/>
                  </a:lnTo>
                  <a:lnTo>
                    <a:pt x="1251011" y="7434"/>
                  </a:lnTo>
                  <a:lnTo>
                    <a:pt x="1269776" y="9239"/>
                  </a:lnTo>
                  <a:lnTo>
                    <a:pt x="1303326" y="15476"/>
                  </a:lnTo>
                  <a:lnTo>
                    <a:pt x="1334112" y="22747"/>
                  </a:lnTo>
                  <a:lnTo>
                    <a:pt x="1363670" y="28623"/>
                  </a:lnTo>
                  <a:lnTo>
                    <a:pt x="1388448" y="38115"/>
                  </a:lnTo>
                  <a:lnTo>
                    <a:pt x="1420248" y="54729"/>
                  </a:lnTo>
                  <a:lnTo>
                    <a:pt x="1455645" y="78358"/>
                  </a:lnTo>
                  <a:lnTo>
                    <a:pt x="1483980" y="106749"/>
                  </a:lnTo>
                  <a:lnTo>
                    <a:pt x="1498867" y="142109"/>
                  </a:lnTo>
                  <a:lnTo>
                    <a:pt x="1506940" y="172326"/>
                  </a:lnTo>
                  <a:lnTo>
                    <a:pt x="1510332" y="194851"/>
                  </a:lnTo>
                  <a:lnTo>
                    <a:pt x="1508573" y="229845"/>
                  </a:lnTo>
                  <a:lnTo>
                    <a:pt x="1507883" y="253488"/>
                  </a:lnTo>
                  <a:lnTo>
                    <a:pt x="1505460" y="279342"/>
                  </a:lnTo>
                  <a:lnTo>
                    <a:pt x="1501737" y="307501"/>
                  </a:lnTo>
                  <a:lnTo>
                    <a:pt x="1497436" y="338537"/>
                  </a:lnTo>
                  <a:lnTo>
                    <a:pt x="1492879" y="368736"/>
                  </a:lnTo>
                  <a:lnTo>
                    <a:pt x="1488208" y="398826"/>
                  </a:lnTo>
                  <a:lnTo>
                    <a:pt x="1483486" y="430720"/>
                  </a:lnTo>
                  <a:lnTo>
                    <a:pt x="1478742" y="465532"/>
                  </a:lnTo>
                  <a:lnTo>
                    <a:pt x="1476365" y="483706"/>
                  </a:lnTo>
                  <a:lnTo>
                    <a:pt x="1473987" y="502172"/>
                  </a:lnTo>
                  <a:lnTo>
                    <a:pt x="1471608" y="520832"/>
                  </a:lnTo>
                  <a:lnTo>
                    <a:pt x="1469228" y="539622"/>
                  </a:lnTo>
                  <a:lnTo>
                    <a:pt x="1467642" y="558499"/>
                  </a:lnTo>
                  <a:lnTo>
                    <a:pt x="1466584" y="577434"/>
                  </a:lnTo>
                  <a:lnTo>
                    <a:pt x="1465879" y="596407"/>
                  </a:lnTo>
                  <a:lnTo>
                    <a:pt x="1462979" y="630188"/>
                  </a:lnTo>
                  <a:lnTo>
                    <a:pt x="1459838" y="659489"/>
                  </a:lnTo>
                  <a:lnTo>
                    <a:pt x="1458069" y="690660"/>
                  </a:lnTo>
                  <a:lnTo>
                    <a:pt x="1457325" y="7057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7" name="SMARTInkShape-Group97"/>
          <p:cNvGrpSpPr/>
          <p:nvPr/>
        </p:nvGrpSpPr>
        <p:grpSpPr>
          <a:xfrm>
            <a:off x="5452408" y="4371975"/>
            <a:ext cx="2146774" cy="1328739"/>
            <a:chOff x="5452408" y="4371975"/>
            <a:chExt cx="2146774" cy="1328739"/>
          </a:xfrm>
        </p:grpSpPr>
        <p:sp>
          <p:nvSpPr>
            <p:cNvPr id="455" name="SMARTInkShape-441"/>
            <p:cNvSpPr/>
            <p:nvPr/>
          </p:nvSpPr>
          <p:spPr>
            <a:xfrm>
              <a:off x="5452408" y="4436269"/>
              <a:ext cx="1962806" cy="1157287"/>
            </a:xfrm>
            <a:custGeom>
              <a:avLst/>
              <a:gdLst/>
              <a:ahLst/>
              <a:cxnLst/>
              <a:rect l="0" t="0" r="0" b="0"/>
              <a:pathLst>
                <a:path w="1962806" h="1157287">
                  <a:moveTo>
                    <a:pt x="62567" y="0"/>
                  </a:moveTo>
                  <a:lnTo>
                    <a:pt x="62567" y="9943"/>
                  </a:lnTo>
                  <a:lnTo>
                    <a:pt x="77040" y="45181"/>
                  </a:lnTo>
                  <a:lnTo>
                    <a:pt x="81937" y="67097"/>
                  </a:lnTo>
                  <a:lnTo>
                    <a:pt x="83387" y="93699"/>
                  </a:lnTo>
                  <a:lnTo>
                    <a:pt x="83818" y="123806"/>
                  </a:lnTo>
                  <a:lnTo>
                    <a:pt x="83946" y="155746"/>
                  </a:lnTo>
                  <a:lnTo>
                    <a:pt x="81866" y="187434"/>
                  </a:lnTo>
                  <a:lnTo>
                    <a:pt x="76223" y="221959"/>
                  </a:lnTo>
                  <a:lnTo>
                    <a:pt x="69524" y="257324"/>
                  </a:lnTo>
                  <a:lnTo>
                    <a:pt x="60395" y="292938"/>
                  </a:lnTo>
                  <a:lnTo>
                    <a:pt x="52871" y="317519"/>
                  </a:lnTo>
                  <a:lnTo>
                    <a:pt x="46880" y="344319"/>
                  </a:lnTo>
                  <a:lnTo>
                    <a:pt x="39456" y="369989"/>
                  </a:lnTo>
                  <a:lnTo>
                    <a:pt x="30864" y="394627"/>
                  </a:lnTo>
                  <a:lnTo>
                    <a:pt x="21754" y="418806"/>
                  </a:lnTo>
                  <a:lnTo>
                    <a:pt x="14530" y="442781"/>
                  </a:lnTo>
                  <a:lnTo>
                    <a:pt x="8118" y="476476"/>
                  </a:lnTo>
                  <a:lnTo>
                    <a:pt x="4100" y="508684"/>
                  </a:lnTo>
                  <a:lnTo>
                    <a:pt x="0" y="539129"/>
                  </a:lnTo>
                  <a:lnTo>
                    <a:pt x="902" y="565348"/>
                  </a:lnTo>
                  <a:lnTo>
                    <a:pt x="8318" y="595067"/>
                  </a:lnTo>
                  <a:lnTo>
                    <a:pt x="18887" y="614996"/>
                  </a:lnTo>
                  <a:lnTo>
                    <a:pt x="32075" y="628396"/>
                  </a:lnTo>
                  <a:lnTo>
                    <a:pt x="62159" y="640036"/>
                  </a:lnTo>
                  <a:lnTo>
                    <a:pt x="90933" y="646752"/>
                  </a:lnTo>
                  <a:lnTo>
                    <a:pt x="115655" y="648601"/>
                  </a:lnTo>
                  <a:lnTo>
                    <a:pt x="144635" y="651540"/>
                  </a:lnTo>
                  <a:lnTo>
                    <a:pt x="177624" y="653905"/>
                  </a:lnTo>
                  <a:lnTo>
                    <a:pt x="196421" y="653424"/>
                  </a:lnTo>
                  <a:lnTo>
                    <a:pt x="216096" y="652310"/>
                  </a:lnTo>
                  <a:lnTo>
                    <a:pt x="236358" y="651567"/>
                  </a:lnTo>
                  <a:lnTo>
                    <a:pt x="257009" y="651072"/>
                  </a:lnTo>
                  <a:lnTo>
                    <a:pt x="277920" y="650741"/>
                  </a:lnTo>
                  <a:lnTo>
                    <a:pt x="300592" y="650521"/>
                  </a:lnTo>
                  <a:lnTo>
                    <a:pt x="324438" y="650375"/>
                  </a:lnTo>
                  <a:lnTo>
                    <a:pt x="349067" y="650276"/>
                  </a:lnTo>
                  <a:lnTo>
                    <a:pt x="375010" y="651005"/>
                  </a:lnTo>
                  <a:lnTo>
                    <a:pt x="401831" y="652285"/>
                  </a:lnTo>
                  <a:lnTo>
                    <a:pt x="429237" y="653931"/>
                  </a:lnTo>
                  <a:lnTo>
                    <a:pt x="457826" y="655823"/>
                  </a:lnTo>
                  <a:lnTo>
                    <a:pt x="487205" y="657877"/>
                  </a:lnTo>
                  <a:lnTo>
                    <a:pt x="517108" y="660042"/>
                  </a:lnTo>
                  <a:lnTo>
                    <a:pt x="548157" y="663072"/>
                  </a:lnTo>
                  <a:lnTo>
                    <a:pt x="579969" y="666679"/>
                  </a:lnTo>
                  <a:lnTo>
                    <a:pt x="612288" y="670671"/>
                  </a:lnTo>
                  <a:lnTo>
                    <a:pt x="644949" y="674920"/>
                  </a:lnTo>
                  <a:lnTo>
                    <a:pt x="677833" y="679340"/>
                  </a:lnTo>
                  <a:lnTo>
                    <a:pt x="710870" y="683875"/>
                  </a:lnTo>
                  <a:lnTo>
                    <a:pt x="744801" y="689279"/>
                  </a:lnTo>
                  <a:lnTo>
                    <a:pt x="779327" y="695263"/>
                  </a:lnTo>
                  <a:lnTo>
                    <a:pt x="814251" y="701634"/>
                  </a:lnTo>
                  <a:lnTo>
                    <a:pt x="849439" y="709056"/>
                  </a:lnTo>
                  <a:lnTo>
                    <a:pt x="884804" y="717178"/>
                  </a:lnTo>
                  <a:lnTo>
                    <a:pt x="920288" y="725769"/>
                  </a:lnTo>
                  <a:lnTo>
                    <a:pt x="955850" y="735465"/>
                  </a:lnTo>
                  <a:lnTo>
                    <a:pt x="991465" y="745897"/>
                  </a:lnTo>
                  <a:lnTo>
                    <a:pt x="1027114" y="756821"/>
                  </a:lnTo>
                  <a:lnTo>
                    <a:pt x="1062785" y="768072"/>
                  </a:lnTo>
                  <a:lnTo>
                    <a:pt x="1098473" y="779542"/>
                  </a:lnTo>
                  <a:lnTo>
                    <a:pt x="1134171" y="791157"/>
                  </a:lnTo>
                  <a:lnTo>
                    <a:pt x="1170670" y="803663"/>
                  </a:lnTo>
                  <a:lnTo>
                    <a:pt x="1207702" y="816763"/>
                  </a:lnTo>
                  <a:lnTo>
                    <a:pt x="1245090" y="830258"/>
                  </a:lnTo>
                  <a:lnTo>
                    <a:pt x="1281128" y="844812"/>
                  </a:lnTo>
                  <a:lnTo>
                    <a:pt x="1316266" y="860070"/>
                  </a:lnTo>
                  <a:lnTo>
                    <a:pt x="1350804" y="875799"/>
                  </a:lnTo>
                  <a:lnTo>
                    <a:pt x="1385736" y="891841"/>
                  </a:lnTo>
                  <a:lnTo>
                    <a:pt x="1420929" y="908092"/>
                  </a:lnTo>
                  <a:lnTo>
                    <a:pt x="1456298" y="924482"/>
                  </a:lnTo>
                  <a:lnTo>
                    <a:pt x="1490196" y="940171"/>
                  </a:lnTo>
                  <a:lnTo>
                    <a:pt x="1523114" y="955393"/>
                  </a:lnTo>
                  <a:lnTo>
                    <a:pt x="1555377" y="970303"/>
                  </a:lnTo>
                  <a:lnTo>
                    <a:pt x="1586411" y="985006"/>
                  </a:lnTo>
                  <a:lnTo>
                    <a:pt x="1616626" y="999571"/>
                  </a:lnTo>
                  <a:lnTo>
                    <a:pt x="1646294" y="1014043"/>
                  </a:lnTo>
                  <a:lnTo>
                    <a:pt x="1674010" y="1027660"/>
                  </a:lnTo>
                  <a:lnTo>
                    <a:pt x="1700424" y="1040707"/>
                  </a:lnTo>
                  <a:lnTo>
                    <a:pt x="1725972" y="1053373"/>
                  </a:lnTo>
                  <a:lnTo>
                    <a:pt x="1750941" y="1064992"/>
                  </a:lnTo>
                  <a:lnTo>
                    <a:pt x="1775524" y="1075914"/>
                  </a:lnTo>
                  <a:lnTo>
                    <a:pt x="1799851" y="1086369"/>
                  </a:lnTo>
                  <a:lnTo>
                    <a:pt x="1822419" y="1095720"/>
                  </a:lnTo>
                  <a:lnTo>
                    <a:pt x="1843814" y="1104337"/>
                  </a:lnTo>
                  <a:lnTo>
                    <a:pt x="1864428" y="1112462"/>
                  </a:lnTo>
                  <a:lnTo>
                    <a:pt x="1897915" y="1127839"/>
                  </a:lnTo>
                  <a:lnTo>
                    <a:pt x="1924439" y="1141024"/>
                  </a:lnTo>
                  <a:lnTo>
                    <a:pt x="1962805" y="11572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6" name="SMARTInkShape-442"/>
            <p:cNvSpPr/>
            <p:nvPr/>
          </p:nvSpPr>
          <p:spPr>
            <a:xfrm>
              <a:off x="5457825" y="4371975"/>
              <a:ext cx="2141357" cy="1328739"/>
            </a:xfrm>
            <a:custGeom>
              <a:avLst/>
              <a:gdLst/>
              <a:ahLst/>
              <a:cxnLst/>
              <a:rect l="0" t="0" r="0" b="0"/>
              <a:pathLst>
                <a:path w="2141357" h="1328739">
                  <a:moveTo>
                    <a:pt x="0" y="71438"/>
                  </a:moveTo>
                  <a:lnTo>
                    <a:pt x="3792" y="71438"/>
                  </a:lnTo>
                  <a:lnTo>
                    <a:pt x="4910" y="70644"/>
                  </a:lnTo>
                  <a:lnTo>
                    <a:pt x="5654" y="69321"/>
                  </a:lnTo>
                  <a:lnTo>
                    <a:pt x="6152" y="67645"/>
                  </a:lnTo>
                  <a:lnTo>
                    <a:pt x="7276" y="66528"/>
                  </a:lnTo>
                  <a:lnTo>
                    <a:pt x="13445" y="63368"/>
                  </a:lnTo>
                  <a:lnTo>
                    <a:pt x="33855" y="48287"/>
                  </a:lnTo>
                  <a:lnTo>
                    <a:pt x="68806" y="38231"/>
                  </a:lnTo>
                  <a:lnTo>
                    <a:pt x="98351" y="30995"/>
                  </a:lnTo>
                  <a:lnTo>
                    <a:pt x="132681" y="23824"/>
                  </a:lnTo>
                  <a:lnTo>
                    <a:pt x="158982" y="19055"/>
                  </a:lnTo>
                  <a:lnTo>
                    <a:pt x="186546" y="16406"/>
                  </a:lnTo>
                  <a:lnTo>
                    <a:pt x="215466" y="15229"/>
                  </a:lnTo>
                  <a:lnTo>
                    <a:pt x="246840" y="14706"/>
                  </a:lnTo>
                  <a:lnTo>
                    <a:pt x="279305" y="12357"/>
                  </a:lnTo>
                  <a:lnTo>
                    <a:pt x="313841" y="9461"/>
                  </a:lnTo>
                  <a:lnTo>
                    <a:pt x="333053" y="8688"/>
                  </a:lnTo>
                  <a:lnTo>
                    <a:pt x="353004" y="8173"/>
                  </a:lnTo>
                  <a:lnTo>
                    <a:pt x="373448" y="7036"/>
                  </a:lnTo>
                  <a:lnTo>
                    <a:pt x="394222" y="5485"/>
                  </a:lnTo>
                  <a:lnTo>
                    <a:pt x="415214" y="3656"/>
                  </a:lnTo>
                  <a:lnTo>
                    <a:pt x="436354" y="2438"/>
                  </a:lnTo>
                  <a:lnTo>
                    <a:pt x="457590" y="1625"/>
                  </a:lnTo>
                  <a:lnTo>
                    <a:pt x="478891" y="1083"/>
                  </a:lnTo>
                  <a:lnTo>
                    <a:pt x="501029" y="722"/>
                  </a:lnTo>
                  <a:lnTo>
                    <a:pt x="523725" y="481"/>
                  </a:lnTo>
                  <a:lnTo>
                    <a:pt x="546795" y="321"/>
                  </a:lnTo>
                  <a:lnTo>
                    <a:pt x="570905" y="214"/>
                  </a:lnTo>
                  <a:lnTo>
                    <a:pt x="595709" y="143"/>
                  </a:lnTo>
                  <a:lnTo>
                    <a:pt x="620977" y="95"/>
                  </a:lnTo>
                  <a:lnTo>
                    <a:pt x="645760" y="64"/>
                  </a:lnTo>
                  <a:lnTo>
                    <a:pt x="670219" y="42"/>
                  </a:lnTo>
                  <a:lnTo>
                    <a:pt x="694463" y="28"/>
                  </a:lnTo>
                  <a:lnTo>
                    <a:pt x="720150" y="19"/>
                  </a:lnTo>
                  <a:lnTo>
                    <a:pt x="746800" y="12"/>
                  </a:lnTo>
                  <a:lnTo>
                    <a:pt x="774092" y="8"/>
                  </a:lnTo>
                  <a:lnTo>
                    <a:pt x="801017" y="5"/>
                  </a:lnTo>
                  <a:lnTo>
                    <a:pt x="827699" y="3"/>
                  </a:lnTo>
                  <a:lnTo>
                    <a:pt x="854218" y="2"/>
                  </a:lnTo>
                  <a:lnTo>
                    <a:pt x="880629" y="2"/>
                  </a:lnTo>
                  <a:lnTo>
                    <a:pt x="906967" y="1"/>
                  </a:lnTo>
                  <a:lnTo>
                    <a:pt x="933257" y="1"/>
                  </a:lnTo>
                  <a:lnTo>
                    <a:pt x="959515" y="1"/>
                  </a:lnTo>
                  <a:lnTo>
                    <a:pt x="985752" y="0"/>
                  </a:lnTo>
                  <a:lnTo>
                    <a:pt x="1011974" y="0"/>
                  </a:lnTo>
                  <a:lnTo>
                    <a:pt x="1038982" y="794"/>
                  </a:lnTo>
                  <a:lnTo>
                    <a:pt x="1066510" y="2117"/>
                  </a:lnTo>
                  <a:lnTo>
                    <a:pt x="1094387" y="3792"/>
                  </a:lnTo>
                  <a:lnTo>
                    <a:pt x="1121704" y="5704"/>
                  </a:lnTo>
                  <a:lnTo>
                    <a:pt x="1148647" y="7771"/>
                  </a:lnTo>
                  <a:lnTo>
                    <a:pt x="1175340" y="9943"/>
                  </a:lnTo>
                  <a:lnTo>
                    <a:pt x="1201866" y="11391"/>
                  </a:lnTo>
                  <a:lnTo>
                    <a:pt x="1228282" y="12357"/>
                  </a:lnTo>
                  <a:lnTo>
                    <a:pt x="1254623" y="13000"/>
                  </a:lnTo>
                  <a:lnTo>
                    <a:pt x="1280916" y="14223"/>
                  </a:lnTo>
                  <a:lnTo>
                    <a:pt x="1307175" y="15832"/>
                  </a:lnTo>
                  <a:lnTo>
                    <a:pt x="1333413" y="17698"/>
                  </a:lnTo>
                  <a:lnTo>
                    <a:pt x="1359636" y="19736"/>
                  </a:lnTo>
                  <a:lnTo>
                    <a:pt x="1385849" y="21889"/>
                  </a:lnTo>
                  <a:lnTo>
                    <a:pt x="1412056" y="24118"/>
                  </a:lnTo>
                  <a:lnTo>
                    <a:pt x="1436670" y="26397"/>
                  </a:lnTo>
                  <a:lnTo>
                    <a:pt x="1460224" y="28711"/>
                  </a:lnTo>
                  <a:lnTo>
                    <a:pt x="1483070" y="31047"/>
                  </a:lnTo>
                  <a:lnTo>
                    <a:pt x="1506238" y="33398"/>
                  </a:lnTo>
                  <a:lnTo>
                    <a:pt x="1529621" y="35759"/>
                  </a:lnTo>
                  <a:lnTo>
                    <a:pt x="1553148" y="38127"/>
                  </a:lnTo>
                  <a:lnTo>
                    <a:pt x="1575975" y="41293"/>
                  </a:lnTo>
                  <a:lnTo>
                    <a:pt x="1598338" y="44991"/>
                  </a:lnTo>
                  <a:lnTo>
                    <a:pt x="1620390" y="49044"/>
                  </a:lnTo>
                  <a:lnTo>
                    <a:pt x="1641441" y="52540"/>
                  </a:lnTo>
                  <a:lnTo>
                    <a:pt x="1661826" y="55664"/>
                  </a:lnTo>
                  <a:lnTo>
                    <a:pt x="1681765" y="58541"/>
                  </a:lnTo>
                  <a:lnTo>
                    <a:pt x="1701408" y="62046"/>
                  </a:lnTo>
                  <a:lnTo>
                    <a:pt x="1720853" y="65970"/>
                  </a:lnTo>
                  <a:lnTo>
                    <a:pt x="1740167" y="70174"/>
                  </a:lnTo>
                  <a:lnTo>
                    <a:pt x="1758598" y="75357"/>
                  </a:lnTo>
                  <a:lnTo>
                    <a:pt x="1793895" y="87468"/>
                  </a:lnTo>
                  <a:lnTo>
                    <a:pt x="1828103" y="98670"/>
                  </a:lnTo>
                  <a:lnTo>
                    <a:pt x="1861034" y="110529"/>
                  </a:lnTo>
                  <a:lnTo>
                    <a:pt x="1891545" y="126382"/>
                  </a:lnTo>
                  <a:lnTo>
                    <a:pt x="1918863" y="141895"/>
                  </a:lnTo>
                  <a:lnTo>
                    <a:pt x="1945029" y="157521"/>
                  </a:lnTo>
                  <a:lnTo>
                    <a:pt x="1972532" y="175049"/>
                  </a:lnTo>
                  <a:lnTo>
                    <a:pt x="2007206" y="202767"/>
                  </a:lnTo>
                  <a:lnTo>
                    <a:pt x="2037589" y="231088"/>
                  </a:lnTo>
                  <a:lnTo>
                    <a:pt x="2066699" y="263380"/>
                  </a:lnTo>
                  <a:lnTo>
                    <a:pt x="2091641" y="298084"/>
                  </a:lnTo>
                  <a:lnTo>
                    <a:pt x="2104633" y="323776"/>
                  </a:lnTo>
                  <a:lnTo>
                    <a:pt x="2114905" y="350275"/>
                  </a:lnTo>
                  <a:lnTo>
                    <a:pt x="2122115" y="375282"/>
                  </a:lnTo>
                  <a:lnTo>
                    <a:pt x="2127967" y="401742"/>
                  </a:lnTo>
                  <a:lnTo>
                    <a:pt x="2133213" y="430171"/>
                  </a:lnTo>
                  <a:lnTo>
                    <a:pt x="2138190" y="461326"/>
                  </a:lnTo>
                  <a:lnTo>
                    <a:pt x="2140932" y="491578"/>
                  </a:lnTo>
                  <a:lnTo>
                    <a:pt x="2141356" y="521691"/>
                  </a:lnTo>
                  <a:lnTo>
                    <a:pt x="2138900" y="553596"/>
                  </a:lnTo>
                  <a:lnTo>
                    <a:pt x="2135162" y="584180"/>
                  </a:lnTo>
                  <a:lnTo>
                    <a:pt x="2130061" y="614442"/>
                  </a:lnTo>
                  <a:lnTo>
                    <a:pt x="2122501" y="646412"/>
                  </a:lnTo>
                  <a:lnTo>
                    <a:pt x="2115968" y="681259"/>
                  </a:lnTo>
                  <a:lnTo>
                    <a:pt x="2113114" y="699442"/>
                  </a:lnTo>
                  <a:lnTo>
                    <a:pt x="2108830" y="717913"/>
                  </a:lnTo>
                  <a:lnTo>
                    <a:pt x="2103593" y="736578"/>
                  </a:lnTo>
                  <a:lnTo>
                    <a:pt x="2097721" y="755370"/>
                  </a:lnTo>
                  <a:lnTo>
                    <a:pt x="2092218" y="775043"/>
                  </a:lnTo>
                  <a:lnTo>
                    <a:pt x="2086962" y="795301"/>
                  </a:lnTo>
                  <a:lnTo>
                    <a:pt x="2081871" y="815951"/>
                  </a:lnTo>
                  <a:lnTo>
                    <a:pt x="2076889" y="836861"/>
                  </a:lnTo>
                  <a:lnTo>
                    <a:pt x="2071980" y="857945"/>
                  </a:lnTo>
                  <a:lnTo>
                    <a:pt x="2067120" y="879145"/>
                  </a:lnTo>
                  <a:lnTo>
                    <a:pt x="2061499" y="901216"/>
                  </a:lnTo>
                  <a:lnTo>
                    <a:pt x="2055370" y="923866"/>
                  </a:lnTo>
                  <a:lnTo>
                    <a:pt x="2048903" y="946905"/>
                  </a:lnTo>
                  <a:lnTo>
                    <a:pt x="2043004" y="970200"/>
                  </a:lnTo>
                  <a:lnTo>
                    <a:pt x="2037484" y="993670"/>
                  </a:lnTo>
                  <a:lnTo>
                    <a:pt x="2032217" y="1017253"/>
                  </a:lnTo>
                  <a:lnTo>
                    <a:pt x="2026324" y="1041706"/>
                  </a:lnTo>
                  <a:lnTo>
                    <a:pt x="2020014" y="1066740"/>
                  </a:lnTo>
                  <a:lnTo>
                    <a:pt x="2013426" y="1092160"/>
                  </a:lnTo>
                  <a:lnTo>
                    <a:pt x="2006653" y="1118632"/>
                  </a:lnTo>
                  <a:lnTo>
                    <a:pt x="1999756" y="1145804"/>
                  </a:lnTo>
                  <a:lnTo>
                    <a:pt x="1992778" y="1173445"/>
                  </a:lnTo>
                  <a:lnTo>
                    <a:pt x="1986537" y="1198221"/>
                  </a:lnTo>
                  <a:lnTo>
                    <a:pt x="1980789" y="1221089"/>
                  </a:lnTo>
                  <a:lnTo>
                    <a:pt x="1975370" y="1242685"/>
                  </a:lnTo>
                  <a:lnTo>
                    <a:pt x="1970963" y="1261844"/>
                  </a:lnTo>
                  <a:lnTo>
                    <a:pt x="1963951" y="1295832"/>
                  </a:lnTo>
                  <a:lnTo>
                    <a:pt x="1957388" y="13287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61" name="SMARTInkShape-Group98"/>
          <p:cNvGrpSpPr/>
          <p:nvPr/>
        </p:nvGrpSpPr>
        <p:grpSpPr>
          <a:xfrm>
            <a:off x="5872163" y="1071715"/>
            <a:ext cx="1900200" cy="878530"/>
            <a:chOff x="5872163" y="1071715"/>
            <a:chExt cx="1900200" cy="878530"/>
          </a:xfrm>
        </p:grpSpPr>
        <p:sp>
          <p:nvSpPr>
            <p:cNvPr id="458" name="SMARTInkShape-443"/>
            <p:cNvSpPr/>
            <p:nvPr/>
          </p:nvSpPr>
          <p:spPr>
            <a:xfrm>
              <a:off x="6000750" y="1285875"/>
              <a:ext cx="1578770" cy="664370"/>
            </a:xfrm>
            <a:custGeom>
              <a:avLst/>
              <a:gdLst/>
              <a:ahLst/>
              <a:cxnLst/>
              <a:rect l="0" t="0" r="0" b="0"/>
              <a:pathLst>
                <a:path w="1578770" h="664370">
                  <a:moveTo>
                    <a:pt x="0" y="0"/>
                  </a:moveTo>
                  <a:lnTo>
                    <a:pt x="3792" y="3792"/>
                  </a:lnTo>
                  <a:lnTo>
                    <a:pt x="5654" y="7771"/>
                  </a:lnTo>
                  <a:lnTo>
                    <a:pt x="9130" y="37028"/>
                  </a:lnTo>
                  <a:lnTo>
                    <a:pt x="13269" y="68345"/>
                  </a:lnTo>
                  <a:lnTo>
                    <a:pt x="13986" y="95745"/>
                  </a:lnTo>
                  <a:lnTo>
                    <a:pt x="17990" y="127764"/>
                  </a:lnTo>
                  <a:lnTo>
                    <a:pt x="19902" y="152828"/>
                  </a:lnTo>
                  <a:lnTo>
                    <a:pt x="20751" y="179048"/>
                  </a:lnTo>
                  <a:lnTo>
                    <a:pt x="21129" y="203931"/>
                  </a:lnTo>
                  <a:lnTo>
                    <a:pt x="21297" y="230336"/>
                  </a:lnTo>
                  <a:lnTo>
                    <a:pt x="20578" y="258740"/>
                  </a:lnTo>
                  <a:lnTo>
                    <a:pt x="17612" y="289885"/>
                  </a:lnTo>
                  <a:lnTo>
                    <a:pt x="15765" y="320132"/>
                  </a:lnTo>
                  <a:lnTo>
                    <a:pt x="14150" y="349449"/>
                  </a:lnTo>
                  <a:lnTo>
                    <a:pt x="10787" y="378355"/>
                  </a:lnTo>
                  <a:lnTo>
                    <a:pt x="8763" y="407076"/>
                  </a:lnTo>
                  <a:lnTo>
                    <a:pt x="7863" y="435717"/>
                  </a:lnTo>
                  <a:lnTo>
                    <a:pt x="7463" y="464320"/>
                  </a:lnTo>
                  <a:lnTo>
                    <a:pt x="7238" y="499614"/>
                  </a:lnTo>
                  <a:lnTo>
                    <a:pt x="7172" y="533973"/>
                  </a:lnTo>
                  <a:lnTo>
                    <a:pt x="7152" y="565496"/>
                  </a:lnTo>
                  <a:lnTo>
                    <a:pt x="7146" y="594945"/>
                  </a:lnTo>
                  <a:lnTo>
                    <a:pt x="12847" y="621933"/>
                  </a:lnTo>
                  <a:lnTo>
                    <a:pt x="17087" y="632544"/>
                  </a:lnTo>
                  <a:lnTo>
                    <a:pt x="23734" y="640435"/>
                  </a:lnTo>
                  <a:lnTo>
                    <a:pt x="40936" y="651968"/>
                  </a:lnTo>
                  <a:lnTo>
                    <a:pt x="52325" y="652772"/>
                  </a:lnTo>
                  <a:lnTo>
                    <a:pt x="86624" y="650613"/>
                  </a:lnTo>
                  <a:lnTo>
                    <a:pt x="120035" y="646446"/>
                  </a:lnTo>
                  <a:lnTo>
                    <a:pt x="155069" y="636392"/>
                  </a:lnTo>
                  <a:lnTo>
                    <a:pt x="180839" y="627858"/>
                  </a:lnTo>
                  <a:lnTo>
                    <a:pt x="209754" y="618773"/>
                  </a:lnTo>
                  <a:lnTo>
                    <a:pt x="243772" y="609444"/>
                  </a:lnTo>
                  <a:lnTo>
                    <a:pt x="277941" y="600005"/>
                  </a:lnTo>
                  <a:lnTo>
                    <a:pt x="294832" y="595266"/>
                  </a:lnTo>
                  <a:lnTo>
                    <a:pt x="314030" y="589725"/>
                  </a:lnTo>
                  <a:lnTo>
                    <a:pt x="334766" y="583650"/>
                  </a:lnTo>
                  <a:lnTo>
                    <a:pt x="356527" y="577219"/>
                  </a:lnTo>
                  <a:lnTo>
                    <a:pt x="378971" y="571344"/>
                  </a:lnTo>
                  <a:lnTo>
                    <a:pt x="401873" y="565840"/>
                  </a:lnTo>
                  <a:lnTo>
                    <a:pt x="425078" y="560583"/>
                  </a:lnTo>
                  <a:lnTo>
                    <a:pt x="449279" y="556284"/>
                  </a:lnTo>
                  <a:lnTo>
                    <a:pt x="474144" y="552625"/>
                  </a:lnTo>
                  <a:lnTo>
                    <a:pt x="499452" y="549392"/>
                  </a:lnTo>
                  <a:lnTo>
                    <a:pt x="526644" y="545649"/>
                  </a:lnTo>
                  <a:lnTo>
                    <a:pt x="555089" y="541566"/>
                  </a:lnTo>
                  <a:lnTo>
                    <a:pt x="584372" y="537256"/>
                  </a:lnTo>
                  <a:lnTo>
                    <a:pt x="614212" y="534383"/>
                  </a:lnTo>
                  <a:lnTo>
                    <a:pt x="644425" y="532468"/>
                  </a:lnTo>
                  <a:lnTo>
                    <a:pt x="674886" y="531191"/>
                  </a:lnTo>
                  <a:lnTo>
                    <a:pt x="706305" y="530340"/>
                  </a:lnTo>
                  <a:lnTo>
                    <a:pt x="738363" y="529773"/>
                  </a:lnTo>
                  <a:lnTo>
                    <a:pt x="770848" y="529394"/>
                  </a:lnTo>
                  <a:lnTo>
                    <a:pt x="803618" y="529936"/>
                  </a:lnTo>
                  <a:lnTo>
                    <a:pt x="836576" y="531090"/>
                  </a:lnTo>
                  <a:lnTo>
                    <a:pt x="869661" y="532654"/>
                  </a:lnTo>
                  <a:lnTo>
                    <a:pt x="902830" y="534490"/>
                  </a:lnTo>
                  <a:lnTo>
                    <a:pt x="936055" y="536508"/>
                  </a:lnTo>
                  <a:lnTo>
                    <a:pt x="969318" y="538647"/>
                  </a:lnTo>
                  <a:lnTo>
                    <a:pt x="1003400" y="541661"/>
                  </a:lnTo>
                  <a:lnTo>
                    <a:pt x="1038027" y="545257"/>
                  </a:lnTo>
                  <a:lnTo>
                    <a:pt x="1073017" y="549242"/>
                  </a:lnTo>
                  <a:lnTo>
                    <a:pt x="1106664" y="554280"/>
                  </a:lnTo>
                  <a:lnTo>
                    <a:pt x="1139413" y="560020"/>
                  </a:lnTo>
                  <a:lnTo>
                    <a:pt x="1171565" y="566228"/>
                  </a:lnTo>
                  <a:lnTo>
                    <a:pt x="1203319" y="572748"/>
                  </a:lnTo>
                  <a:lnTo>
                    <a:pt x="1234806" y="579476"/>
                  </a:lnTo>
                  <a:lnTo>
                    <a:pt x="1266117" y="586342"/>
                  </a:lnTo>
                  <a:lnTo>
                    <a:pt x="1296515" y="593301"/>
                  </a:lnTo>
                  <a:lnTo>
                    <a:pt x="1326306" y="600321"/>
                  </a:lnTo>
                  <a:lnTo>
                    <a:pt x="1355692" y="607383"/>
                  </a:lnTo>
                  <a:lnTo>
                    <a:pt x="1384013" y="614472"/>
                  </a:lnTo>
                  <a:lnTo>
                    <a:pt x="1411625" y="621579"/>
                  </a:lnTo>
                  <a:lnTo>
                    <a:pt x="1438765" y="628699"/>
                  </a:lnTo>
                  <a:lnTo>
                    <a:pt x="1462415" y="635033"/>
                  </a:lnTo>
                  <a:lnTo>
                    <a:pt x="1483737" y="640842"/>
                  </a:lnTo>
                  <a:lnTo>
                    <a:pt x="1503507" y="646303"/>
                  </a:lnTo>
                  <a:lnTo>
                    <a:pt x="1578769" y="6643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SMARTInkShape-444"/>
            <p:cNvSpPr/>
            <p:nvPr/>
          </p:nvSpPr>
          <p:spPr>
            <a:xfrm>
              <a:off x="5872163" y="1071715"/>
              <a:ext cx="1378744" cy="214161"/>
            </a:xfrm>
            <a:custGeom>
              <a:avLst/>
              <a:gdLst/>
              <a:ahLst/>
              <a:cxnLst/>
              <a:rect l="0" t="0" r="0" b="0"/>
              <a:pathLst>
                <a:path w="1378744" h="214161">
                  <a:moveTo>
                    <a:pt x="0" y="214160"/>
                  </a:moveTo>
                  <a:lnTo>
                    <a:pt x="3792" y="214160"/>
                  </a:lnTo>
                  <a:lnTo>
                    <a:pt x="34997" y="201960"/>
                  </a:lnTo>
                  <a:lnTo>
                    <a:pt x="68666" y="184881"/>
                  </a:lnTo>
                  <a:lnTo>
                    <a:pt x="94812" y="174424"/>
                  </a:lnTo>
                  <a:lnTo>
                    <a:pt x="124424" y="164485"/>
                  </a:lnTo>
                  <a:lnTo>
                    <a:pt x="156898" y="154776"/>
                  </a:lnTo>
                  <a:lnTo>
                    <a:pt x="192499" y="145169"/>
                  </a:lnTo>
                  <a:lnTo>
                    <a:pt x="211677" y="140385"/>
                  </a:lnTo>
                  <a:lnTo>
                    <a:pt x="231605" y="135608"/>
                  </a:lnTo>
                  <a:lnTo>
                    <a:pt x="252035" y="130836"/>
                  </a:lnTo>
                  <a:lnTo>
                    <a:pt x="272798" y="125273"/>
                  </a:lnTo>
                  <a:lnTo>
                    <a:pt x="293784" y="119183"/>
                  </a:lnTo>
                  <a:lnTo>
                    <a:pt x="314918" y="112742"/>
                  </a:lnTo>
                  <a:lnTo>
                    <a:pt x="337739" y="106861"/>
                  </a:lnTo>
                  <a:lnTo>
                    <a:pt x="361684" y="101352"/>
                  </a:lnTo>
                  <a:lnTo>
                    <a:pt x="386379" y="96092"/>
                  </a:lnTo>
                  <a:lnTo>
                    <a:pt x="411573" y="90998"/>
                  </a:lnTo>
                  <a:lnTo>
                    <a:pt x="437102" y="86015"/>
                  </a:lnTo>
                  <a:lnTo>
                    <a:pt x="462850" y="81105"/>
                  </a:lnTo>
                  <a:lnTo>
                    <a:pt x="488748" y="76244"/>
                  </a:lnTo>
                  <a:lnTo>
                    <a:pt x="514744" y="71416"/>
                  </a:lnTo>
                  <a:lnTo>
                    <a:pt x="540807" y="66610"/>
                  </a:lnTo>
                  <a:lnTo>
                    <a:pt x="566913" y="61818"/>
                  </a:lnTo>
                  <a:lnTo>
                    <a:pt x="593048" y="57036"/>
                  </a:lnTo>
                  <a:lnTo>
                    <a:pt x="619202" y="52261"/>
                  </a:lnTo>
                  <a:lnTo>
                    <a:pt x="646164" y="47490"/>
                  </a:lnTo>
                  <a:lnTo>
                    <a:pt x="673663" y="42722"/>
                  </a:lnTo>
                  <a:lnTo>
                    <a:pt x="701521" y="37955"/>
                  </a:lnTo>
                  <a:lnTo>
                    <a:pt x="729618" y="33984"/>
                  </a:lnTo>
                  <a:lnTo>
                    <a:pt x="757874" y="30543"/>
                  </a:lnTo>
                  <a:lnTo>
                    <a:pt x="786237" y="27455"/>
                  </a:lnTo>
                  <a:lnTo>
                    <a:pt x="815464" y="23809"/>
                  </a:lnTo>
                  <a:lnTo>
                    <a:pt x="845267" y="19790"/>
                  </a:lnTo>
                  <a:lnTo>
                    <a:pt x="875455" y="15524"/>
                  </a:lnTo>
                  <a:lnTo>
                    <a:pt x="905899" y="11886"/>
                  </a:lnTo>
                  <a:lnTo>
                    <a:pt x="936514" y="8667"/>
                  </a:lnTo>
                  <a:lnTo>
                    <a:pt x="967242" y="5727"/>
                  </a:lnTo>
                  <a:lnTo>
                    <a:pt x="997253" y="3767"/>
                  </a:lnTo>
                  <a:lnTo>
                    <a:pt x="1026785" y="2461"/>
                  </a:lnTo>
                  <a:lnTo>
                    <a:pt x="1055998" y="1590"/>
                  </a:lnTo>
                  <a:lnTo>
                    <a:pt x="1084998" y="1009"/>
                  </a:lnTo>
                  <a:lnTo>
                    <a:pt x="1113857" y="622"/>
                  </a:lnTo>
                  <a:lnTo>
                    <a:pt x="1142621" y="364"/>
                  </a:lnTo>
                  <a:lnTo>
                    <a:pt x="1170529" y="192"/>
                  </a:lnTo>
                  <a:lnTo>
                    <a:pt x="1197864" y="77"/>
                  </a:lnTo>
                  <a:lnTo>
                    <a:pt x="1224820" y="0"/>
                  </a:lnTo>
                  <a:lnTo>
                    <a:pt x="1249934" y="743"/>
                  </a:lnTo>
                  <a:lnTo>
                    <a:pt x="1273820" y="2032"/>
                  </a:lnTo>
                  <a:lnTo>
                    <a:pt x="1296889" y="3685"/>
                  </a:lnTo>
                  <a:lnTo>
                    <a:pt x="1316236" y="4787"/>
                  </a:lnTo>
                  <a:lnTo>
                    <a:pt x="1348316" y="6012"/>
                  </a:lnTo>
                  <a:lnTo>
                    <a:pt x="1378743" y="69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0" name="SMARTInkShape-445"/>
            <p:cNvSpPr/>
            <p:nvPr/>
          </p:nvSpPr>
          <p:spPr>
            <a:xfrm>
              <a:off x="7636669" y="1135856"/>
              <a:ext cx="135694" cy="814389"/>
            </a:xfrm>
            <a:custGeom>
              <a:avLst/>
              <a:gdLst/>
              <a:ahLst/>
              <a:cxnLst/>
              <a:rect l="0" t="0" r="0" b="0"/>
              <a:pathLst>
                <a:path w="135694" h="814389">
                  <a:moveTo>
                    <a:pt x="28575" y="0"/>
                  </a:moveTo>
                  <a:lnTo>
                    <a:pt x="42000" y="5654"/>
                  </a:lnTo>
                  <a:lnTo>
                    <a:pt x="70971" y="13445"/>
                  </a:lnTo>
                  <a:lnTo>
                    <a:pt x="103303" y="30061"/>
                  </a:lnTo>
                  <a:lnTo>
                    <a:pt x="123277" y="45165"/>
                  </a:lnTo>
                  <a:lnTo>
                    <a:pt x="130806" y="56157"/>
                  </a:lnTo>
                  <a:lnTo>
                    <a:pt x="134272" y="69468"/>
                  </a:lnTo>
                  <a:lnTo>
                    <a:pt x="135539" y="102811"/>
                  </a:lnTo>
                  <a:lnTo>
                    <a:pt x="135693" y="134873"/>
                  </a:lnTo>
                  <a:lnTo>
                    <a:pt x="128135" y="160701"/>
                  </a:lnTo>
                  <a:lnTo>
                    <a:pt x="119634" y="192254"/>
                  </a:lnTo>
                  <a:lnTo>
                    <a:pt x="108295" y="226739"/>
                  </a:lnTo>
                  <a:lnTo>
                    <a:pt x="99460" y="252379"/>
                  </a:lnTo>
                  <a:lnTo>
                    <a:pt x="90242" y="279650"/>
                  </a:lnTo>
                  <a:lnTo>
                    <a:pt x="80853" y="307645"/>
                  </a:lnTo>
                  <a:lnTo>
                    <a:pt x="71388" y="338079"/>
                  </a:lnTo>
                  <a:lnTo>
                    <a:pt x="61891" y="370920"/>
                  </a:lnTo>
                  <a:lnTo>
                    <a:pt x="57135" y="388568"/>
                  </a:lnTo>
                  <a:lnTo>
                    <a:pt x="52377" y="406683"/>
                  </a:lnTo>
                  <a:lnTo>
                    <a:pt x="48412" y="425109"/>
                  </a:lnTo>
                  <a:lnTo>
                    <a:pt x="44975" y="443744"/>
                  </a:lnTo>
                  <a:lnTo>
                    <a:pt x="41889" y="462517"/>
                  </a:lnTo>
                  <a:lnTo>
                    <a:pt x="38245" y="482970"/>
                  </a:lnTo>
                  <a:lnTo>
                    <a:pt x="34228" y="504542"/>
                  </a:lnTo>
                  <a:lnTo>
                    <a:pt x="29962" y="526862"/>
                  </a:lnTo>
                  <a:lnTo>
                    <a:pt x="26325" y="549679"/>
                  </a:lnTo>
                  <a:lnTo>
                    <a:pt x="23106" y="572827"/>
                  </a:lnTo>
                  <a:lnTo>
                    <a:pt x="20167" y="596198"/>
                  </a:lnTo>
                  <a:lnTo>
                    <a:pt x="17413" y="619715"/>
                  </a:lnTo>
                  <a:lnTo>
                    <a:pt x="14783" y="643331"/>
                  </a:lnTo>
                  <a:lnTo>
                    <a:pt x="12237" y="667012"/>
                  </a:lnTo>
                  <a:lnTo>
                    <a:pt x="10539" y="689150"/>
                  </a:lnTo>
                  <a:lnTo>
                    <a:pt x="9407" y="710258"/>
                  </a:lnTo>
                  <a:lnTo>
                    <a:pt x="8653" y="730681"/>
                  </a:lnTo>
                  <a:lnTo>
                    <a:pt x="5698" y="766072"/>
                  </a:lnTo>
                  <a:lnTo>
                    <a:pt x="0" y="8143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77" name="SMARTInkShape-Group99"/>
          <p:cNvGrpSpPr/>
          <p:nvPr/>
        </p:nvGrpSpPr>
        <p:grpSpPr>
          <a:xfrm>
            <a:off x="279040" y="1793081"/>
            <a:ext cx="1149711" cy="535232"/>
            <a:chOff x="279040" y="1793081"/>
            <a:chExt cx="1149711" cy="535232"/>
          </a:xfrm>
        </p:grpSpPr>
        <p:sp>
          <p:nvSpPr>
            <p:cNvPr id="462" name="SMARTInkShape-446"/>
            <p:cNvSpPr/>
            <p:nvPr/>
          </p:nvSpPr>
          <p:spPr>
            <a:xfrm>
              <a:off x="279040" y="1971675"/>
              <a:ext cx="91999" cy="150020"/>
            </a:xfrm>
            <a:custGeom>
              <a:avLst/>
              <a:gdLst/>
              <a:ahLst/>
              <a:cxnLst/>
              <a:rect l="0" t="0" r="0" b="0"/>
              <a:pathLst>
                <a:path w="91999" h="150020">
                  <a:moveTo>
                    <a:pt x="63860" y="0"/>
                  </a:moveTo>
                  <a:lnTo>
                    <a:pt x="53917" y="0"/>
                  </a:lnTo>
                  <a:lnTo>
                    <a:pt x="49387" y="2117"/>
                  </a:lnTo>
                  <a:lnTo>
                    <a:pt x="47067" y="3792"/>
                  </a:lnTo>
                  <a:lnTo>
                    <a:pt x="20591" y="10642"/>
                  </a:lnTo>
                  <a:lnTo>
                    <a:pt x="4502" y="23911"/>
                  </a:lnTo>
                  <a:lnTo>
                    <a:pt x="1760" y="28619"/>
                  </a:lnTo>
                  <a:lnTo>
                    <a:pt x="0" y="38109"/>
                  </a:lnTo>
                  <a:lnTo>
                    <a:pt x="1876" y="42866"/>
                  </a:lnTo>
                  <a:lnTo>
                    <a:pt x="3487" y="45246"/>
                  </a:lnTo>
                  <a:lnTo>
                    <a:pt x="17480" y="54769"/>
                  </a:lnTo>
                  <a:lnTo>
                    <a:pt x="51762" y="77092"/>
                  </a:lnTo>
                  <a:lnTo>
                    <a:pt x="70995" y="87812"/>
                  </a:lnTo>
                  <a:lnTo>
                    <a:pt x="89120" y="111240"/>
                  </a:lnTo>
                  <a:lnTo>
                    <a:pt x="91453" y="118861"/>
                  </a:lnTo>
                  <a:lnTo>
                    <a:pt x="91998" y="123736"/>
                  </a:lnTo>
                  <a:lnTo>
                    <a:pt x="90124" y="128548"/>
                  </a:lnTo>
                  <a:lnTo>
                    <a:pt x="82454" y="138105"/>
                  </a:lnTo>
                  <a:lnTo>
                    <a:pt x="75828" y="140755"/>
                  </a:lnTo>
                  <a:lnTo>
                    <a:pt x="68385" y="142727"/>
                  </a:lnTo>
                  <a:lnTo>
                    <a:pt x="58145" y="147505"/>
                  </a:lnTo>
                  <a:lnTo>
                    <a:pt x="35285" y="1500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3" name="SMARTInkShape-447"/>
            <p:cNvSpPr/>
            <p:nvPr/>
          </p:nvSpPr>
          <p:spPr>
            <a:xfrm>
              <a:off x="800128" y="1943100"/>
              <a:ext cx="70958" cy="85185"/>
            </a:xfrm>
            <a:custGeom>
              <a:avLst/>
              <a:gdLst/>
              <a:ahLst/>
              <a:cxnLst/>
              <a:rect l="0" t="0" r="0" b="0"/>
              <a:pathLst>
                <a:path w="70958" h="85185">
                  <a:moveTo>
                    <a:pt x="14260" y="7144"/>
                  </a:moveTo>
                  <a:lnTo>
                    <a:pt x="10467" y="10936"/>
                  </a:lnTo>
                  <a:lnTo>
                    <a:pt x="8605" y="14915"/>
                  </a:lnTo>
                  <a:lnTo>
                    <a:pt x="452" y="50208"/>
                  </a:lnTo>
                  <a:lnTo>
                    <a:pt x="0" y="79563"/>
                  </a:lnTo>
                  <a:lnTo>
                    <a:pt x="784" y="81617"/>
                  </a:lnTo>
                  <a:lnTo>
                    <a:pt x="2101" y="82986"/>
                  </a:lnTo>
                  <a:lnTo>
                    <a:pt x="3773" y="83899"/>
                  </a:lnTo>
                  <a:lnTo>
                    <a:pt x="13710" y="85184"/>
                  </a:lnTo>
                  <a:lnTo>
                    <a:pt x="20101" y="83368"/>
                  </a:lnTo>
                  <a:lnTo>
                    <a:pt x="51794" y="61674"/>
                  </a:lnTo>
                  <a:lnTo>
                    <a:pt x="66259" y="47907"/>
                  </a:lnTo>
                  <a:lnTo>
                    <a:pt x="69120" y="40871"/>
                  </a:lnTo>
                  <a:lnTo>
                    <a:pt x="70957" y="27212"/>
                  </a:lnTo>
                  <a:lnTo>
                    <a:pt x="69092" y="21884"/>
                  </a:lnTo>
                  <a:lnTo>
                    <a:pt x="66411" y="16870"/>
                  </a:lnTo>
                  <a:lnTo>
                    <a:pt x="65219" y="11996"/>
                  </a:lnTo>
                  <a:lnTo>
                    <a:pt x="64108" y="10378"/>
                  </a:lnTo>
                  <a:lnTo>
                    <a:pt x="62573" y="9300"/>
                  </a:lnTo>
                  <a:lnTo>
                    <a:pt x="58751" y="7308"/>
                  </a:lnTo>
                  <a:lnTo>
                    <a:pt x="49978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SMARTInkShape-448"/>
            <p:cNvSpPr/>
            <p:nvPr/>
          </p:nvSpPr>
          <p:spPr>
            <a:xfrm>
              <a:off x="550477" y="1943584"/>
              <a:ext cx="113115" cy="192398"/>
            </a:xfrm>
            <a:custGeom>
              <a:avLst/>
              <a:gdLst/>
              <a:ahLst/>
              <a:cxnLst/>
              <a:rect l="0" t="0" r="0" b="0"/>
              <a:pathLst>
                <a:path w="113115" h="192398">
                  <a:moveTo>
                    <a:pt x="21023" y="192397"/>
                  </a:moveTo>
                  <a:lnTo>
                    <a:pt x="27872" y="192397"/>
                  </a:lnTo>
                  <a:lnTo>
                    <a:pt x="24287" y="192397"/>
                  </a:lnTo>
                  <a:lnTo>
                    <a:pt x="23199" y="190810"/>
                  </a:lnTo>
                  <a:lnTo>
                    <a:pt x="21453" y="176855"/>
                  </a:lnTo>
                  <a:lnTo>
                    <a:pt x="19034" y="161334"/>
                  </a:lnTo>
                  <a:lnTo>
                    <a:pt x="8855" y="127776"/>
                  </a:lnTo>
                  <a:lnTo>
                    <a:pt x="1657" y="97347"/>
                  </a:lnTo>
                  <a:lnTo>
                    <a:pt x="0" y="64790"/>
                  </a:lnTo>
                  <a:lnTo>
                    <a:pt x="4006" y="52075"/>
                  </a:lnTo>
                  <a:lnTo>
                    <a:pt x="23306" y="27184"/>
                  </a:lnTo>
                  <a:lnTo>
                    <a:pt x="54926" y="7795"/>
                  </a:lnTo>
                  <a:lnTo>
                    <a:pt x="66253" y="3195"/>
                  </a:lnTo>
                  <a:lnTo>
                    <a:pt x="92331" y="0"/>
                  </a:lnTo>
                  <a:lnTo>
                    <a:pt x="105034" y="3452"/>
                  </a:lnTo>
                  <a:lnTo>
                    <a:pt x="107987" y="5315"/>
                  </a:lnTo>
                  <a:lnTo>
                    <a:pt x="111267" y="9502"/>
                  </a:lnTo>
                  <a:lnTo>
                    <a:pt x="113114" y="16321"/>
                  </a:lnTo>
                  <a:lnTo>
                    <a:pt x="109869" y="27161"/>
                  </a:lnTo>
                  <a:lnTo>
                    <a:pt x="101661" y="39343"/>
                  </a:lnTo>
                  <a:lnTo>
                    <a:pt x="93952" y="46947"/>
                  </a:lnTo>
                  <a:lnTo>
                    <a:pt x="58360" y="70950"/>
                  </a:lnTo>
                  <a:lnTo>
                    <a:pt x="49598" y="780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5" name="SMARTInkShape-449"/>
            <p:cNvSpPr/>
            <p:nvPr/>
          </p:nvSpPr>
          <p:spPr>
            <a:xfrm>
              <a:off x="679280" y="1937782"/>
              <a:ext cx="105990" cy="191057"/>
            </a:xfrm>
            <a:custGeom>
              <a:avLst/>
              <a:gdLst/>
              <a:ahLst/>
              <a:cxnLst/>
              <a:rect l="0" t="0" r="0" b="0"/>
              <a:pathLst>
                <a:path w="105990" h="191057">
                  <a:moveTo>
                    <a:pt x="27951" y="191056"/>
                  </a:moveTo>
                  <a:lnTo>
                    <a:pt x="35008" y="191056"/>
                  </a:lnTo>
                  <a:lnTo>
                    <a:pt x="31277" y="191056"/>
                  </a:lnTo>
                  <a:lnTo>
                    <a:pt x="30168" y="189468"/>
                  </a:lnTo>
                  <a:lnTo>
                    <a:pt x="20310" y="159992"/>
                  </a:lnTo>
                  <a:lnTo>
                    <a:pt x="11184" y="129622"/>
                  </a:lnTo>
                  <a:lnTo>
                    <a:pt x="2532" y="97958"/>
                  </a:lnTo>
                  <a:lnTo>
                    <a:pt x="0" y="64069"/>
                  </a:lnTo>
                  <a:lnTo>
                    <a:pt x="447" y="49686"/>
                  </a:lnTo>
                  <a:lnTo>
                    <a:pt x="9356" y="22499"/>
                  </a:lnTo>
                  <a:lnTo>
                    <a:pt x="15982" y="14806"/>
                  </a:lnTo>
                  <a:lnTo>
                    <a:pt x="29379" y="3400"/>
                  </a:lnTo>
                  <a:lnTo>
                    <a:pt x="38905" y="497"/>
                  </a:lnTo>
                  <a:lnTo>
                    <a:pt x="50282" y="0"/>
                  </a:lnTo>
                  <a:lnTo>
                    <a:pt x="85015" y="7054"/>
                  </a:lnTo>
                  <a:lnTo>
                    <a:pt x="97246" y="12976"/>
                  </a:lnTo>
                  <a:lnTo>
                    <a:pt x="100342" y="15186"/>
                  </a:lnTo>
                  <a:lnTo>
                    <a:pt x="102405" y="18247"/>
                  </a:lnTo>
                  <a:lnTo>
                    <a:pt x="105310" y="30139"/>
                  </a:lnTo>
                  <a:lnTo>
                    <a:pt x="105989" y="39104"/>
                  </a:lnTo>
                  <a:lnTo>
                    <a:pt x="104174" y="46263"/>
                  </a:lnTo>
                  <a:lnTo>
                    <a:pt x="96542" y="57327"/>
                  </a:lnTo>
                  <a:lnTo>
                    <a:pt x="69413" y="85278"/>
                  </a:lnTo>
                  <a:lnTo>
                    <a:pt x="64106" y="88481"/>
                  </a:lnTo>
                  <a:lnTo>
                    <a:pt x="56526" y="910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6" name="SMARTInkShape-450"/>
            <p:cNvSpPr/>
            <p:nvPr/>
          </p:nvSpPr>
          <p:spPr>
            <a:xfrm>
              <a:off x="385763" y="1950244"/>
              <a:ext cx="107144" cy="114179"/>
            </a:xfrm>
            <a:custGeom>
              <a:avLst/>
              <a:gdLst/>
              <a:ahLst/>
              <a:cxnLst/>
              <a:rect l="0" t="0" r="0" b="0"/>
              <a:pathLst>
                <a:path w="107144" h="114179">
                  <a:moveTo>
                    <a:pt x="0" y="85725"/>
                  </a:moveTo>
                  <a:lnTo>
                    <a:pt x="0" y="89517"/>
                  </a:lnTo>
                  <a:lnTo>
                    <a:pt x="793" y="90634"/>
                  </a:lnTo>
                  <a:lnTo>
                    <a:pt x="2116" y="91379"/>
                  </a:lnTo>
                  <a:lnTo>
                    <a:pt x="3792" y="91876"/>
                  </a:lnTo>
                  <a:lnTo>
                    <a:pt x="14473" y="100509"/>
                  </a:lnTo>
                  <a:lnTo>
                    <a:pt x="23602" y="107303"/>
                  </a:lnTo>
                  <a:lnTo>
                    <a:pt x="34245" y="112227"/>
                  </a:lnTo>
                  <a:lnTo>
                    <a:pt x="56093" y="114178"/>
                  </a:lnTo>
                  <a:lnTo>
                    <a:pt x="62765" y="112129"/>
                  </a:lnTo>
                  <a:lnTo>
                    <a:pt x="65656" y="110471"/>
                  </a:lnTo>
                  <a:lnTo>
                    <a:pt x="73516" y="100554"/>
                  </a:lnTo>
                  <a:lnTo>
                    <a:pt x="95379" y="68948"/>
                  </a:lnTo>
                  <a:lnTo>
                    <a:pt x="103313" y="54737"/>
                  </a:lnTo>
                  <a:lnTo>
                    <a:pt x="106650" y="30952"/>
                  </a:lnTo>
                  <a:lnTo>
                    <a:pt x="107143" y="4187"/>
                  </a:lnTo>
                  <a:lnTo>
                    <a:pt x="106353" y="2791"/>
                  </a:lnTo>
                  <a:lnTo>
                    <a:pt x="105033" y="1861"/>
                  </a:lnTo>
                  <a:lnTo>
                    <a:pt x="10001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7" name="SMARTInkShape-451"/>
            <p:cNvSpPr/>
            <p:nvPr/>
          </p:nvSpPr>
          <p:spPr>
            <a:xfrm>
              <a:off x="928982" y="1950244"/>
              <a:ext cx="71144" cy="78582"/>
            </a:xfrm>
            <a:custGeom>
              <a:avLst/>
              <a:gdLst/>
              <a:ahLst/>
              <a:cxnLst/>
              <a:rect l="0" t="0" r="0" b="0"/>
              <a:pathLst>
                <a:path w="71144" h="78582">
                  <a:moveTo>
                    <a:pt x="6849" y="78581"/>
                  </a:moveTo>
                  <a:lnTo>
                    <a:pt x="6849" y="72430"/>
                  </a:lnTo>
                  <a:lnTo>
                    <a:pt x="3057" y="67939"/>
                  </a:lnTo>
                  <a:lnTo>
                    <a:pt x="1195" y="61680"/>
                  </a:lnTo>
                  <a:lnTo>
                    <a:pt x="0" y="40935"/>
                  </a:lnTo>
                  <a:lnTo>
                    <a:pt x="1953" y="31951"/>
                  </a:lnTo>
                  <a:lnTo>
                    <a:pt x="6998" y="22023"/>
                  </a:lnTo>
                  <a:lnTo>
                    <a:pt x="13155" y="16138"/>
                  </a:lnTo>
                  <a:lnTo>
                    <a:pt x="23887" y="10161"/>
                  </a:lnTo>
                  <a:lnTo>
                    <a:pt x="57172" y="1111"/>
                  </a:lnTo>
                  <a:lnTo>
                    <a:pt x="7114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8" name="SMARTInkShape-452"/>
            <p:cNvSpPr/>
            <p:nvPr/>
          </p:nvSpPr>
          <p:spPr>
            <a:xfrm>
              <a:off x="1078793" y="1793081"/>
              <a:ext cx="92783" cy="213098"/>
            </a:xfrm>
            <a:custGeom>
              <a:avLst/>
              <a:gdLst/>
              <a:ahLst/>
              <a:cxnLst/>
              <a:rect l="0" t="0" r="0" b="0"/>
              <a:pathLst>
                <a:path w="92783" h="213098">
                  <a:moveTo>
                    <a:pt x="7057" y="0"/>
                  </a:moveTo>
                  <a:lnTo>
                    <a:pt x="3265" y="3793"/>
                  </a:lnTo>
                  <a:lnTo>
                    <a:pt x="1403" y="9888"/>
                  </a:lnTo>
                  <a:lnTo>
                    <a:pt x="0" y="44434"/>
                  </a:lnTo>
                  <a:lnTo>
                    <a:pt x="2041" y="73134"/>
                  </a:lnTo>
                  <a:lnTo>
                    <a:pt x="7190" y="107380"/>
                  </a:lnTo>
                  <a:lnTo>
                    <a:pt x="16913" y="142905"/>
                  </a:lnTo>
                  <a:lnTo>
                    <a:pt x="24748" y="175797"/>
                  </a:lnTo>
                  <a:lnTo>
                    <a:pt x="38103" y="198601"/>
                  </a:lnTo>
                  <a:lnTo>
                    <a:pt x="42816" y="203361"/>
                  </a:lnTo>
                  <a:lnTo>
                    <a:pt x="57067" y="212489"/>
                  </a:lnTo>
                  <a:lnTo>
                    <a:pt x="59447" y="213097"/>
                  </a:lnTo>
                  <a:lnTo>
                    <a:pt x="66325" y="211656"/>
                  </a:lnTo>
                  <a:lnTo>
                    <a:pt x="77005" y="206382"/>
                  </a:lnTo>
                  <a:lnTo>
                    <a:pt x="92782" y="1928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9" name="SMARTInkShape-453"/>
            <p:cNvSpPr/>
            <p:nvPr/>
          </p:nvSpPr>
          <p:spPr>
            <a:xfrm>
              <a:off x="1021556" y="1907384"/>
              <a:ext cx="157164" cy="57148"/>
            </a:xfrm>
            <a:custGeom>
              <a:avLst/>
              <a:gdLst/>
              <a:ahLst/>
              <a:cxnLst/>
              <a:rect l="0" t="0" r="0" b="0"/>
              <a:pathLst>
                <a:path w="157164" h="57148">
                  <a:moveTo>
                    <a:pt x="0" y="14285"/>
                  </a:moveTo>
                  <a:lnTo>
                    <a:pt x="3793" y="14285"/>
                  </a:lnTo>
                  <a:lnTo>
                    <a:pt x="7771" y="12168"/>
                  </a:lnTo>
                  <a:lnTo>
                    <a:pt x="9943" y="10492"/>
                  </a:lnTo>
                  <a:lnTo>
                    <a:pt x="39943" y="3643"/>
                  </a:lnTo>
                  <a:lnTo>
                    <a:pt x="70038" y="717"/>
                  </a:lnTo>
                  <a:lnTo>
                    <a:pt x="99736" y="139"/>
                  </a:lnTo>
                  <a:lnTo>
                    <a:pt x="132963" y="10"/>
                  </a:lnTo>
                  <a:lnTo>
                    <a:pt x="144710" y="0"/>
                  </a:lnTo>
                  <a:lnTo>
                    <a:pt x="149776" y="2115"/>
                  </a:lnTo>
                  <a:lnTo>
                    <a:pt x="152238" y="3790"/>
                  </a:lnTo>
                  <a:lnTo>
                    <a:pt x="154974" y="7768"/>
                  </a:lnTo>
                  <a:lnTo>
                    <a:pt x="156514" y="14471"/>
                  </a:lnTo>
                  <a:lnTo>
                    <a:pt x="157152" y="48742"/>
                  </a:lnTo>
                  <a:lnTo>
                    <a:pt x="157163" y="571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SMARTInkShape-454"/>
            <p:cNvSpPr/>
            <p:nvPr/>
          </p:nvSpPr>
          <p:spPr>
            <a:xfrm>
              <a:off x="1221584" y="1880221"/>
              <a:ext cx="85723" cy="83318"/>
            </a:xfrm>
            <a:custGeom>
              <a:avLst/>
              <a:gdLst/>
              <a:ahLst/>
              <a:cxnLst/>
              <a:rect l="0" t="0" r="0" b="0"/>
              <a:pathLst>
                <a:path w="85723" h="83318">
                  <a:moveTo>
                    <a:pt x="7141" y="77167"/>
                  </a:moveTo>
                  <a:lnTo>
                    <a:pt x="7141" y="83317"/>
                  </a:lnTo>
                  <a:lnTo>
                    <a:pt x="990" y="78072"/>
                  </a:lnTo>
                  <a:lnTo>
                    <a:pt x="23" y="43605"/>
                  </a:lnTo>
                  <a:lnTo>
                    <a:pt x="0" y="25177"/>
                  </a:lnTo>
                  <a:lnTo>
                    <a:pt x="2115" y="20194"/>
                  </a:lnTo>
                  <a:lnTo>
                    <a:pt x="16790" y="3358"/>
                  </a:lnTo>
                  <a:lnTo>
                    <a:pt x="21484" y="706"/>
                  </a:lnTo>
                  <a:lnTo>
                    <a:pt x="23847" y="0"/>
                  </a:lnTo>
                  <a:lnTo>
                    <a:pt x="30705" y="1330"/>
                  </a:lnTo>
                  <a:lnTo>
                    <a:pt x="63719" y="14434"/>
                  </a:lnTo>
                  <a:lnTo>
                    <a:pt x="68799" y="19123"/>
                  </a:lnTo>
                  <a:lnTo>
                    <a:pt x="82525" y="38465"/>
                  </a:lnTo>
                  <a:lnTo>
                    <a:pt x="84775" y="46032"/>
                  </a:lnTo>
                  <a:lnTo>
                    <a:pt x="85722" y="771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1" name="SMARTInkShape-455"/>
            <p:cNvSpPr/>
            <p:nvPr/>
          </p:nvSpPr>
          <p:spPr>
            <a:xfrm>
              <a:off x="1321594" y="1871663"/>
              <a:ext cx="92365" cy="221457"/>
            </a:xfrm>
            <a:custGeom>
              <a:avLst/>
              <a:gdLst/>
              <a:ahLst/>
              <a:cxnLst/>
              <a:rect l="0" t="0" r="0" b="0"/>
              <a:pathLst>
                <a:path w="92365" h="221457">
                  <a:moveTo>
                    <a:pt x="64294" y="0"/>
                  </a:moveTo>
                  <a:lnTo>
                    <a:pt x="40444" y="23849"/>
                  </a:lnTo>
                  <a:lnTo>
                    <a:pt x="37819" y="30708"/>
                  </a:lnTo>
                  <a:lnTo>
                    <a:pt x="35858" y="38254"/>
                  </a:lnTo>
                  <a:lnTo>
                    <a:pt x="28132" y="49566"/>
                  </a:lnTo>
                  <a:lnTo>
                    <a:pt x="18962" y="59444"/>
                  </a:lnTo>
                  <a:lnTo>
                    <a:pt x="18198" y="61060"/>
                  </a:lnTo>
                  <a:lnTo>
                    <a:pt x="18482" y="62138"/>
                  </a:lnTo>
                  <a:lnTo>
                    <a:pt x="19465" y="62857"/>
                  </a:lnTo>
                  <a:lnTo>
                    <a:pt x="20120" y="62542"/>
                  </a:lnTo>
                  <a:lnTo>
                    <a:pt x="20848" y="60075"/>
                  </a:lnTo>
                  <a:lnTo>
                    <a:pt x="21836" y="59100"/>
                  </a:lnTo>
                  <a:lnTo>
                    <a:pt x="29125" y="55418"/>
                  </a:lnTo>
                  <a:lnTo>
                    <a:pt x="31323" y="53614"/>
                  </a:lnTo>
                  <a:lnTo>
                    <a:pt x="33765" y="47376"/>
                  </a:lnTo>
                  <a:lnTo>
                    <a:pt x="35644" y="40106"/>
                  </a:lnTo>
                  <a:lnTo>
                    <a:pt x="41201" y="28971"/>
                  </a:lnTo>
                  <a:lnTo>
                    <a:pt x="41755" y="26458"/>
                  </a:lnTo>
                  <a:lnTo>
                    <a:pt x="42918" y="24782"/>
                  </a:lnTo>
                  <a:lnTo>
                    <a:pt x="44487" y="23665"/>
                  </a:lnTo>
                  <a:lnTo>
                    <a:pt x="48916" y="21872"/>
                  </a:lnTo>
                  <a:lnTo>
                    <a:pt x="53475" y="25354"/>
                  </a:lnTo>
                  <a:lnTo>
                    <a:pt x="66770" y="48178"/>
                  </a:lnTo>
                  <a:lnTo>
                    <a:pt x="81128" y="81512"/>
                  </a:lnTo>
                  <a:lnTo>
                    <a:pt x="89037" y="101233"/>
                  </a:lnTo>
                  <a:lnTo>
                    <a:pt x="92364" y="132099"/>
                  </a:lnTo>
                  <a:lnTo>
                    <a:pt x="87066" y="157062"/>
                  </a:lnTo>
                  <a:lnTo>
                    <a:pt x="76063" y="183029"/>
                  </a:lnTo>
                  <a:lnTo>
                    <a:pt x="69260" y="190619"/>
                  </a:lnTo>
                  <a:lnTo>
                    <a:pt x="48165" y="205751"/>
                  </a:lnTo>
                  <a:lnTo>
                    <a:pt x="13630" y="217531"/>
                  </a:lnTo>
                  <a:lnTo>
                    <a:pt x="0" y="2214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2" name="SMARTInkShape-456"/>
            <p:cNvSpPr/>
            <p:nvPr/>
          </p:nvSpPr>
          <p:spPr>
            <a:xfrm>
              <a:off x="867422" y="2214563"/>
              <a:ext cx="4117" cy="92869"/>
            </a:xfrm>
            <a:custGeom>
              <a:avLst/>
              <a:gdLst/>
              <a:ahLst/>
              <a:cxnLst/>
              <a:rect l="0" t="0" r="0" b="0"/>
              <a:pathLst>
                <a:path w="4117" h="92869">
                  <a:moveTo>
                    <a:pt x="4116" y="0"/>
                  </a:moveTo>
                  <a:lnTo>
                    <a:pt x="323" y="3792"/>
                  </a:lnTo>
                  <a:lnTo>
                    <a:pt x="0" y="5703"/>
                  </a:lnTo>
                  <a:lnTo>
                    <a:pt x="578" y="7770"/>
                  </a:lnTo>
                  <a:lnTo>
                    <a:pt x="1757" y="9942"/>
                  </a:lnTo>
                  <a:lnTo>
                    <a:pt x="3805" y="29257"/>
                  </a:lnTo>
                  <a:lnTo>
                    <a:pt x="4088" y="62864"/>
                  </a:lnTo>
                  <a:lnTo>
                    <a:pt x="4116" y="928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3" name="SMARTInkShape-457"/>
            <p:cNvSpPr/>
            <p:nvPr/>
          </p:nvSpPr>
          <p:spPr>
            <a:xfrm>
              <a:off x="807244" y="2128925"/>
              <a:ext cx="21432" cy="7057"/>
            </a:xfrm>
            <a:custGeom>
              <a:avLst/>
              <a:gdLst/>
              <a:ahLst/>
              <a:cxnLst/>
              <a:rect l="0" t="0" r="0" b="0"/>
              <a:pathLst>
                <a:path w="21432" h="7057">
                  <a:moveTo>
                    <a:pt x="21431" y="7056"/>
                  </a:moveTo>
                  <a:lnTo>
                    <a:pt x="15280" y="905"/>
                  </a:lnTo>
                  <a:lnTo>
                    <a:pt x="8224" y="0"/>
                  </a:lnTo>
                  <a:lnTo>
                    <a:pt x="0" y="70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4" name="SMARTInkShape-458"/>
            <p:cNvSpPr/>
            <p:nvPr/>
          </p:nvSpPr>
          <p:spPr>
            <a:xfrm>
              <a:off x="958473" y="2100847"/>
              <a:ext cx="227391" cy="227466"/>
            </a:xfrm>
            <a:custGeom>
              <a:avLst/>
              <a:gdLst/>
              <a:ahLst/>
              <a:cxnLst/>
              <a:rect l="0" t="0" r="0" b="0"/>
              <a:pathLst>
                <a:path w="227391" h="227466">
                  <a:moveTo>
                    <a:pt x="55940" y="92284"/>
                  </a:moveTo>
                  <a:lnTo>
                    <a:pt x="52147" y="92284"/>
                  </a:lnTo>
                  <a:lnTo>
                    <a:pt x="51030" y="93078"/>
                  </a:lnTo>
                  <a:lnTo>
                    <a:pt x="50285" y="94401"/>
                  </a:lnTo>
                  <a:lnTo>
                    <a:pt x="45091" y="112869"/>
                  </a:lnTo>
                  <a:lnTo>
                    <a:pt x="25860" y="143836"/>
                  </a:lnTo>
                  <a:lnTo>
                    <a:pt x="11516" y="166262"/>
                  </a:lnTo>
                  <a:lnTo>
                    <a:pt x="1514" y="201104"/>
                  </a:lnTo>
                  <a:lnTo>
                    <a:pt x="0" y="211028"/>
                  </a:lnTo>
                  <a:lnTo>
                    <a:pt x="1444" y="218613"/>
                  </a:lnTo>
                  <a:lnTo>
                    <a:pt x="2941" y="221747"/>
                  </a:lnTo>
                  <a:lnTo>
                    <a:pt x="4732" y="223837"/>
                  </a:lnTo>
                  <a:lnTo>
                    <a:pt x="8839" y="226158"/>
                  </a:lnTo>
                  <a:lnTo>
                    <a:pt x="15614" y="227465"/>
                  </a:lnTo>
                  <a:lnTo>
                    <a:pt x="22406" y="223537"/>
                  </a:lnTo>
                  <a:lnTo>
                    <a:pt x="53686" y="194416"/>
                  </a:lnTo>
                  <a:lnTo>
                    <a:pt x="64091" y="172728"/>
                  </a:lnTo>
                  <a:lnTo>
                    <a:pt x="72201" y="146194"/>
                  </a:lnTo>
                  <a:lnTo>
                    <a:pt x="79631" y="118223"/>
                  </a:lnTo>
                  <a:lnTo>
                    <a:pt x="83068" y="86035"/>
                  </a:lnTo>
                  <a:lnTo>
                    <a:pt x="78526" y="51010"/>
                  </a:lnTo>
                  <a:lnTo>
                    <a:pt x="67684" y="17704"/>
                  </a:lnTo>
                  <a:lnTo>
                    <a:pt x="56353" y="0"/>
                  </a:lnTo>
                  <a:lnTo>
                    <a:pt x="55228" y="5234"/>
                  </a:lnTo>
                  <a:lnTo>
                    <a:pt x="52184" y="9410"/>
                  </a:lnTo>
                  <a:lnTo>
                    <a:pt x="50301" y="16028"/>
                  </a:lnTo>
                  <a:lnTo>
                    <a:pt x="48884" y="50969"/>
                  </a:lnTo>
                  <a:lnTo>
                    <a:pt x="49607" y="79096"/>
                  </a:lnTo>
                  <a:lnTo>
                    <a:pt x="55298" y="103634"/>
                  </a:lnTo>
                  <a:lnTo>
                    <a:pt x="71740" y="135858"/>
                  </a:lnTo>
                  <a:lnTo>
                    <a:pt x="79495" y="152996"/>
                  </a:lnTo>
                  <a:lnTo>
                    <a:pt x="88634" y="161072"/>
                  </a:lnTo>
                  <a:lnTo>
                    <a:pt x="115072" y="174485"/>
                  </a:lnTo>
                  <a:lnTo>
                    <a:pt x="124819" y="176443"/>
                  </a:lnTo>
                  <a:lnTo>
                    <a:pt x="143023" y="173753"/>
                  </a:lnTo>
                  <a:lnTo>
                    <a:pt x="159706" y="167929"/>
                  </a:lnTo>
                  <a:lnTo>
                    <a:pt x="184394" y="148734"/>
                  </a:lnTo>
                  <a:lnTo>
                    <a:pt x="203551" y="126454"/>
                  </a:lnTo>
                  <a:lnTo>
                    <a:pt x="214064" y="106113"/>
                  </a:lnTo>
                  <a:lnTo>
                    <a:pt x="219432" y="72909"/>
                  </a:lnTo>
                  <a:lnTo>
                    <a:pt x="220198" y="51371"/>
                  </a:lnTo>
                  <a:lnTo>
                    <a:pt x="220241" y="63328"/>
                  </a:lnTo>
                  <a:lnTo>
                    <a:pt x="212970" y="95576"/>
                  </a:lnTo>
                  <a:lnTo>
                    <a:pt x="207038" y="128437"/>
                  </a:lnTo>
                  <a:lnTo>
                    <a:pt x="206965" y="155870"/>
                  </a:lnTo>
                  <a:lnTo>
                    <a:pt x="215929" y="182365"/>
                  </a:lnTo>
                  <a:lnTo>
                    <a:pt x="227390" y="1994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5" name="SMARTInkShape-459"/>
            <p:cNvSpPr/>
            <p:nvPr/>
          </p:nvSpPr>
          <p:spPr>
            <a:xfrm>
              <a:off x="1264475" y="2193226"/>
              <a:ext cx="64264" cy="99919"/>
            </a:xfrm>
            <a:custGeom>
              <a:avLst/>
              <a:gdLst/>
              <a:ahLst/>
              <a:cxnLst/>
              <a:rect l="0" t="0" r="0" b="0"/>
              <a:pathLst>
                <a:path w="64264" h="99919">
                  <a:moveTo>
                    <a:pt x="35688" y="14193"/>
                  </a:moveTo>
                  <a:lnTo>
                    <a:pt x="35688" y="3551"/>
                  </a:lnTo>
                  <a:lnTo>
                    <a:pt x="36481" y="2336"/>
                  </a:lnTo>
                  <a:lnTo>
                    <a:pt x="37804" y="1525"/>
                  </a:lnTo>
                  <a:lnTo>
                    <a:pt x="39480" y="985"/>
                  </a:lnTo>
                  <a:lnTo>
                    <a:pt x="39803" y="625"/>
                  </a:lnTo>
                  <a:lnTo>
                    <a:pt x="39225" y="385"/>
                  </a:lnTo>
                  <a:lnTo>
                    <a:pt x="36386" y="0"/>
                  </a:lnTo>
                  <a:lnTo>
                    <a:pt x="35998" y="2064"/>
                  </a:lnTo>
                  <a:lnTo>
                    <a:pt x="35894" y="3726"/>
                  </a:lnTo>
                  <a:lnTo>
                    <a:pt x="25763" y="26644"/>
                  </a:lnTo>
                  <a:lnTo>
                    <a:pt x="12443" y="45257"/>
                  </a:lnTo>
                  <a:lnTo>
                    <a:pt x="1170" y="79461"/>
                  </a:lnTo>
                  <a:lnTo>
                    <a:pt x="74" y="97390"/>
                  </a:lnTo>
                  <a:lnTo>
                    <a:pt x="39" y="97439"/>
                  </a:lnTo>
                  <a:lnTo>
                    <a:pt x="0" y="95377"/>
                  </a:lnTo>
                  <a:lnTo>
                    <a:pt x="2099" y="91814"/>
                  </a:lnTo>
                  <a:lnTo>
                    <a:pt x="16762" y="66106"/>
                  </a:lnTo>
                  <a:lnTo>
                    <a:pt x="20026" y="52152"/>
                  </a:lnTo>
                  <a:lnTo>
                    <a:pt x="21389" y="21878"/>
                  </a:lnTo>
                  <a:lnTo>
                    <a:pt x="21397" y="25289"/>
                  </a:lnTo>
                  <a:lnTo>
                    <a:pt x="23515" y="29179"/>
                  </a:lnTo>
                  <a:lnTo>
                    <a:pt x="25191" y="31327"/>
                  </a:lnTo>
                  <a:lnTo>
                    <a:pt x="27054" y="37948"/>
                  </a:lnTo>
                  <a:lnTo>
                    <a:pt x="30219" y="50600"/>
                  </a:lnTo>
                  <a:lnTo>
                    <a:pt x="42978" y="76430"/>
                  </a:lnTo>
                  <a:lnTo>
                    <a:pt x="64263" y="999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6" name="SMARTInkShape-460"/>
            <p:cNvSpPr/>
            <p:nvPr/>
          </p:nvSpPr>
          <p:spPr>
            <a:xfrm>
              <a:off x="1335881" y="2178931"/>
              <a:ext cx="92870" cy="114214"/>
            </a:xfrm>
            <a:custGeom>
              <a:avLst/>
              <a:gdLst/>
              <a:ahLst/>
              <a:cxnLst/>
              <a:rect l="0" t="0" r="0" b="0"/>
              <a:pathLst>
                <a:path w="92870" h="114214">
                  <a:moveTo>
                    <a:pt x="92869" y="7057"/>
                  </a:moveTo>
                  <a:lnTo>
                    <a:pt x="89077" y="7057"/>
                  </a:lnTo>
                  <a:lnTo>
                    <a:pt x="87960" y="6263"/>
                  </a:lnTo>
                  <a:lnTo>
                    <a:pt x="87215" y="4940"/>
                  </a:lnTo>
                  <a:lnTo>
                    <a:pt x="86718" y="3264"/>
                  </a:lnTo>
                  <a:lnTo>
                    <a:pt x="85594" y="2147"/>
                  </a:lnTo>
                  <a:lnTo>
                    <a:pt x="82227" y="906"/>
                  </a:lnTo>
                  <a:lnTo>
                    <a:pt x="68958" y="0"/>
                  </a:lnTo>
                  <a:lnTo>
                    <a:pt x="58091" y="3731"/>
                  </a:lnTo>
                  <a:lnTo>
                    <a:pt x="43300" y="14390"/>
                  </a:lnTo>
                  <a:lnTo>
                    <a:pt x="39088" y="19047"/>
                  </a:lnTo>
                  <a:lnTo>
                    <a:pt x="37217" y="23763"/>
                  </a:lnTo>
                  <a:lnTo>
                    <a:pt x="36163" y="34672"/>
                  </a:lnTo>
                  <a:lnTo>
                    <a:pt x="39643" y="47959"/>
                  </a:lnTo>
                  <a:lnTo>
                    <a:pt x="45665" y="55133"/>
                  </a:lnTo>
                  <a:lnTo>
                    <a:pt x="52839" y="61761"/>
                  </a:lnTo>
                  <a:lnTo>
                    <a:pt x="77148" y="91273"/>
                  </a:lnTo>
                  <a:lnTo>
                    <a:pt x="77945" y="94228"/>
                  </a:lnTo>
                  <a:lnTo>
                    <a:pt x="78157" y="96127"/>
                  </a:lnTo>
                  <a:lnTo>
                    <a:pt x="76276" y="100354"/>
                  </a:lnTo>
                  <a:lnTo>
                    <a:pt x="74663" y="102592"/>
                  </a:lnTo>
                  <a:lnTo>
                    <a:pt x="70755" y="105079"/>
                  </a:lnTo>
                  <a:lnTo>
                    <a:pt x="37670" y="113185"/>
                  </a:lnTo>
                  <a:lnTo>
                    <a:pt x="0" y="11421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9" name="SMARTInkShape-Group100"/>
          <p:cNvGrpSpPr/>
          <p:nvPr/>
        </p:nvGrpSpPr>
        <p:grpSpPr>
          <a:xfrm>
            <a:off x="3579019" y="573692"/>
            <a:ext cx="1671478" cy="919353"/>
            <a:chOff x="3579019" y="573692"/>
            <a:chExt cx="1671478" cy="919353"/>
          </a:xfrm>
        </p:grpSpPr>
        <p:sp>
          <p:nvSpPr>
            <p:cNvPr id="478" name="SMARTInkShape-461"/>
            <p:cNvSpPr/>
            <p:nvPr/>
          </p:nvSpPr>
          <p:spPr>
            <a:xfrm>
              <a:off x="3579019" y="728663"/>
              <a:ext cx="1" cy="7144"/>
            </a:xfrm>
            <a:custGeom>
              <a:avLst/>
              <a:gdLst/>
              <a:ahLst/>
              <a:cxnLst/>
              <a:rect l="0" t="0" r="0" b="0"/>
              <a:pathLst>
                <a:path w="1" h="7144">
                  <a:moveTo>
                    <a:pt x="0" y="7143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9" name="SMARTInkShape-462"/>
            <p:cNvSpPr/>
            <p:nvPr/>
          </p:nvSpPr>
          <p:spPr>
            <a:xfrm>
              <a:off x="3593306" y="878681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0"/>
                  </a:moveTo>
                  <a:lnTo>
                    <a:pt x="0" y="71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0" name="SMARTInkShape-463"/>
            <p:cNvSpPr/>
            <p:nvPr/>
          </p:nvSpPr>
          <p:spPr>
            <a:xfrm>
              <a:off x="3843338" y="573692"/>
              <a:ext cx="364332" cy="369284"/>
            </a:xfrm>
            <a:custGeom>
              <a:avLst/>
              <a:gdLst/>
              <a:ahLst/>
              <a:cxnLst/>
              <a:rect l="0" t="0" r="0" b="0"/>
              <a:pathLst>
                <a:path w="364332" h="369284">
                  <a:moveTo>
                    <a:pt x="0" y="112108"/>
                  </a:moveTo>
                  <a:lnTo>
                    <a:pt x="0" y="143192"/>
                  </a:lnTo>
                  <a:lnTo>
                    <a:pt x="0" y="170001"/>
                  </a:lnTo>
                  <a:lnTo>
                    <a:pt x="0" y="200170"/>
                  </a:lnTo>
                  <a:lnTo>
                    <a:pt x="0" y="232128"/>
                  </a:lnTo>
                  <a:lnTo>
                    <a:pt x="0" y="261705"/>
                  </a:lnTo>
                  <a:lnTo>
                    <a:pt x="3792" y="296351"/>
                  </a:lnTo>
                  <a:lnTo>
                    <a:pt x="7056" y="331572"/>
                  </a:lnTo>
                  <a:lnTo>
                    <a:pt x="7117" y="332974"/>
                  </a:lnTo>
                  <a:lnTo>
                    <a:pt x="7142" y="299228"/>
                  </a:lnTo>
                  <a:lnTo>
                    <a:pt x="7143" y="269239"/>
                  </a:lnTo>
                  <a:lnTo>
                    <a:pt x="7143" y="244650"/>
                  </a:lnTo>
                  <a:lnTo>
                    <a:pt x="7143" y="217053"/>
                  </a:lnTo>
                  <a:lnTo>
                    <a:pt x="7143" y="186267"/>
                  </a:lnTo>
                  <a:lnTo>
                    <a:pt x="7143" y="158297"/>
                  </a:lnTo>
                  <a:lnTo>
                    <a:pt x="7937" y="131843"/>
                  </a:lnTo>
                  <a:lnTo>
                    <a:pt x="10935" y="104210"/>
                  </a:lnTo>
                  <a:lnTo>
                    <a:pt x="17086" y="69463"/>
                  </a:lnTo>
                  <a:lnTo>
                    <a:pt x="31520" y="39059"/>
                  </a:lnTo>
                  <a:lnTo>
                    <a:pt x="52028" y="12542"/>
                  </a:lnTo>
                  <a:lnTo>
                    <a:pt x="61753" y="4885"/>
                  </a:lnTo>
                  <a:lnTo>
                    <a:pt x="73483" y="954"/>
                  </a:lnTo>
                  <a:lnTo>
                    <a:pt x="85840" y="0"/>
                  </a:lnTo>
                  <a:lnTo>
                    <a:pt x="96624" y="2222"/>
                  </a:lnTo>
                  <a:lnTo>
                    <a:pt x="106708" y="10088"/>
                  </a:lnTo>
                  <a:lnTo>
                    <a:pt x="130909" y="42141"/>
                  </a:lnTo>
                  <a:lnTo>
                    <a:pt x="150007" y="77150"/>
                  </a:lnTo>
                  <a:lnTo>
                    <a:pt x="162186" y="107306"/>
                  </a:lnTo>
                  <a:lnTo>
                    <a:pt x="172938" y="141377"/>
                  </a:lnTo>
                  <a:lnTo>
                    <a:pt x="184062" y="174491"/>
                  </a:lnTo>
                  <a:lnTo>
                    <a:pt x="190268" y="204411"/>
                  </a:lnTo>
                  <a:lnTo>
                    <a:pt x="196157" y="239173"/>
                  </a:lnTo>
                  <a:lnTo>
                    <a:pt x="200592" y="266243"/>
                  </a:lnTo>
                  <a:lnTo>
                    <a:pt x="206145" y="274918"/>
                  </a:lnTo>
                  <a:lnTo>
                    <a:pt x="203073" y="272179"/>
                  </a:lnTo>
                  <a:lnTo>
                    <a:pt x="201379" y="266330"/>
                  </a:lnTo>
                  <a:lnTo>
                    <a:pt x="200203" y="238574"/>
                  </a:lnTo>
                  <a:lnTo>
                    <a:pt x="199283" y="212374"/>
                  </a:lnTo>
                  <a:lnTo>
                    <a:pt x="195131" y="180622"/>
                  </a:lnTo>
                  <a:lnTo>
                    <a:pt x="193547" y="150753"/>
                  </a:lnTo>
                  <a:lnTo>
                    <a:pt x="193078" y="122588"/>
                  </a:lnTo>
                  <a:lnTo>
                    <a:pt x="192968" y="106447"/>
                  </a:lnTo>
                  <a:lnTo>
                    <a:pt x="197153" y="93452"/>
                  </a:lnTo>
                  <a:lnTo>
                    <a:pt x="208982" y="75967"/>
                  </a:lnTo>
                  <a:lnTo>
                    <a:pt x="220317" y="67445"/>
                  </a:lnTo>
                  <a:lnTo>
                    <a:pt x="233730" y="63685"/>
                  </a:lnTo>
                  <a:lnTo>
                    <a:pt x="251551" y="66363"/>
                  </a:lnTo>
                  <a:lnTo>
                    <a:pt x="273996" y="75173"/>
                  </a:lnTo>
                  <a:lnTo>
                    <a:pt x="292851" y="87759"/>
                  </a:lnTo>
                  <a:lnTo>
                    <a:pt x="308050" y="106216"/>
                  </a:lnTo>
                  <a:lnTo>
                    <a:pt x="322816" y="135903"/>
                  </a:lnTo>
                  <a:lnTo>
                    <a:pt x="334038" y="162815"/>
                  </a:lnTo>
                  <a:lnTo>
                    <a:pt x="344942" y="196560"/>
                  </a:lnTo>
                  <a:lnTo>
                    <a:pt x="353945" y="231860"/>
                  </a:lnTo>
                  <a:lnTo>
                    <a:pt x="358663" y="267290"/>
                  </a:lnTo>
                  <a:lnTo>
                    <a:pt x="363211" y="297454"/>
                  </a:lnTo>
                  <a:lnTo>
                    <a:pt x="364183" y="327858"/>
                  </a:lnTo>
                  <a:lnTo>
                    <a:pt x="364322" y="362775"/>
                  </a:lnTo>
                  <a:lnTo>
                    <a:pt x="364331" y="36928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1" name="SMARTInkShape-464"/>
            <p:cNvSpPr/>
            <p:nvPr/>
          </p:nvSpPr>
          <p:spPr>
            <a:xfrm>
              <a:off x="4279264" y="742950"/>
              <a:ext cx="135575" cy="177049"/>
            </a:xfrm>
            <a:custGeom>
              <a:avLst/>
              <a:gdLst/>
              <a:ahLst/>
              <a:cxnLst/>
              <a:rect l="0" t="0" r="0" b="0"/>
              <a:pathLst>
                <a:path w="135575" h="177049">
                  <a:moveTo>
                    <a:pt x="64136" y="0"/>
                  </a:moveTo>
                  <a:lnTo>
                    <a:pt x="64136" y="3792"/>
                  </a:lnTo>
                  <a:lnTo>
                    <a:pt x="63342" y="4909"/>
                  </a:lnTo>
                  <a:lnTo>
                    <a:pt x="62019" y="5654"/>
                  </a:lnTo>
                  <a:lnTo>
                    <a:pt x="60344" y="6151"/>
                  </a:lnTo>
                  <a:lnTo>
                    <a:pt x="59227" y="8069"/>
                  </a:lnTo>
                  <a:lnTo>
                    <a:pt x="56860" y="17560"/>
                  </a:lnTo>
                  <a:lnTo>
                    <a:pt x="42557" y="51173"/>
                  </a:lnTo>
                  <a:lnTo>
                    <a:pt x="25076" y="85879"/>
                  </a:lnTo>
                  <a:lnTo>
                    <a:pt x="5890" y="121464"/>
                  </a:lnTo>
                  <a:lnTo>
                    <a:pt x="1037" y="144319"/>
                  </a:lnTo>
                  <a:lnTo>
                    <a:pt x="0" y="165153"/>
                  </a:lnTo>
                  <a:lnTo>
                    <a:pt x="1534" y="168046"/>
                  </a:lnTo>
                  <a:lnTo>
                    <a:pt x="7474" y="173377"/>
                  </a:lnTo>
                  <a:lnTo>
                    <a:pt x="13288" y="176275"/>
                  </a:lnTo>
                  <a:lnTo>
                    <a:pt x="15950" y="177048"/>
                  </a:lnTo>
                  <a:lnTo>
                    <a:pt x="31073" y="174343"/>
                  </a:lnTo>
                  <a:lnTo>
                    <a:pt x="46843" y="168515"/>
                  </a:lnTo>
                  <a:lnTo>
                    <a:pt x="61570" y="157969"/>
                  </a:lnTo>
                  <a:lnTo>
                    <a:pt x="79975" y="134479"/>
                  </a:lnTo>
                  <a:lnTo>
                    <a:pt x="88585" y="113929"/>
                  </a:lnTo>
                  <a:lnTo>
                    <a:pt x="92168" y="82325"/>
                  </a:lnTo>
                  <a:lnTo>
                    <a:pt x="91810" y="62975"/>
                  </a:lnTo>
                  <a:lnTo>
                    <a:pt x="85857" y="44408"/>
                  </a:lnTo>
                  <a:lnTo>
                    <a:pt x="85761" y="44687"/>
                  </a:lnTo>
                  <a:lnTo>
                    <a:pt x="85570" y="59874"/>
                  </a:lnTo>
                  <a:lnTo>
                    <a:pt x="95510" y="83792"/>
                  </a:lnTo>
                  <a:lnTo>
                    <a:pt x="102360" y="93972"/>
                  </a:lnTo>
                  <a:lnTo>
                    <a:pt x="125394" y="111050"/>
                  </a:lnTo>
                  <a:lnTo>
                    <a:pt x="135574" y="114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2" name="SMARTInkShape-465"/>
            <p:cNvSpPr/>
            <p:nvPr/>
          </p:nvSpPr>
          <p:spPr>
            <a:xfrm>
              <a:off x="4452483" y="578782"/>
              <a:ext cx="676731" cy="528042"/>
            </a:xfrm>
            <a:custGeom>
              <a:avLst/>
              <a:gdLst/>
              <a:ahLst/>
              <a:cxnLst/>
              <a:rect l="0" t="0" r="0" b="0"/>
              <a:pathLst>
                <a:path w="676731" h="528042">
                  <a:moveTo>
                    <a:pt x="98086" y="157024"/>
                  </a:moveTo>
                  <a:lnTo>
                    <a:pt x="91935" y="157024"/>
                  </a:lnTo>
                  <a:lnTo>
                    <a:pt x="57157" y="190817"/>
                  </a:lnTo>
                  <a:lnTo>
                    <a:pt x="21604" y="217544"/>
                  </a:lnTo>
                  <a:lnTo>
                    <a:pt x="18522" y="218802"/>
                  </a:lnTo>
                  <a:lnTo>
                    <a:pt x="16469" y="220434"/>
                  </a:lnTo>
                  <a:lnTo>
                    <a:pt x="13578" y="224937"/>
                  </a:lnTo>
                  <a:lnTo>
                    <a:pt x="13172" y="224524"/>
                  </a:lnTo>
                  <a:lnTo>
                    <a:pt x="12902" y="223455"/>
                  </a:lnTo>
                  <a:lnTo>
                    <a:pt x="13515" y="222743"/>
                  </a:lnTo>
                  <a:lnTo>
                    <a:pt x="16313" y="221951"/>
                  </a:lnTo>
                  <a:lnTo>
                    <a:pt x="25371" y="220649"/>
                  </a:lnTo>
                  <a:lnTo>
                    <a:pt x="55427" y="208969"/>
                  </a:lnTo>
                  <a:lnTo>
                    <a:pt x="64839" y="208686"/>
                  </a:lnTo>
                  <a:lnTo>
                    <a:pt x="74314" y="211206"/>
                  </a:lnTo>
                  <a:lnTo>
                    <a:pt x="93331" y="224994"/>
                  </a:lnTo>
                  <a:lnTo>
                    <a:pt x="117137" y="251475"/>
                  </a:lnTo>
                  <a:lnTo>
                    <a:pt x="136186" y="284484"/>
                  </a:lnTo>
                  <a:lnTo>
                    <a:pt x="148886" y="312177"/>
                  </a:lnTo>
                  <a:lnTo>
                    <a:pt x="154148" y="340491"/>
                  </a:lnTo>
                  <a:lnTo>
                    <a:pt x="160382" y="369782"/>
                  </a:lnTo>
                  <a:lnTo>
                    <a:pt x="166462" y="402450"/>
                  </a:lnTo>
                  <a:lnTo>
                    <a:pt x="168616" y="431796"/>
                  </a:lnTo>
                  <a:lnTo>
                    <a:pt x="169344" y="463448"/>
                  </a:lnTo>
                  <a:lnTo>
                    <a:pt x="167354" y="483296"/>
                  </a:lnTo>
                  <a:lnTo>
                    <a:pt x="159570" y="504224"/>
                  </a:lnTo>
                  <a:lnTo>
                    <a:pt x="152929" y="511890"/>
                  </a:lnTo>
                  <a:lnTo>
                    <a:pt x="135730" y="523278"/>
                  </a:lnTo>
                  <a:lnTo>
                    <a:pt x="125555" y="526952"/>
                  </a:lnTo>
                  <a:lnTo>
                    <a:pt x="109929" y="528041"/>
                  </a:lnTo>
                  <a:lnTo>
                    <a:pt x="96999" y="524062"/>
                  </a:lnTo>
                  <a:lnTo>
                    <a:pt x="63017" y="504102"/>
                  </a:lnTo>
                  <a:lnTo>
                    <a:pt x="32780" y="477005"/>
                  </a:lnTo>
                  <a:lnTo>
                    <a:pt x="15853" y="456621"/>
                  </a:lnTo>
                  <a:lnTo>
                    <a:pt x="4576" y="431707"/>
                  </a:lnTo>
                  <a:lnTo>
                    <a:pt x="0" y="408010"/>
                  </a:lnTo>
                  <a:lnTo>
                    <a:pt x="6229" y="382115"/>
                  </a:lnTo>
                  <a:lnTo>
                    <a:pt x="18129" y="361918"/>
                  </a:lnTo>
                  <a:lnTo>
                    <a:pt x="39293" y="342088"/>
                  </a:lnTo>
                  <a:lnTo>
                    <a:pt x="74889" y="324666"/>
                  </a:lnTo>
                  <a:lnTo>
                    <a:pt x="103031" y="312970"/>
                  </a:lnTo>
                  <a:lnTo>
                    <a:pt x="130683" y="308799"/>
                  </a:lnTo>
                  <a:lnTo>
                    <a:pt x="153517" y="308357"/>
                  </a:lnTo>
                  <a:lnTo>
                    <a:pt x="180890" y="317055"/>
                  </a:lnTo>
                  <a:lnTo>
                    <a:pt x="195557" y="323856"/>
                  </a:lnTo>
                  <a:lnTo>
                    <a:pt x="198785" y="326983"/>
                  </a:lnTo>
                  <a:lnTo>
                    <a:pt x="209585" y="347664"/>
                  </a:lnTo>
                  <a:lnTo>
                    <a:pt x="211141" y="355789"/>
                  </a:lnTo>
                  <a:lnTo>
                    <a:pt x="209716" y="362574"/>
                  </a:lnTo>
                  <a:lnTo>
                    <a:pt x="207230" y="368236"/>
                  </a:lnTo>
                  <a:lnTo>
                    <a:pt x="206126" y="373398"/>
                  </a:lnTo>
                  <a:lnTo>
                    <a:pt x="205037" y="375092"/>
                  </a:lnTo>
                  <a:lnTo>
                    <a:pt x="203518" y="376222"/>
                  </a:lnTo>
                  <a:lnTo>
                    <a:pt x="198416" y="378348"/>
                  </a:lnTo>
                  <a:lnTo>
                    <a:pt x="203070" y="367048"/>
                  </a:lnTo>
                  <a:lnTo>
                    <a:pt x="205051" y="338626"/>
                  </a:lnTo>
                  <a:lnTo>
                    <a:pt x="207321" y="307872"/>
                  </a:lnTo>
                  <a:lnTo>
                    <a:pt x="217422" y="277137"/>
                  </a:lnTo>
                  <a:lnTo>
                    <a:pt x="222032" y="267028"/>
                  </a:lnTo>
                  <a:lnTo>
                    <a:pt x="228844" y="259361"/>
                  </a:lnTo>
                  <a:lnTo>
                    <a:pt x="259155" y="238871"/>
                  </a:lnTo>
                  <a:lnTo>
                    <a:pt x="264393" y="237057"/>
                  </a:lnTo>
                  <a:lnTo>
                    <a:pt x="266901" y="237367"/>
                  </a:lnTo>
                  <a:lnTo>
                    <a:pt x="271804" y="239828"/>
                  </a:lnTo>
                  <a:lnTo>
                    <a:pt x="279027" y="245676"/>
                  </a:lnTo>
                  <a:lnTo>
                    <a:pt x="281692" y="250135"/>
                  </a:lnTo>
                  <a:lnTo>
                    <a:pt x="287194" y="263258"/>
                  </a:lnTo>
                  <a:lnTo>
                    <a:pt x="295131" y="276228"/>
                  </a:lnTo>
                  <a:lnTo>
                    <a:pt x="299639" y="291137"/>
                  </a:lnTo>
                  <a:lnTo>
                    <a:pt x="301511" y="294058"/>
                  </a:lnTo>
                  <a:lnTo>
                    <a:pt x="311730" y="301961"/>
                  </a:lnTo>
                  <a:lnTo>
                    <a:pt x="321020" y="305537"/>
                  </a:lnTo>
                  <a:lnTo>
                    <a:pt x="339924" y="306911"/>
                  </a:lnTo>
                  <a:lnTo>
                    <a:pt x="353274" y="303211"/>
                  </a:lnTo>
                  <a:lnTo>
                    <a:pt x="363492" y="297088"/>
                  </a:lnTo>
                  <a:lnTo>
                    <a:pt x="378965" y="282205"/>
                  </a:lnTo>
                  <a:lnTo>
                    <a:pt x="397978" y="249833"/>
                  </a:lnTo>
                  <a:lnTo>
                    <a:pt x="403107" y="237704"/>
                  </a:lnTo>
                  <a:lnTo>
                    <a:pt x="404840" y="222703"/>
                  </a:lnTo>
                  <a:lnTo>
                    <a:pt x="404189" y="219860"/>
                  </a:lnTo>
                  <a:lnTo>
                    <a:pt x="402961" y="217965"/>
                  </a:lnTo>
                  <a:lnTo>
                    <a:pt x="399079" y="214923"/>
                  </a:lnTo>
                  <a:lnTo>
                    <a:pt x="396431" y="216624"/>
                  </a:lnTo>
                  <a:lnTo>
                    <a:pt x="394614" y="218188"/>
                  </a:lnTo>
                  <a:lnTo>
                    <a:pt x="388361" y="219927"/>
                  </a:lnTo>
                  <a:lnTo>
                    <a:pt x="384472" y="220391"/>
                  </a:lnTo>
                  <a:lnTo>
                    <a:pt x="381085" y="222287"/>
                  </a:lnTo>
                  <a:lnTo>
                    <a:pt x="375205" y="228628"/>
                  </a:lnTo>
                  <a:lnTo>
                    <a:pt x="372062" y="234621"/>
                  </a:lnTo>
                  <a:lnTo>
                    <a:pt x="363165" y="266802"/>
                  </a:lnTo>
                  <a:lnTo>
                    <a:pt x="362742" y="276194"/>
                  </a:lnTo>
                  <a:lnTo>
                    <a:pt x="364671" y="283543"/>
                  </a:lnTo>
                  <a:lnTo>
                    <a:pt x="366297" y="286614"/>
                  </a:lnTo>
                  <a:lnTo>
                    <a:pt x="376170" y="294728"/>
                  </a:lnTo>
                  <a:lnTo>
                    <a:pt x="392941" y="302159"/>
                  </a:lnTo>
                  <a:lnTo>
                    <a:pt x="412992" y="305596"/>
                  </a:lnTo>
                  <a:lnTo>
                    <a:pt x="441101" y="301054"/>
                  </a:lnTo>
                  <a:lnTo>
                    <a:pt x="462451" y="293186"/>
                  </a:lnTo>
                  <a:lnTo>
                    <a:pt x="494348" y="267089"/>
                  </a:lnTo>
                  <a:lnTo>
                    <a:pt x="514527" y="236209"/>
                  </a:lnTo>
                  <a:lnTo>
                    <a:pt x="529009" y="208885"/>
                  </a:lnTo>
                  <a:lnTo>
                    <a:pt x="542562" y="179887"/>
                  </a:lnTo>
                  <a:lnTo>
                    <a:pt x="552750" y="146512"/>
                  </a:lnTo>
                  <a:lnTo>
                    <a:pt x="564677" y="112282"/>
                  </a:lnTo>
                  <a:lnTo>
                    <a:pt x="573590" y="82472"/>
                  </a:lnTo>
                  <a:lnTo>
                    <a:pt x="583713" y="50664"/>
                  </a:lnTo>
                  <a:lnTo>
                    <a:pt x="595748" y="20751"/>
                  </a:lnTo>
                  <a:lnTo>
                    <a:pt x="611024" y="1438"/>
                  </a:lnTo>
                  <a:lnTo>
                    <a:pt x="613925" y="562"/>
                  </a:lnTo>
                  <a:lnTo>
                    <a:pt x="618463" y="0"/>
                  </a:lnTo>
                  <a:lnTo>
                    <a:pt x="616966" y="2040"/>
                  </a:lnTo>
                  <a:lnTo>
                    <a:pt x="615456" y="3695"/>
                  </a:lnTo>
                  <a:lnTo>
                    <a:pt x="613778" y="9768"/>
                  </a:lnTo>
                  <a:lnTo>
                    <a:pt x="610716" y="22111"/>
                  </a:lnTo>
                  <a:lnTo>
                    <a:pt x="595880" y="57711"/>
                  </a:lnTo>
                  <a:lnTo>
                    <a:pt x="589203" y="71610"/>
                  </a:lnTo>
                  <a:lnTo>
                    <a:pt x="580772" y="107059"/>
                  </a:lnTo>
                  <a:lnTo>
                    <a:pt x="572609" y="140511"/>
                  </a:lnTo>
                  <a:lnTo>
                    <a:pt x="570172" y="170872"/>
                  </a:lnTo>
                  <a:lnTo>
                    <a:pt x="571868" y="192613"/>
                  </a:lnTo>
                  <a:lnTo>
                    <a:pt x="582576" y="227651"/>
                  </a:lnTo>
                  <a:lnTo>
                    <a:pt x="607979" y="263253"/>
                  </a:lnTo>
                  <a:lnTo>
                    <a:pt x="641029" y="290933"/>
                  </a:lnTo>
                  <a:lnTo>
                    <a:pt x="659916" y="303628"/>
                  </a:lnTo>
                  <a:lnTo>
                    <a:pt x="676730" y="3070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3" name="SMARTInkShape-466"/>
            <p:cNvSpPr/>
            <p:nvPr/>
          </p:nvSpPr>
          <p:spPr>
            <a:xfrm>
              <a:off x="4872038" y="714375"/>
              <a:ext cx="328613" cy="14289"/>
            </a:xfrm>
            <a:custGeom>
              <a:avLst/>
              <a:gdLst/>
              <a:ahLst/>
              <a:cxnLst/>
              <a:rect l="0" t="0" r="0" b="0"/>
              <a:pathLst>
                <a:path w="328613" h="14289">
                  <a:moveTo>
                    <a:pt x="0" y="14288"/>
                  </a:moveTo>
                  <a:lnTo>
                    <a:pt x="0" y="10495"/>
                  </a:lnTo>
                  <a:lnTo>
                    <a:pt x="793" y="9378"/>
                  </a:lnTo>
                  <a:lnTo>
                    <a:pt x="2116" y="8633"/>
                  </a:lnTo>
                  <a:lnTo>
                    <a:pt x="3792" y="8137"/>
                  </a:lnTo>
                  <a:lnTo>
                    <a:pt x="9942" y="3646"/>
                  </a:lnTo>
                  <a:lnTo>
                    <a:pt x="35754" y="1080"/>
                  </a:lnTo>
                  <a:lnTo>
                    <a:pt x="65979" y="4112"/>
                  </a:lnTo>
                  <a:lnTo>
                    <a:pt x="98836" y="6246"/>
                  </a:lnTo>
                  <a:lnTo>
                    <a:pt x="133706" y="6878"/>
                  </a:lnTo>
                  <a:lnTo>
                    <a:pt x="169174" y="7065"/>
                  </a:lnTo>
                  <a:lnTo>
                    <a:pt x="204818" y="3328"/>
                  </a:lnTo>
                  <a:lnTo>
                    <a:pt x="240515" y="986"/>
                  </a:lnTo>
                  <a:lnTo>
                    <a:pt x="268642" y="292"/>
                  </a:lnTo>
                  <a:lnTo>
                    <a:pt x="299480" y="58"/>
                  </a:lnTo>
                  <a:lnTo>
                    <a:pt x="32861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4" name="SMARTInkShape-467"/>
            <p:cNvSpPr/>
            <p:nvPr/>
          </p:nvSpPr>
          <p:spPr>
            <a:xfrm>
              <a:off x="4050506" y="1128713"/>
              <a:ext cx="157164" cy="192882"/>
            </a:xfrm>
            <a:custGeom>
              <a:avLst/>
              <a:gdLst/>
              <a:ahLst/>
              <a:cxnLst/>
              <a:rect l="0" t="0" r="0" b="0"/>
              <a:pathLst>
                <a:path w="157164" h="192882">
                  <a:moveTo>
                    <a:pt x="157163" y="0"/>
                  </a:moveTo>
                  <a:lnTo>
                    <a:pt x="136909" y="793"/>
                  </a:lnTo>
                  <a:lnTo>
                    <a:pt x="119676" y="6496"/>
                  </a:lnTo>
                  <a:lnTo>
                    <a:pt x="85492" y="26735"/>
                  </a:lnTo>
                  <a:lnTo>
                    <a:pt x="63601" y="45350"/>
                  </a:lnTo>
                  <a:lnTo>
                    <a:pt x="56577" y="54816"/>
                  </a:lnTo>
                  <a:lnTo>
                    <a:pt x="52927" y="64314"/>
                  </a:lnTo>
                  <a:lnTo>
                    <a:pt x="51954" y="69070"/>
                  </a:lnTo>
                  <a:lnTo>
                    <a:pt x="52988" y="76470"/>
                  </a:lnTo>
                  <a:lnTo>
                    <a:pt x="58034" y="85099"/>
                  </a:lnTo>
                  <a:lnTo>
                    <a:pt x="63893" y="91003"/>
                  </a:lnTo>
                  <a:lnTo>
                    <a:pt x="95695" y="111232"/>
                  </a:lnTo>
                  <a:lnTo>
                    <a:pt x="129483" y="126145"/>
                  </a:lnTo>
                  <a:lnTo>
                    <a:pt x="144747" y="138104"/>
                  </a:lnTo>
                  <a:lnTo>
                    <a:pt x="147676" y="142871"/>
                  </a:lnTo>
                  <a:lnTo>
                    <a:pt x="148457" y="145253"/>
                  </a:lnTo>
                  <a:lnTo>
                    <a:pt x="148184" y="147635"/>
                  </a:lnTo>
                  <a:lnTo>
                    <a:pt x="145764" y="152399"/>
                  </a:lnTo>
                  <a:lnTo>
                    <a:pt x="129394" y="170479"/>
                  </a:lnTo>
                  <a:lnTo>
                    <a:pt x="108630" y="179982"/>
                  </a:lnTo>
                  <a:lnTo>
                    <a:pt x="78873" y="184600"/>
                  </a:lnTo>
                  <a:lnTo>
                    <a:pt x="47947" y="187629"/>
                  </a:lnTo>
                  <a:lnTo>
                    <a:pt x="14310" y="192189"/>
                  </a:lnTo>
                  <a:lnTo>
                    <a:pt x="0" y="1928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5" name="SMARTInkShape-468"/>
            <p:cNvSpPr/>
            <p:nvPr/>
          </p:nvSpPr>
          <p:spPr>
            <a:xfrm>
              <a:off x="4143375" y="1193006"/>
              <a:ext cx="214121" cy="134711"/>
            </a:xfrm>
            <a:custGeom>
              <a:avLst/>
              <a:gdLst/>
              <a:ahLst/>
              <a:cxnLst/>
              <a:rect l="0" t="0" r="0" b="0"/>
              <a:pathLst>
                <a:path w="214121" h="134711">
                  <a:moveTo>
                    <a:pt x="0" y="64294"/>
                  </a:moveTo>
                  <a:lnTo>
                    <a:pt x="0" y="74237"/>
                  </a:lnTo>
                  <a:lnTo>
                    <a:pt x="8819" y="107359"/>
                  </a:lnTo>
                  <a:lnTo>
                    <a:pt x="10642" y="112054"/>
                  </a:lnTo>
                  <a:lnTo>
                    <a:pt x="16901" y="119387"/>
                  </a:lnTo>
                  <a:lnTo>
                    <a:pt x="33534" y="132286"/>
                  </a:lnTo>
                  <a:lnTo>
                    <a:pt x="46801" y="134710"/>
                  </a:lnTo>
                  <a:lnTo>
                    <a:pt x="65461" y="134635"/>
                  </a:lnTo>
                  <a:lnTo>
                    <a:pt x="86071" y="129145"/>
                  </a:lnTo>
                  <a:lnTo>
                    <a:pt x="116485" y="113470"/>
                  </a:lnTo>
                  <a:lnTo>
                    <a:pt x="143523" y="97650"/>
                  </a:lnTo>
                  <a:lnTo>
                    <a:pt x="167408" y="77881"/>
                  </a:lnTo>
                  <a:lnTo>
                    <a:pt x="198846" y="43564"/>
                  </a:lnTo>
                  <a:lnTo>
                    <a:pt x="209377" y="27108"/>
                  </a:lnTo>
                  <a:lnTo>
                    <a:pt x="214120" y="1865"/>
                  </a:lnTo>
                  <a:lnTo>
                    <a:pt x="213390" y="1243"/>
                  </a:lnTo>
                  <a:lnTo>
                    <a:pt x="20716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6" name="SMARTInkShape-469"/>
            <p:cNvSpPr/>
            <p:nvPr/>
          </p:nvSpPr>
          <p:spPr>
            <a:xfrm>
              <a:off x="4329113" y="1208854"/>
              <a:ext cx="235744" cy="141316"/>
            </a:xfrm>
            <a:custGeom>
              <a:avLst/>
              <a:gdLst/>
              <a:ahLst/>
              <a:cxnLst/>
              <a:rect l="0" t="0" r="0" b="0"/>
              <a:pathLst>
                <a:path w="235744" h="141316">
                  <a:moveTo>
                    <a:pt x="0" y="91309"/>
                  </a:moveTo>
                  <a:lnTo>
                    <a:pt x="0" y="95101"/>
                  </a:lnTo>
                  <a:lnTo>
                    <a:pt x="2116" y="99079"/>
                  </a:lnTo>
                  <a:lnTo>
                    <a:pt x="6150" y="104309"/>
                  </a:lnTo>
                  <a:lnTo>
                    <a:pt x="6481" y="103944"/>
                  </a:lnTo>
                  <a:lnTo>
                    <a:pt x="6849" y="101422"/>
                  </a:lnTo>
                  <a:lnTo>
                    <a:pt x="7741" y="100432"/>
                  </a:lnTo>
                  <a:lnTo>
                    <a:pt x="10848" y="99332"/>
                  </a:lnTo>
                  <a:lnTo>
                    <a:pt x="11995" y="98245"/>
                  </a:lnTo>
                  <a:lnTo>
                    <a:pt x="18995" y="80616"/>
                  </a:lnTo>
                  <a:lnTo>
                    <a:pt x="29059" y="46261"/>
                  </a:lnTo>
                  <a:lnTo>
                    <a:pt x="40544" y="18936"/>
                  </a:lnTo>
                  <a:lnTo>
                    <a:pt x="45272" y="12047"/>
                  </a:lnTo>
                  <a:lnTo>
                    <a:pt x="61892" y="0"/>
                  </a:lnTo>
                  <a:lnTo>
                    <a:pt x="67459" y="1250"/>
                  </a:lnTo>
                  <a:lnTo>
                    <a:pt x="77402" y="6416"/>
                  </a:lnTo>
                  <a:lnTo>
                    <a:pt x="91665" y="19065"/>
                  </a:lnTo>
                  <a:lnTo>
                    <a:pt x="109222" y="52354"/>
                  </a:lnTo>
                  <a:lnTo>
                    <a:pt x="119285" y="82563"/>
                  </a:lnTo>
                  <a:lnTo>
                    <a:pt x="122921" y="97978"/>
                  </a:lnTo>
                  <a:lnTo>
                    <a:pt x="126908" y="112599"/>
                  </a:lnTo>
                  <a:lnTo>
                    <a:pt x="128489" y="126183"/>
                  </a:lnTo>
                  <a:lnTo>
                    <a:pt x="130660" y="126652"/>
                  </a:lnTo>
                  <a:lnTo>
                    <a:pt x="132350" y="126777"/>
                  </a:lnTo>
                  <a:lnTo>
                    <a:pt x="133477" y="126067"/>
                  </a:lnTo>
                  <a:lnTo>
                    <a:pt x="134229" y="124799"/>
                  </a:lnTo>
                  <a:lnTo>
                    <a:pt x="135286" y="119223"/>
                  </a:lnTo>
                  <a:lnTo>
                    <a:pt x="135434" y="117062"/>
                  </a:lnTo>
                  <a:lnTo>
                    <a:pt x="159011" y="81845"/>
                  </a:lnTo>
                  <a:lnTo>
                    <a:pt x="175515" y="48934"/>
                  </a:lnTo>
                  <a:lnTo>
                    <a:pt x="183943" y="33421"/>
                  </a:lnTo>
                  <a:lnTo>
                    <a:pt x="191819" y="26423"/>
                  </a:lnTo>
                  <a:lnTo>
                    <a:pt x="198494" y="22783"/>
                  </a:lnTo>
                  <a:lnTo>
                    <a:pt x="201386" y="21812"/>
                  </a:lnTo>
                  <a:lnTo>
                    <a:pt x="204107" y="21959"/>
                  </a:lnTo>
                  <a:lnTo>
                    <a:pt x="209247" y="24238"/>
                  </a:lnTo>
                  <a:lnTo>
                    <a:pt x="210935" y="25958"/>
                  </a:lnTo>
                  <a:lnTo>
                    <a:pt x="224123" y="57471"/>
                  </a:lnTo>
                  <a:lnTo>
                    <a:pt x="233664" y="91556"/>
                  </a:lnTo>
                  <a:lnTo>
                    <a:pt x="235561" y="126422"/>
                  </a:lnTo>
                  <a:lnTo>
                    <a:pt x="235743" y="1413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7" name="SMARTInkShape-470"/>
            <p:cNvSpPr/>
            <p:nvPr/>
          </p:nvSpPr>
          <p:spPr>
            <a:xfrm>
              <a:off x="4600575" y="1214921"/>
              <a:ext cx="207170" cy="142393"/>
            </a:xfrm>
            <a:custGeom>
              <a:avLst/>
              <a:gdLst/>
              <a:ahLst/>
              <a:cxnLst/>
              <a:rect l="0" t="0" r="0" b="0"/>
              <a:pathLst>
                <a:path w="207170" h="142393">
                  <a:moveTo>
                    <a:pt x="0" y="142392"/>
                  </a:moveTo>
                  <a:lnTo>
                    <a:pt x="0" y="125392"/>
                  </a:lnTo>
                  <a:lnTo>
                    <a:pt x="6702" y="90070"/>
                  </a:lnTo>
                  <a:lnTo>
                    <a:pt x="11995" y="57155"/>
                  </a:lnTo>
                  <a:lnTo>
                    <a:pt x="18996" y="21847"/>
                  </a:lnTo>
                  <a:lnTo>
                    <a:pt x="21503" y="10719"/>
                  </a:lnTo>
                  <a:lnTo>
                    <a:pt x="27487" y="1149"/>
                  </a:lnTo>
                  <a:lnTo>
                    <a:pt x="30208" y="242"/>
                  </a:lnTo>
                  <a:lnTo>
                    <a:pt x="32045" y="0"/>
                  </a:lnTo>
                  <a:lnTo>
                    <a:pt x="34063" y="1426"/>
                  </a:lnTo>
                  <a:lnTo>
                    <a:pt x="38422" y="7245"/>
                  </a:lnTo>
                  <a:lnTo>
                    <a:pt x="50460" y="42495"/>
                  </a:lnTo>
                  <a:lnTo>
                    <a:pt x="54177" y="52749"/>
                  </a:lnTo>
                  <a:lnTo>
                    <a:pt x="57683" y="86965"/>
                  </a:lnTo>
                  <a:lnTo>
                    <a:pt x="64403" y="110437"/>
                  </a:lnTo>
                  <a:lnTo>
                    <a:pt x="70355" y="119418"/>
                  </a:lnTo>
                  <a:lnTo>
                    <a:pt x="71509" y="119138"/>
                  </a:lnTo>
                  <a:lnTo>
                    <a:pt x="74909" y="116711"/>
                  </a:lnTo>
                  <a:lnTo>
                    <a:pt x="76949" y="112986"/>
                  </a:lnTo>
                  <a:lnTo>
                    <a:pt x="77493" y="110882"/>
                  </a:lnTo>
                  <a:lnTo>
                    <a:pt x="98666" y="78939"/>
                  </a:lnTo>
                  <a:lnTo>
                    <a:pt x="116298" y="43942"/>
                  </a:lnTo>
                  <a:lnTo>
                    <a:pt x="135279" y="18174"/>
                  </a:lnTo>
                  <a:lnTo>
                    <a:pt x="140293" y="15747"/>
                  </a:lnTo>
                  <a:lnTo>
                    <a:pt x="152374" y="14060"/>
                  </a:lnTo>
                  <a:lnTo>
                    <a:pt x="154764" y="15562"/>
                  </a:lnTo>
                  <a:lnTo>
                    <a:pt x="164303" y="29380"/>
                  </a:lnTo>
                  <a:lnTo>
                    <a:pt x="180710" y="58896"/>
                  </a:lnTo>
                  <a:lnTo>
                    <a:pt x="187472" y="71151"/>
                  </a:lnTo>
                  <a:lnTo>
                    <a:pt x="198219" y="106545"/>
                  </a:lnTo>
                  <a:lnTo>
                    <a:pt x="199668" y="121905"/>
                  </a:lnTo>
                  <a:lnTo>
                    <a:pt x="200581" y="123971"/>
                  </a:lnTo>
                  <a:lnTo>
                    <a:pt x="201983" y="125349"/>
                  </a:lnTo>
                  <a:lnTo>
                    <a:pt x="203712" y="126267"/>
                  </a:lnTo>
                  <a:lnTo>
                    <a:pt x="204864" y="127673"/>
                  </a:lnTo>
                  <a:lnTo>
                    <a:pt x="207169" y="1352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8" name="SMARTInkShape-471"/>
            <p:cNvSpPr/>
            <p:nvPr/>
          </p:nvSpPr>
          <p:spPr>
            <a:xfrm>
              <a:off x="4844881" y="1200349"/>
              <a:ext cx="405616" cy="292696"/>
            </a:xfrm>
            <a:custGeom>
              <a:avLst/>
              <a:gdLst/>
              <a:ahLst/>
              <a:cxnLst/>
              <a:rect l="0" t="0" r="0" b="0"/>
              <a:pathLst>
                <a:path w="405616" h="292696">
                  <a:moveTo>
                    <a:pt x="48588" y="21232"/>
                  </a:moveTo>
                  <a:lnTo>
                    <a:pt x="55437" y="14383"/>
                  </a:lnTo>
                  <a:lnTo>
                    <a:pt x="55644" y="17968"/>
                  </a:lnTo>
                  <a:lnTo>
                    <a:pt x="53577" y="21898"/>
                  </a:lnTo>
                  <a:lnTo>
                    <a:pt x="28590" y="52568"/>
                  </a:lnTo>
                  <a:lnTo>
                    <a:pt x="12995" y="85141"/>
                  </a:lnTo>
                  <a:lnTo>
                    <a:pt x="0" y="108898"/>
                  </a:lnTo>
                  <a:lnTo>
                    <a:pt x="321" y="111426"/>
                  </a:lnTo>
                  <a:lnTo>
                    <a:pt x="2794" y="116352"/>
                  </a:lnTo>
                  <a:lnTo>
                    <a:pt x="4565" y="117983"/>
                  </a:lnTo>
                  <a:lnTo>
                    <a:pt x="8649" y="119795"/>
                  </a:lnTo>
                  <a:lnTo>
                    <a:pt x="10849" y="119485"/>
                  </a:lnTo>
                  <a:lnTo>
                    <a:pt x="30511" y="108181"/>
                  </a:lnTo>
                  <a:lnTo>
                    <a:pt x="57405" y="82834"/>
                  </a:lnTo>
                  <a:lnTo>
                    <a:pt x="65929" y="68765"/>
                  </a:lnTo>
                  <a:lnTo>
                    <a:pt x="69660" y="45977"/>
                  </a:lnTo>
                  <a:lnTo>
                    <a:pt x="69972" y="37054"/>
                  </a:lnTo>
                  <a:lnTo>
                    <a:pt x="70812" y="55473"/>
                  </a:lnTo>
                  <a:lnTo>
                    <a:pt x="82204" y="85961"/>
                  </a:lnTo>
                  <a:lnTo>
                    <a:pt x="93868" y="111464"/>
                  </a:lnTo>
                  <a:lnTo>
                    <a:pt x="108571" y="125931"/>
                  </a:lnTo>
                  <a:lnTo>
                    <a:pt x="129963" y="139339"/>
                  </a:lnTo>
                  <a:lnTo>
                    <a:pt x="154180" y="147514"/>
                  </a:lnTo>
                  <a:lnTo>
                    <a:pt x="174485" y="149364"/>
                  </a:lnTo>
                  <a:lnTo>
                    <a:pt x="182065" y="147501"/>
                  </a:lnTo>
                  <a:lnTo>
                    <a:pt x="193399" y="139837"/>
                  </a:lnTo>
                  <a:lnTo>
                    <a:pt x="196292" y="135329"/>
                  </a:lnTo>
                  <a:lnTo>
                    <a:pt x="197578" y="129092"/>
                  </a:lnTo>
                  <a:lnTo>
                    <a:pt x="197722" y="97808"/>
                  </a:lnTo>
                  <a:lnTo>
                    <a:pt x="191899" y="64117"/>
                  </a:lnTo>
                  <a:lnTo>
                    <a:pt x="191488" y="34551"/>
                  </a:lnTo>
                  <a:lnTo>
                    <a:pt x="195263" y="22621"/>
                  </a:lnTo>
                  <a:lnTo>
                    <a:pt x="201408" y="12824"/>
                  </a:lnTo>
                  <a:lnTo>
                    <a:pt x="212048" y="4894"/>
                  </a:lnTo>
                  <a:lnTo>
                    <a:pt x="229048" y="1310"/>
                  </a:lnTo>
                  <a:lnTo>
                    <a:pt x="261029" y="0"/>
                  </a:lnTo>
                  <a:lnTo>
                    <a:pt x="271594" y="683"/>
                  </a:lnTo>
                  <a:lnTo>
                    <a:pt x="285673" y="5530"/>
                  </a:lnTo>
                  <a:lnTo>
                    <a:pt x="292336" y="9756"/>
                  </a:lnTo>
                  <a:lnTo>
                    <a:pt x="300550" y="20389"/>
                  </a:lnTo>
                  <a:lnTo>
                    <a:pt x="304218" y="33594"/>
                  </a:lnTo>
                  <a:lnTo>
                    <a:pt x="305627" y="61754"/>
                  </a:lnTo>
                  <a:lnTo>
                    <a:pt x="298813" y="97154"/>
                  </a:lnTo>
                  <a:lnTo>
                    <a:pt x="298645" y="105509"/>
                  </a:lnTo>
                  <a:lnTo>
                    <a:pt x="299430" y="105992"/>
                  </a:lnTo>
                  <a:lnTo>
                    <a:pt x="302419" y="106528"/>
                  </a:lnTo>
                  <a:lnTo>
                    <a:pt x="306394" y="104650"/>
                  </a:lnTo>
                  <a:lnTo>
                    <a:pt x="341684" y="77695"/>
                  </a:lnTo>
                  <a:lnTo>
                    <a:pt x="374831" y="45004"/>
                  </a:lnTo>
                  <a:lnTo>
                    <a:pt x="393078" y="32484"/>
                  </a:lnTo>
                  <a:lnTo>
                    <a:pt x="403946" y="28917"/>
                  </a:lnTo>
                  <a:lnTo>
                    <a:pt x="404556" y="29530"/>
                  </a:lnTo>
                  <a:lnTo>
                    <a:pt x="405233" y="32329"/>
                  </a:lnTo>
                  <a:lnTo>
                    <a:pt x="405615" y="38367"/>
                  </a:lnTo>
                  <a:lnTo>
                    <a:pt x="397697" y="72485"/>
                  </a:lnTo>
                  <a:lnTo>
                    <a:pt x="382624" y="107121"/>
                  </a:lnTo>
                  <a:lnTo>
                    <a:pt x="368027" y="142698"/>
                  </a:lnTo>
                  <a:lnTo>
                    <a:pt x="361217" y="156973"/>
                  </a:lnTo>
                  <a:lnTo>
                    <a:pt x="352694" y="192684"/>
                  </a:lnTo>
                  <a:lnTo>
                    <a:pt x="348983" y="225602"/>
                  </a:lnTo>
                  <a:lnTo>
                    <a:pt x="348646" y="260905"/>
                  </a:lnTo>
                  <a:lnTo>
                    <a:pt x="348625" y="2926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/>
              <p14:cNvContentPartPr/>
              <p14:nvPr/>
            </p14:nvContentPartPr>
            <p14:xfrm>
              <a:off x="2836324" y="5024698"/>
              <a:ext cx="1634760" cy="8780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824084" y="5012818"/>
                <a:ext cx="1658880" cy="90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5" name="Ink 4"/>
              <p14:cNvContentPartPr/>
              <p14:nvPr/>
            </p14:nvContentPartPr>
            <p14:xfrm>
              <a:off x="3066724" y="5032978"/>
              <a:ext cx="1748880" cy="9158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054844" y="5020738"/>
                <a:ext cx="1772640" cy="93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8626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524000"/>
            <a:ext cx="8382000" cy="5029200"/>
          </a:xfrm>
        </p:spPr>
        <p:txBody>
          <a:bodyPr anchor="t">
            <a:normAutofit lnSpcReduction="10000"/>
          </a:bodyPr>
          <a:lstStyle/>
          <a:p>
            <a:pPr marL="152400" indent="0">
              <a:buNone/>
            </a:pPr>
            <a:r>
              <a:rPr lang="en-US" sz="2400" dirty="0" smtClean="0"/>
              <a:t>“I </a:t>
            </a:r>
            <a:r>
              <a:rPr lang="en-US" sz="2400" dirty="0"/>
              <a:t>don't believe you would so quickly commend the policemen if you would observe their ugly and inhuman treatment of Negroes here in the city jail; if you would watch them push and curse old Negro women and young Negro girls; if you would see them slap and kick old Negro men and young boys; if you will observe them, as they did on two occasions, refuse to give us food because we wanted to sing our grace together</a:t>
            </a:r>
            <a:r>
              <a:rPr lang="en-US" sz="2400" dirty="0" smtClean="0"/>
              <a:t>.” (paragraph 41)</a:t>
            </a:r>
          </a:p>
          <a:p>
            <a:pPr marL="152400" indent="0">
              <a:buNone/>
            </a:pPr>
            <a:endParaRPr lang="en-US" sz="2400" dirty="0"/>
          </a:p>
          <a:p>
            <a:pPr marL="152400" indent="0">
              <a:buNone/>
            </a:pPr>
            <a:r>
              <a:rPr lang="en-US" sz="2400" b="1" dirty="0" smtClean="0"/>
              <a:t>What </a:t>
            </a:r>
            <a:r>
              <a:rPr lang="en-US" sz="2400" b="1" dirty="0" smtClean="0"/>
              <a:t>grammatical structure stands out in the above sentence? What emphasis is King creating in the sentence? </a:t>
            </a:r>
          </a:p>
          <a:p>
            <a:pPr marL="152400" indent="0">
              <a:buNone/>
            </a:pPr>
            <a:r>
              <a:rPr lang="en-US" sz="2400" b="1" dirty="0" smtClean="0"/>
              <a:t>Write your response on a piece of paper to turn in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143000" y="533399"/>
            <a:ext cx="6553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Bellringer: March </a:t>
            </a:r>
            <a:r>
              <a:rPr lang="en-US" sz="3000" b="1" dirty="0" smtClean="0"/>
              <a:t>12</a:t>
            </a:r>
            <a:endParaRPr lang="en-US" sz="3000" b="1" dirty="0"/>
          </a:p>
        </p:txBody>
      </p:sp>
      <p:sp>
        <p:nvSpPr>
          <p:cNvPr id="4" name="SMARTInkShape-1938"/>
          <p:cNvSpPr/>
          <p:nvPr/>
        </p:nvSpPr>
        <p:spPr>
          <a:xfrm>
            <a:off x="8290228" y="4229103"/>
            <a:ext cx="160829" cy="478629"/>
          </a:xfrm>
          <a:custGeom>
            <a:avLst/>
            <a:gdLst/>
            <a:ahLst/>
            <a:cxnLst/>
            <a:rect l="0" t="0" r="0" b="0"/>
            <a:pathLst>
              <a:path w="160829" h="478629">
                <a:moveTo>
                  <a:pt x="0" y="10025"/>
                </a:moveTo>
                <a:lnTo>
                  <a:pt x="21465" y="5611"/>
                </a:lnTo>
                <a:lnTo>
                  <a:pt x="31165" y="1660"/>
                </a:lnTo>
                <a:lnTo>
                  <a:pt x="57339" y="0"/>
                </a:lnTo>
                <a:lnTo>
                  <a:pt x="58498" y="793"/>
                </a:lnTo>
                <a:lnTo>
                  <a:pt x="59271" y="2115"/>
                </a:lnTo>
                <a:lnTo>
                  <a:pt x="60358" y="7768"/>
                </a:lnTo>
                <a:lnTo>
                  <a:pt x="60813" y="41893"/>
                </a:lnTo>
                <a:lnTo>
                  <a:pt x="60816" y="74692"/>
                </a:lnTo>
                <a:lnTo>
                  <a:pt x="60816" y="107582"/>
                </a:lnTo>
                <a:lnTo>
                  <a:pt x="61610" y="136606"/>
                </a:lnTo>
                <a:lnTo>
                  <a:pt x="68587" y="172091"/>
                </a:lnTo>
                <a:lnTo>
                  <a:pt x="73172" y="200213"/>
                </a:lnTo>
                <a:lnTo>
                  <a:pt x="76648" y="228654"/>
                </a:lnTo>
                <a:lnTo>
                  <a:pt x="84821" y="259306"/>
                </a:lnTo>
                <a:lnTo>
                  <a:pt x="95180" y="291406"/>
                </a:lnTo>
                <a:lnTo>
                  <a:pt x="103277" y="321026"/>
                </a:lnTo>
                <a:lnTo>
                  <a:pt x="110703" y="349911"/>
                </a:lnTo>
                <a:lnTo>
                  <a:pt x="120324" y="384323"/>
                </a:lnTo>
                <a:lnTo>
                  <a:pt x="132250" y="419172"/>
                </a:lnTo>
                <a:lnTo>
                  <a:pt x="144424" y="449851"/>
                </a:lnTo>
                <a:lnTo>
                  <a:pt x="146393" y="458695"/>
                </a:lnTo>
                <a:lnTo>
                  <a:pt x="151965" y="468136"/>
                </a:lnTo>
                <a:lnTo>
                  <a:pt x="160828" y="478628"/>
                </a:lnTo>
                <a:lnTo>
                  <a:pt x="128907" y="477835"/>
                </a:lnTo>
                <a:lnTo>
                  <a:pt x="95509" y="471353"/>
                </a:lnTo>
                <a:lnTo>
                  <a:pt x="65640" y="463844"/>
                </a:lnTo>
                <a:lnTo>
                  <a:pt x="58907" y="462146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ARTInkShape-1939"/>
          <p:cNvSpPr/>
          <p:nvPr/>
        </p:nvSpPr>
        <p:spPr>
          <a:xfrm>
            <a:off x="7574415" y="2116375"/>
            <a:ext cx="558317" cy="432923"/>
          </a:xfrm>
          <a:custGeom>
            <a:avLst/>
            <a:gdLst/>
            <a:ahLst/>
            <a:cxnLst/>
            <a:rect l="0" t="0" r="0" b="0"/>
            <a:pathLst>
              <a:path w="558317" h="432923">
                <a:moveTo>
                  <a:pt x="133691" y="362506"/>
                </a:moveTo>
                <a:lnTo>
                  <a:pt x="139842" y="362506"/>
                </a:lnTo>
                <a:lnTo>
                  <a:pt x="174666" y="383993"/>
                </a:lnTo>
                <a:lnTo>
                  <a:pt x="210293" y="405370"/>
                </a:lnTo>
                <a:lnTo>
                  <a:pt x="225199" y="414894"/>
                </a:lnTo>
                <a:lnTo>
                  <a:pt x="258370" y="424287"/>
                </a:lnTo>
                <a:lnTo>
                  <a:pt x="293372" y="427373"/>
                </a:lnTo>
                <a:lnTo>
                  <a:pt x="326904" y="432922"/>
                </a:lnTo>
                <a:lnTo>
                  <a:pt x="362335" y="426038"/>
                </a:lnTo>
                <a:lnTo>
                  <a:pt x="398016" y="414000"/>
                </a:lnTo>
                <a:lnTo>
                  <a:pt x="428703" y="397578"/>
                </a:lnTo>
                <a:lnTo>
                  <a:pt x="461311" y="379047"/>
                </a:lnTo>
                <a:lnTo>
                  <a:pt x="490683" y="354397"/>
                </a:lnTo>
                <a:lnTo>
                  <a:pt x="522779" y="319516"/>
                </a:lnTo>
                <a:lnTo>
                  <a:pt x="540069" y="283908"/>
                </a:lnTo>
                <a:lnTo>
                  <a:pt x="550249" y="251554"/>
                </a:lnTo>
                <a:lnTo>
                  <a:pt x="558316" y="219499"/>
                </a:lnTo>
                <a:lnTo>
                  <a:pt x="555662" y="192693"/>
                </a:lnTo>
                <a:lnTo>
                  <a:pt x="549850" y="164642"/>
                </a:lnTo>
                <a:lnTo>
                  <a:pt x="542307" y="137016"/>
                </a:lnTo>
                <a:lnTo>
                  <a:pt x="529576" y="113396"/>
                </a:lnTo>
                <a:lnTo>
                  <a:pt x="504344" y="84082"/>
                </a:lnTo>
                <a:lnTo>
                  <a:pt x="476429" y="55361"/>
                </a:lnTo>
                <a:lnTo>
                  <a:pt x="442281" y="32460"/>
                </a:lnTo>
                <a:lnTo>
                  <a:pt x="414390" y="18300"/>
                </a:lnTo>
                <a:lnTo>
                  <a:pt x="385225" y="8724"/>
                </a:lnTo>
                <a:lnTo>
                  <a:pt x="351800" y="1653"/>
                </a:lnTo>
                <a:lnTo>
                  <a:pt x="317555" y="0"/>
                </a:lnTo>
                <a:lnTo>
                  <a:pt x="286153" y="4184"/>
                </a:lnTo>
                <a:lnTo>
                  <a:pt x="252067" y="10450"/>
                </a:lnTo>
                <a:lnTo>
                  <a:pt x="216832" y="18128"/>
                </a:lnTo>
                <a:lnTo>
                  <a:pt x="181256" y="30104"/>
                </a:lnTo>
                <a:lnTo>
                  <a:pt x="146373" y="43707"/>
                </a:lnTo>
                <a:lnTo>
                  <a:pt x="115577" y="58585"/>
                </a:lnTo>
                <a:lnTo>
                  <a:pt x="87138" y="77722"/>
                </a:lnTo>
                <a:lnTo>
                  <a:pt x="55792" y="105522"/>
                </a:lnTo>
                <a:lnTo>
                  <a:pt x="35997" y="128936"/>
                </a:lnTo>
                <a:lnTo>
                  <a:pt x="15087" y="161499"/>
                </a:lnTo>
                <a:lnTo>
                  <a:pt x="2166" y="195772"/>
                </a:lnTo>
                <a:lnTo>
                  <a:pt x="0" y="218912"/>
                </a:lnTo>
                <a:lnTo>
                  <a:pt x="4826" y="241643"/>
                </a:lnTo>
                <a:lnTo>
                  <a:pt x="20277" y="275250"/>
                </a:lnTo>
                <a:lnTo>
                  <a:pt x="40823" y="31250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ARTInkShape-1940"/>
          <p:cNvSpPr/>
          <p:nvPr/>
        </p:nvSpPr>
        <p:spPr>
          <a:xfrm>
            <a:off x="4801295" y="2786575"/>
            <a:ext cx="613213" cy="420962"/>
          </a:xfrm>
          <a:custGeom>
            <a:avLst/>
            <a:gdLst/>
            <a:ahLst/>
            <a:cxnLst/>
            <a:rect l="0" t="0" r="0" b="0"/>
            <a:pathLst>
              <a:path w="613213" h="420962">
                <a:moveTo>
                  <a:pt x="92174" y="392394"/>
                </a:moveTo>
                <a:lnTo>
                  <a:pt x="95966" y="392394"/>
                </a:lnTo>
                <a:lnTo>
                  <a:pt x="99945" y="394510"/>
                </a:lnTo>
                <a:lnTo>
                  <a:pt x="102117" y="396186"/>
                </a:lnTo>
                <a:lnTo>
                  <a:pt x="108764" y="398048"/>
                </a:lnTo>
                <a:lnTo>
                  <a:pt x="135487" y="405045"/>
                </a:lnTo>
                <a:lnTo>
                  <a:pt x="158203" y="411855"/>
                </a:lnTo>
                <a:lnTo>
                  <a:pt x="192415" y="414359"/>
                </a:lnTo>
                <a:lnTo>
                  <a:pt x="227935" y="419942"/>
                </a:lnTo>
                <a:lnTo>
                  <a:pt x="261395" y="420766"/>
                </a:lnTo>
                <a:lnTo>
                  <a:pt x="293875" y="420929"/>
                </a:lnTo>
                <a:lnTo>
                  <a:pt x="326837" y="420961"/>
                </a:lnTo>
                <a:lnTo>
                  <a:pt x="361982" y="416058"/>
                </a:lnTo>
                <a:lnTo>
                  <a:pt x="390045" y="413693"/>
                </a:lnTo>
                <a:lnTo>
                  <a:pt x="417676" y="408318"/>
                </a:lnTo>
                <a:lnTo>
                  <a:pt x="448747" y="399390"/>
                </a:lnTo>
                <a:lnTo>
                  <a:pt x="481607" y="386191"/>
                </a:lnTo>
                <a:lnTo>
                  <a:pt x="512969" y="368297"/>
                </a:lnTo>
                <a:lnTo>
                  <a:pt x="545491" y="344731"/>
                </a:lnTo>
                <a:lnTo>
                  <a:pt x="575436" y="312398"/>
                </a:lnTo>
                <a:lnTo>
                  <a:pt x="597246" y="277907"/>
                </a:lnTo>
                <a:lnTo>
                  <a:pt x="610211" y="247260"/>
                </a:lnTo>
                <a:lnTo>
                  <a:pt x="613212" y="213503"/>
                </a:lnTo>
                <a:lnTo>
                  <a:pt x="612784" y="180257"/>
                </a:lnTo>
                <a:lnTo>
                  <a:pt x="607144" y="157295"/>
                </a:lnTo>
                <a:lnTo>
                  <a:pt x="591418" y="128202"/>
                </a:lnTo>
                <a:lnTo>
                  <a:pt x="567522" y="97282"/>
                </a:lnTo>
                <a:lnTo>
                  <a:pt x="534654" y="67282"/>
                </a:lnTo>
                <a:lnTo>
                  <a:pt x="505632" y="47334"/>
                </a:lnTo>
                <a:lnTo>
                  <a:pt x="470148" y="28106"/>
                </a:lnTo>
                <a:lnTo>
                  <a:pt x="442027" y="15905"/>
                </a:lnTo>
                <a:lnTo>
                  <a:pt x="413586" y="9379"/>
                </a:lnTo>
                <a:lnTo>
                  <a:pt x="382934" y="5329"/>
                </a:lnTo>
                <a:lnTo>
                  <a:pt x="350833" y="1218"/>
                </a:lnTo>
                <a:lnTo>
                  <a:pt x="321214" y="0"/>
                </a:lnTo>
                <a:lnTo>
                  <a:pt x="292329" y="1756"/>
                </a:lnTo>
                <a:lnTo>
                  <a:pt x="261546" y="5187"/>
                </a:lnTo>
                <a:lnTo>
                  <a:pt x="229406" y="8320"/>
                </a:lnTo>
                <a:lnTo>
                  <a:pt x="197658" y="16392"/>
                </a:lnTo>
                <a:lnTo>
                  <a:pt x="165233" y="26721"/>
                </a:lnTo>
                <a:lnTo>
                  <a:pt x="129624" y="41115"/>
                </a:lnTo>
                <a:lnTo>
                  <a:pt x="94750" y="64154"/>
                </a:lnTo>
                <a:lnTo>
                  <a:pt x="66224" y="86933"/>
                </a:lnTo>
                <a:lnTo>
                  <a:pt x="35223" y="120364"/>
                </a:lnTo>
                <a:lnTo>
                  <a:pt x="19913" y="137520"/>
                </a:lnTo>
                <a:lnTo>
                  <a:pt x="4586" y="171241"/>
                </a:lnTo>
                <a:lnTo>
                  <a:pt x="0" y="206696"/>
                </a:lnTo>
                <a:lnTo>
                  <a:pt x="408" y="220168"/>
                </a:lnTo>
                <a:lnTo>
                  <a:pt x="9289" y="250514"/>
                </a:lnTo>
                <a:lnTo>
                  <a:pt x="22913" y="279714"/>
                </a:lnTo>
                <a:lnTo>
                  <a:pt x="50409" y="314459"/>
                </a:lnTo>
                <a:lnTo>
                  <a:pt x="56455" y="32095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ARTInkShape-1941"/>
          <p:cNvSpPr/>
          <p:nvPr/>
        </p:nvSpPr>
        <p:spPr>
          <a:xfrm>
            <a:off x="7036594" y="3180793"/>
            <a:ext cx="548732" cy="383765"/>
          </a:xfrm>
          <a:custGeom>
            <a:avLst/>
            <a:gdLst/>
            <a:ahLst/>
            <a:cxnLst/>
            <a:rect l="0" t="0" r="0" b="0"/>
            <a:pathLst>
              <a:path w="548732" h="383765">
                <a:moveTo>
                  <a:pt x="0" y="255351"/>
                </a:moveTo>
                <a:lnTo>
                  <a:pt x="0" y="265993"/>
                </a:lnTo>
                <a:lnTo>
                  <a:pt x="3793" y="276143"/>
                </a:lnTo>
                <a:lnTo>
                  <a:pt x="27641" y="310459"/>
                </a:lnTo>
                <a:lnTo>
                  <a:pt x="58688" y="332574"/>
                </a:lnTo>
                <a:lnTo>
                  <a:pt x="93996" y="350272"/>
                </a:lnTo>
                <a:lnTo>
                  <a:pt x="128736" y="362464"/>
                </a:lnTo>
                <a:lnTo>
                  <a:pt x="152180" y="367521"/>
                </a:lnTo>
                <a:lnTo>
                  <a:pt x="179234" y="371136"/>
                </a:lnTo>
                <a:lnTo>
                  <a:pt x="207358" y="377235"/>
                </a:lnTo>
                <a:lnTo>
                  <a:pt x="235800" y="381952"/>
                </a:lnTo>
                <a:lnTo>
                  <a:pt x="264336" y="383350"/>
                </a:lnTo>
                <a:lnTo>
                  <a:pt x="292899" y="383764"/>
                </a:lnTo>
                <a:lnTo>
                  <a:pt x="323587" y="381770"/>
                </a:lnTo>
                <a:lnTo>
                  <a:pt x="353581" y="376152"/>
                </a:lnTo>
                <a:lnTo>
                  <a:pt x="388843" y="367143"/>
                </a:lnTo>
                <a:lnTo>
                  <a:pt x="420678" y="356926"/>
                </a:lnTo>
                <a:lnTo>
                  <a:pt x="449898" y="340444"/>
                </a:lnTo>
                <a:lnTo>
                  <a:pt x="474807" y="321901"/>
                </a:lnTo>
                <a:lnTo>
                  <a:pt x="499872" y="290426"/>
                </a:lnTo>
                <a:lnTo>
                  <a:pt x="520528" y="255266"/>
                </a:lnTo>
                <a:lnTo>
                  <a:pt x="539905" y="233894"/>
                </a:lnTo>
                <a:lnTo>
                  <a:pt x="545551" y="219621"/>
                </a:lnTo>
                <a:lnTo>
                  <a:pt x="548731" y="198197"/>
                </a:lnTo>
                <a:lnTo>
                  <a:pt x="542122" y="162482"/>
                </a:lnTo>
                <a:lnTo>
                  <a:pt x="529449" y="133907"/>
                </a:lnTo>
                <a:lnTo>
                  <a:pt x="506999" y="98188"/>
                </a:lnTo>
                <a:lnTo>
                  <a:pt x="484322" y="69613"/>
                </a:lnTo>
                <a:lnTo>
                  <a:pt x="449865" y="41665"/>
                </a:lnTo>
                <a:lnTo>
                  <a:pt x="426451" y="29053"/>
                </a:lnTo>
                <a:lnTo>
                  <a:pt x="393888" y="13888"/>
                </a:lnTo>
                <a:lnTo>
                  <a:pt x="358821" y="6218"/>
                </a:lnTo>
                <a:lnTo>
                  <a:pt x="323437" y="0"/>
                </a:lnTo>
                <a:lnTo>
                  <a:pt x="298504" y="833"/>
                </a:lnTo>
                <a:lnTo>
                  <a:pt x="265427" y="8226"/>
                </a:lnTo>
                <a:lnTo>
                  <a:pt x="231053" y="17330"/>
                </a:lnTo>
                <a:lnTo>
                  <a:pt x="200509" y="28888"/>
                </a:lnTo>
                <a:lnTo>
                  <a:pt x="170073" y="50845"/>
                </a:lnTo>
                <a:lnTo>
                  <a:pt x="145389" y="78205"/>
                </a:lnTo>
                <a:lnTo>
                  <a:pt x="129232" y="107012"/>
                </a:lnTo>
                <a:lnTo>
                  <a:pt x="123751" y="127261"/>
                </a:lnTo>
                <a:lnTo>
                  <a:pt x="121444" y="16248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SMARTInkShape-Group346"/>
          <p:cNvGrpSpPr/>
          <p:nvPr/>
        </p:nvGrpSpPr>
        <p:grpSpPr>
          <a:xfrm>
            <a:off x="907884" y="1028700"/>
            <a:ext cx="978067" cy="399193"/>
            <a:chOff x="907884" y="1028700"/>
            <a:chExt cx="978067" cy="399193"/>
          </a:xfrm>
        </p:grpSpPr>
        <p:sp>
          <p:nvSpPr>
            <p:cNvPr id="8" name="SMARTInkShape-1942"/>
            <p:cNvSpPr/>
            <p:nvPr/>
          </p:nvSpPr>
          <p:spPr>
            <a:xfrm>
              <a:off x="1300457" y="1200150"/>
              <a:ext cx="13994" cy="164307"/>
            </a:xfrm>
            <a:custGeom>
              <a:avLst/>
              <a:gdLst/>
              <a:ahLst/>
              <a:cxnLst/>
              <a:rect l="0" t="0" r="0" b="0"/>
              <a:pathLst>
                <a:path w="13994" h="164307">
                  <a:moveTo>
                    <a:pt x="6849" y="0"/>
                  </a:moveTo>
                  <a:lnTo>
                    <a:pt x="698" y="6151"/>
                  </a:lnTo>
                  <a:lnTo>
                    <a:pt x="0" y="10642"/>
                  </a:lnTo>
                  <a:lnTo>
                    <a:pt x="557" y="24974"/>
                  </a:lnTo>
                  <a:lnTo>
                    <a:pt x="5864" y="47778"/>
                  </a:lnTo>
                  <a:lnTo>
                    <a:pt x="6719" y="79229"/>
                  </a:lnTo>
                  <a:lnTo>
                    <a:pt x="6838" y="113730"/>
                  </a:lnTo>
                  <a:lnTo>
                    <a:pt x="7641" y="137244"/>
                  </a:lnTo>
                  <a:lnTo>
                    <a:pt x="13000" y="151972"/>
                  </a:lnTo>
                  <a:lnTo>
                    <a:pt x="13993" y="1643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1943"/>
            <p:cNvSpPr/>
            <p:nvPr/>
          </p:nvSpPr>
          <p:spPr>
            <a:xfrm>
              <a:off x="907884" y="1028700"/>
              <a:ext cx="285123" cy="399193"/>
            </a:xfrm>
            <a:custGeom>
              <a:avLst/>
              <a:gdLst/>
              <a:ahLst/>
              <a:cxnLst/>
              <a:rect l="0" t="0" r="0" b="0"/>
              <a:pathLst>
                <a:path w="285123" h="399193">
                  <a:moveTo>
                    <a:pt x="56522" y="0"/>
                  </a:moveTo>
                  <a:lnTo>
                    <a:pt x="56522" y="32825"/>
                  </a:lnTo>
                  <a:lnTo>
                    <a:pt x="56522" y="68273"/>
                  </a:lnTo>
                  <a:lnTo>
                    <a:pt x="56522" y="99387"/>
                  </a:lnTo>
                  <a:lnTo>
                    <a:pt x="52730" y="128843"/>
                  </a:lnTo>
                  <a:lnTo>
                    <a:pt x="50372" y="158914"/>
                  </a:lnTo>
                  <a:lnTo>
                    <a:pt x="42088" y="187932"/>
                  </a:lnTo>
                  <a:lnTo>
                    <a:pt x="33372" y="220431"/>
                  </a:lnTo>
                  <a:lnTo>
                    <a:pt x="25762" y="251403"/>
                  </a:lnTo>
                  <a:lnTo>
                    <a:pt x="18480" y="280688"/>
                  </a:lnTo>
                  <a:lnTo>
                    <a:pt x="11296" y="309474"/>
                  </a:lnTo>
                  <a:lnTo>
                    <a:pt x="4140" y="338111"/>
                  </a:lnTo>
                  <a:lnTo>
                    <a:pt x="0" y="370217"/>
                  </a:lnTo>
                  <a:lnTo>
                    <a:pt x="445" y="380441"/>
                  </a:lnTo>
                  <a:lnTo>
                    <a:pt x="3289" y="390277"/>
                  </a:lnTo>
                  <a:lnTo>
                    <a:pt x="5952" y="393534"/>
                  </a:lnTo>
                  <a:lnTo>
                    <a:pt x="13144" y="397154"/>
                  </a:lnTo>
                  <a:lnTo>
                    <a:pt x="22326" y="399192"/>
                  </a:lnTo>
                  <a:lnTo>
                    <a:pt x="57283" y="390032"/>
                  </a:lnTo>
                  <a:lnTo>
                    <a:pt x="90951" y="380109"/>
                  </a:lnTo>
                  <a:lnTo>
                    <a:pt x="118758" y="368918"/>
                  </a:lnTo>
                  <a:lnTo>
                    <a:pt x="147105" y="359428"/>
                  </a:lnTo>
                  <a:lnTo>
                    <a:pt x="175613" y="347709"/>
                  </a:lnTo>
                  <a:lnTo>
                    <a:pt x="203374" y="338063"/>
                  </a:lnTo>
                  <a:lnTo>
                    <a:pt x="234490" y="323100"/>
                  </a:lnTo>
                  <a:lnTo>
                    <a:pt x="270153" y="309441"/>
                  </a:lnTo>
                  <a:lnTo>
                    <a:pt x="285122" y="3071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1944"/>
            <p:cNvSpPr/>
            <p:nvPr/>
          </p:nvSpPr>
          <p:spPr>
            <a:xfrm>
              <a:off x="1293019" y="1057275"/>
              <a:ext cx="28576" cy="35720"/>
            </a:xfrm>
            <a:custGeom>
              <a:avLst/>
              <a:gdLst/>
              <a:ahLst/>
              <a:cxnLst/>
              <a:rect l="0" t="0" r="0" b="0"/>
              <a:pathLst>
                <a:path w="28576" h="35720">
                  <a:moveTo>
                    <a:pt x="28575" y="35719"/>
                  </a:moveTo>
                  <a:lnTo>
                    <a:pt x="28575" y="31926"/>
                  </a:lnTo>
                  <a:lnTo>
                    <a:pt x="26458" y="27948"/>
                  </a:lnTo>
                  <a:lnTo>
                    <a:pt x="11985" y="857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1945"/>
            <p:cNvSpPr/>
            <p:nvPr/>
          </p:nvSpPr>
          <p:spPr>
            <a:xfrm>
              <a:off x="1678954" y="1028700"/>
              <a:ext cx="128416" cy="285547"/>
            </a:xfrm>
            <a:custGeom>
              <a:avLst/>
              <a:gdLst/>
              <a:ahLst/>
              <a:cxnLst/>
              <a:rect l="0" t="0" r="0" b="0"/>
              <a:pathLst>
                <a:path w="128416" h="285547">
                  <a:moveTo>
                    <a:pt x="21259" y="0"/>
                  </a:moveTo>
                  <a:lnTo>
                    <a:pt x="21259" y="31374"/>
                  </a:lnTo>
                  <a:lnTo>
                    <a:pt x="20465" y="64662"/>
                  </a:lnTo>
                  <a:lnTo>
                    <a:pt x="15604" y="95058"/>
                  </a:lnTo>
                  <a:lnTo>
                    <a:pt x="12439" y="122092"/>
                  </a:lnTo>
                  <a:lnTo>
                    <a:pt x="4259" y="155880"/>
                  </a:lnTo>
                  <a:lnTo>
                    <a:pt x="703" y="190394"/>
                  </a:lnTo>
                  <a:lnTo>
                    <a:pt x="0" y="220965"/>
                  </a:lnTo>
                  <a:lnTo>
                    <a:pt x="698" y="234732"/>
                  </a:lnTo>
                  <a:lnTo>
                    <a:pt x="9781" y="261491"/>
                  </a:lnTo>
                  <a:lnTo>
                    <a:pt x="16623" y="272300"/>
                  </a:lnTo>
                  <a:lnTo>
                    <a:pt x="27470" y="280530"/>
                  </a:lnTo>
                  <a:lnTo>
                    <a:pt x="40738" y="284203"/>
                  </a:lnTo>
                  <a:lnTo>
                    <a:pt x="74065" y="285546"/>
                  </a:lnTo>
                  <a:lnTo>
                    <a:pt x="107852" y="284929"/>
                  </a:lnTo>
                  <a:lnTo>
                    <a:pt x="128415" y="2786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1946"/>
            <p:cNvSpPr/>
            <p:nvPr/>
          </p:nvSpPr>
          <p:spPr>
            <a:xfrm>
              <a:off x="1657350" y="1114427"/>
              <a:ext cx="228601" cy="21430"/>
            </a:xfrm>
            <a:custGeom>
              <a:avLst/>
              <a:gdLst/>
              <a:ahLst/>
              <a:cxnLst/>
              <a:rect l="0" t="0" r="0" b="0"/>
              <a:pathLst>
                <a:path w="228601" h="21430">
                  <a:moveTo>
                    <a:pt x="0" y="21429"/>
                  </a:moveTo>
                  <a:lnTo>
                    <a:pt x="0" y="10787"/>
                  </a:lnTo>
                  <a:lnTo>
                    <a:pt x="794" y="9572"/>
                  </a:lnTo>
                  <a:lnTo>
                    <a:pt x="2117" y="8762"/>
                  </a:lnTo>
                  <a:lnTo>
                    <a:pt x="30528" y="1086"/>
                  </a:lnTo>
                  <a:lnTo>
                    <a:pt x="64033" y="213"/>
                  </a:lnTo>
                  <a:lnTo>
                    <a:pt x="95790" y="62"/>
                  </a:lnTo>
                  <a:lnTo>
                    <a:pt x="125661" y="17"/>
                  </a:lnTo>
                  <a:lnTo>
                    <a:pt x="155413" y="4"/>
                  </a:lnTo>
                  <a:lnTo>
                    <a:pt x="186630" y="0"/>
                  </a:lnTo>
                  <a:lnTo>
                    <a:pt x="206992" y="792"/>
                  </a:lnTo>
                  <a:lnTo>
                    <a:pt x="228600" y="714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947"/>
            <p:cNvSpPr/>
            <p:nvPr/>
          </p:nvSpPr>
          <p:spPr>
            <a:xfrm>
              <a:off x="1464624" y="1092994"/>
              <a:ext cx="98314" cy="214313"/>
            </a:xfrm>
            <a:custGeom>
              <a:avLst/>
              <a:gdLst/>
              <a:ahLst/>
              <a:cxnLst/>
              <a:rect l="0" t="0" r="0" b="0"/>
              <a:pathLst>
                <a:path w="98314" h="214313">
                  <a:moveTo>
                    <a:pt x="56995" y="0"/>
                  </a:moveTo>
                  <a:lnTo>
                    <a:pt x="53202" y="0"/>
                  </a:lnTo>
                  <a:lnTo>
                    <a:pt x="52085" y="794"/>
                  </a:lnTo>
                  <a:lnTo>
                    <a:pt x="51341" y="2116"/>
                  </a:lnTo>
                  <a:lnTo>
                    <a:pt x="50145" y="6150"/>
                  </a:lnTo>
                  <a:lnTo>
                    <a:pt x="42353" y="10642"/>
                  </a:lnTo>
                  <a:lnTo>
                    <a:pt x="40090" y="13444"/>
                  </a:lnTo>
                  <a:lnTo>
                    <a:pt x="35317" y="24180"/>
                  </a:lnTo>
                  <a:lnTo>
                    <a:pt x="5823" y="55108"/>
                  </a:lnTo>
                  <a:lnTo>
                    <a:pt x="1616" y="65364"/>
                  </a:lnTo>
                  <a:lnTo>
                    <a:pt x="0" y="90790"/>
                  </a:lnTo>
                  <a:lnTo>
                    <a:pt x="4147" y="100147"/>
                  </a:lnTo>
                  <a:lnTo>
                    <a:pt x="7475" y="104865"/>
                  </a:lnTo>
                  <a:lnTo>
                    <a:pt x="17524" y="112223"/>
                  </a:lnTo>
                  <a:lnTo>
                    <a:pt x="49504" y="131636"/>
                  </a:lnTo>
                  <a:lnTo>
                    <a:pt x="83293" y="158691"/>
                  </a:lnTo>
                  <a:lnTo>
                    <a:pt x="97541" y="178101"/>
                  </a:lnTo>
                  <a:lnTo>
                    <a:pt x="98313" y="180646"/>
                  </a:lnTo>
                  <a:lnTo>
                    <a:pt x="98034" y="183137"/>
                  </a:lnTo>
                  <a:lnTo>
                    <a:pt x="95607" y="188021"/>
                  </a:lnTo>
                  <a:lnTo>
                    <a:pt x="89779" y="195233"/>
                  </a:lnTo>
                  <a:lnTo>
                    <a:pt x="66053" y="209547"/>
                  </a:lnTo>
                  <a:lnTo>
                    <a:pt x="52094" y="212900"/>
                  </a:lnTo>
                  <a:lnTo>
                    <a:pt x="16951" y="214275"/>
                  </a:lnTo>
                  <a:lnTo>
                    <a:pt x="14132" y="2143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SMARTInkShape-Group347"/>
          <p:cNvGrpSpPr/>
          <p:nvPr/>
        </p:nvGrpSpPr>
        <p:grpSpPr>
          <a:xfrm>
            <a:off x="657312" y="2864644"/>
            <a:ext cx="2250195" cy="42859"/>
            <a:chOff x="657312" y="2864644"/>
            <a:chExt cx="2250195" cy="42859"/>
          </a:xfrm>
        </p:grpSpPr>
        <p:sp>
          <p:nvSpPr>
            <p:cNvPr id="15" name="SMARTInkShape-1948"/>
            <p:cNvSpPr/>
            <p:nvPr/>
          </p:nvSpPr>
          <p:spPr>
            <a:xfrm>
              <a:off x="657312" y="2864644"/>
              <a:ext cx="892883" cy="35720"/>
            </a:xfrm>
            <a:custGeom>
              <a:avLst/>
              <a:gdLst/>
              <a:ahLst/>
              <a:cxnLst/>
              <a:rect l="0" t="0" r="0" b="0"/>
              <a:pathLst>
                <a:path w="892883" h="35720">
                  <a:moveTo>
                    <a:pt x="7057" y="35719"/>
                  </a:moveTo>
                  <a:lnTo>
                    <a:pt x="0" y="28662"/>
                  </a:lnTo>
                  <a:lnTo>
                    <a:pt x="3731" y="32393"/>
                  </a:lnTo>
                  <a:lnTo>
                    <a:pt x="7695" y="34240"/>
                  </a:lnTo>
                  <a:lnTo>
                    <a:pt x="39870" y="35707"/>
                  </a:lnTo>
                  <a:lnTo>
                    <a:pt x="71095" y="35718"/>
                  </a:lnTo>
                  <a:lnTo>
                    <a:pt x="100833" y="34925"/>
                  </a:lnTo>
                  <a:lnTo>
                    <a:pt x="131971" y="29568"/>
                  </a:lnTo>
                  <a:lnTo>
                    <a:pt x="166793" y="28706"/>
                  </a:lnTo>
                  <a:lnTo>
                    <a:pt x="199035" y="24808"/>
                  </a:lnTo>
                  <a:lnTo>
                    <a:pt x="234038" y="22098"/>
                  </a:lnTo>
                  <a:lnTo>
                    <a:pt x="262870" y="20835"/>
                  </a:lnTo>
                  <a:lnTo>
                    <a:pt x="295402" y="16580"/>
                  </a:lnTo>
                  <a:lnTo>
                    <a:pt x="325502" y="14967"/>
                  </a:lnTo>
                  <a:lnTo>
                    <a:pt x="355323" y="13695"/>
                  </a:lnTo>
                  <a:lnTo>
                    <a:pt x="388941" y="9438"/>
                  </a:lnTo>
                  <a:lnTo>
                    <a:pt x="424037" y="7030"/>
                  </a:lnTo>
                  <a:lnTo>
                    <a:pt x="459572" y="2435"/>
                  </a:lnTo>
                  <a:lnTo>
                    <a:pt x="483341" y="1082"/>
                  </a:lnTo>
                  <a:lnTo>
                    <a:pt x="509251" y="481"/>
                  </a:lnTo>
                  <a:lnTo>
                    <a:pt x="535848" y="214"/>
                  </a:lnTo>
                  <a:lnTo>
                    <a:pt x="560898" y="95"/>
                  </a:lnTo>
                  <a:lnTo>
                    <a:pt x="587377" y="42"/>
                  </a:lnTo>
                  <a:lnTo>
                    <a:pt x="614227" y="19"/>
                  </a:lnTo>
                  <a:lnTo>
                    <a:pt x="639389" y="8"/>
                  </a:lnTo>
                  <a:lnTo>
                    <a:pt x="663802" y="4"/>
                  </a:lnTo>
                  <a:lnTo>
                    <a:pt x="687881" y="1"/>
                  </a:lnTo>
                  <a:lnTo>
                    <a:pt x="711812" y="1"/>
                  </a:lnTo>
                  <a:lnTo>
                    <a:pt x="735677" y="0"/>
                  </a:lnTo>
                  <a:lnTo>
                    <a:pt x="769309" y="0"/>
                  </a:lnTo>
                  <a:lnTo>
                    <a:pt x="799382" y="0"/>
                  </a:lnTo>
                  <a:lnTo>
                    <a:pt x="834196" y="0"/>
                  </a:lnTo>
                  <a:lnTo>
                    <a:pt x="864003" y="0"/>
                  </a:lnTo>
                  <a:lnTo>
                    <a:pt x="89288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949"/>
            <p:cNvSpPr/>
            <p:nvPr/>
          </p:nvSpPr>
          <p:spPr>
            <a:xfrm>
              <a:off x="1243013" y="2878931"/>
              <a:ext cx="1664494" cy="28572"/>
            </a:xfrm>
            <a:custGeom>
              <a:avLst/>
              <a:gdLst/>
              <a:ahLst/>
              <a:cxnLst/>
              <a:rect l="0" t="0" r="0" b="0"/>
              <a:pathLst>
                <a:path w="1664494" h="28572">
                  <a:moveTo>
                    <a:pt x="0" y="7144"/>
                  </a:moveTo>
                  <a:lnTo>
                    <a:pt x="31083" y="9261"/>
                  </a:lnTo>
                  <a:lnTo>
                    <a:pt x="63378" y="13295"/>
                  </a:lnTo>
                  <a:lnTo>
                    <a:pt x="98391" y="14092"/>
                  </a:lnTo>
                  <a:lnTo>
                    <a:pt x="133764" y="14249"/>
                  </a:lnTo>
                  <a:lnTo>
                    <a:pt x="167710" y="14280"/>
                  </a:lnTo>
                  <a:lnTo>
                    <a:pt x="195565" y="14285"/>
                  </a:lnTo>
                  <a:lnTo>
                    <a:pt x="228512" y="14287"/>
                  </a:lnTo>
                  <a:lnTo>
                    <a:pt x="255473" y="14288"/>
                  </a:lnTo>
                  <a:lnTo>
                    <a:pt x="290911" y="14288"/>
                  </a:lnTo>
                  <a:lnTo>
                    <a:pt x="324869" y="14288"/>
                  </a:lnTo>
                  <a:lnTo>
                    <a:pt x="357241" y="14288"/>
                  </a:lnTo>
                  <a:lnTo>
                    <a:pt x="384102" y="14288"/>
                  </a:lnTo>
                  <a:lnTo>
                    <a:pt x="419507" y="14288"/>
                  </a:lnTo>
                  <a:lnTo>
                    <a:pt x="449666" y="14288"/>
                  </a:lnTo>
                  <a:lnTo>
                    <a:pt x="483463" y="14288"/>
                  </a:lnTo>
                  <a:lnTo>
                    <a:pt x="516010" y="14288"/>
                  </a:lnTo>
                  <a:lnTo>
                    <a:pt x="548985" y="14288"/>
                  </a:lnTo>
                  <a:lnTo>
                    <a:pt x="583339" y="9378"/>
                  </a:lnTo>
                  <a:lnTo>
                    <a:pt x="615995" y="7585"/>
                  </a:lnTo>
                  <a:lnTo>
                    <a:pt x="648992" y="7231"/>
                  </a:lnTo>
                  <a:lnTo>
                    <a:pt x="684144" y="7161"/>
                  </a:lnTo>
                  <a:lnTo>
                    <a:pt x="712208" y="7149"/>
                  </a:lnTo>
                  <a:lnTo>
                    <a:pt x="740632" y="7146"/>
                  </a:lnTo>
                  <a:lnTo>
                    <a:pt x="769162" y="7144"/>
                  </a:lnTo>
                  <a:lnTo>
                    <a:pt x="796930" y="7144"/>
                  </a:lnTo>
                  <a:lnTo>
                    <a:pt x="832282" y="5027"/>
                  </a:lnTo>
                  <a:lnTo>
                    <a:pt x="861229" y="1490"/>
                  </a:lnTo>
                  <a:lnTo>
                    <a:pt x="889120" y="442"/>
                  </a:lnTo>
                  <a:lnTo>
                    <a:pt x="920403" y="131"/>
                  </a:lnTo>
                  <a:lnTo>
                    <a:pt x="949780" y="39"/>
                  </a:lnTo>
                  <a:lnTo>
                    <a:pt x="978593" y="11"/>
                  </a:lnTo>
                  <a:lnTo>
                    <a:pt x="1007239" y="3"/>
                  </a:lnTo>
                  <a:lnTo>
                    <a:pt x="1037951" y="1"/>
                  </a:lnTo>
                  <a:lnTo>
                    <a:pt x="1070070" y="1"/>
                  </a:lnTo>
                  <a:lnTo>
                    <a:pt x="1099695" y="0"/>
                  </a:lnTo>
                  <a:lnTo>
                    <a:pt x="1128581" y="0"/>
                  </a:lnTo>
                  <a:lnTo>
                    <a:pt x="1159365" y="2117"/>
                  </a:lnTo>
                  <a:lnTo>
                    <a:pt x="1191505" y="5655"/>
                  </a:lnTo>
                  <a:lnTo>
                    <a:pt x="1223253" y="6703"/>
                  </a:lnTo>
                  <a:lnTo>
                    <a:pt x="1257795" y="7013"/>
                  </a:lnTo>
                  <a:lnTo>
                    <a:pt x="1293165" y="9222"/>
                  </a:lnTo>
                  <a:lnTo>
                    <a:pt x="1328780" y="12787"/>
                  </a:lnTo>
                  <a:lnTo>
                    <a:pt x="1364469" y="13843"/>
                  </a:lnTo>
                  <a:lnTo>
                    <a:pt x="1400178" y="16273"/>
                  </a:lnTo>
                  <a:lnTo>
                    <a:pt x="1435894" y="19903"/>
                  </a:lnTo>
                  <a:lnTo>
                    <a:pt x="1471612" y="23095"/>
                  </a:lnTo>
                  <a:lnTo>
                    <a:pt x="1507331" y="26952"/>
                  </a:lnTo>
                  <a:lnTo>
                    <a:pt x="1540933" y="28094"/>
                  </a:lnTo>
                  <a:lnTo>
                    <a:pt x="1570997" y="28433"/>
                  </a:lnTo>
                  <a:lnTo>
                    <a:pt x="1605808" y="28547"/>
                  </a:lnTo>
                  <a:lnTo>
                    <a:pt x="1640743" y="28571"/>
                  </a:lnTo>
                  <a:lnTo>
                    <a:pt x="1650763" y="27780"/>
                  </a:lnTo>
                  <a:lnTo>
                    <a:pt x="1664493" y="214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SMARTInkShape-1950"/>
          <p:cNvSpPr/>
          <p:nvPr/>
        </p:nvSpPr>
        <p:spPr>
          <a:xfrm>
            <a:off x="7943850" y="2514902"/>
            <a:ext cx="328614" cy="21035"/>
          </a:xfrm>
          <a:custGeom>
            <a:avLst/>
            <a:gdLst/>
            <a:ahLst/>
            <a:cxnLst/>
            <a:rect l="0" t="0" r="0" b="0"/>
            <a:pathLst>
              <a:path w="328614" h="21035">
                <a:moveTo>
                  <a:pt x="0" y="13986"/>
                </a:moveTo>
                <a:lnTo>
                  <a:pt x="0" y="7136"/>
                </a:lnTo>
                <a:lnTo>
                  <a:pt x="3793" y="3137"/>
                </a:lnTo>
                <a:lnTo>
                  <a:pt x="7771" y="1226"/>
                </a:lnTo>
                <a:lnTo>
                  <a:pt x="16793" y="0"/>
                </a:lnTo>
                <a:lnTo>
                  <a:pt x="21486" y="1949"/>
                </a:lnTo>
                <a:lnTo>
                  <a:pt x="23849" y="3580"/>
                </a:lnTo>
                <a:lnTo>
                  <a:pt x="43957" y="6197"/>
                </a:lnTo>
                <a:lnTo>
                  <a:pt x="74499" y="7579"/>
                </a:lnTo>
                <a:lnTo>
                  <a:pt x="107559" y="12985"/>
                </a:lnTo>
                <a:lnTo>
                  <a:pt x="142928" y="19508"/>
                </a:lnTo>
                <a:lnTo>
                  <a:pt x="175253" y="20809"/>
                </a:lnTo>
                <a:lnTo>
                  <a:pt x="202827" y="21034"/>
                </a:lnTo>
                <a:lnTo>
                  <a:pt x="234886" y="16201"/>
                </a:lnTo>
                <a:lnTo>
                  <a:pt x="264150" y="14423"/>
                </a:lnTo>
                <a:lnTo>
                  <a:pt x="283583" y="11998"/>
                </a:lnTo>
                <a:lnTo>
                  <a:pt x="304372" y="7860"/>
                </a:lnTo>
                <a:lnTo>
                  <a:pt x="328613" y="684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ARTInkShape-1951"/>
          <p:cNvSpPr/>
          <p:nvPr/>
        </p:nvSpPr>
        <p:spPr>
          <a:xfrm>
            <a:off x="5207794" y="3136106"/>
            <a:ext cx="2235995" cy="78583"/>
          </a:xfrm>
          <a:custGeom>
            <a:avLst/>
            <a:gdLst/>
            <a:ahLst/>
            <a:cxnLst/>
            <a:rect l="0" t="0" r="0" b="0"/>
            <a:pathLst>
              <a:path w="2235995" h="78583">
                <a:moveTo>
                  <a:pt x="0" y="78582"/>
                </a:moveTo>
                <a:lnTo>
                  <a:pt x="34552" y="78582"/>
                </a:lnTo>
                <a:lnTo>
                  <a:pt x="65081" y="78582"/>
                </a:lnTo>
                <a:lnTo>
                  <a:pt x="100116" y="77788"/>
                </a:lnTo>
                <a:lnTo>
                  <a:pt x="135745" y="72431"/>
                </a:lnTo>
                <a:lnTo>
                  <a:pt x="170012" y="70840"/>
                </a:lnTo>
                <a:lnTo>
                  <a:pt x="205238" y="65822"/>
                </a:lnTo>
                <a:lnTo>
                  <a:pt x="239155" y="64596"/>
                </a:lnTo>
                <a:lnTo>
                  <a:pt x="270797" y="64384"/>
                </a:lnTo>
                <a:lnTo>
                  <a:pt x="301516" y="64321"/>
                </a:lnTo>
                <a:lnTo>
                  <a:pt x="336225" y="64299"/>
                </a:lnTo>
                <a:lnTo>
                  <a:pt x="367469" y="64296"/>
                </a:lnTo>
                <a:lnTo>
                  <a:pt x="397187" y="64295"/>
                </a:lnTo>
                <a:lnTo>
                  <a:pt x="426895" y="63500"/>
                </a:lnTo>
                <a:lnTo>
                  <a:pt x="459686" y="59385"/>
                </a:lnTo>
                <a:lnTo>
                  <a:pt x="490657" y="57812"/>
                </a:lnTo>
                <a:lnTo>
                  <a:pt x="523822" y="57346"/>
                </a:lnTo>
                <a:lnTo>
                  <a:pt x="554904" y="57208"/>
                </a:lnTo>
                <a:lnTo>
                  <a:pt x="588102" y="57167"/>
                </a:lnTo>
                <a:lnTo>
                  <a:pt x="619193" y="56362"/>
                </a:lnTo>
                <a:lnTo>
                  <a:pt x="652394" y="52242"/>
                </a:lnTo>
                <a:lnTo>
                  <a:pt x="682693" y="50669"/>
                </a:lnTo>
                <a:lnTo>
                  <a:pt x="711778" y="49409"/>
                </a:lnTo>
                <a:lnTo>
                  <a:pt x="740505" y="45155"/>
                </a:lnTo>
                <a:lnTo>
                  <a:pt x="769124" y="43542"/>
                </a:lnTo>
                <a:lnTo>
                  <a:pt x="797713" y="43064"/>
                </a:lnTo>
                <a:lnTo>
                  <a:pt x="827085" y="42922"/>
                </a:lnTo>
                <a:lnTo>
                  <a:pt x="859778" y="42881"/>
                </a:lnTo>
                <a:lnTo>
                  <a:pt x="890719" y="42074"/>
                </a:lnTo>
                <a:lnTo>
                  <a:pt x="923875" y="37955"/>
                </a:lnTo>
                <a:lnTo>
                  <a:pt x="954161" y="36381"/>
                </a:lnTo>
                <a:lnTo>
                  <a:pt x="984036" y="35915"/>
                </a:lnTo>
                <a:lnTo>
                  <a:pt x="1016877" y="34984"/>
                </a:lnTo>
                <a:lnTo>
                  <a:pt x="1047069" y="30827"/>
                </a:lnTo>
                <a:lnTo>
                  <a:pt x="1076917" y="29242"/>
                </a:lnTo>
                <a:lnTo>
                  <a:pt x="1109749" y="28773"/>
                </a:lnTo>
                <a:lnTo>
                  <a:pt x="1140732" y="27840"/>
                </a:lnTo>
                <a:lnTo>
                  <a:pt x="1173901" y="23683"/>
                </a:lnTo>
                <a:lnTo>
                  <a:pt x="1204191" y="22099"/>
                </a:lnTo>
                <a:lnTo>
                  <a:pt x="1234067" y="21629"/>
                </a:lnTo>
                <a:lnTo>
                  <a:pt x="1266908" y="21490"/>
                </a:lnTo>
                <a:lnTo>
                  <a:pt x="1297100" y="21449"/>
                </a:lnTo>
                <a:lnTo>
                  <a:pt x="1326154" y="20643"/>
                </a:lnTo>
                <a:lnTo>
                  <a:pt x="1354871" y="16524"/>
                </a:lnTo>
                <a:lnTo>
                  <a:pt x="1382694" y="14950"/>
                </a:lnTo>
                <a:lnTo>
                  <a:pt x="1415948" y="14419"/>
                </a:lnTo>
                <a:lnTo>
                  <a:pt x="1443478" y="14327"/>
                </a:lnTo>
                <a:lnTo>
                  <a:pt x="1471742" y="14299"/>
                </a:lnTo>
                <a:lnTo>
                  <a:pt x="1505946" y="14290"/>
                </a:lnTo>
                <a:lnTo>
                  <a:pt x="1540541" y="14288"/>
                </a:lnTo>
                <a:lnTo>
                  <a:pt x="1573246" y="14288"/>
                </a:lnTo>
                <a:lnTo>
                  <a:pt x="1608851" y="14288"/>
                </a:lnTo>
                <a:lnTo>
                  <a:pt x="1643261" y="14288"/>
                </a:lnTo>
                <a:lnTo>
                  <a:pt x="1676690" y="12171"/>
                </a:lnTo>
                <a:lnTo>
                  <a:pt x="1701211" y="8137"/>
                </a:lnTo>
                <a:lnTo>
                  <a:pt x="1733220" y="7231"/>
                </a:lnTo>
                <a:lnTo>
                  <a:pt x="1766868" y="6355"/>
                </a:lnTo>
                <a:lnTo>
                  <a:pt x="1795461" y="663"/>
                </a:lnTo>
                <a:lnTo>
                  <a:pt x="1831049" y="17"/>
                </a:lnTo>
                <a:lnTo>
                  <a:pt x="1866622" y="0"/>
                </a:lnTo>
                <a:lnTo>
                  <a:pt x="1900198" y="0"/>
                </a:lnTo>
                <a:lnTo>
                  <a:pt x="1935912" y="0"/>
                </a:lnTo>
                <a:lnTo>
                  <a:pt x="1935956" y="0"/>
                </a:lnTo>
                <a:lnTo>
                  <a:pt x="1935956" y="7057"/>
                </a:lnTo>
                <a:lnTo>
                  <a:pt x="1969490" y="7938"/>
                </a:lnTo>
                <a:lnTo>
                  <a:pt x="1991064" y="13295"/>
                </a:lnTo>
                <a:lnTo>
                  <a:pt x="2014582" y="16274"/>
                </a:lnTo>
                <a:lnTo>
                  <a:pt x="2028838" y="19903"/>
                </a:lnTo>
                <a:lnTo>
                  <a:pt x="2063055" y="21297"/>
                </a:lnTo>
                <a:lnTo>
                  <a:pt x="2073407" y="22166"/>
                </a:lnTo>
                <a:lnTo>
                  <a:pt x="2108288" y="27908"/>
                </a:lnTo>
                <a:lnTo>
                  <a:pt x="2139448" y="28487"/>
                </a:lnTo>
                <a:lnTo>
                  <a:pt x="2172997" y="28567"/>
                </a:lnTo>
                <a:lnTo>
                  <a:pt x="2202322" y="27781"/>
                </a:lnTo>
                <a:lnTo>
                  <a:pt x="2216586" y="22424"/>
                </a:lnTo>
                <a:lnTo>
                  <a:pt x="2235994" y="21432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MARTInkShape-1952"/>
          <p:cNvSpPr/>
          <p:nvPr/>
        </p:nvSpPr>
        <p:spPr>
          <a:xfrm>
            <a:off x="7365206" y="3500438"/>
            <a:ext cx="850108" cy="25489"/>
          </a:xfrm>
          <a:custGeom>
            <a:avLst/>
            <a:gdLst/>
            <a:ahLst/>
            <a:cxnLst/>
            <a:rect l="0" t="0" r="0" b="0"/>
            <a:pathLst>
              <a:path w="850108" h="25489">
                <a:moveTo>
                  <a:pt x="0" y="14287"/>
                </a:moveTo>
                <a:lnTo>
                  <a:pt x="0" y="10495"/>
                </a:lnTo>
                <a:lnTo>
                  <a:pt x="794" y="9378"/>
                </a:lnTo>
                <a:lnTo>
                  <a:pt x="2117" y="8633"/>
                </a:lnTo>
                <a:lnTo>
                  <a:pt x="6151" y="7437"/>
                </a:lnTo>
                <a:lnTo>
                  <a:pt x="37159" y="7160"/>
                </a:lnTo>
                <a:lnTo>
                  <a:pt x="67835" y="7146"/>
                </a:lnTo>
                <a:lnTo>
                  <a:pt x="100479" y="12798"/>
                </a:lnTo>
                <a:lnTo>
                  <a:pt x="128679" y="13993"/>
                </a:lnTo>
                <a:lnTo>
                  <a:pt x="162884" y="14229"/>
                </a:lnTo>
                <a:lnTo>
                  <a:pt x="190785" y="14270"/>
                </a:lnTo>
                <a:lnTo>
                  <a:pt x="219160" y="15076"/>
                </a:lnTo>
                <a:lnTo>
                  <a:pt x="248469" y="19195"/>
                </a:lnTo>
                <a:lnTo>
                  <a:pt x="281936" y="20768"/>
                </a:lnTo>
                <a:lnTo>
                  <a:pt x="316987" y="22028"/>
                </a:lnTo>
                <a:lnTo>
                  <a:pt x="352508" y="25488"/>
                </a:lnTo>
                <a:lnTo>
                  <a:pt x="387375" y="22986"/>
                </a:lnTo>
                <a:lnTo>
                  <a:pt x="418960" y="21892"/>
                </a:lnTo>
                <a:lnTo>
                  <a:pt x="453102" y="20773"/>
                </a:lnTo>
                <a:lnTo>
                  <a:pt x="488353" y="16562"/>
                </a:lnTo>
                <a:lnTo>
                  <a:pt x="523140" y="14961"/>
                </a:lnTo>
                <a:lnTo>
                  <a:pt x="554702" y="14487"/>
                </a:lnTo>
                <a:lnTo>
                  <a:pt x="588042" y="14346"/>
                </a:lnTo>
                <a:lnTo>
                  <a:pt x="618383" y="14304"/>
                </a:lnTo>
                <a:lnTo>
                  <a:pt x="646686" y="14292"/>
                </a:lnTo>
                <a:lnTo>
                  <a:pt x="680102" y="14288"/>
                </a:lnTo>
                <a:lnTo>
                  <a:pt x="713250" y="10495"/>
                </a:lnTo>
                <a:lnTo>
                  <a:pt x="742729" y="7805"/>
                </a:lnTo>
                <a:lnTo>
                  <a:pt x="774848" y="7230"/>
                </a:lnTo>
                <a:lnTo>
                  <a:pt x="807094" y="7151"/>
                </a:lnTo>
                <a:lnTo>
                  <a:pt x="829841" y="7144"/>
                </a:lnTo>
                <a:lnTo>
                  <a:pt x="835279" y="5027"/>
                </a:lnTo>
                <a:lnTo>
                  <a:pt x="840341" y="2234"/>
                </a:lnTo>
                <a:lnTo>
                  <a:pt x="850107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SMARTInkShape-1953"/>
          <p:cNvSpPr/>
          <p:nvPr/>
        </p:nvSpPr>
        <p:spPr>
          <a:xfrm>
            <a:off x="700088" y="3814763"/>
            <a:ext cx="1578769" cy="63993"/>
          </a:xfrm>
          <a:custGeom>
            <a:avLst/>
            <a:gdLst/>
            <a:ahLst/>
            <a:cxnLst/>
            <a:rect l="0" t="0" r="0" b="0"/>
            <a:pathLst>
              <a:path w="1578769" h="63993">
                <a:moveTo>
                  <a:pt x="0" y="57150"/>
                </a:moveTo>
                <a:lnTo>
                  <a:pt x="0" y="50300"/>
                </a:lnTo>
                <a:lnTo>
                  <a:pt x="13967" y="50007"/>
                </a:lnTo>
                <a:lnTo>
                  <a:pt x="21128" y="56855"/>
                </a:lnTo>
                <a:lnTo>
                  <a:pt x="21341" y="60855"/>
                </a:lnTo>
                <a:lnTo>
                  <a:pt x="22165" y="62001"/>
                </a:lnTo>
                <a:lnTo>
                  <a:pt x="23508" y="62765"/>
                </a:lnTo>
                <a:lnTo>
                  <a:pt x="27574" y="63992"/>
                </a:lnTo>
                <a:lnTo>
                  <a:pt x="36214" y="58599"/>
                </a:lnTo>
                <a:lnTo>
                  <a:pt x="62938" y="55044"/>
                </a:lnTo>
                <a:lnTo>
                  <a:pt x="65771" y="53364"/>
                </a:lnTo>
                <a:lnTo>
                  <a:pt x="96977" y="46508"/>
                </a:lnTo>
                <a:lnTo>
                  <a:pt x="125590" y="41225"/>
                </a:lnTo>
                <a:lnTo>
                  <a:pt x="156570" y="36806"/>
                </a:lnTo>
                <a:lnTo>
                  <a:pt x="190530" y="31024"/>
                </a:lnTo>
                <a:lnTo>
                  <a:pt x="220991" y="26942"/>
                </a:lnTo>
                <a:lnTo>
                  <a:pt x="249939" y="22519"/>
                </a:lnTo>
                <a:lnTo>
                  <a:pt x="283497" y="21646"/>
                </a:lnTo>
                <a:lnTo>
                  <a:pt x="315996" y="19356"/>
                </a:lnTo>
                <a:lnTo>
                  <a:pt x="343395" y="15789"/>
                </a:lnTo>
                <a:lnTo>
                  <a:pt x="371621" y="14732"/>
                </a:lnTo>
                <a:lnTo>
                  <a:pt x="400093" y="14419"/>
                </a:lnTo>
                <a:lnTo>
                  <a:pt x="428637" y="14326"/>
                </a:lnTo>
                <a:lnTo>
                  <a:pt x="462935" y="10502"/>
                </a:lnTo>
                <a:lnTo>
                  <a:pt x="493434" y="7807"/>
                </a:lnTo>
                <a:lnTo>
                  <a:pt x="527093" y="7274"/>
                </a:lnTo>
                <a:lnTo>
                  <a:pt x="560699" y="7169"/>
                </a:lnTo>
                <a:lnTo>
                  <a:pt x="588496" y="3359"/>
                </a:lnTo>
                <a:lnTo>
                  <a:pt x="621423" y="663"/>
                </a:lnTo>
                <a:lnTo>
                  <a:pt x="648381" y="196"/>
                </a:lnTo>
                <a:lnTo>
                  <a:pt x="683817" y="38"/>
                </a:lnTo>
                <a:lnTo>
                  <a:pt x="713983" y="7"/>
                </a:lnTo>
                <a:lnTo>
                  <a:pt x="747782" y="1"/>
                </a:lnTo>
                <a:lnTo>
                  <a:pt x="778212" y="0"/>
                </a:lnTo>
                <a:lnTo>
                  <a:pt x="810945" y="0"/>
                </a:lnTo>
                <a:lnTo>
                  <a:pt x="843076" y="0"/>
                </a:lnTo>
                <a:lnTo>
                  <a:pt x="877057" y="0"/>
                </a:lnTo>
                <a:lnTo>
                  <a:pt x="910727" y="0"/>
                </a:lnTo>
                <a:lnTo>
                  <a:pt x="946097" y="5654"/>
                </a:lnTo>
                <a:lnTo>
                  <a:pt x="980398" y="6947"/>
                </a:lnTo>
                <a:lnTo>
                  <a:pt x="1009722" y="9221"/>
                </a:lnTo>
                <a:lnTo>
                  <a:pt x="1045397" y="14414"/>
                </a:lnTo>
                <a:lnTo>
                  <a:pt x="1077535" y="19810"/>
                </a:lnTo>
                <a:lnTo>
                  <a:pt x="1107050" y="21111"/>
                </a:lnTo>
                <a:lnTo>
                  <a:pt x="1139926" y="22161"/>
                </a:lnTo>
                <a:lnTo>
                  <a:pt x="1172267" y="27573"/>
                </a:lnTo>
                <a:lnTo>
                  <a:pt x="1207385" y="28443"/>
                </a:lnTo>
                <a:lnTo>
                  <a:pt x="1238114" y="29351"/>
                </a:lnTo>
                <a:lnTo>
                  <a:pt x="1271883" y="34723"/>
                </a:lnTo>
                <a:lnTo>
                  <a:pt x="1301690" y="35587"/>
                </a:lnTo>
                <a:lnTo>
                  <a:pt x="1331173" y="35701"/>
                </a:lnTo>
                <a:lnTo>
                  <a:pt x="1360984" y="35716"/>
                </a:lnTo>
                <a:lnTo>
                  <a:pt x="1385819" y="36512"/>
                </a:lnTo>
                <a:lnTo>
                  <a:pt x="1415551" y="41869"/>
                </a:lnTo>
                <a:lnTo>
                  <a:pt x="1450324" y="42731"/>
                </a:lnTo>
                <a:lnTo>
                  <a:pt x="1485285" y="42850"/>
                </a:lnTo>
                <a:lnTo>
                  <a:pt x="1518656" y="42067"/>
                </a:lnTo>
                <a:lnTo>
                  <a:pt x="1544714" y="36159"/>
                </a:lnTo>
                <a:lnTo>
                  <a:pt x="1552521" y="35121"/>
                </a:lnTo>
                <a:lnTo>
                  <a:pt x="1570118" y="28876"/>
                </a:lnTo>
                <a:lnTo>
                  <a:pt x="1578768" y="28575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MARTInkShape-1954"/>
          <p:cNvSpPr/>
          <p:nvPr/>
        </p:nvSpPr>
        <p:spPr>
          <a:xfrm>
            <a:off x="2257433" y="2143125"/>
            <a:ext cx="2614606" cy="100006"/>
          </a:xfrm>
          <a:custGeom>
            <a:avLst/>
            <a:gdLst/>
            <a:ahLst/>
            <a:cxnLst/>
            <a:rect l="0" t="0" r="0" b="0"/>
            <a:pathLst>
              <a:path w="2614606" h="100006">
                <a:moveTo>
                  <a:pt x="7136" y="0"/>
                </a:moveTo>
                <a:lnTo>
                  <a:pt x="18" y="0"/>
                </a:lnTo>
                <a:lnTo>
                  <a:pt x="0" y="3792"/>
                </a:lnTo>
                <a:lnTo>
                  <a:pt x="791" y="4910"/>
                </a:lnTo>
                <a:lnTo>
                  <a:pt x="2112" y="5654"/>
                </a:lnTo>
                <a:lnTo>
                  <a:pt x="3787" y="6151"/>
                </a:lnTo>
                <a:lnTo>
                  <a:pt x="4903" y="7276"/>
                </a:lnTo>
                <a:lnTo>
                  <a:pt x="7734" y="14361"/>
                </a:lnTo>
                <a:lnTo>
                  <a:pt x="10841" y="17760"/>
                </a:lnTo>
                <a:lnTo>
                  <a:pt x="14868" y="19800"/>
                </a:lnTo>
                <a:lnTo>
                  <a:pt x="46183" y="26322"/>
                </a:lnTo>
                <a:lnTo>
                  <a:pt x="78629" y="28443"/>
                </a:lnTo>
                <a:lnTo>
                  <a:pt x="108096" y="28558"/>
                </a:lnTo>
                <a:lnTo>
                  <a:pt x="142992" y="28573"/>
                </a:lnTo>
                <a:lnTo>
                  <a:pt x="177170" y="29368"/>
                </a:lnTo>
                <a:lnTo>
                  <a:pt x="205066" y="33484"/>
                </a:lnTo>
                <a:lnTo>
                  <a:pt x="233439" y="35057"/>
                </a:lnTo>
                <a:lnTo>
                  <a:pt x="262748" y="35523"/>
                </a:lnTo>
                <a:lnTo>
                  <a:pt x="295421" y="35661"/>
                </a:lnTo>
                <a:lnTo>
                  <a:pt x="326357" y="35702"/>
                </a:lnTo>
                <a:lnTo>
                  <a:pt x="360306" y="35714"/>
                </a:lnTo>
                <a:lnTo>
                  <a:pt x="395500" y="35717"/>
                </a:lnTo>
                <a:lnTo>
                  <a:pt x="431064" y="35718"/>
                </a:lnTo>
                <a:lnTo>
                  <a:pt x="466736" y="35719"/>
                </a:lnTo>
                <a:lnTo>
                  <a:pt x="502442" y="35719"/>
                </a:lnTo>
                <a:lnTo>
                  <a:pt x="538156" y="35719"/>
                </a:lnTo>
                <a:lnTo>
                  <a:pt x="573874" y="35719"/>
                </a:lnTo>
                <a:lnTo>
                  <a:pt x="609592" y="35719"/>
                </a:lnTo>
                <a:lnTo>
                  <a:pt x="645311" y="35719"/>
                </a:lnTo>
                <a:lnTo>
                  <a:pt x="681030" y="35719"/>
                </a:lnTo>
                <a:lnTo>
                  <a:pt x="716748" y="36513"/>
                </a:lnTo>
                <a:lnTo>
                  <a:pt x="752467" y="40628"/>
                </a:lnTo>
                <a:lnTo>
                  <a:pt x="776280" y="41870"/>
                </a:lnTo>
                <a:lnTo>
                  <a:pt x="802209" y="42421"/>
                </a:lnTo>
                <a:lnTo>
                  <a:pt x="828814" y="42666"/>
                </a:lnTo>
                <a:lnTo>
                  <a:pt x="853868" y="42775"/>
                </a:lnTo>
                <a:lnTo>
                  <a:pt x="878232" y="42824"/>
                </a:lnTo>
                <a:lnTo>
                  <a:pt x="902290" y="42845"/>
                </a:lnTo>
                <a:lnTo>
                  <a:pt x="926211" y="42855"/>
                </a:lnTo>
                <a:lnTo>
                  <a:pt x="952189" y="42859"/>
                </a:lnTo>
                <a:lnTo>
                  <a:pt x="978816" y="42861"/>
                </a:lnTo>
                <a:lnTo>
                  <a:pt x="1003879" y="42862"/>
                </a:lnTo>
                <a:lnTo>
                  <a:pt x="1028247" y="42862"/>
                </a:lnTo>
                <a:lnTo>
                  <a:pt x="1053101" y="42862"/>
                </a:lnTo>
                <a:lnTo>
                  <a:pt x="1080021" y="42863"/>
                </a:lnTo>
                <a:lnTo>
                  <a:pt x="1105745" y="42863"/>
                </a:lnTo>
                <a:lnTo>
                  <a:pt x="1130406" y="43656"/>
                </a:lnTo>
                <a:lnTo>
                  <a:pt x="1154596" y="46655"/>
                </a:lnTo>
                <a:lnTo>
                  <a:pt x="1180693" y="48517"/>
                </a:lnTo>
                <a:lnTo>
                  <a:pt x="1207373" y="49344"/>
                </a:lnTo>
                <a:lnTo>
                  <a:pt x="1232460" y="49712"/>
                </a:lnTo>
                <a:lnTo>
                  <a:pt x="1258955" y="49875"/>
                </a:lnTo>
                <a:lnTo>
                  <a:pt x="1285813" y="49948"/>
                </a:lnTo>
                <a:lnTo>
                  <a:pt x="1310978" y="49980"/>
                </a:lnTo>
                <a:lnTo>
                  <a:pt x="1337509" y="49995"/>
                </a:lnTo>
                <a:lnTo>
                  <a:pt x="1364382" y="50001"/>
                </a:lnTo>
                <a:lnTo>
                  <a:pt x="1389554" y="50004"/>
                </a:lnTo>
                <a:lnTo>
                  <a:pt x="1416088" y="52122"/>
                </a:lnTo>
                <a:lnTo>
                  <a:pt x="1442962" y="54915"/>
                </a:lnTo>
                <a:lnTo>
                  <a:pt x="1468135" y="56157"/>
                </a:lnTo>
                <a:lnTo>
                  <a:pt x="1492552" y="56709"/>
                </a:lnTo>
                <a:lnTo>
                  <a:pt x="1517427" y="56954"/>
                </a:lnTo>
                <a:lnTo>
                  <a:pt x="1544357" y="57063"/>
                </a:lnTo>
                <a:lnTo>
                  <a:pt x="1572202" y="57111"/>
                </a:lnTo>
                <a:lnTo>
                  <a:pt x="1599658" y="57133"/>
                </a:lnTo>
                <a:lnTo>
                  <a:pt x="1625090" y="57142"/>
                </a:lnTo>
                <a:lnTo>
                  <a:pt x="1651739" y="57147"/>
                </a:lnTo>
                <a:lnTo>
                  <a:pt x="1678664" y="57148"/>
                </a:lnTo>
                <a:lnTo>
                  <a:pt x="1703860" y="57149"/>
                </a:lnTo>
                <a:lnTo>
                  <a:pt x="1730404" y="57150"/>
                </a:lnTo>
                <a:lnTo>
                  <a:pt x="1757283" y="57150"/>
                </a:lnTo>
                <a:lnTo>
                  <a:pt x="1782458" y="57150"/>
                </a:lnTo>
                <a:lnTo>
                  <a:pt x="1808993" y="57150"/>
                </a:lnTo>
                <a:lnTo>
                  <a:pt x="1835868" y="57150"/>
                </a:lnTo>
                <a:lnTo>
                  <a:pt x="1861040" y="57150"/>
                </a:lnTo>
                <a:lnTo>
                  <a:pt x="1885458" y="57150"/>
                </a:lnTo>
                <a:lnTo>
                  <a:pt x="1910333" y="57944"/>
                </a:lnTo>
                <a:lnTo>
                  <a:pt x="1937264" y="60942"/>
                </a:lnTo>
                <a:lnTo>
                  <a:pt x="1962991" y="62804"/>
                </a:lnTo>
                <a:lnTo>
                  <a:pt x="1988449" y="64426"/>
                </a:lnTo>
                <a:lnTo>
                  <a:pt x="2015638" y="67792"/>
                </a:lnTo>
                <a:lnTo>
                  <a:pt x="2041481" y="69817"/>
                </a:lnTo>
                <a:lnTo>
                  <a:pt x="2066195" y="71511"/>
                </a:lnTo>
                <a:lnTo>
                  <a:pt x="2090409" y="74910"/>
                </a:lnTo>
                <a:lnTo>
                  <a:pt x="2114399" y="79066"/>
                </a:lnTo>
                <a:lnTo>
                  <a:pt x="2148102" y="83752"/>
                </a:lnTo>
                <a:lnTo>
                  <a:pt x="2180313" y="85140"/>
                </a:lnTo>
                <a:lnTo>
                  <a:pt x="2212876" y="87668"/>
                </a:lnTo>
                <a:lnTo>
                  <a:pt x="2242632" y="91328"/>
                </a:lnTo>
                <a:lnTo>
                  <a:pt x="2271557" y="92412"/>
                </a:lnTo>
                <a:lnTo>
                  <a:pt x="2305983" y="92779"/>
                </a:lnTo>
                <a:lnTo>
                  <a:pt x="2335714" y="93645"/>
                </a:lnTo>
                <a:lnTo>
                  <a:pt x="2364517" y="98519"/>
                </a:lnTo>
                <a:lnTo>
                  <a:pt x="2399660" y="99882"/>
                </a:lnTo>
                <a:lnTo>
                  <a:pt x="2431886" y="99214"/>
                </a:lnTo>
                <a:lnTo>
                  <a:pt x="2456852" y="93310"/>
                </a:lnTo>
                <a:lnTo>
                  <a:pt x="2490778" y="92870"/>
                </a:lnTo>
                <a:lnTo>
                  <a:pt x="2524117" y="92869"/>
                </a:lnTo>
                <a:lnTo>
                  <a:pt x="2559836" y="92869"/>
                </a:lnTo>
                <a:lnTo>
                  <a:pt x="2588117" y="92869"/>
                </a:lnTo>
                <a:lnTo>
                  <a:pt x="2593043" y="94985"/>
                </a:lnTo>
                <a:lnTo>
                  <a:pt x="2597878" y="97778"/>
                </a:lnTo>
                <a:lnTo>
                  <a:pt x="2607449" y="99571"/>
                </a:lnTo>
                <a:lnTo>
                  <a:pt x="2614480" y="100005"/>
                </a:lnTo>
                <a:lnTo>
                  <a:pt x="2614605" y="9286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MARTInkShape-1955"/>
          <p:cNvSpPr/>
          <p:nvPr/>
        </p:nvSpPr>
        <p:spPr>
          <a:xfrm>
            <a:off x="4116670" y="1778823"/>
            <a:ext cx="1355017" cy="471263"/>
          </a:xfrm>
          <a:custGeom>
            <a:avLst/>
            <a:gdLst/>
            <a:ahLst/>
            <a:cxnLst/>
            <a:rect l="0" t="0" r="0" b="0"/>
            <a:pathLst>
              <a:path w="1355017" h="471263">
                <a:moveTo>
                  <a:pt x="641068" y="464315"/>
                </a:moveTo>
                <a:lnTo>
                  <a:pt x="672989" y="464315"/>
                </a:lnTo>
                <a:lnTo>
                  <a:pt x="705593" y="464315"/>
                </a:lnTo>
                <a:lnTo>
                  <a:pt x="738856" y="464315"/>
                </a:lnTo>
                <a:lnTo>
                  <a:pt x="774389" y="464315"/>
                </a:lnTo>
                <a:lnTo>
                  <a:pt x="792489" y="466431"/>
                </a:lnTo>
                <a:lnTo>
                  <a:pt x="823731" y="470465"/>
                </a:lnTo>
                <a:lnTo>
                  <a:pt x="854773" y="471262"/>
                </a:lnTo>
                <a:lnTo>
                  <a:pt x="883835" y="469303"/>
                </a:lnTo>
                <a:lnTo>
                  <a:pt x="912506" y="465300"/>
                </a:lnTo>
                <a:lnTo>
                  <a:pt x="946010" y="463715"/>
                </a:lnTo>
                <a:lnTo>
                  <a:pt x="979881" y="454397"/>
                </a:lnTo>
                <a:lnTo>
                  <a:pt x="1010912" y="450096"/>
                </a:lnTo>
                <a:lnTo>
                  <a:pt x="1040795" y="444543"/>
                </a:lnTo>
                <a:lnTo>
                  <a:pt x="1069629" y="439419"/>
                </a:lnTo>
                <a:lnTo>
                  <a:pt x="1103164" y="430763"/>
                </a:lnTo>
                <a:lnTo>
                  <a:pt x="1133543" y="421410"/>
                </a:lnTo>
                <a:lnTo>
                  <a:pt x="1162474" y="411918"/>
                </a:lnTo>
                <a:lnTo>
                  <a:pt x="1191119" y="402400"/>
                </a:lnTo>
                <a:lnTo>
                  <a:pt x="1219708" y="392877"/>
                </a:lnTo>
                <a:lnTo>
                  <a:pt x="1254636" y="380971"/>
                </a:lnTo>
                <a:lnTo>
                  <a:pt x="1284998" y="369065"/>
                </a:lnTo>
                <a:lnTo>
                  <a:pt x="1301938" y="361921"/>
                </a:lnTo>
                <a:lnTo>
                  <a:pt x="1309967" y="355042"/>
                </a:lnTo>
                <a:lnTo>
                  <a:pt x="1316975" y="347486"/>
                </a:lnTo>
                <a:lnTo>
                  <a:pt x="1329052" y="337976"/>
                </a:lnTo>
                <a:lnTo>
                  <a:pt x="1350579" y="308442"/>
                </a:lnTo>
                <a:lnTo>
                  <a:pt x="1354002" y="298715"/>
                </a:lnTo>
                <a:lnTo>
                  <a:pt x="1355016" y="287013"/>
                </a:lnTo>
                <a:lnTo>
                  <a:pt x="1345462" y="255639"/>
                </a:lnTo>
                <a:lnTo>
                  <a:pt x="1334846" y="239060"/>
                </a:lnTo>
                <a:lnTo>
                  <a:pt x="1304605" y="206639"/>
                </a:lnTo>
                <a:lnTo>
                  <a:pt x="1281642" y="187677"/>
                </a:lnTo>
                <a:lnTo>
                  <a:pt x="1254730" y="169887"/>
                </a:lnTo>
                <a:lnTo>
                  <a:pt x="1226647" y="149535"/>
                </a:lnTo>
                <a:lnTo>
                  <a:pt x="1198218" y="130540"/>
                </a:lnTo>
                <a:lnTo>
                  <a:pt x="1165453" y="112741"/>
                </a:lnTo>
                <a:lnTo>
                  <a:pt x="1140034" y="99303"/>
                </a:lnTo>
                <a:lnTo>
                  <a:pt x="1115508" y="85394"/>
                </a:lnTo>
                <a:lnTo>
                  <a:pt x="1089261" y="73391"/>
                </a:lnTo>
                <a:lnTo>
                  <a:pt x="1060927" y="62764"/>
                </a:lnTo>
                <a:lnTo>
                  <a:pt x="1029814" y="52750"/>
                </a:lnTo>
                <a:lnTo>
                  <a:pt x="999581" y="45124"/>
                </a:lnTo>
                <a:lnTo>
                  <a:pt x="969475" y="39089"/>
                </a:lnTo>
                <a:lnTo>
                  <a:pt x="937574" y="33761"/>
                </a:lnTo>
                <a:lnTo>
                  <a:pt x="904875" y="26630"/>
                </a:lnTo>
                <a:lnTo>
                  <a:pt x="871822" y="18963"/>
                </a:lnTo>
                <a:lnTo>
                  <a:pt x="838610" y="12910"/>
                </a:lnTo>
                <a:lnTo>
                  <a:pt x="805329" y="9690"/>
                </a:lnTo>
                <a:lnTo>
                  <a:pt x="772016" y="7465"/>
                </a:lnTo>
                <a:lnTo>
                  <a:pt x="738690" y="3831"/>
                </a:lnTo>
                <a:lnTo>
                  <a:pt x="705357" y="1686"/>
                </a:lnTo>
                <a:lnTo>
                  <a:pt x="671228" y="733"/>
                </a:lnTo>
                <a:lnTo>
                  <a:pt x="653237" y="479"/>
                </a:lnTo>
                <a:lnTo>
                  <a:pt x="634893" y="310"/>
                </a:lnTo>
                <a:lnTo>
                  <a:pt x="599694" y="121"/>
                </a:lnTo>
                <a:lnTo>
                  <a:pt x="565529" y="38"/>
                </a:lnTo>
                <a:lnTo>
                  <a:pt x="531824" y="0"/>
                </a:lnTo>
                <a:lnTo>
                  <a:pt x="498323" y="2101"/>
                </a:lnTo>
                <a:lnTo>
                  <a:pt x="464913" y="6474"/>
                </a:lnTo>
                <a:lnTo>
                  <a:pt x="431543" y="13709"/>
                </a:lnTo>
                <a:lnTo>
                  <a:pt x="398192" y="20100"/>
                </a:lnTo>
                <a:lnTo>
                  <a:pt x="365641" y="26379"/>
                </a:lnTo>
                <a:lnTo>
                  <a:pt x="335299" y="34462"/>
                </a:lnTo>
                <a:lnTo>
                  <a:pt x="303823" y="45463"/>
                </a:lnTo>
                <a:lnTo>
                  <a:pt x="272106" y="57496"/>
                </a:lnTo>
                <a:lnTo>
                  <a:pt x="242134" y="68135"/>
                </a:lnTo>
                <a:lnTo>
                  <a:pt x="215056" y="78156"/>
                </a:lnTo>
                <a:lnTo>
                  <a:pt x="189791" y="88695"/>
                </a:lnTo>
                <a:lnTo>
                  <a:pt x="165334" y="101316"/>
                </a:lnTo>
                <a:lnTo>
                  <a:pt x="141234" y="114863"/>
                </a:lnTo>
                <a:lnTo>
                  <a:pt x="107471" y="135878"/>
                </a:lnTo>
                <a:lnTo>
                  <a:pt x="79475" y="155069"/>
                </a:lnTo>
                <a:lnTo>
                  <a:pt x="48682" y="179568"/>
                </a:lnTo>
                <a:lnTo>
                  <a:pt x="20260" y="214415"/>
                </a:lnTo>
                <a:lnTo>
                  <a:pt x="4442" y="242884"/>
                </a:lnTo>
                <a:lnTo>
                  <a:pt x="0" y="264297"/>
                </a:lnTo>
                <a:lnTo>
                  <a:pt x="2477" y="281931"/>
                </a:lnTo>
                <a:lnTo>
                  <a:pt x="14793" y="309083"/>
                </a:lnTo>
                <a:lnTo>
                  <a:pt x="31936" y="332316"/>
                </a:lnTo>
                <a:lnTo>
                  <a:pt x="66234" y="361830"/>
                </a:lnTo>
                <a:lnTo>
                  <a:pt x="98644" y="385721"/>
                </a:lnTo>
                <a:lnTo>
                  <a:pt x="133928" y="404635"/>
                </a:lnTo>
                <a:lnTo>
                  <a:pt x="165796" y="422716"/>
                </a:lnTo>
                <a:lnTo>
                  <a:pt x="200454" y="439643"/>
                </a:lnTo>
                <a:lnTo>
                  <a:pt x="217453" y="444360"/>
                </a:lnTo>
                <a:lnTo>
                  <a:pt x="224194" y="447508"/>
                </a:lnTo>
                <a:lnTo>
                  <a:pt x="255305" y="450027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SMARTInkShape-1956"/>
          <p:cNvSpPr/>
          <p:nvPr/>
        </p:nvSpPr>
        <p:spPr>
          <a:xfrm>
            <a:off x="2193157" y="2464594"/>
            <a:ext cx="1100014" cy="407135"/>
          </a:xfrm>
          <a:custGeom>
            <a:avLst/>
            <a:gdLst/>
            <a:ahLst/>
            <a:cxnLst/>
            <a:rect l="0" t="0" r="0" b="0"/>
            <a:pathLst>
              <a:path w="1100014" h="407135">
                <a:moveTo>
                  <a:pt x="99987" y="364331"/>
                </a:moveTo>
                <a:lnTo>
                  <a:pt x="117979" y="364331"/>
                </a:lnTo>
                <a:lnTo>
                  <a:pt x="122006" y="366448"/>
                </a:lnTo>
                <a:lnTo>
                  <a:pt x="126442" y="369241"/>
                </a:lnTo>
                <a:lnTo>
                  <a:pt x="135757" y="371033"/>
                </a:lnTo>
                <a:lnTo>
                  <a:pt x="138121" y="371181"/>
                </a:lnTo>
                <a:lnTo>
                  <a:pt x="142865" y="373461"/>
                </a:lnTo>
                <a:lnTo>
                  <a:pt x="145241" y="375180"/>
                </a:lnTo>
                <a:lnTo>
                  <a:pt x="156170" y="377600"/>
                </a:lnTo>
                <a:lnTo>
                  <a:pt x="178754" y="380601"/>
                </a:lnTo>
                <a:lnTo>
                  <a:pt x="192911" y="384233"/>
                </a:lnTo>
                <a:lnTo>
                  <a:pt x="207159" y="387426"/>
                </a:lnTo>
                <a:lnTo>
                  <a:pt x="221435" y="391282"/>
                </a:lnTo>
                <a:lnTo>
                  <a:pt x="235719" y="394542"/>
                </a:lnTo>
                <a:lnTo>
                  <a:pt x="246038" y="397602"/>
                </a:lnTo>
                <a:lnTo>
                  <a:pt x="281094" y="400628"/>
                </a:lnTo>
                <a:lnTo>
                  <a:pt x="315960" y="406513"/>
                </a:lnTo>
                <a:lnTo>
                  <a:pt x="350102" y="407134"/>
                </a:lnTo>
                <a:lnTo>
                  <a:pt x="380773" y="406394"/>
                </a:lnTo>
                <a:lnTo>
                  <a:pt x="410325" y="400711"/>
                </a:lnTo>
                <a:lnTo>
                  <a:pt x="445398" y="399314"/>
                </a:lnTo>
                <a:lnTo>
                  <a:pt x="481060" y="393573"/>
                </a:lnTo>
                <a:lnTo>
                  <a:pt x="505549" y="390921"/>
                </a:lnTo>
                <a:lnTo>
                  <a:pt x="523101" y="387291"/>
                </a:lnTo>
                <a:lnTo>
                  <a:pt x="557402" y="385170"/>
                </a:lnTo>
                <a:lnTo>
                  <a:pt x="592934" y="379638"/>
                </a:lnTo>
                <a:lnTo>
                  <a:pt x="628628" y="378753"/>
                </a:lnTo>
                <a:lnTo>
                  <a:pt x="650057" y="376541"/>
                </a:lnTo>
                <a:lnTo>
                  <a:pt x="685775" y="372142"/>
                </a:lnTo>
                <a:lnTo>
                  <a:pt x="721493" y="367770"/>
                </a:lnTo>
                <a:lnTo>
                  <a:pt x="757212" y="359130"/>
                </a:lnTo>
                <a:lnTo>
                  <a:pt x="789579" y="353779"/>
                </a:lnTo>
                <a:lnTo>
                  <a:pt x="820844" y="349987"/>
                </a:lnTo>
                <a:lnTo>
                  <a:pt x="849950" y="342418"/>
                </a:lnTo>
                <a:lnTo>
                  <a:pt x="878630" y="333280"/>
                </a:lnTo>
                <a:lnTo>
                  <a:pt x="907225" y="324625"/>
                </a:lnTo>
                <a:lnTo>
                  <a:pt x="939156" y="318092"/>
                </a:lnTo>
                <a:lnTo>
                  <a:pt x="969849" y="301396"/>
                </a:lnTo>
                <a:lnTo>
                  <a:pt x="1000026" y="287516"/>
                </a:lnTo>
                <a:lnTo>
                  <a:pt x="1035674" y="264770"/>
                </a:lnTo>
                <a:lnTo>
                  <a:pt x="1051047" y="254883"/>
                </a:lnTo>
                <a:lnTo>
                  <a:pt x="1066637" y="239583"/>
                </a:lnTo>
                <a:lnTo>
                  <a:pt x="1089728" y="204895"/>
                </a:lnTo>
                <a:lnTo>
                  <a:pt x="1092802" y="196000"/>
                </a:lnTo>
                <a:lnTo>
                  <a:pt x="1097593" y="187543"/>
                </a:lnTo>
                <a:lnTo>
                  <a:pt x="1100013" y="162227"/>
                </a:lnTo>
                <a:lnTo>
                  <a:pt x="1092830" y="138792"/>
                </a:lnTo>
                <a:lnTo>
                  <a:pt x="1083111" y="126296"/>
                </a:lnTo>
                <a:lnTo>
                  <a:pt x="1063722" y="108657"/>
                </a:lnTo>
                <a:lnTo>
                  <a:pt x="1031016" y="84424"/>
                </a:lnTo>
                <a:lnTo>
                  <a:pt x="996326" y="63000"/>
                </a:lnTo>
                <a:lnTo>
                  <a:pt x="963056" y="47720"/>
                </a:lnTo>
                <a:lnTo>
                  <a:pt x="931345" y="33346"/>
                </a:lnTo>
                <a:lnTo>
                  <a:pt x="896344" y="25201"/>
                </a:lnTo>
                <a:lnTo>
                  <a:pt x="863046" y="17970"/>
                </a:lnTo>
                <a:lnTo>
                  <a:pt x="831332" y="10818"/>
                </a:lnTo>
                <a:lnTo>
                  <a:pt x="796331" y="7466"/>
                </a:lnTo>
                <a:lnTo>
                  <a:pt x="763034" y="7172"/>
                </a:lnTo>
                <a:lnTo>
                  <a:pt x="727528" y="995"/>
                </a:lnTo>
                <a:lnTo>
                  <a:pt x="691828" y="87"/>
                </a:lnTo>
                <a:lnTo>
                  <a:pt x="656111" y="7"/>
                </a:lnTo>
                <a:lnTo>
                  <a:pt x="621337" y="1"/>
                </a:lnTo>
                <a:lnTo>
                  <a:pt x="590653" y="0"/>
                </a:lnTo>
                <a:lnTo>
                  <a:pt x="556890" y="0"/>
                </a:lnTo>
                <a:lnTo>
                  <a:pt x="527083" y="0"/>
                </a:lnTo>
                <a:lnTo>
                  <a:pt x="506728" y="2116"/>
                </a:lnTo>
                <a:lnTo>
                  <a:pt x="476311" y="6482"/>
                </a:lnTo>
                <a:lnTo>
                  <a:pt x="451694" y="9129"/>
                </a:lnTo>
                <a:lnTo>
                  <a:pt x="434119" y="12759"/>
                </a:lnTo>
                <a:lnTo>
                  <a:pt x="404720" y="14880"/>
                </a:lnTo>
                <a:lnTo>
                  <a:pt x="369794" y="20751"/>
                </a:lnTo>
                <a:lnTo>
                  <a:pt x="354996" y="22023"/>
                </a:lnTo>
                <a:lnTo>
                  <a:pt x="321315" y="32804"/>
                </a:lnTo>
                <a:lnTo>
                  <a:pt x="290685" y="41166"/>
                </a:lnTo>
                <a:lnTo>
                  <a:pt x="271476" y="48024"/>
                </a:lnTo>
                <a:lnTo>
                  <a:pt x="257161" y="51536"/>
                </a:lnTo>
                <a:lnTo>
                  <a:pt x="242865" y="55486"/>
                </a:lnTo>
                <a:lnTo>
                  <a:pt x="228575" y="58773"/>
                </a:lnTo>
                <a:lnTo>
                  <a:pt x="195237" y="73913"/>
                </a:lnTo>
                <a:lnTo>
                  <a:pt x="172845" y="85737"/>
                </a:lnTo>
                <a:lnTo>
                  <a:pt x="143130" y="99044"/>
                </a:lnTo>
                <a:lnTo>
                  <a:pt x="111526" y="125348"/>
                </a:lnTo>
                <a:lnTo>
                  <a:pt x="86305" y="142824"/>
                </a:lnTo>
                <a:lnTo>
                  <a:pt x="53031" y="169068"/>
                </a:lnTo>
                <a:lnTo>
                  <a:pt x="38133" y="184150"/>
                </a:lnTo>
                <a:lnTo>
                  <a:pt x="23526" y="206727"/>
                </a:lnTo>
                <a:lnTo>
                  <a:pt x="20891" y="219017"/>
                </a:lnTo>
                <a:lnTo>
                  <a:pt x="15806" y="228589"/>
                </a:lnTo>
                <a:lnTo>
                  <a:pt x="15292" y="230973"/>
                </a:lnTo>
                <a:lnTo>
                  <a:pt x="8201" y="245268"/>
                </a:lnTo>
                <a:lnTo>
                  <a:pt x="7213" y="259556"/>
                </a:lnTo>
                <a:lnTo>
                  <a:pt x="6388" y="261144"/>
                </a:lnTo>
                <a:lnTo>
                  <a:pt x="5044" y="262202"/>
                </a:lnTo>
                <a:lnTo>
                  <a:pt x="3354" y="262907"/>
                </a:lnTo>
                <a:lnTo>
                  <a:pt x="2227" y="264171"/>
                </a:lnTo>
                <a:lnTo>
                  <a:pt x="976" y="267693"/>
                </a:lnTo>
                <a:lnTo>
                  <a:pt x="0" y="282006"/>
                </a:lnTo>
                <a:lnTo>
                  <a:pt x="785" y="283254"/>
                </a:lnTo>
                <a:lnTo>
                  <a:pt x="2103" y="284086"/>
                </a:lnTo>
                <a:lnTo>
                  <a:pt x="3774" y="284641"/>
                </a:lnTo>
                <a:lnTo>
                  <a:pt x="4889" y="285804"/>
                </a:lnTo>
                <a:lnTo>
                  <a:pt x="7092" y="292798"/>
                </a:lnTo>
                <a:lnTo>
                  <a:pt x="7118" y="300037"/>
                </a:lnTo>
                <a:lnTo>
                  <a:pt x="7118" y="292894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SMARTInkShape-1957"/>
          <p:cNvSpPr/>
          <p:nvPr/>
        </p:nvSpPr>
        <p:spPr>
          <a:xfrm>
            <a:off x="7065169" y="2821825"/>
            <a:ext cx="692584" cy="378571"/>
          </a:xfrm>
          <a:custGeom>
            <a:avLst/>
            <a:gdLst/>
            <a:ahLst/>
            <a:cxnLst/>
            <a:rect l="0" t="0" r="0" b="0"/>
            <a:pathLst>
              <a:path w="692584" h="378571">
                <a:moveTo>
                  <a:pt x="0" y="278563"/>
                </a:moveTo>
                <a:lnTo>
                  <a:pt x="10642" y="289204"/>
                </a:lnTo>
                <a:lnTo>
                  <a:pt x="14783" y="291230"/>
                </a:lnTo>
                <a:lnTo>
                  <a:pt x="16999" y="291770"/>
                </a:lnTo>
                <a:lnTo>
                  <a:pt x="27052" y="297546"/>
                </a:lnTo>
                <a:lnTo>
                  <a:pt x="38266" y="300062"/>
                </a:lnTo>
                <a:lnTo>
                  <a:pt x="49569" y="307622"/>
                </a:lnTo>
                <a:lnTo>
                  <a:pt x="52096" y="309841"/>
                </a:lnTo>
                <a:lnTo>
                  <a:pt x="83334" y="321468"/>
                </a:lnTo>
                <a:lnTo>
                  <a:pt x="118922" y="338096"/>
                </a:lnTo>
                <a:lnTo>
                  <a:pt x="153776" y="346231"/>
                </a:lnTo>
                <a:lnTo>
                  <a:pt x="186232" y="357274"/>
                </a:lnTo>
                <a:lnTo>
                  <a:pt x="207315" y="362210"/>
                </a:lnTo>
                <a:lnTo>
                  <a:pt x="239565" y="367669"/>
                </a:lnTo>
                <a:lnTo>
                  <a:pt x="271599" y="375598"/>
                </a:lnTo>
                <a:lnTo>
                  <a:pt x="305562" y="377987"/>
                </a:lnTo>
                <a:lnTo>
                  <a:pt x="339229" y="378459"/>
                </a:lnTo>
                <a:lnTo>
                  <a:pt x="370750" y="378552"/>
                </a:lnTo>
                <a:lnTo>
                  <a:pt x="402023" y="378570"/>
                </a:lnTo>
                <a:lnTo>
                  <a:pt x="429209" y="376457"/>
                </a:lnTo>
                <a:lnTo>
                  <a:pt x="463048" y="372424"/>
                </a:lnTo>
                <a:lnTo>
                  <a:pt x="497572" y="366718"/>
                </a:lnTo>
                <a:lnTo>
                  <a:pt x="528145" y="362651"/>
                </a:lnTo>
                <a:lnTo>
                  <a:pt x="557115" y="354439"/>
                </a:lnTo>
                <a:lnTo>
                  <a:pt x="585768" y="345174"/>
                </a:lnTo>
                <a:lnTo>
                  <a:pt x="614358" y="335700"/>
                </a:lnTo>
                <a:lnTo>
                  <a:pt x="627854" y="330151"/>
                </a:lnTo>
                <a:lnTo>
                  <a:pt x="654426" y="309100"/>
                </a:lnTo>
                <a:lnTo>
                  <a:pt x="680087" y="276157"/>
                </a:lnTo>
                <a:lnTo>
                  <a:pt x="691120" y="242842"/>
                </a:lnTo>
                <a:lnTo>
                  <a:pt x="692583" y="223793"/>
                </a:lnTo>
                <a:lnTo>
                  <a:pt x="687169" y="199834"/>
                </a:lnTo>
                <a:lnTo>
                  <a:pt x="673011" y="164312"/>
                </a:lnTo>
                <a:lnTo>
                  <a:pt x="652032" y="138389"/>
                </a:lnTo>
                <a:lnTo>
                  <a:pt x="620822" y="114298"/>
                </a:lnTo>
                <a:lnTo>
                  <a:pt x="585697" y="90449"/>
                </a:lnTo>
                <a:lnTo>
                  <a:pt x="550057" y="66632"/>
                </a:lnTo>
                <a:lnTo>
                  <a:pt x="516581" y="48375"/>
                </a:lnTo>
                <a:lnTo>
                  <a:pt x="484099" y="36302"/>
                </a:lnTo>
                <a:lnTo>
                  <a:pt x="451137" y="26274"/>
                </a:lnTo>
                <a:lnTo>
                  <a:pt x="416785" y="16649"/>
                </a:lnTo>
                <a:lnTo>
                  <a:pt x="384129" y="9222"/>
                </a:lnTo>
                <a:lnTo>
                  <a:pt x="351132" y="3727"/>
                </a:lnTo>
                <a:lnTo>
                  <a:pt x="320889" y="701"/>
                </a:lnTo>
                <a:lnTo>
                  <a:pt x="294397" y="177"/>
                </a:lnTo>
                <a:lnTo>
                  <a:pt x="259118" y="0"/>
                </a:lnTo>
                <a:lnTo>
                  <a:pt x="236319" y="2086"/>
                </a:lnTo>
                <a:lnTo>
                  <a:pt x="207282" y="9902"/>
                </a:lnTo>
                <a:lnTo>
                  <a:pt x="178616" y="19089"/>
                </a:lnTo>
                <a:lnTo>
                  <a:pt x="150023" y="28548"/>
                </a:lnTo>
                <a:lnTo>
                  <a:pt x="114927" y="42820"/>
                </a:lnTo>
                <a:lnTo>
                  <a:pt x="82242" y="62761"/>
                </a:lnTo>
                <a:lnTo>
                  <a:pt x="48283" y="94633"/>
                </a:lnTo>
                <a:lnTo>
                  <a:pt x="36319" y="108646"/>
                </a:lnTo>
                <a:lnTo>
                  <a:pt x="14303" y="142244"/>
                </a:lnTo>
                <a:lnTo>
                  <a:pt x="11917" y="144821"/>
                </a:lnTo>
                <a:lnTo>
                  <a:pt x="9265" y="151918"/>
                </a:lnTo>
                <a:lnTo>
                  <a:pt x="1030" y="186992"/>
                </a:lnTo>
                <a:lnTo>
                  <a:pt x="1480" y="189734"/>
                </a:lnTo>
                <a:lnTo>
                  <a:pt x="6240" y="202268"/>
                </a:lnTo>
                <a:lnTo>
                  <a:pt x="7144" y="221413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SMARTInkShape-Group356"/>
          <p:cNvGrpSpPr/>
          <p:nvPr/>
        </p:nvGrpSpPr>
        <p:grpSpPr>
          <a:xfrm>
            <a:off x="564693" y="3464756"/>
            <a:ext cx="1820651" cy="492579"/>
            <a:chOff x="564693" y="3464756"/>
            <a:chExt cx="1820651" cy="492579"/>
          </a:xfrm>
        </p:grpSpPr>
        <p:sp>
          <p:nvSpPr>
            <p:cNvPr id="26" name="SMARTInkShape-1958"/>
            <p:cNvSpPr/>
            <p:nvPr/>
          </p:nvSpPr>
          <p:spPr>
            <a:xfrm>
              <a:off x="1109261" y="3464756"/>
              <a:ext cx="1276083" cy="492579"/>
            </a:xfrm>
            <a:custGeom>
              <a:avLst/>
              <a:gdLst/>
              <a:ahLst/>
              <a:cxnLst/>
              <a:rect l="0" t="0" r="0" b="0"/>
              <a:pathLst>
                <a:path w="1276083" h="492579">
                  <a:moveTo>
                    <a:pt x="133752" y="350007"/>
                  </a:moveTo>
                  <a:lnTo>
                    <a:pt x="137544" y="353799"/>
                  </a:lnTo>
                  <a:lnTo>
                    <a:pt x="141522" y="355661"/>
                  </a:lnTo>
                  <a:lnTo>
                    <a:pt x="172896" y="364790"/>
                  </a:lnTo>
                  <a:lnTo>
                    <a:pt x="204455" y="373917"/>
                  </a:lnTo>
                  <a:lnTo>
                    <a:pt x="233987" y="380992"/>
                  </a:lnTo>
                  <a:lnTo>
                    <a:pt x="267873" y="388115"/>
                  </a:lnTo>
                  <a:lnTo>
                    <a:pt x="303049" y="395253"/>
                  </a:lnTo>
                  <a:lnTo>
                    <a:pt x="338607" y="402395"/>
                  </a:lnTo>
                  <a:lnTo>
                    <a:pt x="364498" y="405040"/>
                  </a:lnTo>
                  <a:lnTo>
                    <a:pt x="392674" y="407010"/>
                  </a:lnTo>
                  <a:lnTo>
                    <a:pt x="423718" y="410531"/>
                  </a:lnTo>
                  <a:lnTo>
                    <a:pt x="453919" y="414742"/>
                  </a:lnTo>
                  <a:lnTo>
                    <a:pt x="483217" y="418465"/>
                  </a:lnTo>
                  <a:lnTo>
                    <a:pt x="512113" y="420120"/>
                  </a:lnTo>
                  <a:lnTo>
                    <a:pt x="542948" y="422972"/>
                  </a:lnTo>
                  <a:lnTo>
                    <a:pt x="575173" y="426092"/>
                  </a:lnTo>
                  <a:lnTo>
                    <a:pt x="608016" y="427479"/>
                  </a:lnTo>
                  <a:lnTo>
                    <a:pt x="641134" y="430211"/>
                  </a:lnTo>
                  <a:lnTo>
                    <a:pt x="675167" y="433278"/>
                  </a:lnTo>
                  <a:lnTo>
                    <a:pt x="693133" y="434096"/>
                  </a:lnTo>
                  <a:lnTo>
                    <a:pt x="711460" y="434641"/>
                  </a:lnTo>
                  <a:lnTo>
                    <a:pt x="746640" y="437364"/>
                  </a:lnTo>
                  <a:lnTo>
                    <a:pt x="780796" y="440426"/>
                  </a:lnTo>
                  <a:lnTo>
                    <a:pt x="814498" y="441786"/>
                  </a:lnTo>
                  <a:lnTo>
                    <a:pt x="847997" y="440275"/>
                  </a:lnTo>
                  <a:lnTo>
                    <a:pt x="881406" y="437751"/>
                  </a:lnTo>
                  <a:lnTo>
                    <a:pt x="914776" y="436629"/>
                  </a:lnTo>
                  <a:lnTo>
                    <a:pt x="946011" y="434014"/>
                  </a:lnTo>
                  <a:lnTo>
                    <a:pt x="975768" y="430999"/>
                  </a:lnTo>
                  <a:lnTo>
                    <a:pt x="1004869" y="429659"/>
                  </a:lnTo>
                  <a:lnTo>
                    <a:pt x="1031560" y="426948"/>
                  </a:lnTo>
                  <a:lnTo>
                    <a:pt x="1057446" y="423096"/>
                  </a:lnTo>
                  <a:lnTo>
                    <a:pt x="1084826" y="418739"/>
                  </a:lnTo>
                  <a:lnTo>
                    <a:pt x="1110753" y="414156"/>
                  </a:lnTo>
                  <a:lnTo>
                    <a:pt x="1145546" y="407114"/>
                  </a:lnTo>
                  <a:lnTo>
                    <a:pt x="1175963" y="397883"/>
                  </a:lnTo>
                  <a:lnTo>
                    <a:pt x="1210893" y="380542"/>
                  </a:lnTo>
                  <a:lnTo>
                    <a:pt x="1240724" y="365945"/>
                  </a:lnTo>
                  <a:lnTo>
                    <a:pt x="1260785" y="349173"/>
                  </a:lnTo>
                  <a:lnTo>
                    <a:pt x="1269126" y="338788"/>
                  </a:lnTo>
                  <a:lnTo>
                    <a:pt x="1273362" y="326764"/>
                  </a:lnTo>
                  <a:lnTo>
                    <a:pt x="1276082" y="303435"/>
                  </a:lnTo>
                  <a:lnTo>
                    <a:pt x="1268892" y="270937"/>
                  </a:lnTo>
                  <a:lnTo>
                    <a:pt x="1256149" y="242754"/>
                  </a:lnTo>
                  <a:lnTo>
                    <a:pt x="1226938" y="213463"/>
                  </a:lnTo>
                  <a:lnTo>
                    <a:pt x="1199903" y="187929"/>
                  </a:lnTo>
                  <a:lnTo>
                    <a:pt x="1170991" y="164929"/>
                  </a:lnTo>
                  <a:lnTo>
                    <a:pt x="1136848" y="143033"/>
                  </a:lnTo>
                  <a:lnTo>
                    <a:pt x="1110591" y="128637"/>
                  </a:lnTo>
                  <a:lnTo>
                    <a:pt x="1083046" y="116418"/>
                  </a:lnTo>
                  <a:lnTo>
                    <a:pt x="1054929" y="105695"/>
                  </a:lnTo>
                  <a:lnTo>
                    <a:pt x="1026557" y="95639"/>
                  </a:lnTo>
                  <a:lnTo>
                    <a:pt x="998073" y="83760"/>
                  </a:lnTo>
                  <a:lnTo>
                    <a:pt x="968744" y="71337"/>
                  </a:lnTo>
                  <a:lnTo>
                    <a:pt x="937189" y="60525"/>
                  </a:lnTo>
                  <a:lnTo>
                    <a:pt x="904643" y="50427"/>
                  </a:lnTo>
                  <a:lnTo>
                    <a:pt x="871657" y="41441"/>
                  </a:lnTo>
                  <a:lnTo>
                    <a:pt x="838476" y="34802"/>
                  </a:lnTo>
                  <a:lnTo>
                    <a:pt x="805208" y="29205"/>
                  </a:lnTo>
                  <a:lnTo>
                    <a:pt x="771902" y="24072"/>
                  </a:lnTo>
                  <a:lnTo>
                    <a:pt x="738578" y="19145"/>
                  </a:lnTo>
                  <a:lnTo>
                    <a:pt x="705247" y="14309"/>
                  </a:lnTo>
                  <a:lnTo>
                    <a:pt x="671912" y="9514"/>
                  </a:lnTo>
                  <a:lnTo>
                    <a:pt x="638576" y="4737"/>
                  </a:lnTo>
                  <a:lnTo>
                    <a:pt x="605239" y="2085"/>
                  </a:lnTo>
                  <a:lnTo>
                    <a:pt x="571901" y="906"/>
                  </a:lnTo>
                  <a:lnTo>
                    <a:pt x="538564" y="382"/>
                  </a:lnTo>
                  <a:lnTo>
                    <a:pt x="507343" y="149"/>
                  </a:lnTo>
                  <a:lnTo>
                    <a:pt x="477592" y="46"/>
                  </a:lnTo>
                  <a:lnTo>
                    <a:pt x="448495" y="0"/>
                  </a:lnTo>
                  <a:lnTo>
                    <a:pt x="417571" y="2096"/>
                  </a:lnTo>
                  <a:lnTo>
                    <a:pt x="386100" y="5673"/>
                  </a:lnTo>
                  <a:lnTo>
                    <a:pt x="356238" y="9909"/>
                  </a:lnTo>
                  <a:lnTo>
                    <a:pt x="327090" y="16554"/>
                  </a:lnTo>
                  <a:lnTo>
                    <a:pt x="299055" y="24005"/>
                  </a:lnTo>
                  <a:lnTo>
                    <a:pt x="273365" y="29963"/>
                  </a:lnTo>
                  <a:lnTo>
                    <a:pt x="246602" y="37373"/>
                  </a:lnTo>
                  <a:lnTo>
                    <a:pt x="220420" y="45958"/>
                  </a:lnTo>
                  <a:lnTo>
                    <a:pt x="187036" y="59716"/>
                  </a:lnTo>
                  <a:lnTo>
                    <a:pt x="153155" y="74641"/>
                  </a:lnTo>
                  <a:lnTo>
                    <a:pt x="123449" y="93792"/>
                  </a:lnTo>
                  <a:lnTo>
                    <a:pt x="91676" y="119479"/>
                  </a:lnTo>
                  <a:lnTo>
                    <a:pt x="62470" y="143868"/>
                  </a:lnTo>
                  <a:lnTo>
                    <a:pt x="35357" y="171616"/>
                  </a:lnTo>
                  <a:lnTo>
                    <a:pt x="14118" y="207158"/>
                  </a:lnTo>
                  <a:lnTo>
                    <a:pt x="2023" y="235712"/>
                  </a:lnTo>
                  <a:lnTo>
                    <a:pt x="0" y="257139"/>
                  </a:lnTo>
                  <a:lnTo>
                    <a:pt x="6025" y="283597"/>
                  </a:lnTo>
                  <a:lnTo>
                    <a:pt x="22887" y="314950"/>
                  </a:lnTo>
                  <a:lnTo>
                    <a:pt x="37226" y="335121"/>
                  </a:lnTo>
                  <a:lnTo>
                    <a:pt x="69917" y="365313"/>
                  </a:lnTo>
                  <a:lnTo>
                    <a:pt x="98917" y="387367"/>
                  </a:lnTo>
                  <a:lnTo>
                    <a:pt x="125988" y="402175"/>
                  </a:lnTo>
                  <a:lnTo>
                    <a:pt x="157204" y="415823"/>
                  </a:lnTo>
                  <a:lnTo>
                    <a:pt x="183828" y="426040"/>
                  </a:lnTo>
                  <a:lnTo>
                    <a:pt x="215352" y="437975"/>
                  </a:lnTo>
                  <a:lnTo>
                    <a:pt x="245154" y="446892"/>
                  </a:lnTo>
                  <a:lnTo>
                    <a:pt x="273299" y="454560"/>
                  </a:lnTo>
                  <a:lnTo>
                    <a:pt x="304544" y="464263"/>
                  </a:lnTo>
                  <a:lnTo>
                    <a:pt x="333647" y="473823"/>
                  </a:lnTo>
                  <a:lnTo>
                    <a:pt x="367361" y="480082"/>
                  </a:lnTo>
                  <a:lnTo>
                    <a:pt x="385267" y="484062"/>
                  </a:lnTo>
                  <a:lnTo>
                    <a:pt x="413200" y="486311"/>
                  </a:lnTo>
                  <a:lnTo>
                    <a:pt x="428510" y="491859"/>
                  </a:lnTo>
                  <a:lnTo>
                    <a:pt x="436017" y="492578"/>
                  </a:lnTo>
                  <a:lnTo>
                    <a:pt x="440865" y="490630"/>
                  </a:lnTo>
                  <a:lnTo>
                    <a:pt x="443269" y="488999"/>
                  </a:lnTo>
                  <a:lnTo>
                    <a:pt x="462301" y="485746"/>
                  </a:lnTo>
                  <a:lnTo>
                    <a:pt x="468509" y="485739"/>
                  </a:lnTo>
                  <a:lnTo>
                    <a:pt x="462443" y="485738"/>
                  </a:lnTo>
                  <a:lnTo>
                    <a:pt x="469508" y="4857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1959"/>
            <p:cNvSpPr/>
            <p:nvPr/>
          </p:nvSpPr>
          <p:spPr>
            <a:xfrm>
              <a:off x="564693" y="3814785"/>
              <a:ext cx="570276" cy="92847"/>
            </a:xfrm>
            <a:custGeom>
              <a:avLst/>
              <a:gdLst/>
              <a:ahLst/>
              <a:cxnLst/>
              <a:rect l="0" t="0" r="0" b="0"/>
              <a:pathLst>
                <a:path w="570276" h="92847">
                  <a:moveTo>
                    <a:pt x="28238" y="35696"/>
                  </a:moveTo>
                  <a:lnTo>
                    <a:pt x="28238" y="42832"/>
                  </a:lnTo>
                  <a:lnTo>
                    <a:pt x="45238" y="42840"/>
                  </a:lnTo>
                  <a:lnTo>
                    <a:pt x="76467" y="35892"/>
                  </a:lnTo>
                  <a:lnTo>
                    <a:pt x="111513" y="35702"/>
                  </a:lnTo>
                  <a:lnTo>
                    <a:pt x="142674" y="35697"/>
                  </a:lnTo>
                  <a:lnTo>
                    <a:pt x="176779" y="35696"/>
                  </a:lnTo>
                  <a:lnTo>
                    <a:pt x="201875" y="36490"/>
                  </a:lnTo>
                  <a:lnTo>
                    <a:pt x="231421" y="42178"/>
                  </a:lnTo>
                  <a:lnTo>
                    <a:pt x="266494" y="42782"/>
                  </a:lnTo>
                  <a:lnTo>
                    <a:pt x="295170" y="42828"/>
                  </a:lnTo>
                  <a:lnTo>
                    <a:pt x="329913" y="42838"/>
                  </a:lnTo>
                  <a:lnTo>
                    <a:pt x="349398" y="43633"/>
                  </a:lnTo>
                  <a:lnTo>
                    <a:pt x="380427" y="49322"/>
                  </a:lnTo>
                  <a:lnTo>
                    <a:pt x="416104" y="49945"/>
                  </a:lnTo>
                  <a:lnTo>
                    <a:pt x="449277" y="49980"/>
                  </a:lnTo>
                  <a:lnTo>
                    <a:pt x="481320" y="49983"/>
                  </a:lnTo>
                  <a:lnTo>
                    <a:pt x="513672" y="49984"/>
                  </a:lnTo>
                  <a:lnTo>
                    <a:pt x="510120" y="46192"/>
                  </a:lnTo>
                  <a:lnTo>
                    <a:pt x="506197" y="44329"/>
                  </a:lnTo>
                  <a:lnTo>
                    <a:pt x="474815" y="35623"/>
                  </a:lnTo>
                  <a:lnTo>
                    <a:pt x="442117" y="25848"/>
                  </a:lnTo>
                  <a:lnTo>
                    <a:pt x="408207" y="17376"/>
                  </a:lnTo>
                  <a:lnTo>
                    <a:pt x="380358" y="14393"/>
                  </a:lnTo>
                  <a:lnTo>
                    <a:pt x="351204" y="8835"/>
                  </a:lnTo>
                  <a:lnTo>
                    <a:pt x="317783" y="2955"/>
                  </a:lnTo>
                  <a:lnTo>
                    <a:pt x="282745" y="860"/>
                  </a:lnTo>
                  <a:lnTo>
                    <a:pt x="247228" y="239"/>
                  </a:lnTo>
                  <a:lnTo>
                    <a:pt x="212363" y="55"/>
                  </a:lnTo>
                  <a:lnTo>
                    <a:pt x="180778" y="0"/>
                  </a:lnTo>
                  <a:lnTo>
                    <a:pt x="147430" y="778"/>
                  </a:lnTo>
                  <a:lnTo>
                    <a:pt x="117088" y="4889"/>
                  </a:lnTo>
                  <a:lnTo>
                    <a:pt x="88784" y="7253"/>
                  </a:lnTo>
                  <a:lnTo>
                    <a:pt x="53909" y="13185"/>
                  </a:lnTo>
                  <a:lnTo>
                    <a:pt x="21280" y="20321"/>
                  </a:lnTo>
                  <a:lnTo>
                    <a:pt x="12330" y="21087"/>
                  </a:lnTo>
                  <a:lnTo>
                    <a:pt x="10489" y="21988"/>
                  </a:lnTo>
                  <a:lnTo>
                    <a:pt x="9262" y="23382"/>
                  </a:lnTo>
                  <a:lnTo>
                    <a:pt x="8443" y="25105"/>
                  </a:lnTo>
                  <a:lnTo>
                    <a:pt x="7104" y="26255"/>
                  </a:lnTo>
                  <a:lnTo>
                    <a:pt x="0" y="28463"/>
                  </a:lnTo>
                  <a:lnTo>
                    <a:pt x="18817" y="27757"/>
                  </a:lnTo>
                  <a:lnTo>
                    <a:pt x="50310" y="22401"/>
                  </a:lnTo>
                  <a:lnTo>
                    <a:pt x="84074" y="21605"/>
                  </a:lnTo>
                  <a:lnTo>
                    <a:pt x="112692" y="22261"/>
                  </a:lnTo>
                  <a:lnTo>
                    <a:pt x="146748" y="26336"/>
                  </a:lnTo>
                  <a:lnTo>
                    <a:pt x="172984" y="27567"/>
                  </a:lnTo>
                  <a:lnTo>
                    <a:pt x="198403" y="28115"/>
                  </a:lnTo>
                  <a:lnTo>
                    <a:pt x="224517" y="29152"/>
                  </a:lnTo>
                  <a:lnTo>
                    <a:pt x="254644" y="32258"/>
                  </a:lnTo>
                  <a:lnTo>
                    <a:pt x="284438" y="34168"/>
                  </a:lnTo>
                  <a:lnTo>
                    <a:pt x="313555" y="35811"/>
                  </a:lnTo>
                  <a:lnTo>
                    <a:pt x="342371" y="39187"/>
                  </a:lnTo>
                  <a:lnTo>
                    <a:pt x="371053" y="43333"/>
                  </a:lnTo>
                  <a:lnTo>
                    <a:pt x="399675" y="47028"/>
                  </a:lnTo>
                  <a:lnTo>
                    <a:pt x="428271" y="48670"/>
                  </a:lnTo>
                  <a:lnTo>
                    <a:pt x="454739" y="51517"/>
                  </a:lnTo>
                  <a:lnTo>
                    <a:pt x="489836" y="55465"/>
                  </a:lnTo>
                  <a:lnTo>
                    <a:pt x="518227" y="58752"/>
                  </a:lnTo>
                  <a:lnTo>
                    <a:pt x="550787" y="63544"/>
                  </a:lnTo>
                  <a:lnTo>
                    <a:pt x="570275" y="64243"/>
                  </a:lnTo>
                  <a:lnTo>
                    <a:pt x="567108" y="64263"/>
                  </a:lnTo>
                  <a:lnTo>
                    <a:pt x="544404" y="58120"/>
                  </a:lnTo>
                  <a:lnTo>
                    <a:pt x="513608" y="56530"/>
                  </a:lnTo>
                  <a:lnTo>
                    <a:pt x="481526" y="52276"/>
                  </a:lnTo>
                  <a:lnTo>
                    <a:pt x="446884" y="50663"/>
                  </a:lnTo>
                  <a:lnTo>
                    <a:pt x="423324" y="50285"/>
                  </a:lnTo>
                  <a:lnTo>
                    <a:pt x="397507" y="50118"/>
                  </a:lnTo>
                  <a:lnTo>
                    <a:pt x="370158" y="50043"/>
                  </a:lnTo>
                  <a:lnTo>
                    <a:pt x="342127" y="50010"/>
                  </a:lnTo>
                  <a:lnTo>
                    <a:pt x="313795" y="52112"/>
                  </a:lnTo>
                  <a:lnTo>
                    <a:pt x="286121" y="55692"/>
                  </a:lnTo>
                  <a:lnTo>
                    <a:pt x="260592" y="59929"/>
                  </a:lnTo>
                  <a:lnTo>
                    <a:pt x="233901" y="64458"/>
                  </a:lnTo>
                  <a:lnTo>
                    <a:pt x="207750" y="69117"/>
                  </a:lnTo>
                  <a:lnTo>
                    <a:pt x="175971" y="75409"/>
                  </a:lnTo>
                  <a:lnTo>
                    <a:pt x="143498" y="77936"/>
                  </a:lnTo>
                  <a:lnTo>
                    <a:pt x="123508" y="80491"/>
                  </a:lnTo>
                  <a:lnTo>
                    <a:pt x="106168" y="85245"/>
                  </a:lnTo>
                  <a:lnTo>
                    <a:pt x="103355" y="85499"/>
                  </a:lnTo>
                  <a:lnTo>
                    <a:pt x="104751" y="85612"/>
                  </a:lnTo>
                  <a:lnTo>
                    <a:pt x="112908" y="80775"/>
                  </a:lnTo>
                  <a:lnTo>
                    <a:pt x="141086" y="78851"/>
                  </a:lnTo>
                  <a:lnTo>
                    <a:pt x="171124" y="74853"/>
                  </a:lnTo>
                  <a:lnTo>
                    <a:pt x="205160" y="72434"/>
                  </a:lnTo>
                  <a:lnTo>
                    <a:pt x="232812" y="71868"/>
                  </a:lnTo>
                  <a:lnTo>
                    <a:pt x="262828" y="71616"/>
                  </a:lnTo>
                  <a:lnTo>
                    <a:pt x="292044" y="71505"/>
                  </a:lnTo>
                  <a:lnTo>
                    <a:pt x="320904" y="71455"/>
                  </a:lnTo>
                  <a:lnTo>
                    <a:pt x="348812" y="71433"/>
                  </a:lnTo>
                  <a:lnTo>
                    <a:pt x="374445" y="71423"/>
                  </a:lnTo>
                  <a:lnTo>
                    <a:pt x="403603" y="71417"/>
                  </a:lnTo>
                  <a:lnTo>
                    <a:pt x="437914" y="71415"/>
                  </a:lnTo>
                  <a:lnTo>
                    <a:pt x="447387" y="71415"/>
                  </a:lnTo>
                  <a:lnTo>
                    <a:pt x="437059" y="70621"/>
                  </a:lnTo>
                  <a:lnTo>
                    <a:pt x="408678" y="65761"/>
                  </a:lnTo>
                  <a:lnTo>
                    <a:pt x="376705" y="62596"/>
                  </a:lnTo>
                  <a:lnTo>
                    <a:pt x="352181" y="59558"/>
                  </a:lnTo>
                  <a:lnTo>
                    <a:pt x="322761" y="58208"/>
                  </a:lnTo>
                  <a:lnTo>
                    <a:pt x="289048" y="59724"/>
                  </a:lnTo>
                  <a:lnTo>
                    <a:pt x="253691" y="62250"/>
                  </a:lnTo>
                  <a:lnTo>
                    <a:pt x="219456" y="63373"/>
                  </a:lnTo>
                  <a:lnTo>
                    <a:pt x="185720" y="65989"/>
                  </a:lnTo>
                  <a:lnTo>
                    <a:pt x="152205" y="69003"/>
                  </a:lnTo>
                  <a:lnTo>
                    <a:pt x="118789" y="70343"/>
                  </a:lnTo>
                  <a:lnTo>
                    <a:pt x="89650" y="73055"/>
                  </a:lnTo>
                  <a:lnTo>
                    <a:pt x="55165" y="76928"/>
                  </a:lnTo>
                  <a:lnTo>
                    <a:pt x="22180" y="82029"/>
                  </a:lnTo>
                  <a:lnTo>
                    <a:pt x="15756" y="84070"/>
                  </a:lnTo>
                  <a:lnTo>
                    <a:pt x="15154" y="84614"/>
                  </a:lnTo>
                  <a:lnTo>
                    <a:pt x="31768" y="79905"/>
                  </a:lnTo>
                  <a:lnTo>
                    <a:pt x="65095" y="75032"/>
                  </a:lnTo>
                  <a:lnTo>
                    <a:pt x="91186" y="73023"/>
                  </a:lnTo>
                  <a:lnTo>
                    <a:pt x="122096" y="72130"/>
                  </a:lnTo>
                  <a:lnTo>
                    <a:pt x="157001" y="71732"/>
                  </a:lnTo>
                  <a:lnTo>
                    <a:pt x="191564" y="71556"/>
                  </a:lnTo>
                  <a:lnTo>
                    <a:pt x="225446" y="72272"/>
                  </a:lnTo>
                  <a:lnTo>
                    <a:pt x="259026" y="75235"/>
                  </a:lnTo>
                  <a:lnTo>
                    <a:pt x="290354" y="77082"/>
                  </a:lnTo>
                  <a:lnTo>
                    <a:pt x="318565" y="77902"/>
                  </a:lnTo>
                  <a:lnTo>
                    <a:pt x="351504" y="78364"/>
                  </a:lnTo>
                  <a:lnTo>
                    <a:pt x="381340" y="78542"/>
                  </a:lnTo>
                  <a:lnTo>
                    <a:pt x="350985" y="78558"/>
                  </a:lnTo>
                  <a:lnTo>
                    <a:pt x="328844" y="78558"/>
                  </a:lnTo>
                  <a:lnTo>
                    <a:pt x="300482" y="78558"/>
                  </a:lnTo>
                  <a:lnTo>
                    <a:pt x="271473" y="80675"/>
                  </a:lnTo>
                  <a:lnTo>
                    <a:pt x="242705" y="83468"/>
                  </a:lnTo>
                  <a:lnTo>
                    <a:pt x="214044" y="84710"/>
                  </a:lnTo>
                  <a:lnTo>
                    <a:pt x="185431" y="85261"/>
                  </a:lnTo>
                  <a:lnTo>
                    <a:pt x="157633" y="86300"/>
                  </a:lnTo>
                  <a:lnTo>
                    <a:pt x="132049" y="89408"/>
                  </a:lnTo>
                  <a:lnTo>
                    <a:pt x="99125" y="91827"/>
                  </a:lnTo>
                  <a:lnTo>
                    <a:pt x="65787" y="92820"/>
                  </a:lnTo>
                  <a:lnTo>
                    <a:pt x="68292" y="92838"/>
                  </a:lnTo>
                  <a:lnTo>
                    <a:pt x="90506" y="87191"/>
                  </a:lnTo>
                  <a:lnTo>
                    <a:pt x="117596" y="86144"/>
                  </a:lnTo>
                  <a:lnTo>
                    <a:pt x="148642" y="85833"/>
                  </a:lnTo>
                  <a:lnTo>
                    <a:pt x="183784" y="81936"/>
                  </a:lnTo>
                  <a:lnTo>
                    <a:pt x="213472" y="78585"/>
                  </a:lnTo>
                  <a:lnTo>
                    <a:pt x="178010" y="78559"/>
                  </a:lnTo>
                  <a:lnTo>
                    <a:pt x="168622" y="79353"/>
                  </a:lnTo>
                  <a:lnTo>
                    <a:pt x="140571" y="85408"/>
                  </a:lnTo>
                  <a:lnTo>
                    <a:pt x="133136" y="85615"/>
                  </a:lnTo>
                  <a:lnTo>
                    <a:pt x="131507" y="86438"/>
                  </a:lnTo>
                  <a:lnTo>
                    <a:pt x="130422" y="87780"/>
                  </a:lnTo>
                  <a:lnTo>
                    <a:pt x="128251" y="9284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SMARTInkShape-1960"/>
          <p:cNvSpPr/>
          <p:nvPr/>
        </p:nvSpPr>
        <p:spPr>
          <a:xfrm>
            <a:off x="3329282" y="3436149"/>
            <a:ext cx="1249775" cy="85717"/>
          </a:xfrm>
          <a:custGeom>
            <a:avLst/>
            <a:gdLst/>
            <a:ahLst/>
            <a:cxnLst/>
            <a:rect l="0" t="0" r="0" b="0"/>
            <a:pathLst>
              <a:path w="1249775" h="85717">
                <a:moveTo>
                  <a:pt x="6849" y="14282"/>
                </a:moveTo>
                <a:lnTo>
                  <a:pt x="0" y="14282"/>
                </a:lnTo>
                <a:lnTo>
                  <a:pt x="12975" y="14282"/>
                </a:lnTo>
                <a:lnTo>
                  <a:pt x="19495" y="9373"/>
                </a:lnTo>
                <a:lnTo>
                  <a:pt x="26967" y="7433"/>
                </a:lnTo>
                <a:lnTo>
                  <a:pt x="62417" y="6345"/>
                </a:lnTo>
                <a:lnTo>
                  <a:pt x="79676" y="988"/>
                </a:lnTo>
                <a:lnTo>
                  <a:pt x="110258" y="53"/>
                </a:lnTo>
                <a:lnTo>
                  <a:pt x="144319" y="0"/>
                </a:lnTo>
                <a:lnTo>
                  <a:pt x="179184" y="789"/>
                </a:lnTo>
                <a:lnTo>
                  <a:pt x="209166" y="5649"/>
                </a:lnTo>
                <a:lnTo>
                  <a:pt x="237842" y="6844"/>
                </a:lnTo>
                <a:lnTo>
                  <a:pt x="270200" y="7080"/>
                </a:lnTo>
                <a:lnTo>
                  <a:pt x="297781" y="7915"/>
                </a:lnTo>
                <a:lnTo>
                  <a:pt x="326855" y="12043"/>
                </a:lnTo>
                <a:lnTo>
                  <a:pt x="360252" y="13619"/>
                </a:lnTo>
                <a:lnTo>
                  <a:pt x="394489" y="14086"/>
                </a:lnTo>
                <a:lnTo>
                  <a:pt x="425888" y="14224"/>
                </a:lnTo>
                <a:lnTo>
                  <a:pt x="459181" y="15059"/>
                </a:lnTo>
                <a:lnTo>
                  <a:pt x="490300" y="19187"/>
                </a:lnTo>
                <a:lnTo>
                  <a:pt x="524303" y="20762"/>
                </a:lnTo>
                <a:lnTo>
                  <a:pt x="559513" y="21230"/>
                </a:lnTo>
                <a:lnTo>
                  <a:pt x="595082" y="22162"/>
                </a:lnTo>
                <a:lnTo>
                  <a:pt x="630756" y="26318"/>
                </a:lnTo>
                <a:lnTo>
                  <a:pt x="666461" y="28696"/>
                </a:lnTo>
                <a:lnTo>
                  <a:pt x="702176" y="33282"/>
                </a:lnTo>
                <a:lnTo>
                  <a:pt x="737894" y="35787"/>
                </a:lnTo>
                <a:lnTo>
                  <a:pt x="773612" y="41203"/>
                </a:lnTo>
                <a:lnTo>
                  <a:pt x="808537" y="47835"/>
                </a:lnTo>
                <a:lnTo>
                  <a:pt x="840934" y="54034"/>
                </a:lnTo>
                <a:lnTo>
                  <a:pt x="866503" y="55762"/>
                </a:lnTo>
                <a:lnTo>
                  <a:pt x="891626" y="58647"/>
                </a:lnTo>
                <a:lnTo>
                  <a:pt x="925966" y="64733"/>
                </a:lnTo>
                <a:lnTo>
                  <a:pt x="958366" y="71564"/>
                </a:lnTo>
                <a:lnTo>
                  <a:pt x="990984" y="76498"/>
                </a:lnTo>
                <a:lnTo>
                  <a:pt x="1022874" y="77961"/>
                </a:lnTo>
                <a:lnTo>
                  <a:pt x="1053225" y="80510"/>
                </a:lnTo>
                <a:lnTo>
                  <a:pt x="1088606" y="84691"/>
                </a:lnTo>
                <a:lnTo>
                  <a:pt x="1120466" y="85517"/>
                </a:lnTo>
                <a:lnTo>
                  <a:pt x="1149690" y="85679"/>
                </a:lnTo>
                <a:lnTo>
                  <a:pt x="1184927" y="85716"/>
                </a:lnTo>
                <a:lnTo>
                  <a:pt x="1194808" y="84924"/>
                </a:lnTo>
                <a:lnTo>
                  <a:pt x="1223239" y="78870"/>
                </a:lnTo>
                <a:lnTo>
                  <a:pt x="1230685" y="78663"/>
                </a:lnTo>
                <a:lnTo>
                  <a:pt x="1235518" y="76498"/>
                </a:lnTo>
                <a:lnTo>
                  <a:pt x="1242593" y="71520"/>
                </a:lnTo>
                <a:lnTo>
                  <a:pt x="1249774" y="71433"/>
                </a:lnTo>
                <a:lnTo>
                  <a:pt x="1243010" y="71432"/>
                </a:lnTo>
                <a:lnTo>
                  <a:pt x="1242718" y="78576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ARTInkShape-1961"/>
          <p:cNvSpPr/>
          <p:nvPr/>
        </p:nvSpPr>
        <p:spPr>
          <a:xfrm>
            <a:off x="5750719" y="3487606"/>
            <a:ext cx="1343026" cy="55493"/>
          </a:xfrm>
          <a:custGeom>
            <a:avLst/>
            <a:gdLst/>
            <a:ahLst/>
            <a:cxnLst/>
            <a:rect l="0" t="0" r="0" b="0"/>
            <a:pathLst>
              <a:path w="1343026" h="55493">
                <a:moveTo>
                  <a:pt x="0" y="27119"/>
                </a:moveTo>
                <a:lnTo>
                  <a:pt x="3792" y="27119"/>
                </a:lnTo>
                <a:lnTo>
                  <a:pt x="7771" y="25002"/>
                </a:lnTo>
                <a:lnTo>
                  <a:pt x="9943" y="23327"/>
                </a:lnTo>
                <a:lnTo>
                  <a:pt x="16590" y="21465"/>
                </a:lnTo>
                <a:lnTo>
                  <a:pt x="46789" y="20033"/>
                </a:lnTo>
                <a:lnTo>
                  <a:pt x="76250" y="19187"/>
                </a:lnTo>
                <a:lnTo>
                  <a:pt x="109019" y="13494"/>
                </a:lnTo>
                <a:lnTo>
                  <a:pt x="143770" y="12890"/>
                </a:lnTo>
                <a:lnTo>
                  <a:pt x="163777" y="12055"/>
                </a:lnTo>
                <a:lnTo>
                  <a:pt x="193909" y="6683"/>
                </a:lnTo>
                <a:lnTo>
                  <a:pt x="228735" y="5819"/>
                </a:lnTo>
                <a:lnTo>
                  <a:pt x="260994" y="5714"/>
                </a:lnTo>
                <a:lnTo>
                  <a:pt x="288557" y="5696"/>
                </a:lnTo>
                <a:lnTo>
                  <a:pt x="322199" y="5689"/>
                </a:lnTo>
                <a:lnTo>
                  <a:pt x="353258" y="5689"/>
                </a:lnTo>
                <a:lnTo>
                  <a:pt x="382922" y="5688"/>
                </a:lnTo>
                <a:lnTo>
                  <a:pt x="412614" y="5688"/>
                </a:lnTo>
                <a:lnTo>
                  <a:pt x="445400" y="4894"/>
                </a:lnTo>
                <a:lnTo>
                  <a:pt x="476370" y="778"/>
                </a:lnTo>
                <a:lnTo>
                  <a:pt x="510328" y="0"/>
                </a:lnTo>
                <a:lnTo>
                  <a:pt x="545526" y="3650"/>
                </a:lnTo>
                <a:lnTo>
                  <a:pt x="581090" y="5084"/>
                </a:lnTo>
                <a:lnTo>
                  <a:pt x="616763" y="5509"/>
                </a:lnTo>
                <a:lnTo>
                  <a:pt x="652468" y="5635"/>
                </a:lnTo>
                <a:lnTo>
                  <a:pt x="688183" y="6466"/>
                </a:lnTo>
                <a:lnTo>
                  <a:pt x="723901" y="10592"/>
                </a:lnTo>
                <a:lnTo>
                  <a:pt x="759619" y="12168"/>
                </a:lnTo>
                <a:lnTo>
                  <a:pt x="795337" y="13429"/>
                </a:lnTo>
                <a:lnTo>
                  <a:pt x="831056" y="17683"/>
                </a:lnTo>
                <a:lnTo>
                  <a:pt x="866775" y="19296"/>
                </a:lnTo>
                <a:lnTo>
                  <a:pt x="890587" y="19674"/>
                </a:lnTo>
                <a:lnTo>
                  <a:pt x="916517" y="21958"/>
                </a:lnTo>
                <a:lnTo>
                  <a:pt x="943122" y="24825"/>
                </a:lnTo>
                <a:lnTo>
                  <a:pt x="968176" y="26099"/>
                </a:lnTo>
                <a:lnTo>
                  <a:pt x="992540" y="28782"/>
                </a:lnTo>
                <a:lnTo>
                  <a:pt x="1016597" y="31827"/>
                </a:lnTo>
                <a:lnTo>
                  <a:pt x="1051660" y="34335"/>
                </a:lnTo>
                <a:lnTo>
                  <a:pt x="1083304" y="38959"/>
                </a:lnTo>
                <a:lnTo>
                  <a:pt x="1116670" y="41475"/>
                </a:lnTo>
                <a:lnTo>
                  <a:pt x="1147016" y="46101"/>
                </a:lnTo>
                <a:lnTo>
                  <a:pt x="1176116" y="47824"/>
                </a:lnTo>
                <a:lnTo>
                  <a:pt x="1204053" y="49129"/>
                </a:lnTo>
                <a:lnTo>
                  <a:pt x="1235228" y="54162"/>
                </a:lnTo>
                <a:lnTo>
                  <a:pt x="1270709" y="55492"/>
                </a:lnTo>
                <a:lnTo>
                  <a:pt x="1287290" y="54841"/>
                </a:lnTo>
                <a:lnTo>
                  <a:pt x="1318908" y="48745"/>
                </a:lnTo>
                <a:lnTo>
                  <a:pt x="1334761" y="48553"/>
                </a:lnTo>
                <a:lnTo>
                  <a:pt x="1335134" y="47758"/>
                </a:lnTo>
                <a:lnTo>
                  <a:pt x="1335783" y="42400"/>
                </a:lnTo>
                <a:lnTo>
                  <a:pt x="1337954" y="41848"/>
                </a:lnTo>
                <a:lnTo>
                  <a:pt x="1343025" y="4140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MARTInkShape-1962"/>
          <p:cNvSpPr/>
          <p:nvPr/>
        </p:nvSpPr>
        <p:spPr>
          <a:xfrm>
            <a:off x="671513" y="3164681"/>
            <a:ext cx="907257" cy="21407"/>
          </a:xfrm>
          <a:custGeom>
            <a:avLst/>
            <a:gdLst/>
            <a:ahLst/>
            <a:cxnLst/>
            <a:rect l="0" t="0" r="0" b="0"/>
            <a:pathLst>
              <a:path w="907257" h="21407">
                <a:moveTo>
                  <a:pt x="0" y="14288"/>
                </a:moveTo>
                <a:lnTo>
                  <a:pt x="13286" y="14288"/>
                </a:lnTo>
                <a:lnTo>
                  <a:pt x="20350" y="20439"/>
                </a:lnTo>
                <a:lnTo>
                  <a:pt x="24903" y="21137"/>
                </a:lnTo>
                <a:lnTo>
                  <a:pt x="38195" y="21406"/>
                </a:lnTo>
                <a:lnTo>
                  <a:pt x="42905" y="19303"/>
                </a:lnTo>
                <a:lnTo>
                  <a:pt x="47643" y="16517"/>
                </a:lnTo>
                <a:lnTo>
                  <a:pt x="57153" y="14728"/>
                </a:lnTo>
                <a:lnTo>
                  <a:pt x="88385" y="14305"/>
                </a:lnTo>
                <a:lnTo>
                  <a:pt x="121460" y="14289"/>
                </a:lnTo>
                <a:lnTo>
                  <a:pt x="150961" y="14288"/>
                </a:lnTo>
                <a:lnTo>
                  <a:pt x="180896" y="14288"/>
                </a:lnTo>
                <a:lnTo>
                  <a:pt x="213356" y="14288"/>
                </a:lnTo>
                <a:lnTo>
                  <a:pt x="248401" y="14288"/>
                </a:lnTo>
                <a:lnTo>
                  <a:pt x="277241" y="13494"/>
                </a:lnTo>
                <a:lnTo>
                  <a:pt x="309775" y="9378"/>
                </a:lnTo>
                <a:lnTo>
                  <a:pt x="340670" y="7806"/>
                </a:lnTo>
                <a:lnTo>
                  <a:pt x="373812" y="7340"/>
                </a:lnTo>
                <a:lnTo>
                  <a:pt x="404887" y="7202"/>
                </a:lnTo>
                <a:lnTo>
                  <a:pt x="438877" y="7161"/>
                </a:lnTo>
                <a:lnTo>
                  <a:pt x="474084" y="7149"/>
                </a:lnTo>
                <a:lnTo>
                  <a:pt x="509651" y="7146"/>
                </a:lnTo>
                <a:lnTo>
                  <a:pt x="544531" y="6351"/>
                </a:lnTo>
                <a:lnTo>
                  <a:pt x="576121" y="2235"/>
                </a:lnTo>
                <a:lnTo>
                  <a:pt x="609469" y="662"/>
                </a:lnTo>
                <a:lnTo>
                  <a:pt x="640605" y="196"/>
                </a:lnTo>
                <a:lnTo>
                  <a:pt x="673820" y="58"/>
                </a:lnTo>
                <a:lnTo>
                  <a:pt x="704122" y="17"/>
                </a:lnTo>
                <a:lnTo>
                  <a:pt x="733209" y="799"/>
                </a:lnTo>
                <a:lnTo>
                  <a:pt x="761142" y="4911"/>
                </a:lnTo>
                <a:lnTo>
                  <a:pt x="792316" y="6703"/>
                </a:lnTo>
                <a:lnTo>
                  <a:pt x="814197" y="4896"/>
                </a:lnTo>
                <a:lnTo>
                  <a:pt x="849287" y="645"/>
                </a:lnTo>
                <a:lnTo>
                  <a:pt x="883521" y="38"/>
                </a:lnTo>
                <a:lnTo>
                  <a:pt x="907256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SMARTInkShape-1963"/>
          <p:cNvSpPr/>
          <p:nvPr/>
        </p:nvSpPr>
        <p:spPr>
          <a:xfrm>
            <a:off x="7193756" y="2850359"/>
            <a:ext cx="585789" cy="71436"/>
          </a:xfrm>
          <a:custGeom>
            <a:avLst/>
            <a:gdLst/>
            <a:ahLst/>
            <a:cxnLst/>
            <a:rect l="0" t="0" r="0" b="0"/>
            <a:pathLst>
              <a:path w="585789" h="71436">
                <a:moveTo>
                  <a:pt x="0" y="14285"/>
                </a:moveTo>
                <a:lnTo>
                  <a:pt x="0" y="10492"/>
                </a:lnTo>
                <a:lnTo>
                  <a:pt x="794" y="9375"/>
                </a:lnTo>
                <a:lnTo>
                  <a:pt x="2117" y="8630"/>
                </a:lnTo>
                <a:lnTo>
                  <a:pt x="6151" y="7435"/>
                </a:lnTo>
                <a:lnTo>
                  <a:pt x="14260" y="24"/>
                </a:lnTo>
                <a:lnTo>
                  <a:pt x="20436" y="0"/>
                </a:lnTo>
                <a:lnTo>
                  <a:pt x="26938" y="4907"/>
                </a:lnTo>
                <a:lnTo>
                  <a:pt x="33558" y="7273"/>
                </a:lnTo>
                <a:lnTo>
                  <a:pt x="41340" y="11854"/>
                </a:lnTo>
                <a:lnTo>
                  <a:pt x="73744" y="19797"/>
                </a:lnTo>
                <a:lnTo>
                  <a:pt x="104261" y="24899"/>
                </a:lnTo>
                <a:lnTo>
                  <a:pt x="131522" y="31276"/>
                </a:lnTo>
                <a:lnTo>
                  <a:pt x="163500" y="34400"/>
                </a:lnTo>
                <a:lnTo>
                  <a:pt x="194318" y="39119"/>
                </a:lnTo>
                <a:lnTo>
                  <a:pt x="227351" y="41751"/>
                </a:lnTo>
                <a:lnTo>
                  <a:pt x="262273" y="46323"/>
                </a:lnTo>
                <a:lnTo>
                  <a:pt x="297756" y="48913"/>
                </a:lnTo>
                <a:lnTo>
                  <a:pt x="333405" y="49680"/>
                </a:lnTo>
                <a:lnTo>
                  <a:pt x="369103" y="53700"/>
                </a:lnTo>
                <a:lnTo>
                  <a:pt x="401023" y="56126"/>
                </a:lnTo>
                <a:lnTo>
                  <a:pt x="430589" y="56845"/>
                </a:lnTo>
                <a:lnTo>
                  <a:pt x="459458" y="60850"/>
                </a:lnTo>
                <a:lnTo>
                  <a:pt x="491954" y="63611"/>
                </a:lnTo>
                <a:lnTo>
                  <a:pt x="521303" y="64157"/>
                </a:lnTo>
                <a:lnTo>
                  <a:pt x="553824" y="64265"/>
                </a:lnTo>
                <a:lnTo>
                  <a:pt x="565761" y="66396"/>
                </a:lnTo>
                <a:lnTo>
                  <a:pt x="585788" y="71435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7" name="SMARTInkShape-Group361"/>
          <p:cNvGrpSpPr/>
          <p:nvPr/>
        </p:nvGrpSpPr>
        <p:grpSpPr>
          <a:xfrm>
            <a:off x="1914525" y="3121822"/>
            <a:ext cx="3907632" cy="392904"/>
            <a:chOff x="1914525" y="3121822"/>
            <a:chExt cx="3907632" cy="392904"/>
          </a:xfrm>
        </p:grpSpPr>
        <p:sp>
          <p:nvSpPr>
            <p:cNvPr id="135" name="SMARTInkShape-1964"/>
            <p:cNvSpPr/>
            <p:nvPr/>
          </p:nvSpPr>
          <p:spPr>
            <a:xfrm>
              <a:off x="4650581" y="3472855"/>
              <a:ext cx="1171576" cy="41871"/>
            </a:xfrm>
            <a:custGeom>
              <a:avLst/>
              <a:gdLst/>
              <a:ahLst/>
              <a:cxnLst/>
              <a:rect l="0" t="0" r="0" b="0"/>
              <a:pathLst>
                <a:path w="1171576" h="41871">
                  <a:moveTo>
                    <a:pt x="0" y="6151"/>
                  </a:moveTo>
                  <a:lnTo>
                    <a:pt x="31839" y="6151"/>
                  </a:lnTo>
                  <a:lnTo>
                    <a:pt x="63527" y="6151"/>
                  </a:lnTo>
                  <a:lnTo>
                    <a:pt x="96510" y="6151"/>
                  </a:lnTo>
                  <a:lnTo>
                    <a:pt x="124198" y="6151"/>
                  </a:lnTo>
                  <a:lnTo>
                    <a:pt x="152511" y="6151"/>
                  </a:lnTo>
                  <a:lnTo>
                    <a:pt x="184800" y="6151"/>
                  </a:lnTo>
                  <a:lnTo>
                    <a:pt x="215711" y="6151"/>
                  </a:lnTo>
                  <a:lnTo>
                    <a:pt x="248770" y="6151"/>
                  </a:lnTo>
                  <a:lnTo>
                    <a:pt x="279909" y="2359"/>
                  </a:lnTo>
                  <a:lnTo>
                    <a:pt x="313035" y="0"/>
                  </a:lnTo>
                  <a:lnTo>
                    <a:pt x="344194" y="3094"/>
                  </a:lnTo>
                  <a:lnTo>
                    <a:pt x="377327" y="5245"/>
                  </a:lnTo>
                  <a:lnTo>
                    <a:pt x="408487" y="5883"/>
                  </a:lnTo>
                  <a:lnTo>
                    <a:pt x="441620" y="6071"/>
                  </a:lnTo>
                  <a:lnTo>
                    <a:pt x="476573" y="9920"/>
                  </a:lnTo>
                  <a:lnTo>
                    <a:pt x="512064" y="12295"/>
                  </a:lnTo>
                  <a:lnTo>
                    <a:pt x="547716" y="12999"/>
                  </a:lnTo>
                  <a:lnTo>
                    <a:pt x="583415" y="16999"/>
                  </a:lnTo>
                  <a:lnTo>
                    <a:pt x="609339" y="18910"/>
                  </a:lnTo>
                  <a:lnTo>
                    <a:pt x="635943" y="20553"/>
                  </a:lnTo>
                  <a:lnTo>
                    <a:pt x="660996" y="23929"/>
                  </a:lnTo>
                  <a:lnTo>
                    <a:pt x="687476" y="25959"/>
                  </a:lnTo>
                  <a:lnTo>
                    <a:pt x="715120" y="26861"/>
                  </a:lnTo>
                  <a:lnTo>
                    <a:pt x="743281" y="27262"/>
                  </a:lnTo>
                  <a:lnTo>
                    <a:pt x="769556" y="29557"/>
                  </a:lnTo>
                  <a:lnTo>
                    <a:pt x="804543" y="33195"/>
                  </a:lnTo>
                  <a:lnTo>
                    <a:pt x="837136" y="34272"/>
                  </a:lnTo>
                  <a:lnTo>
                    <a:pt x="869811" y="34592"/>
                  </a:lnTo>
                  <a:lnTo>
                    <a:pt x="899601" y="34686"/>
                  </a:lnTo>
                  <a:lnTo>
                    <a:pt x="928536" y="34714"/>
                  </a:lnTo>
                  <a:lnTo>
                    <a:pt x="962966" y="34724"/>
                  </a:lnTo>
                  <a:lnTo>
                    <a:pt x="997606" y="34725"/>
                  </a:lnTo>
                  <a:lnTo>
                    <a:pt x="1030320" y="34726"/>
                  </a:lnTo>
                  <a:lnTo>
                    <a:pt x="1053521" y="36843"/>
                  </a:lnTo>
                  <a:lnTo>
                    <a:pt x="1086297" y="41208"/>
                  </a:lnTo>
                  <a:lnTo>
                    <a:pt x="1117836" y="41783"/>
                  </a:lnTo>
                  <a:lnTo>
                    <a:pt x="1152014" y="41858"/>
                  </a:lnTo>
                  <a:lnTo>
                    <a:pt x="1171575" y="4187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SMARTInkShape-1965"/>
            <p:cNvSpPr/>
            <p:nvPr/>
          </p:nvSpPr>
          <p:spPr>
            <a:xfrm>
              <a:off x="1914525" y="3121822"/>
              <a:ext cx="2950370" cy="71237"/>
            </a:xfrm>
            <a:custGeom>
              <a:avLst/>
              <a:gdLst/>
              <a:ahLst/>
              <a:cxnLst/>
              <a:rect l="0" t="0" r="0" b="0"/>
              <a:pathLst>
                <a:path w="2950370" h="71237">
                  <a:moveTo>
                    <a:pt x="0" y="35716"/>
                  </a:moveTo>
                  <a:lnTo>
                    <a:pt x="31374" y="35716"/>
                  </a:lnTo>
                  <a:lnTo>
                    <a:pt x="66029" y="33599"/>
                  </a:lnTo>
                  <a:lnTo>
                    <a:pt x="99447" y="29234"/>
                  </a:lnTo>
                  <a:lnTo>
                    <a:pt x="129610" y="28659"/>
                  </a:lnTo>
                  <a:lnTo>
                    <a:pt x="164441" y="28583"/>
                  </a:lnTo>
                  <a:lnTo>
                    <a:pt x="195133" y="28573"/>
                  </a:lnTo>
                  <a:lnTo>
                    <a:pt x="228896" y="28572"/>
                  </a:lnTo>
                  <a:lnTo>
                    <a:pt x="258027" y="28572"/>
                  </a:lnTo>
                  <a:lnTo>
                    <a:pt x="293532" y="28572"/>
                  </a:lnTo>
                  <a:lnTo>
                    <a:pt x="327328" y="28572"/>
                  </a:lnTo>
                  <a:lnTo>
                    <a:pt x="362637" y="28572"/>
                  </a:lnTo>
                  <a:lnTo>
                    <a:pt x="390728" y="28572"/>
                  </a:lnTo>
                  <a:lnTo>
                    <a:pt x="419954" y="28572"/>
                  </a:lnTo>
                  <a:lnTo>
                    <a:pt x="452602" y="28572"/>
                  </a:lnTo>
                  <a:lnTo>
                    <a:pt x="483531" y="28572"/>
                  </a:lnTo>
                  <a:lnTo>
                    <a:pt x="516684" y="28572"/>
                  </a:lnTo>
                  <a:lnTo>
                    <a:pt x="547762" y="27778"/>
                  </a:lnTo>
                  <a:lnTo>
                    <a:pt x="581752" y="23662"/>
                  </a:lnTo>
                  <a:lnTo>
                    <a:pt x="616959" y="22090"/>
                  </a:lnTo>
                  <a:lnTo>
                    <a:pt x="651733" y="21624"/>
                  </a:lnTo>
                  <a:lnTo>
                    <a:pt x="683290" y="21486"/>
                  </a:lnTo>
                  <a:lnTo>
                    <a:pt x="717424" y="21445"/>
                  </a:lnTo>
                  <a:lnTo>
                    <a:pt x="751879" y="21433"/>
                  </a:lnTo>
                  <a:lnTo>
                    <a:pt x="783343" y="21430"/>
                  </a:lnTo>
                  <a:lnTo>
                    <a:pt x="817448" y="20635"/>
                  </a:lnTo>
                  <a:lnTo>
                    <a:pt x="851895" y="16519"/>
                  </a:lnTo>
                  <a:lnTo>
                    <a:pt x="883357" y="14946"/>
                  </a:lnTo>
                  <a:lnTo>
                    <a:pt x="917461" y="14480"/>
                  </a:lnTo>
                  <a:lnTo>
                    <a:pt x="951908" y="14342"/>
                  </a:lnTo>
                  <a:lnTo>
                    <a:pt x="983369" y="13508"/>
                  </a:lnTo>
                  <a:lnTo>
                    <a:pt x="1017473" y="9380"/>
                  </a:lnTo>
                  <a:lnTo>
                    <a:pt x="1052714" y="7804"/>
                  </a:lnTo>
                  <a:lnTo>
                    <a:pt x="1088291" y="6543"/>
                  </a:lnTo>
                  <a:lnTo>
                    <a:pt x="1123968" y="2289"/>
                  </a:lnTo>
                  <a:lnTo>
                    <a:pt x="1159674" y="676"/>
                  </a:lnTo>
                  <a:lnTo>
                    <a:pt x="1195389" y="198"/>
                  </a:lnTo>
                  <a:lnTo>
                    <a:pt x="1231107" y="56"/>
                  </a:lnTo>
                  <a:lnTo>
                    <a:pt x="1266825" y="15"/>
                  </a:lnTo>
                  <a:lnTo>
                    <a:pt x="1290638" y="5"/>
                  </a:lnTo>
                  <a:lnTo>
                    <a:pt x="1316567" y="0"/>
                  </a:lnTo>
                  <a:lnTo>
                    <a:pt x="1343172" y="792"/>
                  </a:lnTo>
                  <a:lnTo>
                    <a:pt x="1368226" y="3790"/>
                  </a:lnTo>
                  <a:lnTo>
                    <a:pt x="1394707" y="5651"/>
                  </a:lnTo>
                  <a:lnTo>
                    <a:pt x="1422351" y="6479"/>
                  </a:lnTo>
                  <a:lnTo>
                    <a:pt x="1450512" y="6846"/>
                  </a:lnTo>
                  <a:lnTo>
                    <a:pt x="1476787" y="9126"/>
                  </a:lnTo>
                  <a:lnTo>
                    <a:pt x="1501693" y="11992"/>
                  </a:lnTo>
                  <a:lnTo>
                    <a:pt x="1525992" y="13265"/>
                  </a:lnTo>
                  <a:lnTo>
                    <a:pt x="1552137" y="15948"/>
                  </a:lnTo>
                  <a:lnTo>
                    <a:pt x="1579633" y="18992"/>
                  </a:lnTo>
                  <a:lnTo>
                    <a:pt x="1607728" y="20346"/>
                  </a:lnTo>
                  <a:lnTo>
                    <a:pt x="1636089" y="23064"/>
                  </a:lnTo>
                  <a:lnTo>
                    <a:pt x="1664570" y="26124"/>
                  </a:lnTo>
                  <a:lnTo>
                    <a:pt x="1693102" y="27484"/>
                  </a:lnTo>
                  <a:lnTo>
                    <a:pt x="1721659" y="30205"/>
                  </a:lnTo>
                  <a:lnTo>
                    <a:pt x="1749432" y="34060"/>
                  </a:lnTo>
                  <a:lnTo>
                    <a:pt x="1775004" y="38419"/>
                  </a:lnTo>
                  <a:lnTo>
                    <a:pt x="1799599" y="40886"/>
                  </a:lnTo>
                  <a:lnTo>
                    <a:pt x="1824553" y="42776"/>
                  </a:lnTo>
                  <a:lnTo>
                    <a:pt x="1851519" y="46262"/>
                  </a:lnTo>
                  <a:lnTo>
                    <a:pt x="1877262" y="48340"/>
                  </a:lnTo>
                  <a:lnTo>
                    <a:pt x="1901932" y="50058"/>
                  </a:lnTo>
                  <a:lnTo>
                    <a:pt x="1926126" y="53467"/>
                  </a:lnTo>
                  <a:lnTo>
                    <a:pt x="1950108" y="57628"/>
                  </a:lnTo>
                  <a:lnTo>
                    <a:pt x="1973996" y="61329"/>
                  </a:lnTo>
                  <a:lnTo>
                    <a:pt x="1997842" y="62974"/>
                  </a:lnTo>
                  <a:lnTo>
                    <a:pt x="2021669" y="63706"/>
                  </a:lnTo>
                  <a:lnTo>
                    <a:pt x="2045488" y="64031"/>
                  </a:lnTo>
                  <a:lnTo>
                    <a:pt x="2080417" y="65007"/>
                  </a:lnTo>
                  <a:lnTo>
                    <a:pt x="2112021" y="69177"/>
                  </a:lnTo>
                  <a:lnTo>
                    <a:pt x="2145374" y="70766"/>
                  </a:lnTo>
                  <a:lnTo>
                    <a:pt x="2175718" y="71236"/>
                  </a:lnTo>
                  <a:lnTo>
                    <a:pt x="2204023" y="70582"/>
                  </a:lnTo>
                  <a:lnTo>
                    <a:pt x="2237440" y="65768"/>
                  </a:lnTo>
                  <a:lnTo>
                    <a:pt x="2270587" y="64582"/>
                  </a:lnTo>
                  <a:lnTo>
                    <a:pt x="2300859" y="63554"/>
                  </a:lnTo>
                  <a:lnTo>
                    <a:pt x="2327356" y="59398"/>
                  </a:lnTo>
                  <a:lnTo>
                    <a:pt x="2362638" y="57592"/>
                  </a:lnTo>
                  <a:lnTo>
                    <a:pt x="2392772" y="57235"/>
                  </a:lnTo>
                  <a:lnTo>
                    <a:pt x="2422449" y="57164"/>
                  </a:lnTo>
                  <a:lnTo>
                    <a:pt x="2455945" y="57150"/>
                  </a:lnTo>
                  <a:lnTo>
                    <a:pt x="2485728" y="57148"/>
                  </a:lnTo>
                  <a:lnTo>
                    <a:pt x="2514541" y="57147"/>
                  </a:lnTo>
                  <a:lnTo>
                    <a:pt x="2543163" y="57147"/>
                  </a:lnTo>
                  <a:lnTo>
                    <a:pt x="2571748" y="57147"/>
                  </a:lnTo>
                  <a:lnTo>
                    <a:pt x="2605352" y="57147"/>
                  </a:lnTo>
                  <a:lnTo>
                    <a:pt x="2636706" y="57147"/>
                  </a:lnTo>
                  <a:lnTo>
                    <a:pt x="2668057" y="57147"/>
                  </a:lnTo>
                  <a:lnTo>
                    <a:pt x="2700790" y="51492"/>
                  </a:lnTo>
                  <a:lnTo>
                    <a:pt x="2735322" y="50199"/>
                  </a:lnTo>
                  <a:lnTo>
                    <a:pt x="2767533" y="50020"/>
                  </a:lnTo>
                  <a:lnTo>
                    <a:pt x="2797930" y="50005"/>
                  </a:lnTo>
                  <a:lnTo>
                    <a:pt x="2830780" y="50003"/>
                  </a:lnTo>
                  <a:lnTo>
                    <a:pt x="2865593" y="50003"/>
                  </a:lnTo>
                  <a:lnTo>
                    <a:pt x="2898376" y="50003"/>
                  </a:lnTo>
                  <a:lnTo>
                    <a:pt x="2924141" y="50003"/>
                  </a:lnTo>
                  <a:lnTo>
                    <a:pt x="2928922" y="47886"/>
                  </a:lnTo>
                  <a:lnTo>
                    <a:pt x="2933693" y="45094"/>
                  </a:lnTo>
                  <a:lnTo>
                    <a:pt x="2941813" y="43153"/>
                  </a:lnTo>
                  <a:lnTo>
                    <a:pt x="2942284" y="42262"/>
                  </a:lnTo>
                  <a:lnTo>
                    <a:pt x="2942807" y="39154"/>
                  </a:lnTo>
                  <a:lnTo>
                    <a:pt x="2943740" y="38008"/>
                  </a:lnTo>
                  <a:lnTo>
                    <a:pt x="2950363" y="35717"/>
                  </a:lnTo>
                  <a:lnTo>
                    <a:pt x="2950369" y="357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8" name="SMARTInkShape-1966"/>
          <p:cNvSpPr/>
          <p:nvPr/>
        </p:nvSpPr>
        <p:spPr>
          <a:xfrm>
            <a:off x="2743200" y="3479006"/>
            <a:ext cx="507207" cy="21433"/>
          </a:xfrm>
          <a:custGeom>
            <a:avLst/>
            <a:gdLst/>
            <a:ahLst/>
            <a:cxnLst/>
            <a:rect l="0" t="0" r="0" b="0"/>
            <a:pathLst>
              <a:path w="507207" h="21433">
                <a:moveTo>
                  <a:pt x="0" y="21432"/>
                </a:moveTo>
                <a:lnTo>
                  <a:pt x="0" y="15281"/>
                </a:lnTo>
                <a:lnTo>
                  <a:pt x="794" y="14950"/>
                </a:lnTo>
                <a:lnTo>
                  <a:pt x="35732" y="14288"/>
                </a:lnTo>
                <a:lnTo>
                  <a:pt x="70173" y="14288"/>
                </a:lnTo>
                <a:lnTo>
                  <a:pt x="101522" y="14288"/>
                </a:lnTo>
                <a:lnTo>
                  <a:pt x="135930" y="14288"/>
                </a:lnTo>
                <a:lnTo>
                  <a:pt x="171476" y="14288"/>
                </a:lnTo>
                <a:lnTo>
                  <a:pt x="200030" y="12171"/>
                </a:lnTo>
                <a:lnTo>
                  <a:pt x="232393" y="8137"/>
                </a:lnTo>
                <a:lnTo>
                  <a:pt x="263657" y="7340"/>
                </a:lnTo>
                <a:lnTo>
                  <a:pt x="294880" y="7183"/>
                </a:lnTo>
                <a:lnTo>
                  <a:pt x="327594" y="7152"/>
                </a:lnTo>
                <a:lnTo>
                  <a:pt x="356986" y="7146"/>
                </a:lnTo>
                <a:lnTo>
                  <a:pt x="385723" y="7144"/>
                </a:lnTo>
                <a:lnTo>
                  <a:pt x="420682" y="6350"/>
                </a:lnTo>
                <a:lnTo>
                  <a:pt x="452158" y="662"/>
                </a:lnTo>
                <a:lnTo>
                  <a:pt x="486734" y="26"/>
                </a:lnTo>
                <a:lnTo>
                  <a:pt x="507206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SMARTInkShape-1967"/>
          <p:cNvSpPr/>
          <p:nvPr/>
        </p:nvSpPr>
        <p:spPr>
          <a:xfrm>
            <a:off x="6536531" y="2828925"/>
            <a:ext cx="707233" cy="35720"/>
          </a:xfrm>
          <a:custGeom>
            <a:avLst/>
            <a:gdLst/>
            <a:ahLst/>
            <a:cxnLst/>
            <a:rect l="0" t="0" r="0" b="0"/>
            <a:pathLst>
              <a:path w="707233" h="35720">
                <a:moveTo>
                  <a:pt x="0" y="7144"/>
                </a:moveTo>
                <a:lnTo>
                  <a:pt x="0" y="26"/>
                </a:lnTo>
                <a:lnTo>
                  <a:pt x="31318" y="0"/>
                </a:lnTo>
                <a:lnTo>
                  <a:pt x="64315" y="0"/>
                </a:lnTo>
                <a:lnTo>
                  <a:pt x="97633" y="0"/>
                </a:lnTo>
                <a:lnTo>
                  <a:pt x="129215" y="0"/>
                </a:lnTo>
                <a:lnTo>
                  <a:pt x="150205" y="2117"/>
                </a:lnTo>
                <a:lnTo>
                  <a:pt x="182423" y="6151"/>
                </a:lnTo>
                <a:lnTo>
                  <a:pt x="214452" y="7741"/>
                </a:lnTo>
                <a:lnTo>
                  <a:pt x="241254" y="11995"/>
                </a:lnTo>
                <a:lnTo>
                  <a:pt x="276638" y="13835"/>
                </a:lnTo>
                <a:lnTo>
                  <a:pt x="310584" y="14198"/>
                </a:lnTo>
                <a:lnTo>
                  <a:pt x="338441" y="14261"/>
                </a:lnTo>
                <a:lnTo>
                  <a:pt x="366803" y="14280"/>
                </a:lnTo>
                <a:lnTo>
                  <a:pt x="399922" y="14286"/>
                </a:lnTo>
                <a:lnTo>
                  <a:pt x="426911" y="14287"/>
                </a:lnTo>
                <a:lnTo>
                  <a:pt x="462359" y="14288"/>
                </a:lnTo>
                <a:lnTo>
                  <a:pt x="496320" y="14288"/>
                </a:lnTo>
                <a:lnTo>
                  <a:pt x="524177" y="18080"/>
                </a:lnTo>
                <a:lnTo>
                  <a:pt x="552540" y="20438"/>
                </a:lnTo>
                <a:lnTo>
                  <a:pt x="581052" y="24929"/>
                </a:lnTo>
                <a:lnTo>
                  <a:pt x="609608" y="27495"/>
                </a:lnTo>
                <a:lnTo>
                  <a:pt x="638178" y="28255"/>
                </a:lnTo>
                <a:lnTo>
                  <a:pt x="670572" y="33421"/>
                </a:lnTo>
                <a:lnTo>
                  <a:pt x="707232" y="35719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SMARTInkShape-1968"/>
          <p:cNvSpPr/>
          <p:nvPr/>
        </p:nvSpPr>
        <p:spPr>
          <a:xfrm>
            <a:off x="4008203" y="2500315"/>
            <a:ext cx="2453859" cy="450052"/>
          </a:xfrm>
          <a:custGeom>
            <a:avLst/>
            <a:gdLst/>
            <a:ahLst/>
            <a:cxnLst/>
            <a:rect l="0" t="0" r="0" b="0"/>
            <a:pathLst>
              <a:path w="2453859" h="450052">
                <a:moveTo>
                  <a:pt x="470928" y="64291"/>
                </a:moveTo>
                <a:lnTo>
                  <a:pt x="467136" y="64291"/>
                </a:lnTo>
                <a:lnTo>
                  <a:pt x="463157" y="62175"/>
                </a:lnTo>
                <a:lnTo>
                  <a:pt x="460985" y="60499"/>
                </a:lnTo>
                <a:lnTo>
                  <a:pt x="454338" y="58637"/>
                </a:lnTo>
                <a:lnTo>
                  <a:pt x="426028" y="52434"/>
                </a:lnTo>
                <a:lnTo>
                  <a:pt x="391474" y="48367"/>
                </a:lnTo>
                <a:lnTo>
                  <a:pt x="363513" y="44492"/>
                </a:lnTo>
                <a:lnTo>
                  <a:pt x="330887" y="41227"/>
                </a:lnTo>
                <a:lnTo>
                  <a:pt x="304707" y="38165"/>
                </a:lnTo>
                <a:lnTo>
                  <a:pt x="277196" y="36805"/>
                </a:lnTo>
                <a:lnTo>
                  <a:pt x="249094" y="34083"/>
                </a:lnTo>
                <a:lnTo>
                  <a:pt x="220729" y="30228"/>
                </a:lnTo>
                <a:lnTo>
                  <a:pt x="192247" y="25869"/>
                </a:lnTo>
                <a:lnTo>
                  <a:pt x="165831" y="23402"/>
                </a:lnTo>
                <a:lnTo>
                  <a:pt x="140861" y="22306"/>
                </a:lnTo>
                <a:lnTo>
                  <a:pt x="116534" y="21819"/>
                </a:lnTo>
                <a:lnTo>
                  <a:pt x="92492" y="23719"/>
                </a:lnTo>
                <a:lnTo>
                  <a:pt x="60878" y="27135"/>
                </a:lnTo>
                <a:lnTo>
                  <a:pt x="27140" y="29177"/>
                </a:lnTo>
                <a:lnTo>
                  <a:pt x="16778" y="32281"/>
                </a:lnTo>
                <a:lnTo>
                  <a:pt x="8998" y="38423"/>
                </a:lnTo>
                <a:lnTo>
                  <a:pt x="3689" y="45650"/>
                </a:lnTo>
                <a:lnTo>
                  <a:pt x="1329" y="51508"/>
                </a:lnTo>
                <a:lnTo>
                  <a:pt x="0" y="63061"/>
                </a:lnTo>
                <a:lnTo>
                  <a:pt x="6749" y="96109"/>
                </a:lnTo>
                <a:lnTo>
                  <a:pt x="16445" y="129012"/>
                </a:lnTo>
                <a:lnTo>
                  <a:pt x="20289" y="164360"/>
                </a:lnTo>
                <a:lnTo>
                  <a:pt x="24549" y="196682"/>
                </a:lnTo>
                <a:lnTo>
                  <a:pt x="23196" y="224256"/>
                </a:lnTo>
                <a:lnTo>
                  <a:pt x="21331" y="257109"/>
                </a:lnTo>
                <a:lnTo>
                  <a:pt x="21008" y="284053"/>
                </a:lnTo>
                <a:lnTo>
                  <a:pt x="20899" y="319485"/>
                </a:lnTo>
                <a:lnTo>
                  <a:pt x="20877" y="349650"/>
                </a:lnTo>
                <a:lnTo>
                  <a:pt x="20873" y="378539"/>
                </a:lnTo>
                <a:lnTo>
                  <a:pt x="22989" y="405059"/>
                </a:lnTo>
                <a:lnTo>
                  <a:pt x="29691" y="433462"/>
                </a:lnTo>
                <a:lnTo>
                  <a:pt x="31514" y="436612"/>
                </a:lnTo>
                <a:lnTo>
                  <a:pt x="41664" y="444836"/>
                </a:lnTo>
                <a:lnTo>
                  <a:pt x="50933" y="448508"/>
                </a:lnTo>
                <a:lnTo>
                  <a:pt x="85782" y="450036"/>
                </a:lnTo>
                <a:lnTo>
                  <a:pt x="115557" y="450051"/>
                </a:lnTo>
                <a:lnTo>
                  <a:pt x="150289" y="447937"/>
                </a:lnTo>
                <a:lnTo>
                  <a:pt x="180397" y="444399"/>
                </a:lnTo>
                <a:lnTo>
                  <a:pt x="214453" y="443351"/>
                </a:lnTo>
                <a:lnTo>
                  <a:pt x="249679" y="440924"/>
                </a:lnTo>
                <a:lnTo>
                  <a:pt x="285252" y="437294"/>
                </a:lnTo>
                <a:lnTo>
                  <a:pt x="309825" y="435652"/>
                </a:lnTo>
                <a:lnTo>
                  <a:pt x="336620" y="432276"/>
                </a:lnTo>
                <a:lnTo>
                  <a:pt x="362288" y="430246"/>
                </a:lnTo>
                <a:lnTo>
                  <a:pt x="387719" y="429344"/>
                </a:lnTo>
                <a:lnTo>
                  <a:pt x="414896" y="428943"/>
                </a:lnTo>
                <a:lnTo>
                  <a:pt x="440734" y="426649"/>
                </a:lnTo>
                <a:lnTo>
                  <a:pt x="466239" y="423776"/>
                </a:lnTo>
                <a:lnTo>
                  <a:pt x="493451" y="422500"/>
                </a:lnTo>
                <a:lnTo>
                  <a:pt x="519303" y="421933"/>
                </a:lnTo>
                <a:lnTo>
                  <a:pt x="544022" y="420887"/>
                </a:lnTo>
                <a:lnTo>
                  <a:pt x="568237" y="417776"/>
                </a:lnTo>
                <a:lnTo>
                  <a:pt x="592229" y="415864"/>
                </a:lnTo>
                <a:lnTo>
                  <a:pt x="616121" y="415015"/>
                </a:lnTo>
                <a:lnTo>
                  <a:pt x="639969" y="414637"/>
                </a:lnTo>
                <a:lnTo>
                  <a:pt x="663797" y="414469"/>
                </a:lnTo>
                <a:lnTo>
                  <a:pt x="687617" y="413601"/>
                </a:lnTo>
                <a:lnTo>
                  <a:pt x="711432" y="410569"/>
                </a:lnTo>
                <a:lnTo>
                  <a:pt x="735246" y="408693"/>
                </a:lnTo>
                <a:lnTo>
                  <a:pt x="768849" y="407636"/>
                </a:lnTo>
                <a:lnTo>
                  <a:pt x="801030" y="407323"/>
                </a:lnTo>
                <a:lnTo>
                  <a:pt x="835701" y="407230"/>
                </a:lnTo>
                <a:lnTo>
                  <a:pt x="871109" y="407203"/>
                </a:lnTo>
                <a:lnTo>
                  <a:pt x="906736" y="407195"/>
                </a:lnTo>
                <a:lnTo>
                  <a:pt x="942427" y="407192"/>
                </a:lnTo>
                <a:lnTo>
                  <a:pt x="978138" y="407192"/>
                </a:lnTo>
                <a:lnTo>
                  <a:pt x="1013854" y="407191"/>
                </a:lnTo>
                <a:lnTo>
                  <a:pt x="1049573" y="407191"/>
                </a:lnTo>
                <a:lnTo>
                  <a:pt x="1085291" y="405075"/>
                </a:lnTo>
                <a:lnTo>
                  <a:pt x="1121010" y="401537"/>
                </a:lnTo>
                <a:lnTo>
                  <a:pt x="1156728" y="400489"/>
                </a:lnTo>
                <a:lnTo>
                  <a:pt x="1192447" y="398062"/>
                </a:lnTo>
                <a:lnTo>
                  <a:pt x="1228166" y="394432"/>
                </a:lnTo>
                <a:lnTo>
                  <a:pt x="1263885" y="393357"/>
                </a:lnTo>
                <a:lnTo>
                  <a:pt x="1299603" y="390921"/>
                </a:lnTo>
                <a:lnTo>
                  <a:pt x="1335322" y="387289"/>
                </a:lnTo>
                <a:lnTo>
                  <a:pt x="1368924" y="386213"/>
                </a:lnTo>
                <a:lnTo>
                  <a:pt x="1401105" y="383778"/>
                </a:lnTo>
                <a:lnTo>
                  <a:pt x="1435776" y="380146"/>
                </a:lnTo>
                <a:lnTo>
                  <a:pt x="1469067" y="379069"/>
                </a:lnTo>
                <a:lnTo>
                  <a:pt x="1501157" y="376634"/>
                </a:lnTo>
                <a:lnTo>
                  <a:pt x="1533683" y="373002"/>
                </a:lnTo>
                <a:lnTo>
                  <a:pt x="1565546" y="371926"/>
                </a:lnTo>
                <a:lnTo>
                  <a:pt x="1600121" y="369490"/>
                </a:lnTo>
                <a:lnTo>
                  <a:pt x="1633385" y="365858"/>
                </a:lnTo>
                <a:lnTo>
                  <a:pt x="1665466" y="364782"/>
                </a:lnTo>
                <a:lnTo>
                  <a:pt x="1697991" y="364463"/>
                </a:lnTo>
                <a:lnTo>
                  <a:pt x="1727736" y="364369"/>
                </a:lnTo>
                <a:lnTo>
                  <a:pt x="1758774" y="364341"/>
                </a:lnTo>
                <a:lnTo>
                  <a:pt x="1793106" y="364332"/>
                </a:lnTo>
                <a:lnTo>
                  <a:pt x="1828414" y="366446"/>
                </a:lnTo>
                <a:lnTo>
                  <a:pt x="1861894" y="369983"/>
                </a:lnTo>
                <a:lnTo>
                  <a:pt x="1894039" y="373148"/>
                </a:lnTo>
                <a:lnTo>
                  <a:pt x="1926582" y="376996"/>
                </a:lnTo>
                <a:lnTo>
                  <a:pt x="1958450" y="378136"/>
                </a:lnTo>
                <a:lnTo>
                  <a:pt x="1993028" y="380591"/>
                </a:lnTo>
                <a:lnTo>
                  <a:pt x="2026291" y="384228"/>
                </a:lnTo>
                <a:lnTo>
                  <a:pt x="2058372" y="387423"/>
                </a:lnTo>
                <a:lnTo>
                  <a:pt x="2093014" y="391280"/>
                </a:lnTo>
                <a:lnTo>
                  <a:pt x="2126296" y="394539"/>
                </a:lnTo>
                <a:lnTo>
                  <a:pt x="2156266" y="398415"/>
                </a:lnTo>
                <a:lnTo>
                  <a:pt x="2187371" y="401681"/>
                </a:lnTo>
                <a:lnTo>
                  <a:pt x="2219606" y="405558"/>
                </a:lnTo>
                <a:lnTo>
                  <a:pt x="2255150" y="406869"/>
                </a:lnTo>
                <a:lnTo>
                  <a:pt x="2290011" y="407128"/>
                </a:lnTo>
                <a:lnTo>
                  <a:pt x="2320651" y="405062"/>
                </a:lnTo>
                <a:lnTo>
                  <a:pt x="2356207" y="394833"/>
                </a:lnTo>
                <a:lnTo>
                  <a:pt x="2361193" y="394190"/>
                </a:lnTo>
                <a:lnTo>
                  <a:pt x="2370967" y="389242"/>
                </a:lnTo>
                <a:lnTo>
                  <a:pt x="2401982" y="366052"/>
                </a:lnTo>
                <a:lnTo>
                  <a:pt x="2416078" y="348671"/>
                </a:lnTo>
                <a:lnTo>
                  <a:pt x="2418908" y="341230"/>
                </a:lnTo>
                <a:lnTo>
                  <a:pt x="2424517" y="323518"/>
                </a:lnTo>
                <a:lnTo>
                  <a:pt x="2433470" y="299992"/>
                </a:lnTo>
                <a:lnTo>
                  <a:pt x="2436987" y="285735"/>
                </a:lnTo>
                <a:lnTo>
                  <a:pt x="2440107" y="275423"/>
                </a:lnTo>
                <a:lnTo>
                  <a:pt x="2443178" y="241165"/>
                </a:lnTo>
                <a:lnTo>
                  <a:pt x="2449066" y="207077"/>
                </a:lnTo>
                <a:lnTo>
                  <a:pt x="2449707" y="171582"/>
                </a:lnTo>
                <a:lnTo>
                  <a:pt x="2450523" y="162776"/>
                </a:lnTo>
                <a:lnTo>
                  <a:pt x="2453532" y="156216"/>
                </a:lnTo>
                <a:lnTo>
                  <a:pt x="2453858" y="152562"/>
                </a:lnTo>
                <a:lnTo>
                  <a:pt x="2449418" y="131712"/>
                </a:lnTo>
                <a:lnTo>
                  <a:pt x="2446161" y="126536"/>
                </a:lnTo>
                <a:lnTo>
                  <a:pt x="2422557" y="109554"/>
                </a:lnTo>
                <a:lnTo>
                  <a:pt x="2389063" y="96043"/>
                </a:lnTo>
                <a:lnTo>
                  <a:pt x="2357826" y="91377"/>
                </a:lnTo>
                <a:lnTo>
                  <a:pt x="2324698" y="86839"/>
                </a:lnTo>
                <a:lnTo>
                  <a:pt x="2296984" y="82261"/>
                </a:lnTo>
                <a:lnTo>
                  <a:pt x="2264872" y="75877"/>
                </a:lnTo>
                <a:lnTo>
                  <a:pt x="2230222" y="72751"/>
                </a:lnTo>
                <a:lnTo>
                  <a:pt x="2194820" y="71825"/>
                </a:lnTo>
                <a:lnTo>
                  <a:pt x="2168965" y="69492"/>
                </a:lnTo>
                <a:lnTo>
                  <a:pt x="2141599" y="65809"/>
                </a:lnTo>
                <a:lnTo>
                  <a:pt x="2113561" y="61526"/>
                </a:lnTo>
                <a:lnTo>
                  <a:pt x="2083108" y="59094"/>
                </a:lnTo>
                <a:lnTo>
                  <a:pt x="2050259" y="57219"/>
                </a:lnTo>
                <a:lnTo>
                  <a:pt x="2032609" y="55607"/>
                </a:lnTo>
                <a:lnTo>
                  <a:pt x="2014493" y="53740"/>
                </a:lnTo>
                <a:lnTo>
                  <a:pt x="1979547" y="49547"/>
                </a:lnTo>
                <a:lnTo>
                  <a:pt x="1944700" y="45038"/>
                </a:lnTo>
                <a:lnTo>
                  <a:pt x="1926518" y="42725"/>
                </a:lnTo>
                <a:lnTo>
                  <a:pt x="1908046" y="40389"/>
                </a:lnTo>
                <a:lnTo>
                  <a:pt x="1888588" y="38037"/>
                </a:lnTo>
                <a:lnTo>
                  <a:pt x="1868472" y="35676"/>
                </a:lnTo>
                <a:lnTo>
                  <a:pt x="1847918" y="33308"/>
                </a:lnTo>
                <a:lnTo>
                  <a:pt x="1827865" y="30936"/>
                </a:lnTo>
                <a:lnTo>
                  <a:pt x="1808147" y="28560"/>
                </a:lnTo>
                <a:lnTo>
                  <a:pt x="1788651" y="26183"/>
                </a:lnTo>
                <a:lnTo>
                  <a:pt x="1768510" y="23805"/>
                </a:lnTo>
                <a:lnTo>
                  <a:pt x="1747939" y="21425"/>
                </a:lnTo>
                <a:lnTo>
                  <a:pt x="1727081" y="19045"/>
                </a:lnTo>
                <a:lnTo>
                  <a:pt x="1705238" y="17458"/>
                </a:lnTo>
                <a:lnTo>
                  <a:pt x="1682739" y="16401"/>
                </a:lnTo>
                <a:lnTo>
                  <a:pt x="1659802" y="15695"/>
                </a:lnTo>
                <a:lnTo>
                  <a:pt x="1637367" y="14432"/>
                </a:lnTo>
                <a:lnTo>
                  <a:pt x="1615267" y="12795"/>
                </a:lnTo>
                <a:lnTo>
                  <a:pt x="1593389" y="10910"/>
                </a:lnTo>
                <a:lnTo>
                  <a:pt x="1570867" y="8860"/>
                </a:lnTo>
                <a:lnTo>
                  <a:pt x="1547914" y="6700"/>
                </a:lnTo>
                <a:lnTo>
                  <a:pt x="1524676" y="4466"/>
                </a:lnTo>
                <a:lnTo>
                  <a:pt x="1501245" y="2976"/>
                </a:lnTo>
                <a:lnTo>
                  <a:pt x="1477687" y="1983"/>
                </a:lnTo>
                <a:lnTo>
                  <a:pt x="1454045" y="1321"/>
                </a:lnTo>
                <a:lnTo>
                  <a:pt x="1429552" y="880"/>
                </a:lnTo>
                <a:lnTo>
                  <a:pt x="1404491" y="586"/>
                </a:lnTo>
                <a:lnTo>
                  <a:pt x="1379054" y="390"/>
                </a:lnTo>
                <a:lnTo>
                  <a:pt x="1354158" y="259"/>
                </a:lnTo>
                <a:lnTo>
                  <a:pt x="1329623" y="172"/>
                </a:lnTo>
                <a:lnTo>
                  <a:pt x="1305329" y="114"/>
                </a:lnTo>
                <a:lnTo>
                  <a:pt x="1280401" y="75"/>
                </a:lnTo>
                <a:lnTo>
                  <a:pt x="1255052" y="49"/>
                </a:lnTo>
                <a:lnTo>
                  <a:pt x="1229421" y="32"/>
                </a:lnTo>
                <a:lnTo>
                  <a:pt x="1203603" y="20"/>
                </a:lnTo>
                <a:lnTo>
                  <a:pt x="1177659" y="13"/>
                </a:lnTo>
                <a:lnTo>
                  <a:pt x="1151632" y="8"/>
                </a:lnTo>
                <a:lnTo>
                  <a:pt x="1125550" y="4"/>
                </a:lnTo>
                <a:lnTo>
                  <a:pt x="1099430" y="2"/>
                </a:lnTo>
                <a:lnTo>
                  <a:pt x="1073286" y="0"/>
                </a:lnTo>
                <a:lnTo>
                  <a:pt x="1047919" y="793"/>
                </a:lnTo>
                <a:lnTo>
                  <a:pt x="1023070" y="2115"/>
                </a:lnTo>
                <a:lnTo>
                  <a:pt x="998567" y="3791"/>
                </a:lnTo>
                <a:lnTo>
                  <a:pt x="973499" y="4908"/>
                </a:lnTo>
                <a:lnTo>
                  <a:pt x="948056" y="5652"/>
                </a:lnTo>
                <a:lnTo>
                  <a:pt x="922364" y="6149"/>
                </a:lnTo>
                <a:lnTo>
                  <a:pt x="896504" y="7273"/>
                </a:lnTo>
                <a:lnTo>
                  <a:pt x="870533" y="8817"/>
                </a:lnTo>
                <a:lnTo>
                  <a:pt x="844488" y="10639"/>
                </a:lnTo>
                <a:lnTo>
                  <a:pt x="819187" y="12648"/>
                </a:lnTo>
                <a:lnTo>
                  <a:pt x="794382" y="14781"/>
                </a:lnTo>
                <a:lnTo>
                  <a:pt x="769908" y="16997"/>
                </a:lnTo>
                <a:lnTo>
                  <a:pt x="745654" y="18474"/>
                </a:lnTo>
                <a:lnTo>
                  <a:pt x="721547" y="19459"/>
                </a:lnTo>
                <a:lnTo>
                  <a:pt x="697539" y="20116"/>
                </a:lnTo>
                <a:lnTo>
                  <a:pt x="673596" y="20553"/>
                </a:lnTo>
                <a:lnTo>
                  <a:pt x="649696" y="20845"/>
                </a:lnTo>
                <a:lnTo>
                  <a:pt x="625825" y="21040"/>
                </a:lnTo>
                <a:lnTo>
                  <a:pt x="601975" y="21963"/>
                </a:lnTo>
                <a:lnTo>
                  <a:pt x="578136" y="23372"/>
                </a:lnTo>
                <a:lnTo>
                  <a:pt x="554306" y="25106"/>
                </a:lnTo>
                <a:lnTo>
                  <a:pt x="531276" y="27055"/>
                </a:lnTo>
                <a:lnTo>
                  <a:pt x="508779" y="29148"/>
                </a:lnTo>
                <a:lnTo>
                  <a:pt x="486637" y="31338"/>
                </a:lnTo>
                <a:lnTo>
                  <a:pt x="465526" y="33591"/>
                </a:lnTo>
                <a:lnTo>
                  <a:pt x="445102" y="35887"/>
                </a:lnTo>
                <a:lnTo>
                  <a:pt x="425135" y="38211"/>
                </a:lnTo>
                <a:lnTo>
                  <a:pt x="404681" y="40555"/>
                </a:lnTo>
                <a:lnTo>
                  <a:pt x="383901" y="42911"/>
                </a:lnTo>
                <a:lnTo>
                  <a:pt x="362904" y="45275"/>
                </a:lnTo>
                <a:lnTo>
                  <a:pt x="343349" y="47645"/>
                </a:lnTo>
                <a:lnTo>
                  <a:pt x="324757" y="50018"/>
                </a:lnTo>
                <a:lnTo>
                  <a:pt x="290076" y="54773"/>
                </a:lnTo>
                <a:lnTo>
                  <a:pt x="258787" y="59532"/>
                </a:lnTo>
                <a:lnTo>
                  <a:pt x="225774" y="62881"/>
                </a:lnTo>
                <a:lnTo>
                  <a:pt x="206610" y="64291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SMARTInkShape-1969"/>
          <p:cNvSpPr/>
          <p:nvPr/>
        </p:nvSpPr>
        <p:spPr>
          <a:xfrm>
            <a:off x="535781" y="3214688"/>
            <a:ext cx="2085874" cy="371475"/>
          </a:xfrm>
          <a:custGeom>
            <a:avLst/>
            <a:gdLst/>
            <a:ahLst/>
            <a:cxnLst/>
            <a:rect l="0" t="0" r="0" b="0"/>
            <a:pathLst>
              <a:path w="2085874" h="371475">
                <a:moveTo>
                  <a:pt x="0" y="7143"/>
                </a:moveTo>
                <a:lnTo>
                  <a:pt x="0" y="24143"/>
                </a:lnTo>
                <a:lnTo>
                  <a:pt x="12357" y="59465"/>
                </a:lnTo>
                <a:lnTo>
                  <a:pt x="19737" y="93173"/>
                </a:lnTo>
                <a:lnTo>
                  <a:pt x="31047" y="128627"/>
                </a:lnTo>
                <a:lnTo>
                  <a:pt x="34796" y="162080"/>
                </a:lnTo>
                <a:lnTo>
                  <a:pt x="37033" y="185871"/>
                </a:lnTo>
                <a:lnTo>
                  <a:pt x="45457" y="215057"/>
                </a:lnTo>
                <a:lnTo>
                  <a:pt x="47984" y="242689"/>
                </a:lnTo>
                <a:lnTo>
                  <a:pt x="49407" y="274314"/>
                </a:lnTo>
                <a:lnTo>
                  <a:pt x="52044" y="305989"/>
                </a:lnTo>
                <a:lnTo>
                  <a:pt x="60644" y="336656"/>
                </a:lnTo>
                <a:lnTo>
                  <a:pt x="73917" y="352295"/>
                </a:lnTo>
                <a:lnTo>
                  <a:pt x="94266" y="366701"/>
                </a:lnTo>
                <a:lnTo>
                  <a:pt x="101692" y="369353"/>
                </a:lnTo>
                <a:lnTo>
                  <a:pt x="136506" y="371288"/>
                </a:lnTo>
                <a:lnTo>
                  <a:pt x="164459" y="371438"/>
                </a:lnTo>
                <a:lnTo>
                  <a:pt x="198615" y="366558"/>
                </a:lnTo>
                <a:lnTo>
                  <a:pt x="226507" y="364990"/>
                </a:lnTo>
                <a:lnTo>
                  <a:pt x="255673" y="363732"/>
                </a:lnTo>
                <a:lnTo>
                  <a:pt x="289098" y="359479"/>
                </a:lnTo>
                <a:lnTo>
                  <a:pt x="312373" y="358206"/>
                </a:lnTo>
                <a:lnTo>
                  <a:pt x="338064" y="357640"/>
                </a:lnTo>
                <a:lnTo>
                  <a:pt x="365357" y="357388"/>
                </a:lnTo>
                <a:lnTo>
                  <a:pt x="393362" y="357277"/>
                </a:lnTo>
                <a:lnTo>
                  <a:pt x="421684" y="355110"/>
                </a:lnTo>
                <a:lnTo>
                  <a:pt x="450147" y="352295"/>
                </a:lnTo>
                <a:lnTo>
                  <a:pt x="478672" y="351044"/>
                </a:lnTo>
                <a:lnTo>
                  <a:pt x="509341" y="350488"/>
                </a:lnTo>
                <a:lnTo>
                  <a:pt x="541493" y="350241"/>
                </a:lnTo>
                <a:lnTo>
                  <a:pt x="574303" y="350131"/>
                </a:lnTo>
                <a:lnTo>
                  <a:pt x="609523" y="350082"/>
                </a:lnTo>
                <a:lnTo>
                  <a:pt x="627805" y="350070"/>
                </a:lnTo>
                <a:lnTo>
                  <a:pt x="662935" y="350055"/>
                </a:lnTo>
                <a:lnTo>
                  <a:pt x="697069" y="350842"/>
                </a:lnTo>
                <a:lnTo>
                  <a:pt x="730761" y="353838"/>
                </a:lnTo>
                <a:lnTo>
                  <a:pt x="766372" y="355698"/>
                </a:lnTo>
                <a:lnTo>
                  <a:pt x="784759" y="356195"/>
                </a:lnTo>
                <a:lnTo>
                  <a:pt x="803366" y="357319"/>
                </a:lnTo>
                <a:lnTo>
                  <a:pt x="822121" y="358862"/>
                </a:lnTo>
                <a:lnTo>
                  <a:pt x="840975" y="360685"/>
                </a:lnTo>
                <a:lnTo>
                  <a:pt x="859894" y="361900"/>
                </a:lnTo>
                <a:lnTo>
                  <a:pt x="878856" y="362711"/>
                </a:lnTo>
                <a:lnTo>
                  <a:pt x="897848" y="363251"/>
                </a:lnTo>
                <a:lnTo>
                  <a:pt x="917653" y="363611"/>
                </a:lnTo>
                <a:lnTo>
                  <a:pt x="938000" y="363851"/>
                </a:lnTo>
                <a:lnTo>
                  <a:pt x="958708" y="364011"/>
                </a:lnTo>
                <a:lnTo>
                  <a:pt x="978864" y="364911"/>
                </a:lnTo>
                <a:lnTo>
                  <a:pt x="998651" y="366305"/>
                </a:lnTo>
                <a:lnTo>
                  <a:pt x="1018192" y="368028"/>
                </a:lnTo>
                <a:lnTo>
                  <a:pt x="1037570" y="369177"/>
                </a:lnTo>
                <a:lnTo>
                  <a:pt x="1056838" y="369943"/>
                </a:lnTo>
                <a:lnTo>
                  <a:pt x="1076034" y="370453"/>
                </a:lnTo>
                <a:lnTo>
                  <a:pt x="1095975" y="370794"/>
                </a:lnTo>
                <a:lnTo>
                  <a:pt x="1116413" y="371021"/>
                </a:lnTo>
                <a:lnTo>
                  <a:pt x="1137181" y="371172"/>
                </a:lnTo>
                <a:lnTo>
                  <a:pt x="1157377" y="371273"/>
                </a:lnTo>
                <a:lnTo>
                  <a:pt x="1177191" y="371340"/>
                </a:lnTo>
                <a:lnTo>
                  <a:pt x="1196750" y="371385"/>
                </a:lnTo>
                <a:lnTo>
                  <a:pt x="1216140" y="371415"/>
                </a:lnTo>
                <a:lnTo>
                  <a:pt x="1235416" y="371435"/>
                </a:lnTo>
                <a:lnTo>
                  <a:pt x="1254617" y="371448"/>
                </a:lnTo>
                <a:lnTo>
                  <a:pt x="1273768" y="371457"/>
                </a:lnTo>
                <a:lnTo>
                  <a:pt x="1292885" y="371462"/>
                </a:lnTo>
                <a:lnTo>
                  <a:pt x="1311980" y="371466"/>
                </a:lnTo>
                <a:lnTo>
                  <a:pt x="1331059" y="371469"/>
                </a:lnTo>
                <a:lnTo>
                  <a:pt x="1350129" y="371471"/>
                </a:lnTo>
                <a:lnTo>
                  <a:pt x="1369193" y="371472"/>
                </a:lnTo>
                <a:lnTo>
                  <a:pt x="1388251" y="371473"/>
                </a:lnTo>
                <a:lnTo>
                  <a:pt x="1407307" y="371473"/>
                </a:lnTo>
                <a:lnTo>
                  <a:pt x="1426361" y="371474"/>
                </a:lnTo>
                <a:lnTo>
                  <a:pt x="1445414" y="371474"/>
                </a:lnTo>
                <a:lnTo>
                  <a:pt x="1464466" y="371474"/>
                </a:lnTo>
                <a:lnTo>
                  <a:pt x="1483517" y="371474"/>
                </a:lnTo>
                <a:lnTo>
                  <a:pt x="1502567" y="370681"/>
                </a:lnTo>
                <a:lnTo>
                  <a:pt x="1521618" y="369358"/>
                </a:lnTo>
                <a:lnTo>
                  <a:pt x="1540668" y="367682"/>
                </a:lnTo>
                <a:lnTo>
                  <a:pt x="1558925" y="366565"/>
                </a:lnTo>
                <a:lnTo>
                  <a:pt x="1594027" y="365324"/>
                </a:lnTo>
                <a:lnTo>
                  <a:pt x="1628148" y="364772"/>
                </a:lnTo>
                <a:lnTo>
                  <a:pt x="1661834" y="364527"/>
                </a:lnTo>
                <a:lnTo>
                  <a:pt x="1695326" y="364418"/>
                </a:lnTo>
                <a:lnTo>
                  <a:pt x="1726616" y="362253"/>
                </a:lnTo>
                <a:lnTo>
                  <a:pt x="1757191" y="359439"/>
                </a:lnTo>
                <a:lnTo>
                  <a:pt x="1789301" y="358188"/>
                </a:lnTo>
                <a:lnTo>
                  <a:pt x="1817860" y="357632"/>
                </a:lnTo>
                <a:lnTo>
                  <a:pt x="1844575" y="357385"/>
                </a:lnTo>
                <a:lnTo>
                  <a:pt x="1872324" y="357275"/>
                </a:lnTo>
                <a:lnTo>
                  <a:pt x="1898415" y="357226"/>
                </a:lnTo>
                <a:lnTo>
                  <a:pt x="1923240" y="357204"/>
                </a:lnTo>
                <a:lnTo>
                  <a:pt x="1958735" y="357192"/>
                </a:lnTo>
                <a:lnTo>
                  <a:pt x="1988920" y="357189"/>
                </a:lnTo>
                <a:lnTo>
                  <a:pt x="2020854" y="355071"/>
                </a:lnTo>
                <a:lnTo>
                  <a:pt x="2053885" y="347244"/>
                </a:lnTo>
                <a:lnTo>
                  <a:pt x="2070205" y="340394"/>
                </a:lnTo>
                <a:lnTo>
                  <a:pt x="2080068" y="333338"/>
                </a:lnTo>
                <a:lnTo>
                  <a:pt x="2083350" y="328596"/>
                </a:lnTo>
                <a:lnTo>
                  <a:pt x="2084808" y="323048"/>
                </a:lnTo>
                <a:lnTo>
                  <a:pt x="2085873" y="292467"/>
                </a:lnTo>
                <a:lnTo>
                  <a:pt x="2082169" y="259372"/>
                </a:lnTo>
                <a:lnTo>
                  <a:pt x="2076028" y="236394"/>
                </a:lnTo>
                <a:lnTo>
                  <a:pt x="2065150" y="221745"/>
                </a:lnTo>
                <a:lnTo>
                  <a:pt x="2052113" y="206503"/>
                </a:lnTo>
                <a:lnTo>
                  <a:pt x="2037276" y="170848"/>
                </a:lnTo>
                <a:lnTo>
                  <a:pt x="2026702" y="137023"/>
                </a:lnTo>
                <a:lnTo>
                  <a:pt x="2019377" y="103306"/>
                </a:lnTo>
                <a:lnTo>
                  <a:pt x="2015971" y="74529"/>
                </a:lnTo>
                <a:lnTo>
                  <a:pt x="2014821" y="44267"/>
                </a:lnTo>
                <a:lnTo>
                  <a:pt x="2014575" y="20959"/>
                </a:lnTo>
                <a:lnTo>
                  <a:pt x="2012437" y="15136"/>
                </a:lnTo>
                <a:lnTo>
                  <a:pt x="2009636" y="9902"/>
                </a:lnTo>
                <a:lnTo>
                  <a:pt x="2008390" y="4930"/>
                </a:lnTo>
                <a:lnTo>
                  <a:pt x="2007264" y="3286"/>
                </a:lnTo>
                <a:lnTo>
                  <a:pt x="2005720" y="2191"/>
                </a:lnTo>
                <a:lnTo>
                  <a:pt x="2001888" y="973"/>
                </a:lnTo>
                <a:lnTo>
                  <a:pt x="1967408" y="25"/>
                </a:lnTo>
                <a:lnTo>
                  <a:pt x="1936760" y="5"/>
                </a:lnTo>
                <a:lnTo>
                  <a:pt x="1903748" y="1"/>
                </a:lnTo>
                <a:lnTo>
                  <a:pt x="1868469" y="0"/>
                </a:lnTo>
                <a:lnTo>
                  <a:pt x="1841668" y="2116"/>
                </a:lnTo>
                <a:lnTo>
                  <a:pt x="1813088" y="4909"/>
                </a:lnTo>
                <a:lnTo>
                  <a:pt x="1781865" y="6150"/>
                </a:lnTo>
                <a:lnTo>
                  <a:pt x="1749467" y="6702"/>
                </a:lnTo>
                <a:lnTo>
                  <a:pt x="1715754" y="6947"/>
                </a:lnTo>
                <a:lnTo>
                  <a:pt x="1697873" y="7013"/>
                </a:lnTo>
                <a:lnTo>
                  <a:pt x="1679603" y="7056"/>
                </a:lnTo>
                <a:lnTo>
                  <a:pt x="1660279" y="7879"/>
                </a:lnTo>
                <a:lnTo>
                  <a:pt x="1640253" y="9221"/>
                </a:lnTo>
                <a:lnTo>
                  <a:pt x="1619758" y="10910"/>
                </a:lnTo>
                <a:lnTo>
                  <a:pt x="1598951" y="12035"/>
                </a:lnTo>
                <a:lnTo>
                  <a:pt x="1577936" y="12786"/>
                </a:lnTo>
                <a:lnTo>
                  <a:pt x="1556783" y="13286"/>
                </a:lnTo>
                <a:lnTo>
                  <a:pt x="1535536" y="13620"/>
                </a:lnTo>
                <a:lnTo>
                  <a:pt x="1514229" y="13842"/>
                </a:lnTo>
                <a:lnTo>
                  <a:pt x="1492879" y="13991"/>
                </a:lnTo>
                <a:lnTo>
                  <a:pt x="1470709" y="14089"/>
                </a:lnTo>
                <a:lnTo>
                  <a:pt x="1447992" y="14155"/>
                </a:lnTo>
                <a:lnTo>
                  <a:pt x="1424909" y="14199"/>
                </a:lnTo>
                <a:lnTo>
                  <a:pt x="1402377" y="14228"/>
                </a:lnTo>
                <a:lnTo>
                  <a:pt x="1380212" y="14248"/>
                </a:lnTo>
                <a:lnTo>
                  <a:pt x="1358291" y="14261"/>
                </a:lnTo>
                <a:lnTo>
                  <a:pt x="1336534" y="14270"/>
                </a:lnTo>
                <a:lnTo>
                  <a:pt x="1314885" y="14275"/>
                </a:lnTo>
                <a:lnTo>
                  <a:pt x="1293309" y="14279"/>
                </a:lnTo>
                <a:lnTo>
                  <a:pt x="1270987" y="14282"/>
                </a:lnTo>
                <a:lnTo>
                  <a:pt x="1248169" y="14284"/>
                </a:lnTo>
                <a:lnTo>
                  <a:pt x="1225019" y="14285"/>
                </a:lnTo>
                <a:lnTo>
                  <a:pt x="1201648" y="14285"/>
                </a:lnTo>
                <a:lnTo>
                  <a:pt x="1178130" y="14286"/>
                </a:lnTo>
                <a:lnTo>
                  <a:pt x="1154514" y="14286"/>
                </a:lnTo>
                <a:lnTo>
                  <a:pt x="1131626" y="15080"/>
                </a:lnTo>
                <a:lnTo>
                  <a:pt x="1109224" y="16403"/>
                </a:lnTo>
                <a:lnTo>
                  <a:pt x="1087145" y="18079"/>
                </a:lnTo>
                <a:lnTo>
                  <a:pt x="1064488" y="19196"/>
                </a:lnTo>
                <a:lnTo>
                  <a:pt x="1041447" y="19941"/>
                </a:lnTo>
                <a:lnTo>
                  <a:pt x="1018148" y="20437"/>
                </a:lnTo>
                <a:lnTo>
                  <a:pt x="995471" y="20769"/>
                </a:lnTo>
                <a:lnTo>
                  <a:pt x="973210" y="20989"/>
                </a:lnTo>
                <a:lnTo>
                  <a:pt x="951226" y="21137"/>
                </a:lnTo>
                <a:lnTo>
                  <a:pt x="929425" y="22028"/>
                </a:lnTo>
                <a:lnTo>
                  <a:pt x="907748" y="23417"/>
                </a:lnTo>
                <a:lnTo>
                  <a:pt x="886153" y="25136"/>
                </a:lnTo>
                <a:lnTo>
                  <a:pt x="864613" y="26282"/>
                </a:lnTo>
                <a:lnTo>
                  <a:pt x="843108" y="27046"/>
                </a:lnTo>
                <a:lnTo>
                  <a:pt x="821629" y="27556"/>
                </a:lnTo>
                <a:lnTo>
                  <a:pt x="800165" y="28689"/>
                </a:lnTo>
                <a:lnTo>
                  <a:pt x="778712" y="30238"/>
                </a:lnTo>
                <a:lnTo>
                  <a:pt x="757267" y="32065"/>
                </a:lnTo>
                <a:lnTo>
                  <a:pt x="735826" y="34076"/>
                </a:lnTo>
                <a:lnTo>
                  <a:pt x="714388" y="36211"/>
                </a:lnTo>
                <a:lnTo>
                  <a:pt x="692953" y="38428"/>
                </a:lnTo>
                <a:lnTo>
                  <a:pt x="672312" y="40700"/>
                </a:lnTo>
                <a:lnTo>
                  <a:pt x="652202" y="43008"/>
                </a:lnTo>
                <a:lnTo>
                  <a:pt x="632445" y="45341"/>
                </a:lnTo>
                <a:lnTo>
                  <a:pt x="612924" y="46896"/>
                </a:lnTo>
                <a:lnTo>
                  <a:pt x="593560" y="47932"/>
                </a:lnTo>
                <a:lnTo>
                  <a:pt x="574300" y="48623"/>
                </a:lnTo>
                <a:lnTo>
                  <a:pt x="555904" y="49878"/>
                </a:lnTo>
                <a:lnTo>
                  <a:pt x="520648" y="53388"/>
                </a:lnTo>
                <a:lnTo>
                  <a:pt x="502674" y="55436"/>
                </a:lnTo>
                <a:lnTo>
                  <a:pt x="484341" y="57594"/>
                </a:lnTo>
                <a:lnTo>
                  <a:pt x="465769" y="59827"/>
                </a:lnTo>
                <a:lnTo>
                  <a:pt x="430317" y="66542"/>
                </a:lnTo>
                <a:lnTo>
                  <a:pt x="396040" y="74024"/>
                </a:lnTo>
                <a:lnTo>
                  <a:pt x="362284" y="79995"/>
                </a:lnTo>
                <a:lnTo>
                  <a:pt x="330878" y="85295"/>
                </a:lnTo>
                <a:lnTo>
                  <a:pt x="301044" y="90296"/>
                </a:lnTo>
                <a:lnTo>
                  <a:pt x="271910" y="95165"/>
                </a:lnTo>
                <a:lnTo>
                  <a:pt x="236318" y="102368"/>
                </a:lnTo>
                <a:lnTo>
                  <a:pt x="203931" y="111119"/>
                </a:lnTo>
                <a:lnTo>
                  <a:pt x="192882" y="11430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5" name="SMARTInkShape-Group366"/>
          <p:cNvGrpSpPr/>
          <p:nvPr/>
        </p:nvGrpSpPr>
        <p:grpSpPr>
          <a:xfrm>
            <a:off x="3136106" y="2030816"/>
            <a:ext cx="2211691" cy="1560928"/>
            <a:chOff x="3136106" y="2030816"/>
            <a:chExt cx="2211691" cy="1560928"/>
          </a:xfrm>
        </p:grpSpPr>
        <p:sp>
          <p:nvSpPr>
            <p:cNvPr id="142" name="SMARTInkShape-1970"/>
            <p:cNvSpPr/>
            <p:nvPr/>
          </p:nvSpPr>
          <p:spPr>
            <a:xfrm>
              <a:off x="3457575" y="2716502"/>
              <a:ext cx="1061335" cy="475630"/>
            </a:xfrm>
            <a:custGeom>
              <a:avLst/>
              <a:gdLst/>
              <a:ahLst/>
              <a:cxnLst/>
              <a:rect l="0" t="0" r="0" b="0"/>
              <a:pathLst>
                <a:path w="1061335" h="475630">
                  <a:moveTo>
                    <a:pt x="0" y="355311"/>
                  </a:moveTo>
                  <a:lnTo>
                    <a:pt x="0" y="359103"/>
                  </a:lnTo>
                  <a:lnTo>
                    <a:pt x="2117" y="363081"/>
                  </a:lnTo>
                  <a:lnTo>
                    <a:pt x="9943" y="372103"/>
                  </a:lnTo>
                  <a:lnTo>
                    <a:pt x="39145" y="386018"/>
                  </a:lnTo>
                  <a:lnTo>
                    <a:pt x="67426" y="396688"/>
                  </a:lnTo>
                  <a:lnTo>
                    <a:pt x="103057" y="406993"/>
                  </a:lnTo>
                  <a:lnTo>
                    <a:pt x="130735" y="415587"/>
                  </a:lnTo>
                  <a:lnTo>
                    <a:pt x="161556" y="424698"/>
                  </a:lnTo>
                  <a:lnTo>
                    <a:pt x="179142" y="428556"/>
                  </a:lnTo>
                  <a:lnTo>
                    <a:pt x="198009" y="431922"/>
                  </a:lnTo>
                  <a:lnTo>
                    <a:pt x="217731" y="434960"/>
                  </a:lnTo>
                  <a:lnTo>
                    <a:pt x="238023" y="438573"/>
                  </a:lnTo>
                  <a:lnTo>
                    <a:pt x="258694" y="442569"/>
                  </a:lnTo>
                  <a:lnTo>
                    <a:pt x="279619" y="446820"/>
                  </a:lnTo>
                  <a:lnTo>
                    <a:pt x="300713" y="450448"/>
                  </a:lnTo>
                  <a:lnTo>
                    <a:pt x="321919" y="453661"/>
                  </a:lnTo>
                  <a:lnTo>
                    <a:pt x="343200" y="456596"/>
                  </a:lnTo>
                  <a:lnTo>
                    <a:pt x="364531" y="459347"/>
                  </a:lnTo>
                  <a:lnTo>
                    <a:pt x="385896" y="461974"/>
                  </a:lnTo>
                  <a:lnTo>
                    <a:pt x="407283" y="464520"/>
                  </a:lnTo>
                  <a:lnTo>
                    <a:pt x="429478" y="466217"/>
                  </a:lnTo>
                  <a:lnTo>
                    <a:pt x="452212" y="467348"/>
                  </a:lnTo>
                  <a:lnTo>
                    <a:pt x="475306" y="468102"/>
                  </a:lnTo>
                  <a:lnTo>
                    <a:pt x="498640" y="469398"/>
                  </a:lnTo>
                  <a:lnTo>
                    <a:pt x="522132" y="471057"/>
                  </a:lnTo>
                  <a:lnTo>
                    <a:pt x="545732" y="472956"/>
                  </a:lnTo>
                  <a:lnTo>
                    <a:pt x="569403" y="474222"/>
                  </a:lnTo>
                  <a:lnTo>
                    <a:pt x="593120" y="475066"/>
                  </a:lnTo>
                  <a:lnTo>
                    <a:pt x="616870" y="475629"/>
                  </a:lnTo>
                  <a:lnTo>
                    <a:pt x="639847" y="475210"/>
                  </a:lnTo>
                  <a:lnTo>
                    <a:pt x="662308" y="474137"/>
                  </a:lnTo>
                  <a:lnTo>
                    <a:pt x="684426" y="472628"/>
                  </a:lnTo>
                  <a:lnTo>
                    <a:pt x="706315" y="470035"/>
                  </a:lnTo>
                  <a:lnTo>
                    <a:pt x="728052" y="466718"/>
                  </a:lnTo>
                  <a:lnTo>
                    <a:pt x="749687" y="462920"/>
                  </a:lnTo>
                  <a:lnTo>
                    <a:pt x="770460" y="458800"/>
                  </a:lnTo>
                  <a:lnTo>
                    <a:pt x="790659" y="454466"/>
                  </a:lnTo>
                  <a:lnTo>
                    <a:pt x="810475" y="449989"/>
                  </a:lnTo>
                  <a:lnTo>
                    <a:pt x="829241" y="445417"/>
                  </a:lnTo>
                  <a:lnTo>
                    <a:pt x="864910" y="436104"/>
                  </a:lnTo>
                  <a:lnTo>
                    <a:pt x="897167" y="424556"/>
                  </a:lnTo>
                  <a:lnTo>
                    <a:pt x="926585" y="411487"/>
                  </a:lnTo>
                  <a:lnTo>
                    <a:pt x="952888" y="397740"/>
                  </a:lnTo>
                  <a:lnTo>
                    <a:pt x="986217" y="376613"/>
                  </a:lnTo>
                  <a:lnTo>
                    <a:pt x="1016201" y="351480"/>
                  </a:lnTo>
                  <a:lnTo>
                    <a:pt x="1037608" y="323925"/>
                  </a:lnTo>
                  <a:lnTo>
                    <a:pt x="1054005" y="295652"/>
                  </a:lnTo>
                  <a:lnTo>
                    <a:pt x="1061334" y="263374"/>
                  </a:lnTo>
                  <a:lnTo>
                    <a:pt x="1059712" y="232467"/>
                  </a:lnTo>
                  <a:lnTo>
                    <a:pt x="1050412" y="199409"/>
                  </a:lnTo>
                  <a:lnTo>
                    <a:pt x="1033810" y="164479"/>
                  </a:lnTo>
                  <a:lnTo>
                    <a:pt x="1006225" y="132786"/>
                  </a:lnTo>
                  <a:lnTo>
                    <a:pt x="982199" y="113006"/>
                  </a:lnTo>
                  <a:lnTo>
                    <a:pt x="954851" y="93632"/>
                  </a:lnTo>
                  <a:lnTo>
                    <a:pt x="924177" y="74438"/>
                  </a:lnTo>
                  <a:lnTo>
                    <a:pt x="906630" y="65668"/>
                  </a:lnTo>
                  <a:lnTo>
                    <a:pt x="887789" y="57441"/>
                  </a:lnTo>
                  <a:lnTo>
                    <a:pt x="868084" y="49575"/>
                  </a:lnTo>
                  <a:lnTo>
                    <a:pt x="847804" y="42743"/>
                  </a:lnTo>
                  <a:lnTo>
                    <a:pt x="827140" y="36600"/>
                  </a:lnTo>
                  <a:lnTo>
                    <a:pt x="806221" y="30919"/>
                  </a:lnTo>
                  <a:lnTo>
                    <a:pt x="784337" y="25543"/>
                  </a:lnTo>
                  <a:lnTo>
                    <a:pt x="761810" y="20372"/>
                  </a:lnTo>
                  <a:lnTo>
                    <a:pt x="738854" y="15337"/>
                  </a:lnTo>
                  <a:lnTo>
                    <a:pt x="715613" y="11186"/>
                  </a:lnTo>
                  <a:lnTo>
                    <a:pt x="692182" y="7626"/>
                  </a:lnTo>
                  <a:lnTo>
                    <a:pt x="668623" y="4458"/>
                  </a:lnTo>
                  <a:lnTo>
                    <a:pt x="644186" y="2346"/>
                  </a:lnTo>
                  <a:lnTo>
                    <a:pt x="619164" y="939"/>
                  </a:lnTo>
                  <a:lnTo>
                    <a:pt x="593751" y="0"/>
                  </a:lnTo>
                  <a:lnTo>
                    <a:pt x="568871" y="962"/>
                  </a:lnTo>
                  <a:lnTo>
                    <a:pt x="544348" y="3191"/>
                  </a:lnTo>
                  <a:lnTo>
                    <a:pt x="520061" y="6264"/>
                  </a:lnTo>
                  <a:lnTo>
                    <a:pt x="495139" y="9900"/>
                  </a:lnTo>
                  <a:lnTo>
                    <a:pt x="469792" y="13912"/>
                  </a:lnTo>
                  <a:lnTo>
                    <a:pt x="444164" y="18174"/>
                  </a:lnTo>
                  <a:lnTo>
                    <a:pt x="419140" y="23396"/>
                  </a:lnTo>
                  <a:lnTo>
                    <a:pt x="394520" y="29259"/>
                  </a:lnTo>
                  <a:lnTo>
                    <a:pt x="370170" y="35549"/>
                  </a:lnTo>
                  <a:lnTo>
                    <a:pt x="346792" y="42124"/>
                  </a:lnTo>
                  <a:lnTo>
                    <a:pt x="324064" y="48888"/>
                  </a:lnTo>
                  <a:lnTo>
                    <a:pt x="301767" y="55779"/>
                  </a:lnTo>
                  <a:lnTo>
                    <a:pt x="281347" y="64342"/>
                  </a:lnTo>
                  <a:lnTo>
                    <a:pt x="262177" y="74019"/>
                  </a:lnTo>
                  <a:lnTo>
                    <a:pt x="226854" y="94561"/>
                  </a:lnTo>
                  <a:lnTo>
                    <a:pt x="195280" y="114274"/>
                  </a:lnTo>
                  <a:lnTo>
                    <a:pt x="173839" y="135735"/>
                  </a:lnTo>
                  <a:lnTo>
                    <a:pt x="154960" y="170130"/>
                  </a:lnTo>
                  <a:lnTo>
                    <a:pt x="149040" y="194427"/>
                  </a:lnTo>
                  <a:lnTo>
                    <a:pt x="149054" y="221100"/>
                  </a:lnTo>
                  <a:lnTo>
                    <a:pt x="153824" y="246714"/>
                  </a:lnTo>
                  <a:lnTo>
                    <a:pt x="163317" y="279213"/>
                  </a:lnTo>
                  <a:lnTo>
                    <a:pt x="171450" y="30530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SMARTInkShape-1971"/>
            <p:cNvSpPr/>
            <p:nvPr/>
          </p:nvSpPr>
          <p:spPr>
            <a:xfrm>
              <a:off x="3136106" y="3104679"/>
              <a:ext cx="855889" cy="487065"/>
            </a:xfrm>
            <a:custGeom>
              <a:avLst/>
              <a:gdLst/>
              <a:ahLst/>
              <a:cxnLst/>
              <a:rect l="0" t="0" r="0" b="0"/>
              <a:pathLst>
                <a:path w="855889" h="487065">
                  <a:moveTo>
                    <a:pt x="0" y="345752"/>
                  </a:moveTo>
                  <a:lnTo>
                    <a:pt x="30539" y="370588"/>
                  </a:lnTo>
                  <a:lnTo>
                    <a:pt x="59655" y="388817"/>
                  </a:lnTo>
                  <a:lnTo>
                    <a:pt x="88584" y="402962"/>
                  </a:lnTo>
                  <a:lnTo>
                    <a:pt x="122291" y="417208"/>
                  </a:lnTo>
                  <a:lnTo>
                    <a:pt x="157414" y="431483"/>
                  </a:lnTo>
                  <a:lnTo>
                    <a:pt x="181881" y="441005"/>
                  </a:lnTo>
                  <a:lnTo>
                    <a:pt x="208630" y="450528"/>
                  </a:lnTo>
                  <a:lnTo>
                    <a:pt x="238510" y="460053"/>
                  </a:lnTo>
                  <a:lnTo>
                    <a:pt x="269517" y="468784"/>
                  </a:lnTo>
                  <a:lnTo>
                    <a:pt x="299173" y="475310"/>
                  </a:lnTo>
                  <a:lnTo>
                    <a:pt x="328228" y="478740"/>
                  </a:lnTo>
                  <a:lnTo>
                    <a:pt x="357811" y="481058"/>
                  </a:lnTo>
                  <a:lnTo>
                    <a:pt x="389479" y="484734"/>
                  </a:lnTo>
                  <a:lnTo>
                    <a:pt x="422075" y="486897"/>
                  </a:lnTo>
                  <a:lnTo>
                    <a:pt x="454289" y="487064"/>
                  </a:lnTo>
                  <a:lnTo>
                    <a:pt x="484481" y="484493"/>
                  </a:lnTo>
                  <a:lnTo>
                    <a:pt x="515892" y="480704"/>
                  </a:lnTo>
                  <a:lnTo>
                    <a:pt x="547579" y="475581"/>
                  </a:lnTo>
                  <a:lnTo>
                    <a:pt x="577537" y="468012"/>
                  </a:lnTo>
                  <a:lnTo>
                    <a:pt x="606727" y="461473"/>
                  </a:lnTo>
                  <a:lnTo>
                    <a:pt x="634782" y="454334"/>
                  </a:lnTo>
                  <a:lnTo>
                    <a:pt x="660480" y="443223"/>
                  </a:lnTo>
                  <a:lnTo>
                    <a:pt x="685130" y="430348"/>
                  </a:lnTo>
                  <a:lnTo>
                    <a:pt x="709315" y="416688"/>
                  </a:lnTo>
                  <a:lnTo>
                    <a:pt x="733293" y="402679"/>
                  </a:lnTo>
                  <a:lnTo>
                    <a:pt x="757179" y="388516"/>
                  </a:lnTo>
                  <a:lnTo>
                    <a:pt x="788706" y="365038"/>
                  </a:lnTo>
                  <a:lnTo>
                    <a:pt x="811012" y="335856"/>
                  </a:lnTo>
                  <a:lnTo>
                    <a:pt x="827675" y="304191"/>
                  </a:lnTo>
                  <a:lnTo>
                    <a:pt x="842666" y="274700"/>
                  </a:lnTo>
                  <a:lnTo>
                    <a:pt x="850768" y="254642"/>
                  </a:lnTo>
                  <a:lnTo>
                    <a:pt x="855330" y="221831"/>
                  </a:lnTo>
                  <a:lnTo>
                    <a:pt x="855888" y="190854"/>
                  </a:lnTo>
                  <a:lnTo>
                    <a:pt x="850585" y="157687"/>
                  </a:lnTo>
                  <a:lnTo>
                    <a:pt x="838518" y="127399"/>
                  </a:lnTo>
                  <a:lnTo>
                    <a:pt x="818627" y="99110"/>
                  </a:lnTo>
                  <a:lnTo>
                    <a:pt x="788304" y="74500"/>
                  </a:lnTo>
                  <a:lnTo>
                    <a:pt x="752596" y="49041"/>
                  </a:lnTo>
                  <a:lnTo>
                    <a:pt x="723160" y="36345"/>
                  </a:lnTo>
                  <a:lnTo>
                    <a:pt x="689440" y="25411"/>
                  </a:lnTo>
                  <a:lnTo>
                    <a:pt x="671558" y="20273"/>
                  </a:lnTo>
                  <a:lnTo>
                    <a:pt x="652493" y="16053"/>
                  </a:lnTo>
                  <a:lnTo>
                    <a:pt x="632639" y="12447"/>
                  </a:lnTo>
                  <a:lnTo>
                    <a:pt x="612259" y="9248"/>
                  </a:lnTo>
                  <a:lnTo>
                    <a:pt x="590736" y="6323"/>
                  </a:lnTo>
                  <a:lnTo>
                    <a:pt x="568449" y="3578"/>
                  </a:lnTo>
                  <a:lnTo>
                    <a:pt x="545654" y="955"/>
                  </a:lnTo>
                  <a:lnTo>
                    <a:pt x="523313" y="0"/>
                  </a:lnTo>
                  <a:lnTo>
                    <a:pt x="501275" y="157"/>
                  </a:lnTo>
                  <a:lnTo>
                    <a:pt x="479440" y="1055"/>
                  </a:lnTo>
                  <a:lnTo>
                    <a:pt x="456152" y="2448"/>
                  </a:lnTo>
                  <a:lnTo>
                    <a:pt x="431895" y="4170"/>
                  </a:lnTo>
                  <a:lnTo>
                    <a:pt x="406992" y="6112"/>
                  </a:lnTo>
                  <a:lnTo>
                    <a:pt x="383247" y="8200"/>
                  </a:lnTo>
                  <a:lnTo>
                    <a:pt x="360273" y="10387"/>
                  </a:lnTo>
                  <a:lnTo>
                    <a:pt x="337813" y="12638"/>
                  </a:lnTo>
                  <a:lnTo>
                    <a:pt x="314903" y="16520"/>
                  </a:lnTo>
                  <a:lnTo>
                    <a:pt x="291691" y="21489"/>
                  </a:lnTo>
                  <a:lnTo>
                    <a:pt x="268280" y="27183"/>
                  </a:lnTo>
                  <a:lnTo>
                    <a:pt x="246322" y="33360"/>
                  </a:lnTo>
                  <a:lnTo>
                    <a:pt x="225333" y="39860"/>
                  </a:lnTo>
                  <a:lnTo>
                    <a:pt x="204991" y="46574"/>
                  </a:lnTo>
                  <a:lnTo>
                    <a:pt x="185873" y="54225"/>
                  </a:lnTo>
                  <a:lnTo>
                    <a:pt x="167572" y="62501"/>
                  </a:lnTo>
                  <a:lnTo>
                    <a:pt x="132420" y="80163"/>
                  </a:lnTo>
                  <a:lnTo>
                    <a:pt x="98276" y="98596"/>
                  </a:lnTo>
                  <a:lnTo>
                    <a:pt x="70930" y="117372"/>
                  </a:lnTo>
                  <a:lnTo>
                    <a:pt x="39802" y="147909"/>
                  </a:lnTo>
                  <a:lnTo>
                    <a:pt x="19731" y="179976"/>
                  </a:lnTo>
                  <a:lnTo>
                    <a:pt x="13532" y="199843"/>
                  </a:lnTo>
                  <a:lnTo>
                    <a:pt x="13423" y="219256"/>
                  </a:lnTo>
                  <a:lnTo>
                    <a:pt x="22370" y="240583"/>
                  </a:lnTo>
                  <a:lnTo>
                    <a:pt x="38517" y="262498"/>
                  </a:lnTo>
                  <a:lnTo>
                    <a:pt x="61569" y="282821"/>
                  </a:lnTo>
                  <a:lnTo>
                    <a:pt x="91923" y="300321"/>
                  </a:lnTo>
                  <a:lnTo>
                    <a:pt x="123405" y="316035"/>
                  </a:lnTo>
                  <a:lnTo>
                    <a:pt x="171450" y="3457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SMARTInkShape-1972"/>
            <p:cNvSpPr/>
            <p:nvPr/>
          </p:nvSpPr>
          <p:spPr>
            <a:xfrm>
              <a:off x="3707606" y="2030816"/>
              <a:ext cx="1640191" cy="555214"/>
            </a:xfrm>
            <a:custGeom>
              <a:avLst/>
              <a:gdLst/>
              <a:ahLst/>
              <a:cxnLst/>
              <a:rect l="0" t="0" r="0" b="0"/>
              <a:pathLst>
                <a:path w="1640191" h="555214">
                  <a:moveTo>
                    <a:pt x="0" y="512359"/>
                  </a:moveTo>
                  <a:lnTo>
                    <a:pt x="10642" y="512359"/>
                  </a:lnTo>
                  <a:lnTo>
                    <a:pt x="24974" y="508243"/>
                  </a:lnTo>
                  <a:lnTo>
                    <a:pt x="59335" y="512048"/>
                  </a:lnTo>
                  <a:lnTo>
                    <a:pt x="89949" y="516090"/>
                  </a:lnTo>
                  <a:lnTo>
                    <a:pt x="117227" y="522284"/>
                  </a:lnTo>
                  <a:lnTo>
                    <a:pt x="145418" y="529146"/>
                  </a:lnTo>
                  <a:lnTo>
                    <a:pt x="177672" y="532414"/>
                  </a:lnTo>
                  <a:lnTo>
                    <a:pt x="202791" y="535295"/>
                  </a:lnTo>
                  <a:lnTo>
                    <a:pt x="229829" y="539222"/>
                  </a:lnTo>
                  <a:lnTo>
                    <a:pt x="257721" y="543613"/>
                  </a:lnTo>
                  <a:lnTo>
                    <a:pt x="285993" y="546093"/>
                  </a:lnTo>
                  <a:lnTo>
                    <a:pt x="315227" y="547989"/>
                  </a:lnTo>
                  <a:lnTo>
                    <a:pt x="346741" y="551478"/>
                  </a:lnTo>
                  <a:lnTo>
                    <a:pt x="379267" y="553558"/>
                  </a:lnTo>
                  <a:lnTo>
                    <a:pt x="413039" y="554482"/>
                  </a:lnTo>
                  <a:lnTo>
                    <a:pt x="430934" y="554729"/>
                  </a:lnTo>
                  <a:lnTo>
                    <a:pt x="449214" y="554893"/>
                  </a:lnTo>
                  <a:lnTo>
                    <a:pt x="467752" y="555002"/>
                  </a:lnTo>
                  <a:lnTo>
                    <a:pt x="486459" y="555075"/>
                  </a:lnTo>
                  <a:lnTo>
                    <a:pt x="505281" y="555124"/>
                  </a:lnTo>
                  <a:lnTo>
                    <a:pt x="524973" y="555157"/>
                  </a:lnTo>
                  <a:lnTo>
                    <a:pt x="545244" y="555178"/>
                  </a:lnTo>
                  <a:lnTo>
                    <a:pt x="565903" y="555193"/>
                  </a:lnTo>
                  <a:lnTo>
                    <a:pt x="586819" y="555202"/>
                  </a:lnTo>
                  <a:lnTo>
                    <a:pt x="607906" y="555209"/>
                  </a:lnTo>
                  <a:lnTo>
                    <a:pt x="629108" y="555213"/>
                  </a:lnTo>
                  <a:lnTo>
                    <a:pt x="650387" y="554422"/>
                  </a:lnTo>
                  <a:lnTo>
                    <a:pt x="671716" y="553101"/>
                  </a:lnTo>
                  <a:lnTo>
                    <a:pt x="693080" y="551427"/>
                  </a:lnTo>
                  <a:lnTo>
                    <a:pt x="715260" y="550311"/>
                  </a:lnTo>
                  <a:lnTo>
                    <a:pt x="737983" y="549566"/>
                  </a:lnTo>
                  <a:lnTo>
                    <a:pt x="761070" y="549070"/>
                  </a:lnTo>
                  <a:lnTo>
                    <a:pt x="784399" y="547946"/>
                  </a:lnTo>
                  <a:lnTo>
                    <a:pt x="807889" y="546402"/>
                  </a:lnTo>
                  <a:lnTo>
                    <a:pt x="831486" y="544580"/>
                  </a:lnTo>
                  <a:lnTo>
                    <a:pt x="855156" y="542571"/>
                  </a:lnTo>
                  <a:lnTo>
                    <a:pt x="878873" y="540438"/>
                  </a:lnTo>
                  <a:lnTo>
                    <a:pt x="902621" y="538222"/>
                  </a:lnTo>
                  <a:lnTo>
                    <a:pt x="926391" y="536745"/>
                  </a:lnTo>
                  <a:lnTo>
                    <a:pt x="950176" y="535760"/>
                  </a:lnTo>
                  <a:lnTo>
                    <a:pt x="973969" y="535103"/>
                  </a:lnTo>
                  <a:lnTo>
                    <a:pt x="997769" y="533872"/>
                  </a:lnTo>
                  <a:lnTo>
                    <a:pt x="1021573" y="532257"/>
                  </a:lnTo>
                  <a:lnTo>
                    <a:pt x="1045380" y="530387"/>
                  </a:lnTo>
                  <a:lnTo>
                    <a:pt x="1069189" y="528346"/>
                  </a:lnTo>
                  <a:lnTo>
                    <a:pt x="1092999" y="526192"/>
                  </a:lnTo>
                  <a:lnTo>
                    <a:pt x="1116810" y="523962"/>
                  </a:lnTo>
                  <a:lnTo>
                    <a:pt x="1139828" y="521682"/>
                  </a:lnTo>
                  <a:lnTo>
                    <a:pt x="1162317" y="519368"/>
                  </a:lnTo>
                  <a:lnTo>
                    <a:pt x="1184453" y="517032"/>
                  </a:lnTo>
                  <a:lnTo>
                    <a:pt x="1206354" y="513886"/>
                  </a:lnTo>
                  <a:lnTo>
                    <a:pt x="1228099" y="510203"/>
                  </a:lnTo>
                  <a:lnTo>
                    <a:pt x="1249739" y="506159"/>
                  </a:lnTo>
                  <a:lnTo>
                    <a:pt x="1271309" y="502669"/>
                  </a:lnTo>
                  <a:lnTo>
                    <a:pt x="1292834" y="499549"/>
                  </a:lnTo>
                  <a:lnTo>
                    <a:pt x="1314326" y="496675"/>
                  </a:lnTo>
                  <a:lnTo>
                    <a:pt x="1335006" y="493172"/>
                  </a:lnTo>
                  <a:lnTo>
                    <a:pt x="1355142" y="489249"/>
                  </a:lnTo>
                  <a:lnTo>
                    <a:pt x="1374915" y="485046"/>
                  </a:lnTo>
                  <a:lnTo>
                    <a:pt x="1393654" y="481450"/>
                  </a:lnTo>
                  <a:lnTo>
                    <a:pt x="1429291" y="475339"/>
                  </a:lnTo>
                  <a:lnTo>
                    <a:pt x="1461535" y="465743"/>
                  </a:lnTo>
                  <a:lnTo>
                    <a:pt x="1491740" y="454335"/>
                  </a:lnTo>
                  <a:lnTo>
                    <a:pt x="1521039" y="443972"/>
                  </a:lnTo>
                  <a:lnTo>
                    <a:pt x="1547820" y="431959"/>
                  </a:lnTo>
                  <a:lnTo>
                    <a:pt x="1583093" y="411808"/>
                  </a:lnTo>
                  <a:lnTo>
                    <a:pt x="1602122" y="397026"/>
                  </a:lnTo>
                  <a:lnTo>
                    <a:pt x="1627274" y="361666"/>
                  </a:lnTo>
                  <a:lnTo>
                    <a:pt x="1636045" y="342990"/>
                  </a:lnTo>
                  <a:lnTo>
                    <a:pt x="1640190" y="313833"/>
                  </a:lnTo>
                  <a:lnTo>
                    <a:pt x="1635155" y="280411"/>
                  </a:lnTo>
                  <a:lnTo>
                    <a:pt x="1617701" y="245372"/>
                  </a:lnTo>
                  <a:lnTo>
                    <a:pt x="1587306" y="209855"/>
                  </a:lnTo>
                  <a:lnTo>
                    <a:pt x="1561926" y="186090"/>
                  </a:lnTo>
                  <a:lnTo>
                    <a:pt x="1530537" y="162298"/>
                  </a:lnTo>
                  <a:lnTo>
                    <a:pt x="1495420" y="139289"/>
                  </a:lnTo>
                  <a:lnTo>
                    <a:pt x="1477165" y="128708"/>
                  </a:lnTo>
                  <a:lnTo>
                    <a:pt x="1458646" y="118479"/>
                  </a:lnTo>
                  <a:lnTo>
                    <a:pt x="1438362" y="108485"/>
                  </a:lnTo>
                  <a:lnTo>
                    <a:pt x="1416901" y="98647"/>
                  </a:lnTo>
                  <a:lnTo>
                    <a:pt x="1394658" y="88914"/>
                  </a:lnTo>
                  <a:lnTo>
                    <a:pt x="1371097" y="79250"/>
                  </a:lnTo>
                  <a:lnTo>
                    <a:pt x="1346658" y="69632"/>
                  </a:lnTo>
                  <a:lnTo>
                    <a:pt x="1321635" y="60045"/>
                  </a:lnTo>
                  <a:lnTo>
                    <a:pt x="1295427" y="51273"/>
                  </a:lnTo>
                  <a:lnTo>
                    <a:pt x="1268431" y="43043"/>
                  </a:lnTo>
                  <a:lnTo>
                    <a:pt x="1240908" y="35176"/>
                  </a:lnTo>
                  <a:lnTo>
                    <a:pt x="1213035" y="28343"/>
                  </a:lnTo>
                  <a:lnTo>
                    <a:pt x="1184927" y="22200"/>
                  </a:lnTo>
                  <a:lnTo>
                    <a:pt x="1156664" y="16518"/>
                  </a:lnTo>
                  <a:lnTo>
                    <a:pt x="1127503" y="11936"/>
                  </a:lnTo>
                  <a:lnTo>
                    <a:pt x="1097744" y="8087"/>
                  </a:lnTo>
                  <a:lnTo>
                    <a:pt x="1067585" y="4728"/>
                  </a:lnTo>
                  <a:lnTo>
                    <a:pt x="1036368" y="2488"/>
                  </a:lnTo>
                  <a:lnTo>
                    <a:pt x="1004443" y="995"/>
                  </a:lnTo>
                  <a:lnTo>
                    <a:pt x="972048" y="0"/>
                  </a:lnTo>
                  <a:lnTo>
                    <a:pt x="940132" y="130"/>
                  </a:lnTo>
                  <a:lnTo>
                    <a:pt x="908536" y="1010"/>
                  </a:lnTo>
                  <a:lnTo>
                    <a:pt x="877153" y="2391"/>
                  </a:lnTo>
                  <a:lnTo>
                    <a:pt x="845913" y="4899"/>
                  </a:lnTo>
                  <a:lnTo>
                    <a:pt x="814767" y="8159"/>
                  </a:lnTo>
                  <a:lnTo>
                    <a:pt x="783684" y="11919"/>
                  </a:lnTo>
                  <a:lnTo>
                    <a:pt x="753437" y="16807"/>
                  </a:lnTo>
                  <a:lnTo>
                    <a:pt x="723748" y="22448"/>
                  </a:lnTo>
                  <a:lnTo>
                    <a:pt x="694430" y="28589"/>
                  </a:lnTo>
                  <a:lnTo>
                    <a:pt x="665360" y="35064"/>
                  </a:lnTo>
                  <a:lnTo>
                    <a:pt x="636454" y="41763"/>
                  </a:lnTo>
                  <a:lnTo>
                    <a:pt x="607659" y="48609"/>
                  </a:lnTo>
                  <a:lnTo>
                    <a:pt x="581319" y="57142"/>
                  </a:lnTo>
                  <a:lnTo>
                    <a:pt x="556615" y="66800"/>
                  </a:lnTo>
                  <a:lnTo>
                    <a:pt x="533001" y="77207"/>
                  </a:lnTo>
                  <a:lnTo>
                    <a:pt x="511703" y="88114"/>
                  </a:lnTo>
                  <a:lnTo>
                    <a:pt x="491948" y="99354"/>
                  </a:lnTo>
                  <a:lnTo>
                    <a:pt x="473222" y="110816"/>
                  </a:lnTo>
                  <a:lnTo>
                    <a:pt x="439714" y="134135"/>
                  </a:lnTo>
                  <a:lnTo>
                    <a:pt x="410535" y="157728"/>
                  </a:lnTo>
                  <a:lnTo>
                    <a:pt x="378639" y="191736"/>
                  </a:lnTo>
                  <a:lnTo>
                    <a:pt x="357188" y="2266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6" name="SMARTInkShape-1973"/>
          <p:cNvSpPr/>
          <p:nvPr/>
        </p:nvSpPr>
        <p:spPr>
          <a:xfrm>
            <a:off x="6977669" y="2508039"/>
            <a:ext cx="1042732" cy="506195"/>
          </a:xfrm>
          <a:custGeom>
            <a:avLst/>
            <a:gdLst/>
            <a:ahLst/>
            <a:cxnLst/>
            <a:rect l="0" t="0" r="0" b="0"/>
            <a:pathLst>
              <a:path w="1042732" h="506195">
                <a:moveTo>
                  <a:pt x="166081" y="263736"/>
                </a:moveTo>
                <a:lnTo>
                  <a:pt x="176024" y="273679"/>
                </a:lnTo>
                <a:lnTo>
                  <a:pt x="178438" y="280326"/>
                </a:lnTo>
                <a:lnTo>
                  <a:pt x="181913" y="292993"/>
                </a:lnTo>
                <a:lnTo>
                  <a:pt x="194792" y="326600"/>
                </a:lnTo>
                <a:lnTo>
                  <a:pt x="212284" y="357357"/>
                </a:lnTo>
                <a:lnTo>
                  <a:pt x="235264" y="392423"/>
                </a:lnTo>
                <a:lnTo>
                  <a:pt x="260709" y="420125"/>
                </a:lnTo>
                <a:lnTo>
                  <a:pt x="287958" y="436632"/>
                </a:lnTo>
                <a:lnTo>
                  <a:pt x="312323" y="446677"/>
                </a:lnTo>
                <a:lnTo>
                  <a:pt x="339028" y="456433"/>
                </a:lnTo>
                <a:lnTo>
                  <a:pt x="366771" y="466060"/>
                </a:lnTo>
                <a:lnTo>
                  <a:pt x="394976" y="475631"/>
                </a:lnTo>
                <a:lnTo>
                  <a:pt x="427621" y="483059"/>
                </a:lnTo>
                <a:lnTo>
                  <a:pt x="445216" y="486151"/>
                </a:lnTo>
                <a:lnTo>
                  <a:pt x="464089" y="489007"/>
                </a:lnTo>
                <a:lnTo>
                  <a:pt x="483816" y="491704"/>
                </a:lnTo>
                <a:lnTo>
                  <a:pt x="504110" y="494296"/>
                </a:lnTo>
                <a:lnTo>
                  <a:pt x="523990" y="496818"/>
                </a:lnTo>
                <a:lnTo>
                  <a:pt x="543594" y="499293"/>
                </a:lnTo>
                <a:lnTo>
                  <a:pt x="563013" y="501736"/>
                </a:lnTo>
                <a:lnTo>
                  <a:pt x="583102" y="503365"/>
                </a:lnTo>
                <a:lnTo>
                  <a:pt x="603639" y="504451"/>
                </a:lnTo>
                <a:lnTo>
                  <a:pt x="624474" y="505175"/>
                </a:lnTo>
                <a:lnTo>
                  <a:pt x="644714" y="505658"/>
                </a:lnTo>
                <a:lnTo>
                  <a:pt x="664557" y="505980"/>
                </a:lnTo>
                <a:lnTo>
                  <a:pt x="684135" y="506194"/>
                </a:lnTo>
                <a:lnTo>
                  <a:pt x="703538" y="505544"/>
                </a:lnTo>
                <a:lnTo>
                  <a:pt x="722823" y="504316"/>
                </a:lnTo>
                <a:lnTo>
                  <a:pt x="742030" y="502704"/>
                </a:lnTo>
                <a:lnTo>
                  <a:pt x="761184" y="500835"/>
                </a:lnTo>
                <a:lnTo>
                  <a:pt x="780304" y="498796"/>
                </a:lnTo>
                <a:lnTo>
                  <a:pt x="799400" y="496643"/>
                </a:lnTo>
                <a:lnTo>
                  <a:pt x="817688" y="493620"/>
                </a:lnTo>
                <a:lnTo>
                  <a:pt x="852824" y="486027"/>
                </a:lnTo>
                <a:lnTo>
                  <a:pt x="884843" y="475245"/>
                </a:lnTo>
                <a:lnTo>
                  <a:pt x="914155" y="462515"/>
                </a:lnTo>
                <a:lnTo>
                  <a:pt x="940413" y="448920"/>
                </a:lnTo>
                <a:lnTo>
                  <a:pt x="965312" y="434940"/>
                </a:lnTo>
                <a:lnTo>
                  <a:pt x="997409" y="411565"/>
                </a:lnTo>
                <a:lnTo>
                  <a:pt x="1013398" y="392938"/>
                </a:lnTo>
                <a:lnTo>
                  <a:pt x="1030530" y="360932"/>
                </a:lnTo>
                <a:lnTo>
                  <a:pt x="1040193" y="329400"/>
                </a:lnTo>
                <a:lnTo>
                  <a:pt x="1042731" y="304032"/>
                </a:lnTo>
                <a:lnTo>
                  <a:pt x="1039626" y="279000"/>
                </a:lnTo>
                <a:lnTo>
                  <a:pt x="1032161" y="253851"/>
                </a:lnTo>
                <a:lnTo>
                  <a:pt x="1020906" y="226799"/>
                </a:lnTo>
                <a:lnTo>
                  <a:pt x="1005849" y="201017"/>
                </a:lnTo>
                <a:lnTo>
                  <a:pt x="987780" y="176330"/>
                </a:lnTo>
                <a:lnTo>
                  <a:pt x="966520" y="152128"/>
                </a:lnTo>
                <a:lnTo>
                  <a:pt x="941725" y="128143"/>
                </a:lnTo>
                <a:lnTo>
                  <a:pt x="913243" y="105047"/>
                </a:lnTo>
                <a:lnTo>
                  <a:pt x="879417" y="84199"/>
                </a:lnTo>
                <a:lnTo>
                  <a:pt x="861508" y="74989"/>
                </a:lnTo>
                <a:lnTo>
                  <a:pt x="843217" y="66467"/>
                </a:lnTo>
                <a:lnTo>
                  <a:pt x="824674" y="58405"/>
                </a:lnTo>
                <a:lnTo>
                  <a:pt x="805168" y="50648"/>
                </a:lnTo>
                <a:lnTo>
                  <a:pt x="785020" y="43096"/>
                </a:lnTo>
                <a:lnTo>
                  <a:pt x="764444" y="35681"/>
                </a:lnTo>
                <a:lnTo>
                  <a:pt x="742790" y="29149"/>
                </a:lnTo>
                <a:lnTo>
                  <a:pt x="720416" y="23207"/>
                </a:lnTo>
                <a:lnTo>
                  <a:pt x="697563" y="17658"/>
                </a:lnTo>
                <a:lnTo>
                  <a:pt x="674390" y="13166"/>
                </a:lnTo>
                <a:lnTo>
                  <a:pt x="651003" y="9377"/>
                </a:lnTo>
                <a:lnTo>
                  <a:pt x="627475" y="6057"/>
                </a:lnTo>
                <a:lnTo>
                  <a:pt x="603852" y="3844"/>
                </a:lnTo>
                <a:lnTo>
                  <a:pt x="580166" y="2368"/>
                </a:lnTo>
                <a:lnTo>
                  <a:pt x="556437" y="1385"/>
                </a:lnTo>
                <a:lnTo>
                  <a:pt x="531094" y="729"/>
                </a:lnTo>
                <a:lnTo>
                  <a:pt x="504673" y="292"/>
                </a:lnTo>
                <a:lnTo>
                  <a:pt x="477534" y="0"/>
                </a:lnTo>
                <a:lnTo>
                  <a:pt x="450710" y="1393"/>
                </a:lnTo>
                <a:lnTo>
                  <a:pt x="424096" y="3910"/>
                </a:lnTo>
                <a:lnTo>
                  <a:pt x="397623" y="7175"/>
                </a:lnTo>
                <a:lnTo>
                  <a:pt x="372036" y="10145"/>
                </a:lnTo>
                <a:lnTo>
                  <a:pt x="347040" y="12919"/>
                </a:lnTo>
                <a:lnTo>
                  <a:pt x="322440" y="15562"/>
                </a:lnTo>
                <a:lnTo>
                  <a:pt x="298102" y="19706"/>
                </a:lnTo>
                <a:lnTo>
                  <a:pt x="273938" y="24849"/>
                </a:lnTo>
                <a:lnTo>
                  <a:pt x="249892" y="30659"/>
                </a:lnTo>
                <a:lnTo>
                  <a:pt x="226718" y="36914"/>
                </a:lnTo>
                <a:lnTo>
                  <a:pt x="204124" y="43465"/>
                </a:lnTo>
                <a:lnTo>
                  <a:pt x="181919" y="50214"/>
                </a:lnTo>
                <a:lnTo>
                  <a:pt x="161558" y="57094"/>
                </a:lnTo>
                <a:lnTo>
                  <a:pt x="142428" y="64062"/>
                </a:lnTo>
                <a:lnTo>
                  <a:pt x="107150" y="78948"/>
                </a:lnTo>
                <a:lnTo>
                  <a:pt x="75596" y="96148"/>
                </a:lnTo>
                <a:lnTo>
                  <a:pt x="49930" y="112259"/>
                </a:lnTo>
                <a:lnTo>
                  <a:pt x="29527" y="128150"/>
                </a:lnTo>
                <a:lnTo>
                  <a:pt x="9909" y="154947"/>
                </a:lnTo>
                <a:lnTo>
                  <a:pt x="1950" y="173581"/>
                </a:lnTo>
                <a:lnTo>
                  <a:pt x="0" y="190330"/>
                </a:lnTo>
                <a:lnTo>
                  <a:pt x="3368" y="207298"/>
                </a:lnTo>
                <a:lnTo>
                  <a:pt x="19445" y="238371"/>
                </a:lnTo>
                <a:lnTo>
                  <a:pt x="43964" y="268038"/>
                </a:lnTo>
                <a:lnTo>
                  <a:pt x="76460" y="302274"/>
                </a:lnTo>
                <a:lnTo>
                  <a:pt x="94644" y="32088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SMARTInkShape-1974"/>
          <p:cNvSpPr/>
          <p:nvPr/>
        </p:nvSpPr>
        <p:spPr>
          <a:xfrm>
            <a:off x="2629662" y="3894293"/>
            <a:ext cx="420282" cy="348666"/>
          </a:xfrm>
          <a:custGeom>
            <a:avLst/>
            <a:gdLst/>
            <a:ahLst/>
            <a:cxnLst/>
            <a:rect l="0" t="0" r="0" b="0"/>
            <a:pathLst>
              <a:path w="420282" h="348666">
                <a:moveTo>
                  <a:pt x="13526" y="170501"/>
                </a:moveTo>
                <a:lnTo>
                  <a:pt x="14319" y="188389"/>
                </a:lnTo>
                <a:lnTo>
                  <a:pt x="27999" y="220578"/>
                </a:lnTo>
                <a:lnTo>
                  <a:pt x="49888" y="254743"/>
                </a:lnTo>
                <a:lnTo>
                  <a:pt x="79992" y="284671"/>
                </a:lnTo>
                <a:lnTo>
                  <a:pt x="114618" y="308596"/>
                </a:lnTo>
                <a:lnTo>
                  <a:pt x="147824" y="325543"/>
                </a:lnTo>
                <a:lnTo>
                  <a:pt x="181341" y="336769"/>
                </a:lnTo>
                <a:lnTo>
                  <a:pt x="209122" y="344208"/>
                </a:lnTo>
                <a:lnTo>
                  <a:pt x="237462" y="347647"/>
                </a:lnTo>
                <a:lnTo>
                  <a:pt x="265967" y="348665"/>
                </a:lnTo>
                <a:lnTo>
                  <a:pt x="294522" y="345175"/>
                </a:lnTo>
                <a:lnTo>
                  <a:pt x="323091" y="335322"/>
                </a:lnTo>
                <a:lnTo>
                  <a:pt x="354691" y="317769"/>
                </a:lnTo>
                <a:lnTo>
                  <a:pt x="385870" y="290485"/>
                </a:lnTo>
                <a:lnTo>
                  <a:pt x="399105" y="266289"/>
                </a:lnTo>
                <a:lnTo>
                  <a:pt x="410688" y="234577"/>
                </a:lnTo>
                <a:lnTo>
                  <a:pt x="418503" y="200679"/>
                </a:lnTo>
                <a:lnTo>
                  <a:pt x="420281" y="167025"/>
                </a:lnTo>
                <a:lnTo>
                  <a:pt x="416797" y="139220"/>
                </a:lnTo>
                <a:lnTo>
                  <a:pt x="408509" y="107084"/>
                </a:lnTo>
                <a:lnTo>
                  <a:pt x="400785" y="85829"/>
                </a:lnTo>
                <a:lnTo>
                  <a:pt x="379808" y="55242"/>
                </a:lnTo>
                <a:lnTo>
                  <a:pt x="365823" y="38278"/>
                </a:lnTo>
                <a:lnTo>
                  <a:pt x="347833" y="26990"/>
                </a:lnTo>
                <a:lnTo>
                  <a:pt x="313372" y="13568"/>
                </a:lnTo>
                <a:lnTo>
                  <a:pt x="284950" y="3859"/>
                </a:lnTo>
                <a:lnTo>
                  <a:pt x="250702" y="0"/>
                </a:lnTo>
                <a:lnTo>
                  <a:pt x="222795" y="126"/>
                </a:lnTo>
                <a:lnTo>
                  <a:pt x="195211" y="4043"/>
                </a:lnTo>
                <a:lnTo>
                  <a:pt x="162038" y="7886"/>
                </a:lnTo>
                <a:lnTo>
                  <a:pt x="134523" y="13839"/>
                </a:lnTo>
                <a:lnTo>
                  <a:pt x="108379" y="22747"/>
                </a:lnTo>
                <a:lnTo>
                  <a:pt x="74419" y="39980"/>
                </a:lnTo>
                <a:lnTo>
                  <a:pt x="43634" y="58670"/>
                </a:lnTo>
                <a:lnTo>
                  <a:pt x="27386" y="72896"/>
                </a:lnTo>
                <a:lnTo>
                  <a:pt x="5028" y="101447"/>
                </a:lnTo>
                <a:lnTo>
                  <a:pt x="954" y="115733"/>
                </a:lnTo>
                <a:lnTo>
                  <a:pt x="0" y="125257"/>
                </a:lnTo>
                <a:lnTo>
                  <a:pt x="3256" y="139545"/>
                </a:lnTo>
                <a:lnTo>
                  <a:pt x="13040" y="157624"/>
                </a:lnTo>
                <a:lnTo>
                  <a:pt x="46036" y="189257"/>
                </a:lnTo>
                <a:lnTo>
                  <a:pt x="70676" y="20622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SMARTInkShape-1975"/>
          <p:cNvSpPr/>
          <p:nvPr/>
        </p:nvSpPr>
        <p:spPr>
          <a:xfrm>
            <a:off x="5179219" y="3881229"/>
            <a:ext cx="571041" cy="379695"/>
          </a:xfrm>
          <a:custGeom>
            <a:avLst/>
            <a:gdLst/>
            <a:ahLst/>
            <a:cxnLst/>
            <a:rect l="0" t="0" r="0" b="0"/>
            <a:pathLst>
              <a:path w="571041" h="379695">
                <a:moveTo>
                  <a:pt x="0" y="76409"/>
                </a:moveTo>
                <a:lnTo>
                  <a:pt x="14473" y="112057"/>
                </a:lnTo>
                <a:lnTo>
                  <a:pt x="34245" y="146350"/>
                </a:lnTo>
                <a:lnTo>
                  <a:pt x="53134" y="177165"/>
                </a:lnTo>
                <a:lnTo>
                  <a:pt x="80090" y="212238"/>
                </a:lnTo>
                <a:lnTo>
                  <a:pt x="114499" y="247871"/>
                </a:lnTo>
                <a:lnTo>
                  <a:pt x="146706" y="276436"/>
                </a:lnTo>
                <a:lnTo>
                  <a:pt x="174260" y="294073"/>
                </a:lnTo>
                <a:lnTo>
                  <a:pt x="202533" y="313146"/>
                </a:lnTo>
                <a:lnTo>
                  <a:pt x="234811" y="330085"/>
                </a:lnTo>
                <a:lnTo>
                  <a:pt x="269510" y="345159"/>
                </a:lnTo>
                <a:lnTo>
                  <a:pt x="301135" y="359679"/>
                </a:lnTo>
                <a:lnTo>
                  <a:pt x="334406" y="370243"/>
                </a:lnTo>
                <a:lnTo>
                  <a:pt x="369399" y="374608"/>
                </a:lnTo>
                <a:lnTo>
                  <a:pt x="401110" y="379694"/>
                </a:lnTo>
                <a:lnTo>
                  <a:pt x="430615" y="378643"/>
                </a:lnTo>
                <a:lnTo>
                  <a:pt x="459465" y="377097"/>
                </a:lnTo>
                <a:lnTo>
                  <a:pt x="488122" y="369054"/>
                </a:lnTo>
                <a:lnTo>
                  <a:pt x="512928" y="356617"/>
                </a:lnTo>
                <a:lnTo>
                  <a:pt x="547144" y="322602"/>
                </a:lnTo>
                <a:lnTo>
                  <a:pt x="560927" y="292197"/>
                </a:lnTo>
                <a:lnTo>
                  <a:pt x="569176" y="262437"/>
                </a:lnTo>
                <a:lnTo>
                  <a:pt x="571040" y="229836"/>
                </a:lnTo>
                <a:lnTo>
                  <a:pt x="567571" y="202214"/>
                </a:lnTo>
                <a:lnTo>
                  <a:pt x="557724" y="173921"/>
                </a:lnTo>
                <a:lnTo>
                  <a:pt x="544752" y="145429"/>
                </a:lnTo>
                <a:lnTo>
                  <a:pt x="525353" y="113061"/>
                </a:lnTo>
                <a:lnTo>
                  <a:pt x="499413" y="83737"/>
                </a:lnTo>
                <a:lnTo>
                  <a:pt x="476323" y="64292"/>
                </a:lnTo>
                <a:lnTo>
                  <a:pt x="449372" y="48477"/>
                </a:lnTo>
                <a:lnTo>
                  <a:pt x="419162" y="33737"/>
                </a:lnTo>
                <a:lnTo>
                  <a:pt x="385075" y="21432"/>
                </a:lnTo>
                <a:lnTo>
                  <a:pt x="349840" y="12759"/>
                </a:lnTo>
                <a:lnTo>
                  <a:pt x="314264" y="5162"/>
                </a:lnTo>
                <a:lnTo>
                  <a:pt x="278588" y="0"/>
                </a:lnTo>
                <a:lnTo>
                  <a:pt x="242882" y="588"/>
                </a:lnTo>
                <a:lnTo>
                  <a:pt x="209283" y="5789"/>
                </a:lnTo>
                <a:lnTo>
                  <a:pt x="179220" y="14474"/>
                </a:lnTo>
                <a:lnTo>
                  <a:pt x="144410" y="31631"/>
                </a:lnTo>
                <a:lnTo>
                  <a:pt x="121100" y="45397"/>
                </a:lnTo>
                <a:lnTo>
                  <a:pt x="107156" y="6212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SMARTInkShape-1976"/>
          <p:cNvSpPr/>
          <p:nvPr/>
        </p:nvSpPr>
        <p:spPr>
          <a:xfrm>
            <a:off x="393081" y="3850481"/>
            <a:ext cx="285576" cy="864395"/>
          </a:xfrm>
          <a:custGeom>
            <a:avLst/>
            <a:gdLst/>
            <a:ahLst/>
            <a:cxnLst/>
            <a:rect l="0" t="0" r="0" b="0"/>
            <a:pathLst>
              <a:path w="285576" h="864395">
                <a:moveTo>
                  <a:pt x="271288" y="0"/>
                </a:moveTo>
                <a:lnTo>
                  <a:pt x="267495" y="3792"/>
                </a:lnTo>
                <a:lnTo>
                  <a:pt x="261400" y="5655"/>
                </a:lnTo>
                <a:lnTo>
                  <a:pt x="249044" y="8819"/>
                </a:lnTo>
                <a:lnTo>
                  <a:pt x="239176" y="11857"/>
                </a:lnTo>
                <a:lnTo>
                  <a:pt x="211323" y="15924"/>
                </a:lnTo>
                <a:lnTo>
                  <a:pt x="184729" y="21916"/>
                </a:lnTo>
                <a:lnTo>
                  <a:pt x="156741" y="28719"/>
                </a:lnTo>
                <a:lnTo>
                  <a:pt x="128340" y="35762"/>
                </a:lnTo>
                <a:lnTo>
                  <a:pt x="99816" y="42876"/>
                </a:lnTo>
                <a:lnTo>
                  <a:pt x="71256" y="50010"/>
                </a:lnTo>
                <a:lnTo>
                  <a:pt x="36954" y="59532"/>
                </a:lnTo>
                <a:lnTo>
                  <a:pt x="9898" y="71438"/>
                </a:lnTo>
                <a:lnTo>
                  <a:pt x="4302" y="76200"/>
                </a:lnTo>
                <a:lnTo>
                  <a:pt x="1815" y="80963"/>
                </a:lnTo>
                <a:lnTo>
                  <a:pt x="0" y="105193"/>
                </a:lnTo>
                <a:lnTo>
                  <a:pt x="1529" y="109023"/>
                </a:lnTo>
                <a:lnTo>
                  <a:pt x="7462" y="115394"/>
                </a:lnTo>
                <a:lnTo>
                  <a:pt x="36550" y="136189"/>
                </a:lnTo>
                <a:lnTo>
                  <a:pt x="64318" y="158664"/>
                </a:lnTo>
                <a:lnTo>
                  <a:pt x="93194" y="179039"/>
                </a:lnTo>
                <a:lnTo>
                  <a:pt x="123093" y="200157"/>
                </a:lnTo>
                <a:lnTo>
                  <a:pt x="155852" y="221495"/>
                </a:lnTo>
                <a:lnTo>
                  <a:pt x="191071" y="254949"/>
                </a:lnTo>
                <a:lnTo>
                  <a:pt x="218842" y="287427"/>
                </a:lnTo>
                <a:lnTo>
                  <a:pt x="232729" y="314822"/>
                </a:lnTo>
                <a:lnTo>
                  <a:pt x="237482" y="332802"/>
                </a:lnTo>
                <a:lnTo>
                  <a:pt x="235695" y="356313"/>
                </a:lnTo>
                <a:lnTo>
                  <a:pt x="229344" y="378360"/>
                </a:lnTo>
                <a:lnTo>
                  <a:pt x="221955" y="392791"/>
                </a:lnTo>
                <a:lnTo>
                  <a:pt x="193663" y="421459"/>
                </a:lnTo>
                <a:lnTo>
                  <a:pt x="162204" y="450052"/>
                </a:lnTo>
                <a:lnTo>
                  <a:pt x="129443" y="474838"/>
                </a:lnTo>
                <a:lnTo>
                  <a:pt x="100835" y="505634"/>
                </a:lnTo>
                <a:lnTo>
                  <a:pt x="84964" y="528966"/>
                </a:lnTo>
                <a:lnTo>
                  <a:pt x="77881" y="546510"/>
                </a:lnTo>
                <a:lnTo>
                  <a:pt x="76321" y="564892"/>
                </a:lnTo>
                <a:lnTo>
                  <a:pt x="82022" y="595207"/>
                </a:lnTo>
                <a:lnTo>
                  <a:pt x="91126" y="618549"/>
                </a:lnTo>
                <a:lnTo>
                  <a:pt x="105755" y="644798"/>
                </a:lnTo>
                <a:lnTo>
                  <a:pt x="124957" y="674456"/>
                </a:lnTo>
                <a:lnTo>
                  <a:pt x="149102" y="707746"/>
                </a:lnTo>
                <a:lnTo>
                  <a:pt x="164431" y="726625"/>
                </a:lnTo>
                <a:lnTo>
                  <a:pt x="181000" y="746354"/>
                </a:lnTo>
                <a:lnTo>
                  <a:pt x="212110" y="780975"/>
                </a:lnTo>
                <a:lnTo>
                  <a:pt x="240224" y="811444"/>
                </a:lnTo>
                <a:lnTo>
                  <a:pt x="270727" y="846941"/>
                </a:lnTo>
                <a:lnTo>
                  <a:pt x="285575" y="86439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06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1"/>
            <a:ext cx="6781800" cy="914400"/>
          </a:xfrm>
        </p:spPr>
        <p:txBody>
          <a:bodyPr anchor="t"/>
          <a:lstStyle/>
          <a:p>
            <a:r>
              <a:rPr lang="en-US" sz="4000" dirty="0" smtClean="0"/>
              <a:t>Discussion: 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524000"/>
            <a:ext cx="8534400" cy="5257800"/>
          </a:xfrm>
        </p:spPr>
        <p:txBody>
          <a:bodyPr/>
          <a:lstStyle/>
          <a:p>
            <a:r>
              <a:rPr lang="en-US" sz="2000" dirty="0" smtClean="0"/>
              <a:t>How does King create his ethos for his intended audience? Why can he not rely on his credentials and leadership roles? 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How does King create a logical argument throughout his response?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How does King use pathos effectively? (effectively means not too much, not too little)</a:t>
            </a:r>
          </a:p>
        </p:txBody>
      </p:sp>
      <p:grpSp>
        <p:nvGrpSpPr>
          <p:cNvPr id="678" name="SMARTInkShape-Group436"/>
          <p:cNvGrpSpPr/>
          <p:nvPr/>
        </p:nvGrpSpPr>
        <p:grpSpPr>
          <a:xfrm>
            <a:off x="535781" y="2136766"/>
            <a:ext cx="1285876" cy="404930"/>
            <a:chOff x="535781" y="2136766"/>
            <a:chExt cx="1285876" cy="404930"/>
          </a:xfrm>
        </p:grpSpPr>
        <p:sp>
          <p:nvSpPr>
            <p:cNvPr id="666" name="SMARTInkShape-2585"/>
            <p:cNvSpPr/>
            <p:nvPr/>
          </p:nvSpPr>
          <p:spPr>
            <a:xfrm>
              <a:off x="1785938" y="2278856"/>
              <a:ext cx="35719" cy="92870"/>
            </a:xfrm>
            <a:custGeom>
              <a:avLst/>
              <a:gdLst/>
              <a:ahLst/>
              <a:cxnLst/>
              <a:rect l="0" t="0" r="0" b="0"/>
              <a:pathLst>
                <a:path w="35719" h="92870">
                  <a:moveTo>
                    <a:pt x="35718" y="0"/>
                  </a:moveTo>
                  <a:lnTo>
                    <a:pt x="25076" y="0"/>
                  </a:lnTo>
                  <a:lnTo>
                    <a:pt x="20934" y="2117"/>
                  </a:lnTo>
                  <a:lnTo>
                    <a:pt x="9459" y="11391"/>
                  </a:lnTo>
                  <a:lnTo>
                    <a:pt x="4733" y="13000"/>
                  </a:lnTo>
                  <a:lnTo>
                    <a:pt x="3155" y="15017"/>
                  </a:lnTo>
                  <a:lnTo>
                    <a:pt x="935" y="24646"/>
                  </a:lnTo>
                  <a:lnTo>
                    <a:pt x="123" y="37896"/>
                  </a:lnTo>
                  <a:lnTo>
                    <a:pt x="3828" y="48976"/>
                  </a:lnTo>
                  <a:lnTo>
                    <a:pt x="19134" y="72973"/>
                  </a:lnTo>
                  <a:lnTo>
                    <a:pt x="25425" y="77713"/>
                  </a:lnTo>
                  <a:lnTo>
                    <a:pt x="28538" y="85619"/>
                  </a:lnTo>
                  <a:lnTo>
                    <a:pt x="24771" y="89486"/>
                  </a:lnTo>
                  <a:lnTo>
                    <a:pt x="20799" y="91365"/>
                  </a:lnTo>
                  <a:lnTo>
                    <a:pt x="0" y="9286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7" name="SMARTInkShape-2586"/>
            <p:cNvSpPr/>
            <p:nvPr/>
          </p:nvSpPr>
          <p:spPr>
            <a:xfrm>
              <a:off x="1593056" y="2307431"/>
              <a:ext cx="128589" cy="71305"/>
            </a:xfrm>
            <a:custGeom>
              <a:avLst/>
              <a:gdLst/>
              <a:ahLst/>
              <a:cxnLst/>
              <a:rect l="0" t="0" r="0" b="0"/>
              <a:pathLst>
                <a:path w="128589" h="71305">
                  <a:moveTo>
                    <a:pt x="0" y="7144"/>
                  </a:moveTo>
                  <a:lnTo>
                    <a:pt x="3793" y="10936"/>
                  </a:lnTo>
                  <a:lnTo>
                    <a:pt x="5654" y="14915"/>
                  </a:lnTo>
                  <a:lnTo>
                    <a:pt x="6151" y="17087"/>
                  </a:lnTo>
                  <a:lnTo>
                    <a:pt x="27053" y="51880"/>
                  </a:lnTo>
                  <a:lnTo>
                    <a:pt x="46969" y="68009"/>
                  </a:lnTo>
                  <a:lnTo>
                    <a:pt x="52096" y="69914"/>
                  </a:lnTo>
                  <a:lnTo>
                    <a:pt x="72800" y="71304"/>
                  </a:lnTo>
                  <a:lnTo>
                    <a:pt x="84453" y="67606"/>
                  </a:lnTo>
                  <a:lnTo>
                    <a:pt x="94168" y="61483"/>
                  </a:lnTo>
                  <a:lnTo>
                    <a:pt x="104562" y="46600"/>
                  </a:lnTo>
                  <a:lnTo>
                    <a:pt x="119315" y="16344"/>
                  </a:lnTo>
                  <a:lnTo>
                    <a:pt x="121291" y="10439"/>
                  </a:lnTo>
                  <a:lnTo>
                    <a:pt x="12858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8" name="SMARTInkShape-2587"/>
            <p:cNvSpPr/>
            <p:nvPr/>
          </p:nvSpPr>
          <p:spPr>
            <a:xfrm>
              <a:off x="1543372" y="2278856"/>
              <a:ext cx="49500" cy="128134"/>
            </a:xfrm>
            <a:custGeom>
              <a:avLst/>
              <a:gdLst/>
              <a:ahLst/>
              <a:cxnLst/>
              <a:rect l="0" t="0" r="0" b="0"/>
              <a:pathLst>
                <a:path w="49500" h="128134">
                  <a:moveTo>
                    <a:pt x="21109" y="21432"/>
                  </a:moveTo>
                  <a:lnTo>
                    <a:pt x="21109" y="25224"/>
                  </a:lnTo>
                  <a:lnTo>
                    <a:pt x="12290" y="57391"/>
                  </a:lnTo>
                  <a:lnTo>
                    <a:pt x="8442" y="71509"/>
                  </a:lnTo>
                  <a:lnTo>
                    <a:pt x="5185" y="85746"/>
                  </a:lnTo>
                  <a:lnTo>
                    <a:pt x="1310" y="100019"/>
                  </a:lnTo>
                  <a:lnTo>
                    <a:pt x="0" y="115272"/>
                  </a:lnTo>
                  <a:lnTo>
                    <a:pt x="1938" y="120817"/>
                  </a:lnTo>
                  <a:lnTo>
                    <a:pt x="3566" y="123407"/>
                  </a:lnTo>
                  <a:lnTo>
                    <a:pt x="5445" y="125134"/>
                  </a:lnTo>
                  <a:lnTo>
                    <a:pt x="9649" y="127053"/>
                  </a:lnTo>
                  <a:lnTo>
                    <a:pt x="16479" y="128133"/>
                  </a:lnTo>
                  <a:lnTo>
                    <a:pt x="21168" y="126269"/>
                  </a:lnTo>
                  <a:lnTo>
                    <a:pt x="30646" y="118605"/>
                  </a:lnTo>
                  <a:lnTo>
                    <a:pt x="37781" y="107991"/>
                  </a:lnTo>
                  <a:lnTo>
                    <a:pt x="46510" y="85273"/>
                  </a:lnTo>
                  <a:lnTo>
                    <a:pt x="49499" y="50119"/>
                  </a:lnTo>
                  <a:lnTo>
                    <a:pt x="48866" y="27003"/>
                  </a:lnTo>
                  <a:lnTo>
                    <a:pt x="45881" y="20468"/>
                  </a:lnTo>
                  <a:lnTo>
                    <a:pt x="37326" y="7331"/>
                  </a:lnTo>
                  <a:lnTo>
                    <a:pt x="36683" y="4887"/>
                  </a:lnTo>
                  <a:lnTo>
                    <a:pt x="35461" y="3258"/>
                  </a:lnTo>
                  <a:lnTo>
                    <a:pt x="2825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9" name="SMARTInkShape-2588"/>
            <p:cNvSpPr/>
            <p:nvPr/>
          </p:nvSpPr>
          <p:spPr>
            <a:xfrm>
              <a:off x="1500188" y="2250281"/>
              <a:ext cx="7144" cy="14289"/>
            </a:xfrm>
            <a:custGeom>
              <a:avLst/>
              <a:gdLst/>
              <a:ahLst/>
              <a:cxnLst/>
              <a:rect l="0" t="0" r="0" b="0"/>
              <a:pathLst>
                <a:path w="7144" h="14289">
                  <a:moveTo>
                    <a:pt x="7143" y="14288"/>
                  </a:moveTo>
                  <a:lnTo>
                    <a:pt x="7143" y="10495"/>
                  </a:lnTo>
                  <a:lnTo>
                    <a:pt x="5027" y="651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0" name="SMARTInkShape-2589"/>
            <p:cNvSpPr/>
            <p:nvPr/>
          </p:nvSpPr>
          <p:spPr>
            <a:xfrm>
              <a:off x="1471613" y="2321719"/>
              <a:ext cx="7144" cy="114301"/>
            </a:xfrm>
            <a:custGeom>
              <a:avLst/>
              <a:gdLst/>
              <a:ahLst/>
              <a:cxnLst/>
              <a:rect l="0" t="0" r="0" b="0"/>
              <a:pathLst>
                <a:path w="7144" h="114301">
                  <a:moveTo>
                    <a:pt x="7143" y="0"/>
                  </a:moveTo>
                  <a:lnTo>
                    <a:pt x="7143" y="33585"/>
                  </a:lnTo>
                  <a:lnTo>
                    <a:pt x="5027" y="64953"/>
                  </a:lnTo>
                  <a:lnTo>
                    <a:pt x="992" y="96791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1" name="SMARTInkShape-2590"/>
            <p:cNvSpPr/>
            <p:nvPr/>
          </p:nvSpPr>
          <p:spPr>
            <a:xfrm>
              <a:off x="1265862" y="2286000"/>
              <a:ext cx="118910" cy="255696"/>
            </a:xfrm>
            <a:custGeom>
              <a:avLst/>
              <a:gdLst/>
              <a:ahLst/>
              <a:cxnLst/>
              <a:rect l="0" t="0" r="0" b="0"/>
              <a:pathLst>
                <a:path w="118910" h="255696">
                  <a:moveTo>
                    <a:pt x="48588" y="0"/>
                  </a:moveTo>
                  <a:lnTo>
                    <a:pt x="54739" y="0"/>
                  </a:lnTo>
                  <a:lnTo>
                    <a:pt x="42270" y="17560"/>
                  </a:lnTo>
                  <a:lnTo>
                    <a:pt x="28496" y="30397"/>
                  </a:lnTo>
                  <a:lnTo>
                    <a:pt x="10566" y="62019"/>
                  </a:lnTo>
                  <a:lnTo>
                    <a:pt x="709" y="83622"/>
                  </a:lnTo>
                  <a:lnTo>
                    <a:pt x="0" y="86705"/>
                  </a:lnTo>
                  <a:lnTo>
                    <a:pt x="321" y="89553"/>
                  </a:lnTo>
                  <a:lnTo>
                    <a:pt x="2794" y="94835"/>
                  </a:lnTo>
                  <a:lnTo>
                    <a:pt x="4565" y="96561"/>
                  </a:lnTo>
                  <a:lnTo>
                    <a:pt x="8649" y="98478"/>
                  </a:lnTo>
                  <a:lnTo>
                    <a:pt x="19204" y="99558"/>
                  </a:lnTo>
                  <a:lnTo>
                    <a:pt x="32385" y="96085"/>
                  </a:lnTo>
                  <a:lnTo>
                    <a:pt x="39535" y="90065"/>
                  </a:lnTo>
                  <a:lnTo>
                    <a:pt x="62826" y="56636"/>
                  </a:lnTo>
                  <a:lnTo>
                    <a:pt x="67888" y="44827"/>
                  </a:lnTo>
                  <a:lnTo>
                    <a:pt x="69895" y="30101"/>
                  </a:lnTo>
                  <a:lnTo>
                    <a:pt x="70018" y="62379"/>
                  </a:lnTo>
                  <a:lnTo>
                    <a:pt x="77790" y="95674"/>
                  </a:lnTo>
                  <a:lnTo>
                    <a:pt x="86812" y="127731"/>
                  </a:lnTo>
                  <a:lnTo>
                    <a:pt x="96237" y="162696"/>
                  </a:lnTo>
                  <a:lnTo>
                    <a:pt x="105743" y="195944"/>
                  </a:lnTo>
                  <a:lnTo>
                    <a:pt x="110766" y="215220"/>
                  </a:lnTo>
                  <a:lnTo>
                    <a:pt x="112735" y="227416"/>
                  </a:lnTo>
                  <a:lnTo>
                    <a:pt x="118909" y="244486"/>
                  </a:lnTo>
                  <a:lnTo>
                    <a:pt x="118487" y="247128"/>
                  </a:lnTo>
                  <a:lnTo>
                    <a:pt x="113777" y="255695"/>
                  </a:lnTo>
                  <a:lnTo>
                    <a:pt x="112685" y="255394"/>
                  </a:lnTo>
                  <a:lnTo>
                    <a:pt x="109355" y="252944"/>
                  </a:lnTo>
                  <a:lnTo>
                    <a:pt x="74792" y="238910"/>
                  </a:lnTo>
                  <a:lnTo>
                    <a:pt x="42700" y="220070"/>
                  </a:lnTo>
                  <a:lnTo>
                    <a:pt x="29645" y="206758"/>
                  </a:lnTo>
                  <a:lnTo>
                    <a:pt x="12869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2" name="SMARTInkShape-2591"/>
            <p:cNvSpPr/>
            <p:nvPr/>
          </p:nvSpPr>
          <p:spPr>
            <a:xfrm>
              <a:off x="1214438" y="2243138"/>
              <a:ext cx="7144" cy="7144"/>
            </a:xfrm>
            <a:custGeom>
              <a:avLst/>
              <a:gdLst/>
              <a:ahLst/>
              <a:cxnLst/>
              <a:rect l="0" t="0" r="0" b="0"/>
              <a:pathLst>
                <a:path w="7144" h="7144">
                  <a:moveTo>
                    <a:pt x="7143" y="7143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3" name="SMARTInkShape-2592"/>
            <p:cNvSpPr/>
            <p:nvPr/>
          </p:nvSpPr>
          <p:spPr>
            <a:xfrm>
              <a:off x="1171575" y="2300288"/>
              <a:ext cx="7145" cy="100013"/>
            </a:xfrm>
            <a:custGeom>
              <a:avLst/>
              <a:gdLst/>
              <a:ahLst/>
              <a:cxnLst/>
              <a:rect l="0" t="0" r="0" b="0"/>
              <a:pathLst>
                <a:path w="7145" h="100013">
                  <a:moveTo>
                    <a:pt x="0" y="0"/>
                  </a:moveTo>
                  <a:lnTo>
                    <a:pt x="0" y="31921"/>
                  </a:lnTo>
                  <a:lnTo>
                    <a:pt x="794" y="64525"/>
                  </a:lnTo>
                  <a:lnTo>
                    <a:pt x="7144" y="1000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4" name="SMARTInkShape-2593"/>
            <p:cNvSpPr/>
            <p:nvPr/>
          </p:nvSpPr>
          <p:spPr>
            <a:xfrm>
              <a:off x="1107282" y="2164556"/>
              <a:ext cx="14288" cy="257176"/>
            </a:xfrm>
            <a:custGeom>
              <a:avLst/>
              <a:gdLst/>
              <a:ahLst/>
              <a:cxnLst/>
              <a:rect l="0" t="0" r="0" b="0"/>
              <a:pathLst>
                <a:path w="14288" h="257176">
                  <a:moveTo>
                    <a:pt x="7143" y="0"/>
                  </a:moveTo>
                  <a:lnTo>
                    <a:pt x="3351" y="0"/>
                  </a:lnTo>
                  <a:lnTo>
                    <a:pt x="2234" y="794"/>
                  </a:lnTo>
                  <a:lnTo>
                    <a:pt x="1489" y="2117"/>
                  </a:lnTo>
                  <a:lnTo>
                    <a:pt x="294" y="9943"/>
                  </a:lnTo>
                  <a:lnTo>
                    <a:pt x="4173" y="25630"/>
                  </a:lnTo>
                  <a:lnTo>
                    <a:pt x="706" y="57703"/>
                  </a:lnTo>
                  <a:lnTo>
                    <a:pt x="139" y="86628"/>
                  </a:lnTo>
                  <a:lnTo>
                    <a:pt x="27" y="122093"/>
                  </a:lnTo>
                  <a:lnTo>
                    <a:pt x="5" y="155880"/>
                  </a:lnTo>
                  <a:lnTo>
                    <a:pt x="0" y="190596"/>
                  </a:lnTo>
                  <a:lnTo>
                    <a:pt x="793" y="220509"/>
                  </a:lnTo>
                  <a:lnTo>
                    <a:pt x="7741" y="249074"/>
                  </a:lnTo>
                  <a:lnTo>
                    <a:pt x="14287" y="257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5" name="SMARTInkShape-2594"/>
            <p:cNvSpPr/>
            <p:nvPr/>
          </p:nvSpPr>
          <p:spPr>
            <a:xfrm>
              <a:off x="907678" y="2279275"/>
              <a:ext cx="106307" cy="121026"/>
            </a:xfrm>
            <a:custGeom>
              <a:avLst/>
              <a:gdLst/>
              <a:ahLst/>
              <a:cxnLst/>
              <a:rect l="0" t="0" r="0" b="0"/>
              <a:pathLst>
                <a:path w="106307" h="121026">
                  <a:moveTo>
                    <a:pt x="13866" y="78163"/>
                  </a:moveTo>
                  <a:lnTo>
                    <a:pt x="17658" y="74370"/>
                  </a:lnTo>
                  <a:lnTo>
                    <a:pt x="21637" y="72508"/>
                  </a:lnTo>
                  <a:lnTo>
                    <a:pt x="38702" y="65512"/>
                  </a:lnTo>
                  <a:lnTo>
                    <a:pt x="66343" y="52697"/>
                  </a:lnTo>
                  <a:lnTo>
                    <a:pt x="75818" y="50970"/>
                  </a:lnTo>
                  <a:lnTo>
                    <a:pt x="79774" y="48921"/>
                  </a:lnTo>
                  <a:lnTo>
                    <a:pt x="101849" y="25981"/>
                  </a:lnTo>
                  <a:lnTo>
                    <a:pt x="104563" y="21104"/>
                  </a:lnTo>
                  <a:lnTo>
                    <a:pt x="106306" y="11506"/>
                  </a:lnTo>
                  <a:lnTo>
                    <a:pt x="104427" y="6733"/>
                  </a:lnTo>
                  <a:lnTo>
                    <a:pt x="102815" y="4349"/>
                  </a:lnTo>
                  <a:lnTo>
                    <a:pt x="100947" y="2760"/>
                  </a:lnTo>
                  <a:lnTo>
                    <a:pt x="96754" y="994"/>
                  </a:lnTo>
                  <a:lnTo>
                    <a:pt x="89931" y="0"/>
                  </a:lnTo>
                  <a:lnTo>
                    <a:pt x="61204" y="7675"/>
                  </a:lnTo>
                  <a:lnTo>
                    <a:pt x="33684" y="26129"/>
                  </a:lnTo>
                  <a:lnTo>
                    <a:pt x="19043" y="47566"/>
                  </a:lnTo>
                  <a:lnTo>
                    <a:pt x="2778" y="75655"/>
                  </a:lnTo>
                  <a:lnTo>
                    <a:pt x="0" y="97510"/>
                  </a:lnTo>
                  <a:lnTo>
                    <a:pt x="1882" y="104753"/>
                  </a:lnTo>
                  <a:lnTo>
                    <a:pt x="3495" y="107796"/>
                  </a:lnTo>
                  <a:lnTo>
                    <a:pt x="13351" y="115870"/>
                  </a:lnTo>
                  <a:lnTo>
                    <a:pt x="22533" y="119498"/>
                  </a:lnTo>
                  <a:lnTo>
                    <a:pt x="57489" y="120891"/>
                  </a:lnTo>
                  <a:lnTo>
                    <a:pt x="92447" y="121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6" name="SMARTInkShape-2595"/>
            <p:cNvSpPr/>
            <p:nvPr/>
          </p:nvSpPr>
          <p:spPr>
            <a:xfrm>
              <a:off x="535781" y="2136766"/>
              <a:ext cx="278608" cy="270679"/>
            </a:xfrm>
            <a:custGeom>
              <a:avLst/>
              <a:gdLst/>
              <a:ahLst/>
              <a:cxnLst/>
              <a:rect l="0" t="0" r="0" b="0"/>
              <a:pathLst>
                <a:path w="278608" h="270679">
                  <a:moveTo>
                    <a:pt x="0" y="77797"/>
                  </a:moveTo>
                  <a:lnTo>
                    <a:pt x="0" y="74004"/>
                  </a:lnTo>
                  <a:lnTo>
                    <a:pt x="2117" y="70026"/>
                  </a:lnTo>
                  <a:lnTo>
                    <a:pt x="24042" y="35278"/>
                  </a:lnTo>
                  <a:lnTo>
                    <a:pt x="30000" y="27678"/>
                  </a:lnTo>
                  <a:lnTo>
                    <a:pt x="56609" y="11423"/>
                  </a:lnTo>
                  <a:lnTo>
                    <a:pt x="79215" y="3185"/>
                  </a:lnTo>
                  <a:lnTo>
                    <a:pt x="114896" y="0"/>
                  </a:lnTo>
                  <a:lnTo>
                    <a:pt x="143052" y="1564"/>
                  </a:lnTo>
                  <a:lnTo>
                    <a:pt x="177218" y="9204"/>
                  </a:lnTo>
                  <a:lnTo>
                    <a:pt x="211807" y="24060"/>
                  </a:lnTo>
                  <a:lnTo>
                    <a:pt x="245909" y="46976"/>
                  </a:lnTo>
                  <a:lnTo>
                    <a:pt x="265563" y="66711"/>
                  </a:lnTo>
                  <a:lnTo>
                    <a:pt x="274389" y="85095"/>
                  </a:lnTo>
                  <a:lnTo>
                    <a:pt x="276732" y="95857"/>
                  </a:lnTo>
                  <a:lnTo>
                    <a:pt x="275657" y="105932"/>
                  </a:lnTo>
                  <a:lnTo>
                    <a:pt x="268472" y="122645"/>
                  </a:lnTo>
                  <a:lnTo>
                    <a:pt x="251822" y="145834"/>
                  </a:lnTo>
                  <a:lnTo>
                    <a:pt x="220752" y="170531"/>
                  </a:lnTo>
                  <a:lnTo>
                    <a:pt x="192742" y="189689"/>
                  </a:lnTo>
                  <a:lnTo>
                    <a:pt x="160163" y="203057"/>
                  </a:lnTo>
                  <a:lnTo>
                    <a:pt x="136795" y="211224"/>
                  </a:lnTo>
                  <a:lnTo>
                    <a:pt x="116892" y="213073"/>
                  </a:lnTo>
                  <a:lnTo>
                    <a:pt x="109366" y="211209"/>
                  </a:lnTo>
                  <a:lnTo>
                    <a:pt x="106249" y="209601"/>
                  </a:lnTo>
                  <a:lnTo>
                    <a:pt x="104170" y="207735"/>
                  </a:lnTo>
                  <a:lnTo>
                    <a:pt x="101860" y="203545"/>
                  </a:lnTo>
                  <a:lnTo>
                    <a:pt x="100560" y="196723"/>
                  </a:lnTo>
                  <a:lnTo>
                    <a:pt x="101171" y="195181"/>
                  </a:lnTo>
                  <a:lnTo>
                    <a:pt x="102373" y="194153"/>
                  </a:lnTo>
                  <a:lnTo>
                    <a:pt x="122278" y="186623"/>
                  </a:lnTo>
                  <a:lnTo>
                    <a:pt x="157863" y="179445"/>
                  </a:lnTo>
                  <a:lnTo>
                    <a:pt x="170968" y="179330"/>
                  </a:lnTo>
                  <a:lnTo>
                    <a:pt x="201059" y="187848"/>
                  </a:lnTo>
                  <a:lnTo>
                    <a:pt x="222308" y="201870"/>
                  </a:lnTo>
                  <a:lnTo>
                    <a:pt x="254030" y="232654"/>
                  </a:lnTo>
                  <a:lnTo>
                    <a:pt x="278607" y="2706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7" name="SMARTInkShape-2596"/>
            <p:cNvSpPr/>
            <p:nvPr/>
          </p:nvSpPr>
          <p:spPr>
            <a:xfrm>
              <a:off x="588816" y="2178844"/>
              <a:ext cx="54123" cy="271463"/>
            </a:xfrm>
            <a:custGeom>
              <a:avLst/>
              <a:gdLst/>
              <a:ahLst/>
              <a:cxnLst/>
              <a:rect l="0" t="0" r="0" b="0"/>
              <a:pathLst>
                <a:path w="54123" h="271463">
                  <a:moveTo>
                    <a:pt x="4115" y="0"/>
                  </a:moveTo>
                  <a:lnTo>
                    <a:pt x="323" y="3792"/>
                  </a:lnTo>
                  <a:lnTo>
                    <a:pt x="0" y="5703"/>
                  </a:lnTo>
                  <a:lnTo>
                    <a:pt x="578" y="7771"/>
                  </a:lnTo>
                  <a:lnTo>
                    <a:pt x="2543" y="12185"/>
                  </a:lnTo>
                  <a:lnTo>
                    <a:pt x="10205" y="44702"/>
                  </a:lnTo>
                  <a:lnTo>
                    <a:pt x="18891" y="78823"/>
                  </a:lnTo>
                  <a:lnTo>
                    <a:pt x="28024" y="110996"/>
                  </a:lnTo>
                  <a:lnTo>
                    <a:pt x="37472" y="143016"/>
                  </a:lnTo>
                  <a:lnTo>
                    <a:pt x="44865" y="174858"/>
                  </a:lnTo>
                  <a:lnTo>
                    <a:pt x="47493" y="206824"/>
                  </a:lnTo>
                  <a:lnTo>
                    <a:pt x="53435" y="237885"/>
                  </a:lnTo>
                  <a:lnTo>
                    <a:pt x="54122" y="2714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83" name="SMARTInkShape-Group437"/>
          <p:cNvGrpSpPr/>
          <p:nvPr/>
        </p:nvGrpSpPr>
        <p:grpSpPr>
          <a:xfrm>
            <a:off x="2057400" y="2150280"/>
            <a:ext cx="978695" cy="213968"/>
            <a:chOff x="2057400" y="2150280"/>
            <a:chExt cx="978695" cy="213968"/>
          </a:xfrm>
        </p:grpSpPr>
        <p:sp>
          <p:nvSpPr>
            <p:cNvPr id="679" name="SMARTInkShape-2597"/>
            <p:cNvSpPr/>
            <p:nvPr/>
          </p:nvSpPr>
          <p:spPr>
            <a:xfrm>
              <a:off x="2978944" y="2172693"/>
              <a:ext cx="57151" cy="91877"/>
            </a:xfrm>
            <a:custGeom>
              <a:avLst/>
              <a:gdLst/>
              <a:ahLst/>
              <a:cxnLst/>
              <a:rect l="0" t="0" r="0" b="0"/>
              <a:pathLst>
                <a:path w="57151" h="91877">
                  <a:moveTo>
                    <a:pt x="57150" y="6151"/>
                  </a:moveTo>
                  <a:lnTo>
                    <a:pt x="50999" y="0"/>
                  </a:lnTo>
                  <a:lnTo>
                    <a:pt x="49874" y="463"/>
                  </a:lnTo>
                  <a:lnTo>
                    <a:pt x="44499" y="4113"/>
                  </a:lnTo>
                  <a:lnTo>
                    <a:pt x="37879" y="6341"/>
                  </a:lnTo>
                  <a:lnTo>
                    <a:pt x="33239" y="9675"/>
                  </a:lnTo>
                  <a:lnTo>
                    <a:pt x="26164" y="19807"/>
                  </a:lnTo>
                  <a:lnTo>
                    <a:pt x="22834" y="29071"/>
                  </a:lnTo>
                  <a:lnTo>
                    <a:pt x="21847" y="36842"/>
                  </a:lnTo>
                  <a:lnTo>
                    <a:pt x="23732" y="41752"/>
                  </a:lnTo>
                  <a:lnTo>
                    <a:pt x="31411" y="55164"/>
                  </a:lnTo>
                  <a:lnTo>
                    <a:pt x="35340" y="74888"/>
                  </a:lnTo>
                  <a:lnTo>
                    <a:pt x="33434" y="78505"/>
                  </a:lnTo>
                  <a:lnTo>
                    <a:pt x="31814" y="80581"/>
                  </a:lnTo>
                  <a:lnTo>
                    <a:pt x="27898" y="82887"/>
                  </a:lnTo>
                  <a:lnTo>
                    <a:pt x="23511" y="84706"/>
                  </a:lnTo>
                  <a:lnTo>
                    <a:pt x="18916" y="88160"/>
                  </a:lnTo>
                  <a:lnTo>
                    <a:pt x="12111" y="90224"/>
                  </a:lnTo>
                  <a:lnTo>
                    <a:pt x="0" y="9187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0" name="SMARTInkShape-2598"/>
            <p:cNvSpPr/>
            <p:nvPr/>
          </p:nvSpPr>
          <p:spPr>
            <a:xfrm>
              <a:off x="2757941" y="2203303"/>
              <a:ext cx="141205" cy="82698"/>
            </a:xfrm>
            <a:custGeom>
              <a:avLst/>
              <a:gdLst/>
              <a:ahLst/>
              <a:cxnLst/>
              <a:rect l="0" t="0" r="0" b="0"/>
              <a:pathLst>
                <a:path w="141205" h="82698">
                  <a:moveTo>
                    <a:pt x="78128" y="4116"/>
                  </a:moveTo>
                  <a:lnTo>
                    <a:pt x="78128" y="0"/>
                  </a:lnTo>
                  <a:lnTo>
                    <a:pt x="78128" y="1757"/>
                  </a:lnTo>
                  <a:lnTo>
                    <a:pt x="77334" y="2543"/>
                  </a:lnTo>
                  <a:lnTo>
                    <a:pt x="72425" y="4444"/>
                  </a:lnTo>
                  <a:lnTo>
                    <a:pt x="65943" y="8887"/>
                  </a:lnTo>
                  <a:lnTo>
                    <a:pt x="50486" y="14740"/>
                  </a:lnTo>
                  <a:lnTo>
                    <a:pt x="15894" y="39436"/>
                  </a:lnTo>
                  <a:lnTo>
                    <a:pt x="9987" y="45214"/>
                  </a:lnTo>
                  <a:lnTo>
                    <a:pt x="2993" y="56598"/>
                  </a:lnTo>
                  <a:lnTo>
                    <a:pt x="227" y="67958"/>
                  </a:lnTo>
                  <a:lnTo>
                    <a:pt x="0" y="70490"/>
                  </a:lnTo>
                  <a:lnTo>
                    <a:pt x="1865" y="75419"/>
                  </a:lnTo>
                  <a:lnTo>
                    <a:pt x="3473" y="77845"/>
                  </a:lnTo>
                  <a:lnTo>
                    <a:pt x="5340" y="79463"/>
                  </a:lnTo>
                  <a:lnTo>
                    <a:pt x="9530" y="81259"/>
                  </a:lnTo>
                  <a:lnTo>
                    <a:pt x="33342" y="82571"/>
                  </a:lnTo>
                  <a:lnTo>
                    <a:pt x="62411" y="74909"/>
                  </a:lnTo>
                  <a:lnTo>
                    <a:pt x="97944" y="59093"/>
                  </a:lnTo>
                  <a:lnTo>
                    <a:pt x="107572" y="50775"/>
                  </a:lnTo>
                  <a:lnTo>
                    <a:pt x="122338" y="34617"/>
                  </a:lnTo>
                  <a:lnTo>
                    <a:pt x="129527" y="28784"/>
                  </a:lnTo>
                  <a:lnTo>
                    <a:pt x="134367" y="21832"/>
                  </a:lnTo>
                  <a:lnTo>
                    <a:pt x="141204" y="18855"/>
                  </a:lnTo>
                  <a:lnTo>
                    <a:pt x="140816" y="18704"/>
                  </a:lnTo>
                  <a:lnTo>
                    <a:pt x="138268" y="18537"/>
                  </a:lnTo>
                  <a:lnTo>
                    <a:pt x="134490" y="20579"/>
                  </a:lnTo>
                  <a:lnTo>
                    <a:pt x="104959" y="44622"/>
                  </a:lnTo>
                  <a:lnTo>
                    <a:pt x="95124" y="58887"/>
                  </a:lnTo>
                  <a:lnTo>
                    <a:pt x="93619" y="63648"/>
                  </a:lnTo>
                  <a:lnTo>
                    <a:pt x="94011" y="66029"/>
                  </a:lnTo>
                  <a:lnTo>
                    <a:pt x="98672" y="74142"/>
                  </a:lnTo>
                  <a:lnTo>
                    <a:pt x="106703" y="8269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1" name="SMARTInkShape-2599"/>
            <p:cNvSpPr/>
            <p:nvPr/>
          </p:nvSpPr>
          <p:spPr>
            <a:xfrm>
              <a:off x="2278856" y="2193547"/>
              <a:ext cx="457201" cy="142127"/>
            </a:xfrm>
            <a:custGeom>
              <a:avLst/>
              <a:gdLst/>
              <a:ahLst/>
              <a:cxnLst/>
              <a:rect l="0" t="0" r="0" b="0"/>
              <a:pathLst>
                <a:path w="457201" h="142127">
                  <a:moveTo>
                    <a:pt x="0" y="63878"/>
                  </a:moveTo>
                  <a:lnTo>
                    <a:pt x="0" y="70029"/>
                  </a:lnTo>
                  <a:lnTo>
                    <a:pt x="794" y="70360"/>
                  </a:lnTo>
                  <a:lnTo>
                    <a:pt x="9888" y="73008"/>
                  </a:lnTo>
                  <a:lnTo>
                    <a:pt x="18682" y="75873"/>
                  </a:lnTo>
                  <a:lnTo>
                    <a:pt x="50585" y="81656"/>
                  </a:lnTo>
                  <a:lnTo>
                    <a:pt x="82986" y="88019"/>
                  </a:lnTo>
                  <a:lnTo>
                    <a:pt x="106998" y="90482"/>
                  </a:lnTo>
                  <a:lnTo>
                    <a:pt x="136478" y="91869"/>
                  </a:lnTo>
                  <a:lnTo>
                    <a:pt x="148763" y="91400"/>
                  </a:lnTo>
                  <a:lnTo>
                    <a:pt x="179747" y="79443"/>
                  </a:lnTo>
                  <a:lnTo>
                    <a:pt x="181744" y="78223"/>
                  </a:lnTo>
                  <a:lnTo>
                    <a:pt x="183076" y="76616"/>
                  </a:lnTo>
                  <a:lnTo>
                    <a:pt x="184554" y="72714"/>
                  </a:lnTo>
                  <a:lnTo>
                    <a:pt x="185692" y="60477"/>
                  </a:lnTo>
                  <a:lnTo>
                    <a:pt x="184913" y="59229"/>
                  </a:lnTo>
                  <a:lnTo>
                    <a:pt x="183601" y="58398"/>
                  </a:lnTo>
                  <a:lnTo>
                    <a:pt x="177961" y="57227"/>
                  </a:lnTo>
                  <a:lnTo>
                    <a:pt x="168944" y="56832"/>
                  </a:lnTo>
                  <a:lnTo>
                    <a:pt x="140208" y="64809"/>
                  </a:lnTo>
                  <a:lnTo>
                    <a:pt x="130842" y="71171"/>
                  </a:lnTo>
                  <a:lnTo>
                    <a:pt x="106175" y="99796"/>
                  </a:lnTo>
                  <a:lnTo>
                    <a:pt x="102752" y="107888"/>
                  </a:lnTo>
                  <a:lnTo>
                    <a:pt x="100554" y="122225"/>
                  </a:lnTo>
                  <a:lnTo>
                    <a:pt x="102370" y="127645"/>
                  </a:lnTo>
                  <a:lnTo>
                    <a:pt x="103965" y="130202"/>
                  </a:lnTo>
                  <a:lnTo>
                    <a:pt x="105823" y="131907"/>
                  </a:lnTo>
                  <a:lnTo>
                    <a:pt x="121505" y="140770"/>
                  </a:lnTo>
                  <a:lnTo>
                    <a:pt x="134773" y="142126"/>
                  </a:lnTo>
                  <a:lnTo>
                    <a:pt x="165977" y="135164"/>
                  </a:lnTo>
                  <a:lnTo>
                    <a:pt x="175297" y="129803"/>
                  </a:lnTo>
                  <a:lnTo>
                    <a:pt x="180568" y="125457"/>
                  </a:lnTo>
                  <a:lnTo>
                    <a:pt x="187673" y="122996"/>
                  </a:lnTo>
                  <a:lnTo>
                    <a:pt x="191791" y="122340"/>
                  </a:lnTo>
                  <a:lnTo>
                    <a:pt x="195329" y="120315"/>
                  </a:lnTo>
                  <a:lnTo>
                    <a:pt x="211728" y="101644"/>
                  </a:lnTo>
                  <a:lnTo>
                    <a:pt x="230974" y="66153"/>
                  </a:lnTo>
                  <a:lnTo>
                    <a:pt x="237233" y="50204"/>
                  </a:lnTo>
                  <a:lnTo>
                    <a:pt x="240374" y="45100"/>
                  </a:lnTo>
                  <a:lnTo>
                    <a:pt x="242790" y="35732"/>
                  </a:lnTo>
                  <a:lnTo>
                    <a:pt x="246651" y="35430"/>
                  </a:lnTo>
                  <a:lnTo>
                    <a:pt x="247778" y="36181"/>
                  </a:lnTo>
                  <a:lnTo>
                    <a:pt x="248529" y="37476"/>
                  </a:lnTo>
                  <a:lnTo>
                    <a:pt x="249030" y="39133"/>
                  </a:lnTo>
                  <a:lnTo>
                    <a:pt x="250157" y="40238"/>
                  </a:lnTo>
                  <a:lnTo>
                    <a:pt x="253527" y="41465"/>
                  </a:lnTo>
                  <a:lnTo>
                    <a:pt x="287147" y="42439"/>
                  </a:lnTo>
                  <a:lnTo>
                    <a:pt x="303165" y="41652"/>
                  </a:lnTo>
                  <a:lnTo>
                    <a:pt x="316134" y="36743"/>
                  </a:lnTo>
                  <a:lnTo>
                    <a:pt x="328029" y="30090"/>
                  </a:lnTo>
                  <a:lnTo>
                    <a:pt x="333116" y="28224"/>
                  </a:lnTo>
                  <a:lnTo>
                    <a:pt x="352415" y="11400"/>
                  </a:lnTo>
                  <a:lnTo>
                    <a:pt x="355067" y="6688"/>
                  </a:lnTo>
                  <a:lnTo>
                    <a:pt x="356769" y="987"/>
                  </a:lnTo>
                  <a:lnTo>
                    <a:pt x="356115" y="520"/>
                  </a:lnTo>
                  <a:lnTo>
                    <a:pt x="353271" y="0"/>
                  </a:lnTo>
                  <a:lnTo>
                    <a:pt x="349362" y="1886"/>
                  </a:lnTo>
                  <a:lnTo>
                    <a:pt x="344978" y="4576"/>
                  </a:lnTo>
                  <a:lnTo>
                    <a:pt x="340384" y="5771"/>
                  </a:lnTo>
                  <a:lnTo>
                    <a:pt x="335697" y="10536"/>
                  </a:lnTo>
                  <a:lnTo>
                    <a:pt x="330174" y="17152"/>
                  </a:lnTo>
                  <a:lnTo>
                    <a:pt x="318933" y="26132"/>
                  </a:lnTo>
                  <a:lnTo>
                    <a:pt x="305504" y="40870"/>
                  </a:lnTo>
                  <a:lnTo>
                    <a:pt x="301301" y="43777"/>
                  </a:lnTo>
                  <a:lnTo>
                    <a:pt x="298499" y="47302"/>
                  </a:lnTo>
                  <a:lnTo>
                    <a:pt x="294555" y="59055"/>
                  </a:lnTo>
                  <a:lnTo>
                    <a:pt x="292959" y="80452"/>
                  </a:lnTo>
                  <a:lnTo>
                    <a:pt x="293731" y="82071"/>
                  </a:lnTo>
                  <a:lnTo>
                    <a:pt x="295040" y="83150"/>
                  </a:lnTo>
                  <a:lnTo>
                    <a:pt x="298610" y="85143"/>
                  </a:lnTo>
                  <a:lnTo>
                    <a:pt x="302843" y="88675"/>
                  </a:lnTo>
                  <a:lnTo>
                    <a:pt x="305877" y="89141"/>
                  </a:lnTo>
                  <a:lnTo>
                    <a:pt x="337001" y="80047"/>
                  </a:lnTo>
                  <a:lnTo>
                    <a:pt x="360344" y="70923"/>
                  </a:lnTo>
                  <a:lnTo>
                    <a:pt x="395411" y="45486"/>
                  </a:lnTo>
                  <a:lnTo>
                    <a:pt x="418170" y="30598"/>
                  </a:lnTo>
                  <a:lnTo>
                    <a:pt x="425968" y="24208"/>
                  </a:lnTo>
                  <a:lnTo>
                    <a:pt x="430884" y="22434"/>
                  </a:lnTo>
                  <a:lnTo>
                    <a:pt x="433306" y="22755"/>
                  </a:lnTo>
                  <a:lnTo>
                    <a:pt x="441491" y="27291"/>
                  </a:lnTo>
                  <a:lnTo>
                    <a:pt x="446284" y="31694"/>
                  </a:lnTo>
                  <a:lnTo>
                    <a:pt x="448380" y="37932"/>
                  </a:lnTo>
                  <a:lnTo>
                    <a:pt x="452026" y="58455"/>
                  </a:lnTo>
                  <a:lnTo>
                    <a:pt x="456178" y="72332"/>
                  </a:lnTo>
                  <a:lnTo>
                    <a:pt x="457200" y="92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2" name="SMARTInkShape-2600"/>
            <p:cNvSpPr/>
            <p:nvPr/>
          </p:nvSpPr>
          <p:spPr>
            <a:xfrm>
              <a:off x="2057400" y="2150280"/>
              <a:ext cx="350045" cy="213968"/>
            </a:xfrm>
            <a:custGeom>
              <a:avLst/>
              <a:gdLst/>
              <a:ahLst/>
              <a:cxnLst/>
              <a:rect l="0" t="0" r="0" b="0"/>
              <a:pathLst>
                <a:path w="350045" h="213968">
                  <a:moveTo>
                    <a:pt x="0" y="142864"/>
                  </a:moveTo>
                  <a:lnTo>
                    <a:pt x="0" y="174785"/>
                  </a:lnTo>
                  <a:lnTo>
                    <a:pt x="0" y="210498"/>
                  </a:lnTo>
                  <a:lnTo>
                    <a:pt x="0" y="213967"/>
                  </a:lnTo>
                  <a:lnTo>
                    <a:pt x="0" y="210410"/>
                  </a:lnTo>
                  <a:lnTo>
                    <a:pt x="2117" y="206486"/>
                  </a:lnTo>
                  <a:lnTo>
                    <a:pt x="3792" y="204329"/>
                  </a:lnTo>
                  <a:lnTo>
                    <a:pt x="5654" y="197698"/>
                  </a:lnTo>
                  <a:lnTo>
                    <a:pt x="8819" y="185040"/>
                  </a:lnTo>
                  <a:lnTo>
                    <a:pt x="11857" y="175103"/>
                  </a:lnTo>
                  <a:lnTo>
                    <a:pt x="17760" y="142405"/>
                  </a:lnTo>
                  <a:lnTo>
                    <a:pt x="24901" y="109904"/>
                  </a:lnTo>
                  <a:lnTo>
                    <a:pt x="29154" y="81914"/>
                  </a:lnTo>
                  <a:lnTo>
                    <a:pt x="35416" y="71882"/>
                  </a:lnTo>
                  <a:lnTo>
                    <a:pt x="41843" y="71466"/>
                  </a:lnTo>
                  <a:lnTo>
                    <a:pt x="75557" y="96851"/>
                  </a:lnTo>
                  <a:lnTo>
                    <a:pt x="80677" y="98601"/>
                  </a:lnTo>
                  <a:lnTo>
                    <a:pt x="115387" y="99965"/>
                  </a:lnTo>
                  <a:lnTo>
                    <a:pt x="127234" y="96198"/>
                  </a:lnTo>
                  <a:lnTo>
                    <a:pt x="139756" y="87814"/>
                  </a:lnTo>
                  <a:lnTo>
                    <a:pt x="152303" y="76152"/>
                  </a:lnTo>
                  <a:lnTo>
                    <a:pt x="155003" y="71410"/>
                  </a:lnTo>
                  <a:lnTo>
                    <a:pt x="157036" y="58549"/>
                  </a:lnTo>
                  <a:lnTo>
                    <a:pt x="156284" y="58079"/>
                  </a:lnTo>
                  <a:lnTo>
                    <a:pt x="153333" y="57557"/>
                  </a:lnTo>
                  <a:lnTo>
                    <a:pt x="149375" y="59441"/>
                  </a:lnTo>
                  <a:lnTo>
                    <a:pt x="130021" y="73745"/>
                  </a:lnTo>
                  <a:lnTo>
                    <a:pt x="105852" y="104899"/>
                  </a:lnTo>
                  <a:lnTo>
                    <a:pt x="96257" y="123840"/>
                  </a:lnTo>
                  <a:lnTo>
                    <a:pt x="93315" y="143838"/>
                  </a:lnTo>
                  <a:lnTo>
                    <a:pt x="95184" y="149382"/>
                  </a:lnTo>
                  <a:lnTo>
                    <a:pt x="96793" y="151972"/>
                  </a:lnTo>
                  <a:lnTo>
                    <a:pt x="106643" y="159409"/>
                  </a:lnTo>
                  <a:lnTo>
                    <a:pt x="138222" y="175400"/>
                  </a:lnTo>
                  <a:lnTo>
                    <a:pt x="147686" y="177168"/>
                  </a:lnTo>
                  <a:lnTo>
                    <a:pt x="157184" y="175837"/>
                  </a:lnTo>
                  <a:lnTo>
                    <a:pt x="191394" y="164054"/>
                  </a:lnTo>
                  <a:lnTo>
                    <a:pt x="211637" y="154722"/>
                  </a:lnTo>
                  <a:lnTo>
                    <a:pt x="219209" y="147870"/>
                  </a:lnTo>
                  <a:lnTo>
                    <a:pt x="237993" y="116545"/>
                  </a:lnTo>
                  <a:lnTo>
                    <a:pt x="241437" y="102345"/>
                  </a:lnTo>
                  <a:lnTo>
                    <a:pt x="244813" y="78565"/>
                  </a:lnTo>
                  <a:lnTo>
                    <a:pt x="248485" y="64281"/>
                  </a:lnTo>
                  <a:lnTo>
                    <a:pt x="248550" y="54757"/>
                  </a:lnTo>
                  <a:lnTo>
                    <a:pt x="243155" y="20450"/>
                  </a:lnTo>
                  <a:lnTo>
                    <a:pt x="245123" y="14903"/>
                  </a:lnTo>
                  <a:lnTo>
                    <a:pt x="247850" y="9792"/>
                  </a:lnTo>
                  <a:lnTo>
                    <a:pt x="249062" y="4875"/>
                  </a:lnTo>
                  <a:lnTo>
                    <a:pt x="250179" y="3246"/>
                  </a:lnTo>
                  <a:lnTo>
                    <a:pt x="251717" y="2161"/>
                  </a:lnTo>
                  <a:lnTo>
                    <a:pt x="255543" y="954"/>
                  </a:lnTo>
                  <a:lnTo>
                    <a:pt x="288581" y="0"/>
                  </a:lnTo>
                  <a:lnTo>
                    <a:pt x="309181" y="5694"/>
                  </a:lnTo>
                  <a:lnTo>
                    <a:pt x="344346" y="18931"/>
                  </a:lnTo>
                  <a:lnTo>
                    <a:pt x="350044" y="214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0" name="SMARTInkShape-Group438"/>
          <p:cNvGrpSpPr/>
          <p:nvPr/>
        </p:nvGrpSpPr>
        <p:grpSpPr>
          <a:xfrm>
            <a:off x="721519" y="2536031"/>
            <a:ext cx="2478882" cy="350045"/>
            <a:chOff x="721519" y="2536031"/>
            <a:chExt cx="2478882" cy="350045"/>
          </a:xfrm>
        </p:grpSpPr>
        <p:sp>
          <p:nvSpPr>
            <p:cNvPr id="684" name="SMARTInkShape-2601"/>
            <p:cNvSpPr/>
            <p:nvPr/>
          </p:nvSpPr>
          <p:spPr>
            <a:xfrm>
              <a:off x="3143250" y="2637063"/>
              <a:ext cx="57151" cy="98663"/>
            </a:xfrm>
            <a:custGeom>
              <a:avLst/>
              <a:gdLst/>
              <a:ahLst/>
              <a:cxnLst/>
              <a:rect l="0" t="0" r="0" b="0"/>
              <a:pathLst>
                <a:path w="57151" h="98663">
                  <a:moveTo>
                    <a:pt x="57150" y="13268"/>
                  </a:moveTo>
                  <a:lnTo>
                    <a:pt x="57150" y="6419"/>
                  </a:lnTo>
                  <a:lnTo>
                    <a:pt x="50999" y="0"/>
                  </a:lnTo>
                  <a:lnTo>
                    <a:pt x="49874" y="454"/>
                  </a:lnTo>
                  <a:lnTo>
                    <a:pt x="44499" y="4091"/>
                  </a:lnTo>
                  <a:lnTo>
                    <a:pt x="40150" y="5221"/>
                  </a:lnTo>
                  <a:lnTo>
                    <a:pt x="38673" y="6316"/>
                  </a:lnTo>
                  <a:lnTo>
                    <a:pt x="37688" y="7840"/>
                  </a:lnTo>
                  <a:lnTo>
                    <a:pt x="37032" y="9649"/>
                  </a:lnTo>
                  <a:lnTo>
                    <a:pt x="35801" y="10856"/>
                  </a:lnTo>
                  <a:lnTo>
                    <a:pt x="32315" y="12196"/>
                  </a:lnTo>
                  <a:lnTo>
                    <a:pt x="31069" y="13347"/>
                  </a:lnTo>
                  <a:lnTo>
                    <a:pt x="29683" y="16743"/>
                  </a:lnTo>
                  <a:lnTo>
                    <a:pt x="28672" y="36184"/>
                  </a:lnTo>
                  <a:lnTo>
                    <a:pt x="30735" y="41445"/>
                  </a:lnTo>
                  <a:lnTo>
                    <a:pt x="33504" y="46429"/>
                  </a:lnTo>
                  <a:lnTo>
                    <a:pt x="35856" y="53697"/>
                  </a:lnTo>
                  <a:lnTo>
                    <a:pt x="55077" y="77561"/>
                  </a:lnTo>
                  <a:lnTo>
                    <a:pt x="57029" y="90438"/>
                  </a:lnTo>
                  <a:lnTo>
                    <a:pt x="57140" y="97876"/>
                  </a:lnTo>
                  <a:lnTo>
                    <a:pt x="56349" y="98249"/>
                  </a:lnTo>
                  <a:lnTo>
                    <a:pt x="53354" y="98662"/>
                  </a:lnTo>
                  <a:lnTo>
                    <a:pt x="49378" y="96730"/>
                  </a:lnTo>
                  <a:lnTo>
                    <a:pt x="44964" y="94019"/>
                  </a:lnTo>
                  <a:lnTo>
                    <a:pt x="38017" y="91698"/>
                  </a:lnTo>
                  <a:lnTo>
                    <a:pt x="18896" y="80515"/>
                  </a:lnTo>
                  <a:lnTo>
                    <a:pt x="7584" y="78145"/>
                  </a:lnTo>
                  <a:lnTo>
                    <a:pt x="0" y="775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5" name="SMARTInkShape-2602"/>
            <p:cNvSpPr/>
            <p:nvPr/>
          </p:nvSpPr>
          <p:spPr>
            <a:xfrm>
              <a:off x="2943226" y="2536031"/>
              <a:ext cx="185738" cy="171448"/>
            </a:xfrm>
            <a:custGeom>
              <a:avLst/>
              <a:gdLst/>
              <a:ahLst/>
              <a:cxnLst/>
              <a:rect l="0" t="0" r="0" b="0"/>
              <a:pathLst>
                <a:path w="185738" h="171448">
                  <a:moveTo>
                    <a:pt x="7143" y="0"/>
                  </a:moveTo>
                  <a:lnTo>
                    <a:pt x="7143" y="23849"/>
                  </a:lnTo>
                  <a:lnTo>
                    <a:pt x="5026" y="28592"/>
                  </a:lnTo>
                  <a:lnTo>
                    <a:pt x="3350" y="30967"/>
                  </a:lnTo>
                  <a:lnTo>
                    <a:pt x="992" y="41896"/>
                  </a:lnTo>
                  <a:lnTo>
                    <a:pt x="25" y="77230"/>
                  </a:lnTo>
                  <a:lnTo>
                    <a:pt x="0" y="112224"/>
                  </a:lnTo>
                  <a:lnTo>
                    <a:pt x="793" y="130843"/>
                  </a:lnTo>
                  <a:lnTo>
                    <a:pt x="5653" y="144497"/>
                  </a:lnTo>
                  <a:lnTo>
                    <a:pt x="6150" y="148719"/>
                  </a:lnTo>
                  <a:lnTo>
                    <a:pt x="7275" y="151533"/>
                  </a:lnTo>
                  <a:lnTo>
                    <a:pt x="8818" y="153410"/>
                  </a:lnTo>
                  <a:lnTo>
                    <a:pt x="10641" y="154661"/>
                  </a:lnTo>
                  <a:lnTo>
                    <a:pt x="11856" y="156289"/>
                  </a:lnTo>
                  <a:lnTo>
                    <a:pt x="15923" y="164604"/>
                  </a:lnTo>
                  <a:lnTo>
                    <a:pt x="17759" y="166886"/>
                  </a:lnTo>
                  <a:lnTo>
                    <a:pt x="21915" y="169422"/>
                  </a:lnTo>
                  <a:lnTo>
                    <a:pt x="31051" y="171049"/>
                  </a:lnTo>
                  <a:lnTo>
                    <a:pt x="59531" y="171447"/>
                  </a:lnTo>
                  <a:lnTo>
                    <a:pt x="64293" y="169332"/>
                  </a:lnTo>
                  <a:lnTo>
                    <a:pt x="66674" y="167657"/>
                  </a:lnTo>
                  <a:lnTo>
                    <a:pt x="84235" y="162631"/>
                  </a:lnTo>
                  <a:lnTo>
                    <a:pt x="112880" y="137134"/>
                  </a:lnTo>
                  <a:lnTo>
                    <a:pt x="119722" y="126190"/>
                  </a:lnTo>
                  <a:lnTo>
                    <a:pt x="125607" y="122056"/>
                  </a:lnTo>
                  <a:lnTo>
                    <a:pt x="127263" y="118277"/>
                  </a:lnTo>
                  <a:lnTo>
                    <a:pt x="128470" y="108499"/>
                  </a:lnTo>
                  <a:lnTo>
                    <a:pt x="122426" y="101124"/>
                  </a:lnTo>
                  <a:lnTo>
                    <a:pt x="119763" y="100507"/>
                  </a:lnTo>
                  <a:lnTo>
                    <a:pt x="111586" y="100110"/>
                  </a:lnTo>
                  <a:lnTo>
                    <a:pt x="107008" y="102173"/>
                  </a:lnTo>
                  <a:lnTo>
                    <a:pt x="102327" y="104942"/>
                  </a:lnTo>
                  <a:lnTo>
                    <a:pt x="94270" y="106865"/>
                  </a:lnTo>
                  <a:lnTo>
                    <a:pt x="89491" y="110862"/>
                  </a:lnTo>
                  <a:lnTo>
                    <a:pt x="87398" y="114889"/>
                  </a:lnTo>
                  <a:lnTo>
                    <a:pt x="86840" y="117074"/>
                  </a:lnTo>
                  <a:lnTo>
                    <a:pt x="80217" y="128639"/>
                  </a:lnTo>
                  <a:lnTo>
                    <a:pt x="78676" y="145259"/>
                  </a:lnTo>
                  <a:lnTo>
                    <a:pt x="80739" y="150021"/>
                  </a:lnTo>
                  <a:lnTo>
                    <a:pt x="82401" y="152401"/>
                  </a:lnTo>
                  <a:lnTo>
                    <a:pt x="86364" y="155046"/>
                  </a:lnTo>
                  <a:lnTo>
                    <a:pt x="88532" y="155752"/>
                  </a:lnTo>
                  <a:lnTo>
                    <a:pt x="89977" y="157016"/>
                  </a:lnTo>
                  <a:lnTo>
                    <a:pt x="91583" y="160537"/>
                  </a:lnTo>
                  <a:lnTo>
                    <a:pt x="93599" y="161793"/>
                  </a:lnTo>
                  <a:lnTo>
                    <a:pt x="106124" y="165927"/>
                  </a:lnTo>
                  <a:lnTo>
                    <a:pt x="108849" y="167768"/>
                  </a:lnTo>
                  <a:lnTo>
                    <a:pt x="120269" y="170359"/>
                  </a:lnTo>
                  <a:lnTo>
                    <a:pt x="154057" y="171431"/>
                  </a:lnTo>
                  <a:lnTo>
                    <a:pt x="163297" y="170651"/>
                  </a:lnTo>
                  <a:lnTo>
                    <a:pt x="185737" y="1643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6" name="SMARTInkShape-2603"/>
            <p:cNvSpPr/>
            <p:nvPr/>
          </p:nvSpPr>
          <p:spPr>
            <a:xfrm>
              <a:off x="2564643" y="2643188"/>
              <a:ext cx="357020" cy="163907"/>
            </a:xfrm>
            <a:custGeom>
              <a:avLst/>
              <a:gdLst/>
              <a:ahLst/>
              <a:cxnLst/>
              <a:rect l="0" t="0" r="0" b="0"/>
              <a:pathLst>
                <a:path w="357020" h="163907">
                  <a:moveTo>
                    <a:pt x="71401" y="7143"/>
                  </a:moveTo>
                  <a:lnTo>
                    <a:pt x="71401" y="992"/>
                  </a:lnTo>
                  <a:lnTo>
                    <a:pt x="70607" y="661"/>
                  </a:lnTo>
                  <a:lnTo>
                    <a:pt x="47265" y="0"/>
                  </a:lnTo>
                  <a:lnTo>
                    <a:pt x="42682" y="2116"/>
                  </a:lnTo>
                  <a:lnTo>
                    <a:pt x="29480" y="9943"/>
                  </a:lnTo>
                  <a:lnTo>
                    <a:pt x="14688" y="15831"/>
                  </a:lnTo>
                  <a:lnTo>
                    <a:pt x="4812" y="24117"/>
                  </a:lnTo>
                  <a:lnTo>
                    <a:pt x="2118" y="28710"/>
                  </a:lnTo>
                  <a:lnTo>
                    <a:pt x="389" y="38126"/>
                  </a:lnTo>
                  <a:lnTo>
                    <a:pt x="0" y="48597"/>
                  </a:lnTo>
                  <a:lnTo>
                    <a:pt x="782" y="49067"/>
                  </a:lnTo>
                  <a:lnTo>
                    <a:pt x="12944" y="49923"/>
                  </a:lnTo>
                  <a:lnTo>
                    <a:pt x="29963" y="49995"/>
                  </a:lnTo>
                  <a:lnTo>
                    <a:pt x="35257" y="47884"/>
                  </a:lnTo>
                  <a:lnTo>
                    <a:pt x="40256" y="45094"/>
                  </a:lnTo>
                  <a:lnTo>
                    <a:pt x="47532" y="42730"/>
                  </a:lnTo>
                  <a:lnTo>
                    <a:pt x="52326" y="39364"/>
                  </a:lnTo>
                  <a:lnTo>
                    <a:pt x="78536" y="7152"/>
                  </a:lnTo>
                  <a:lnTo>
                    <a:pt x="78544" y="13295"/>
                  </a:lnTo>
                  <a:lnTo>
                    <a:pt x="82337" y="17785"/>
                  </a:lnTo>
                  <a:lnTo>
                    <a:pt x="84198" y="24044"/>
                  </a:lnTo>
                  <a:lnTo>
                    <a:pt x="85820" y="31324"/>
                  </a:lnTo>
                  <a:lnTo>
                    <a:pt x="91212" y="42464"/>
                  </a:lnTo>
                  <a:lnTo>
                    <a:pt x="92512" y="52309"/>
                  </a:lnTo>
                  <a:lnTo>
                    <a:pt x="93413" y="53922"/>
                  </a:lnTo>
                  <a:lnTo>
                    <a:pt x="94807" y="54998"/>
                  </a:lnTo>
                  <a:lnTo>
                    <a:pt x="96529" y="55715"/>
                  </a:lnTo>
                  <a:lnTo>
                    <a:pt x="97678" y="56987"/>
                  </a:lnTo>
                  <a:lnTo>
                    <a:pt x="99949" y="64195"/>
                  </a:lnTo>
                  <a:lnTo>
                    <a:pt x="110617" y="53649"/>
                  </a:lnTo>
                  <a:lnTo>
                    <a:pt x="112643" y="49508"/>
                  </a:lnTo>
                  <a:lnTo>
                    <a:pt x="113943" y="40383"/>
                  </a:lnTo>
                  <a:lnTo>
                    <a:pt x="114843" y="38828"/>
                  </a:lnTo>
                  <a:lnTo>
                    <a:pt x="116238" y="37791"/>
                  </a:lnTo>
                  <a:lnTo>
                    <a:pt x="119903" y="35846"/>
                  </a:lnTo>
                  <a:lnTo>
                    <a:pt x="124178" y="32335"/>
                  </a:lnTo>
                  <a:lnTo>
                    <a:pt x="126607" y="28130"/>
                  </a:lnTo>
                  <a:lnTo>
                    <a:pt x="127255" y="25896"/>
                  </a:lnTo>
                  <a:lnTo>
                    <a:pt x="128481" y="24408"/>
                  </a:lnTo>
                  <a:lnTo>
                    <a:pt x="142974" y="15950"/>
                  </a:lnTo>
                  <a:lnTo>
                    <a:pt x="149860" y="14316"/>
                  </a:lnTo>
                  <a:lnTo>
                    <a:pt x="149946" y="18088"/>
                  </a:lnTo>
                  <a:lnTo>
                    <a:pt x="152083" y="22062"/>
                  </a:lnTo>
                  <a:lnTo>
                    <a:pt x="154884" y="26474"/>
                  </a:lnTo>
                  <a:lnTo>
                    <a:pt x="156683" y="35774"/>
                  </a:lnTo>
                  <a:lnTo>
                    <a:pt x="157118" y="59532"/>
                  </a:lnTo>
                  <a:lnTo>
                    <a:pt x="159239" y="64294"/>
                  </a:lnTo>
                  <a:lnTo>
                    <a:pt x="163276" y="70026"/>
                  </a:lnTo>
                  <a:lnTo>
                    <a:pt x="165945" y="70810"/>
                  </a:lnTo>
                  <a:lnTo>
                    <a:pt x="171093" y="71400"/>
                  </a:lnTo>
                  <a:lnTo>
                    <a:pt x="177053" y="66520"/>
                  </a:lnTo>
                  <a:lnTo>
                    <a:pt x="181328" y="65283"/>
                  </a:lnTo>
                  <a:lnTo>
                    <a:pt x="182786" y="64159"/>
                  </a:lnTo>
                  <a:lnTo>
                    <a:pt x="184405" y="60794"/>
                  </a:lnTo>
                  <a:lnTo>
                    <a:pt x="185631" y="59579"/>
                  </a:lnTo>
                  <a:lnTo>
                    <a:pt x="195530" y="53677"/>
                  </a:lnTo>
                  <a:lnTo>
                    <a:pt x="198007" y="49521"/>
                  </a:lnTo>
                  <a:lnTo>
                    <a:pt x="198667" y="47301"/>
                  </a:lnTo>
                  <a:lnTo>
                    <a:pt x="199901" y="45822"/>
                  </a:lnTo>
                  <a:lnTo>
                    <a:pt x="203389" y="44177"/>
                  </a:lnTo>
                  <a:lnTo>
                    <a:pt x="204637" y="42945"/>
                  </a:lnTo>
                  <a:lnTo>
                    <a:pt x="206023" y="39459"/>
                  </a:lnTo>
                  <a:lnTo>
                    <a:pt x="207186" y="38212"/>
                  </a:lnTo>
                  <a:lnTo>
                    <a:pt x="210596" y="36827"/>
                  </a:lnTo>
                  <a:lnTo>
                    <a:pt x="211822" y="37251"/>
                  </a:lnTo>
                  <a:lnTo>
                    <a:pt x="212640" y="38328"/>
                  </a:lnTo>
                  <a:lnTo>
                    <a:pt x="213953" y="41966"/>
                  </a:lnTo>
                  <a:lnTo>
                    <a:pt x="219121" y="48388"/>
                  </a:lnTo>
                  <a:lnTo>
                    <a:pt x="220739" y="54995"/>
                  </a:lnTo>
                  <a:lnTo>
                    <a:pt x="221330" y="66704"/>
                  </a:lnTo>
                  <a:lnTo>
                    <a:pt x="223497" y="71450"/>
                  </a:lnTo>
                  <a:lnTo>
                    <a:pt x="225185" y="73827"/>
                  </a:lnTo>
                  <a:lnTo>
                    <a:pt x="227563" y="84757"/>
                  </a:lnTo>
                  <a:lnTo>
                    <a:pt x="229159" y="97763"/>
                  </a:lnTo>
                  <a:lnTo>
                    <a:pt x="235028" y="118342"/>
                  </a:lnTo>
                  <a:lnTo>
                    <a:pt x="235405" y="123504"/>
                  </a:lnTo>
                  <a:lnTo>
                    <a:pt x="237689" y="128445"/>
                  </a:lnTo>
                  <a:lnTo>
                    <a:pt x="239410" y="130873"/>
                  </a:lnTo>
                  <a:lnTo>
                    <a:pt x="242965" y="144590"/>
                  </a:lnTo>
                  <a:lnTo>
                    <a:pt x="244514" y="146399"/>
                  </a:lnTo>
                  <a:lnTo>
                    <a:pt x="246341" y="147606"/>
                  </a:lnTo>
                  <a:lnTo>
                    <a:pt x="247559" y="149204"/>
                  </a:lnTo>
                  <a:lnTo>
                    <a:pt x="251630" y="157472"/>
                  </a:lnTo>
                  <a:lnTo>
                    <a:pt x="256816" y="163906"/>
                  </a:lnTo>
                  <a:lnTo>
                    <a:pt x="257137" y="129545"/>
                  </a:lnTo>
                  <a:lnTo>
                    <a:pt x="257932" y="116547"/>
                  </a:lnTo>
                  <a:lnTo>
                    <a:pt x="263289" y="94918"/>
                  </a:lnTo>
                  <a:lnTo>
                    <a:pt x="265018" y="69168"/>
                  </a:lnTo>
                  <a:lnTo>
                    <a:pt x="269968" y="60270"/>
                  </a:lnTo>
                  <a:lnTo>
                    <a:pt x="281072" y="47722"/>
                  </a:lnTo>
                  <a:lnTo>
                    <a:pt x="285767" y="45022"/>
                  </a:lnTo>
                  <a:lnTo>
                    <a:pt x="290500" y="43028"/>
                  </a:lnTo>
                  <a:lnTo>
                    <a:pt x="295249" y="39496"/>
                  </a:lnTo>
                  <a:lnTo>
                    <a:pt x="298420" y="39031"/>
                  </a:lnTo>
                  <a:lnTo>
                    <a:pt x="330562" y="44892"/>
                  </a:lnTo>
                  <a:lnTo>
                    <a:pt x="349554" y="51673"/>
                  </a:lnTo>
                  <a:lnTo>
                    <a:pt x="352086" y="53499"/>
                  </a:lnTo>
                  <a:lnTo>
                    <a:pt x="354900" y="57644"/>
                  </a:lnTo>
                  <a:lnTo>
                    <a:pt x="356854" y="64211"/>
                  </a:lnTo>
                  <a:lnTo>
                    <a:pt x="357019" y="67697"/>
                  </a:lnTo>
                  <a:lnTo>
                    <a:pt x="356269" y="68943"/>
                  </a:lnTo>
                  <a:lnTo>
                    <a:pt x="354976" y="69775"/>
                  </a:lnTo>
                  <a:lnTo>
                    <a:pt x="350988" y="71109"/>
                  </a:lnTo>
                  <a:lnTo>
                    <a:pt x="340150" y="71408"/>
                  </a:lnTo>
                  <a:lnTo>
                    <a:pt x="335572" y="69307"/>
                  </a:lnTo>
                  <a:lnTo>
                    <a:pt x="333240" y="67636"/>
                  </a:lnTo>
                  <a:lnTo>
                    <a:pt x="315765" y="62617"/>
                  </a:lnTo>
                  <a:lnTo>
                    <a:pt x="310182" y="59579"/>
                  </a:lnTo>
                  <a:lnTo>
                    <a:pt x="300130" y="57629"/>
                  </a:lnTo>
                  <a:lnTo>
                    <a:pt x="292857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7" name="SMARTInkShape-2604"/>
            <p:cNvSpPr/>
            <p:nvPr/>
          </p:nvSpPr>
          <p:spPr>
            <a:xfrm>
              <a:off x="2400300" y="2637037"/>
              <a:ext cx="164307" cy="84733"/>
            </a:xfrm>
            <a:custGeom>
              <a:avLst/>
              <a:gdLst/>
              <a:ahLst/>
              <a:cxnLst/>
              <a:rect l="0" t="0" r="0" b="0"/>
              <a:pathLst>
                <a:path w="164307" h="84733">
                  <a:moveTo>
                    <a:pt x="164306" y="6151"/>
                  </a:moveTo>
                  <a:lnTo>
                    <a:pt x="158155" y="0"/>
                  </a:lnTo>
                  <a:lnTo>
                    <a:pt x="157031" y="462"/>
                  </a:lnTo>
                  <a:lnTo>
                    <a:pt x="151655" y="4112"/>
                  </a:lnTo>
                  <a:lnTo>
                    <a:pt x="142728" y="5748"/>
                  </a:lnTo>
                  <a:lnTo>
                    <a:pt x="140396" y="5882"/>
                  </a:lnTo>
                  <a:lnTo>
                    <a:pt x="135688" y="8148"/>
                  </a:lnTo>
                  <a:lnTo>
                    <a:pt x="105324" y="26729"/>
                  </a:lnTo>
                  <a:lnTo>
                    <a:pt x="77598" y="39941"/>
                  </a:lnTo>
                  <a:lnTo>
                    <a:pt x="42851" y="58160"/>
                  </a:lnTo>
                  <a:lnTo>
                    <a:pt x="7827" y="77635"/>
                  </a:lnTo>
                  <a:lnTo>
                    <a:pt x="0" y="8473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8" name="SMARTInkShape-2605"/>
            <p:cNvSpPr/>
            <p:nvPr/>
          </p:nvSpPr>
          <p:spPr>
            <a:xfrm>
              <a:off x="2279190" y="2636426"/>
              <a:ext cx="256842" cy="106738"/>
            </a:xfrm>
            <a:custGeom>
              <a:avLst/>
              <a:gdLst/>
              <a:ahLst/>
              <a:cxnLst/>
              <a:rect l="0" t="0" r="0" b="0"/>
              <a:pathLst>
                <a:path w="256842" h="106738">
                  <a:moveTo>
                    <a:pt x="42529" y="85343"/>
                  </a:moveTo>
                  <a:lnTo>
                    <a:pt x="42529" y="81550"/>
                  </a:lnTo>
                  <a:lnTo>
                    <a:pt x="43323" y="80433"/>
                  </a:lnTo>
                  <a:lnTo>
                    <a:pt x="44645" y="79688"/>
                  </a:lnTo>
                  <a:lnTo>
                    <a:pt x="48680" y="78493"/>
                  </a:lnTo>
                  <a:lnTo>
                    <a:pt x="82833" y="52776"/>
                  </a:lnTo>
                  <a:lnTo>
                    <a:pt x="92500" y="48130"/>
                  </a:lnTo>
                  <a:lnTo>
                    <a:pt x="94893" y="46247"/>
                  </a:lnTo>
                  <a:lnTo>
                    <a:pt x="97552" y="42038"/>
                  </a:lnTo>
                  <a:lnTo>
                    <a:pt x="99259" y="32868"/>
                  </a:lnTo>
                  <a:lnTo>
                    <a:pt x="95762" y="18201"/>
                  </a:lnTo>
                  <a:lnTo>
                    <a:pt x="91852" y="11846"/>
                  </a:lnTo>
                  <a:lnTo>
                    <a:pt x="80539" y="2522"/>
                  </a:lnTo>
                  <a:lnTo>
                    <a:pt x="73458" y="478"/>
                  </a:lnTo>
                  <a:lnTo>
                    <a:pt x="68710" y="0"/>
                  </a:lnTo>
                  <a:lnTo>
                    <a:pt x="57783" y="3523"/>
                  </a:lnTo>
                  <a:lnTo>
                    <a:pt x="45571" y="11825"/>
                  </a:lnTo>
                  <a:lnTo>
                    <a:pt x="22626" y="30327"/>
                  </a:lnTo>
                  <a:lnTo>
                    <a:pt x="9061" y="49184"/>
                  </a:lnTo>
                  <a:lnTo>
                    <a:pt x="0" y="80278"/>
                  </a:lnTo>
                  <a:lnTo>
                    <a:pt x="1931" y="85209"/>
                  </a:lnTo>
                  <a:lnTo>
                    <a:pt x="16468" y="102004"/>
                  </a:lnTo>
                  <a:lnTo>
                    <a:pt x="21156" y="104654"/>
                  </a:lnTo>
                  <a:lnTo>
                    <a:pt x="30634" y="106355"/>
                  </a:lnTo>
                  <a:lnTo>
                    <a:pt x="44911" y="106737"/>
                  </a:lnTo>
                  <a:lnTo>
                    <a:pt x="49673" y="104641"/>
                  </a:lnTo>
                  <a:lnTo>
                    <a:pt x="54435" y="101857"/>
                  </a:lnTo>
                  <a:lnTo>
                    <a:pt x="70134" y="96131"/>
                  </a:lnTo>
                  <a:lnTo>
                    <a:pt x="72838" y="94122"/>
                  </a:lnTo>
                  <a:lnTo>
                    <a:pt x="75843" y="89774"/>
                  </a:lnTo>
                  <a:lnTo>
                    <a:pt x="78232" y="88297"/>
                  </a:lnTo>
                  <a:lnTo>
                    <a:pt x="91356" y="83810"/>
                  </a:lnTo>
                  <a:lnTo>
                    <a:pt x="94130" y="81939"/>
                  </a:lnTo>
                  <a:lnTo>
                    <a:pt x="110745" y="59751"/>
                  </a:lnTo>
                  <a:lnTo>
                    <a:pt x="112535" y="54654"/>
                  </a:lnTo>
                  <a:lnTo>
                    <a:pt x="117563" y="49743"/>
                  </a:lnTo>
                  <a:lnTo>
                    <a:pt x="123502" y="44914"/>
                  </a:lnTo>
                  <a:lnTo>
                    <a:pt x="132746" y="30579"/>
                  </a:lnTo>
                  <a:lnTo>
                    <a:pt x="135406" y="23432"/>
                  </a:lnTo>
                  <a:lnTo>
                    <a:pt x="141445" y="15316"/>
                  </a:lnTo>
                  <a:lnTo>
                    <a:pt x="144171" y="14533"/>
                  </a:lnTo>
                  <a:lnTo>
                    <a:pt x="149589" y="13916"/>
                  </a:lnTo>
                  <a:lnTo>
                    <a:pt x="149657" y="17701"/>
                  </a:lnTo>
                  <a:lnTo>
                    <a:pt x="151789" y="21678"/>
                  </a:lnTo>
                  <a:lnTo>
                    <a:pt x="154589" y="26091"/>
                  </a:lnTo>
                  <a:lnTo>
                    <a:pt x="156959" y="33038"/>
                  </a:lnTo>
                  <a:lnTo>
                    <a:pt x="166685" y="44872"/>
                  </a:lnTo>
                  <a:lnTo>
                    <a:pt x="202029" y="68674"/>
                  </a:lnTo>
                  <a:lnTo>
                    <a:pt x="219833" y="80580"/>
                  </a:lnTo>
                  <a:lnTo>
                    <a:pt x="229560" y="83932"/>
                  </a:lnTo>
                  <a:lnTo>
                    <a:pt x="256841" y="853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9" name="SMARTInkShape-2606"/>
            <p:cNvSpPr/>
            <p:nvPr/>
          </p:nvSpPr>
          <p:spPr>
            <a:xfrm>
              <a:off x="2025452" y="2557463"/>
              <a:ext cx="88743" cy="232437"/>
            </a:xfrm>
            <a:custGeom>
              <a:avLst/>
              <a:gdLst/>
              <a:ahLst/>
              <a:cxnLst/>
              <a:rect l="0" t="0" r="0" b="0"/>
              <a:pathLst>
                <a:path w="88743" h="232437">
                  <a:moveTo>
                    <a:pt x="39092" y="157162"/>
                  </a:moveTo>
                  <a:lnTo>
                    <a:pt x="32242" y="157162"/>
                  </a:lnTo>
                  <a:lnTo>
                    <a:pt x="15163" y="173955"/>
                  </a:lnTo>
                  <a:lnTo>
                    <a:pt x="12582" y="180765"/>
                  </a:lnTo>
                  <a:lnTo>
                    <a:pt x="10641" y="188290"/>
                  </a:lnTo>
                  <a:lnTo>
                    <a:pt x="2927" y="199588"/>
                  </a:lnTo>
                  <a:lnTo>
                    <a:pt x="694" y="202115"/>
                  </a:lnTo>
                  <a:lnTo>
                    <a:pt x="0" y="204593"/>
                  </a:lnTo>
                  <a:lnTo>
                    <a:pt x="331" y="207039"/>
                  </a:lnTo>
                  <a:lnTo>
                    <a:pt x="2472" y="214274"/>
                  </a:lnTo>
                  <a:lnTo>
                    <a:pt x="2772" y="216668"/>
                  </a:lnTo>
                  <a:lnTo>
                    <a:pt x="5222" y="221445"/>
                  </a:lnTo>
                  <a:lnTo>
                    <a:pt x="6987" y="223829"/>
                  </a:lnTo>
                  <a:lnTo>
                    <a:pt x="13182" y="226479"/>
                  </a:lnTo>
                  <a:lnTo>
                    <a:pt x="20432" y="228451"/>
                  </a:lnTo>
                  <a:lnTo>
                    <a:pt x="26301" y="231973"/>
                  </a:lnTo>
                  <a:lnTo>
                    <a:pt x="29771" y="232436"/>
                  </a:lnTo>
                  <a:lnTo>
                    <a:pt x="37860" y="230834"/>
                  </a:lnTo>
                  <a:lnTo>
                    <a:pt x="69866" y="215469"/>
                  </a:lnTo>
                  <a:lnTo>
                    <a:pt x="73896" y="212702"/>
                  </a:lnTo>
                  <a:lnTo>
                    <a:pt x="76582" y="209270"/>
                  </a:lnTo>
                  <a:lnTo>
                    <a:pt x="86392" y="182328"/>
                  </a:lnTo>
                  <a:lnTo>
                    <a:pt x="88742" y="153362"/>
                  </a:lnTo>
                  <a:lnTo>
                    <a:pt x="82916" y="120117"/>
                  </a:lnTo>
                  <a:lnTo>
                    <a:pt x="74310" y="93321"/>
                  </a:lnTo>
                  <a:lnTo>
                    <a:pt x="58112" y="59557"/>
                  </a:lnTo>
                  <a:lnTo>
                    <a:pt x="48348" y="37838"/>
                  </a:lnTo>
                  <a:lnTo>
                    <a:pt x="45524" y="10269"/>
                  </a:lnTo>
                  <a:lnTo>
                    <a:pt x="3909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0" name="SMARTInkShape-2607"/>
            <p:cNvSpPr/>
            <p:nvPr/>
          </p:nvSpPr>
          <p:spPr>
            <a:xfrm>
              <a:off x="1793420" y="2686076"/>
              <a:ext cx="178256" cy="92844"/>
            </a:xfrm>
            <a:custGeom>
              <a:avLst/>
              <a:gdLst/>
              <a:ahLst/>
              <a:cxnLst/>
              <a:rect l="0" t="0" r="0" b="0"/>
              <a:pathLst>
                <a:path w="178256" h="92844">
                  <a:moveTo>
                    <a:pt x="63955" y="7118"/>
                  </a:moveTo>
                  <a:lnTo>
                    <a:pt x="63955" y="967"/>
                  </a:lnTo>
                  <a:lnTo>
                    <a:pt x="63161" y="636"/>
                  </a:lnTo>
                  <a:lnTo>
                    <a:pt x="53313" y="0"/>
                  </a:lnTo>
                  <a:lnTo>
                    <a:pt x="49171" y="2102"/>
                  </a:lnTo>
                  <a:lnTo>
                    <a:pt x="15435" y="34220"/>
                  </a:lnTo>
                  <a:lnTo>
                    <a:pt x="12558" y="37092"/>
                  </a:lnTo>
                  <a:lnTo>
                    <a:pt x="9362" y="44517"/>
                  </a:lnTo>
                  <a:lnTo>
                    <a:pt x="7148" y="52314"/>
                  </a:lnTo>
                  <a:lnTo>
                    <a:pt x="1375" y="63788"/>
                  </a:lnTo>
                  <a:lnTo>
                    <a:pt x="0" y="73698"/>
                  </a:lnTo>
                  <a:lnTo>
                    <a:pt x="681" y="75317"/>
                  </a:lnTo>
                  <a:lnTo>
                    <a:pt x="1928" y="76396"/>
                  </a:lnTo>
                  <a:lnTo>
                    <a:pt x="3554" y="77116"/>
                  </a:lnTo>
                  <a:lnTo>
                    <a:pt x="13426" y="78129"/>
                  </a:lnTo>
                  <a:lnTo>
                    <a:pt x="19802" y="76249"/>
                  </a:lnTo>
                  <a:lnTo>
                    <a:pt x="51309" y="57064"/>
                  </a:lnTo>
                  <a:lnTo>
                    <a:pt x="65249" y="47587"/>
                  </a:lnTo>
                  <a:lnTo>
                    <a:pt x="68499" y="40715"/>
                  </a:lnTo>
                  <a:lnTo>
                    <a:pt x="69366" y="36659"/>
                  </a:lnTo>
                  <a:lnTo>
                    <a:pt x="70737" y="33956"/>
                  </a:lnTo>
                  <a:lnTo>
                    <a:pt x="72445" y="32154"/>
                  </a:lnTo>
                  <a:lnTo>
                    <a:pt x="78142" y="28611"/>
                  </a:lnTo>
                  <a:lnTo>
                    <a:pt x="82005" y="28568"/>
                  </a:lnTo>
                  <a:lnTo>
                    <a:pt x="83132" y="29355"/>
                  </a:lnTo>
                  <a:lnTo>
                    <a:pt x="83883" y="30674"/>
                  </a:lnTo>
                  <a:lnTo>
                    <a:pt x="85089" y="38494"/>
                  </a:lnTo>
                  <a:lnTo>
                    <a:pt x="86163" y="66159"/>
                  </a:lnTo>
                  <a:lnTo>
                    <a:pt x="91866" y="78156"/>
                  </a:lnTo>
                  <a:lnTo>
                    <a:pt x="92522" y="85598"/>
                  </a:lnTo>
                  <a:lnTo>
                    <a:pt x="96320" y="81877"/>
                  </a:lnTo>
                  <a:lnTo>
                    <a:pt x="98183" y="77915"/>
                  </a:lnTo>
                  <a:lnTo>
                    <a:pt x="100271" y="66565"/>
                  </a:lnTo>
                  <a:lnTo>
                    <a:pt x="105289" y="57107"/>
                  </a:lnTo>
                  <a:lnTo>
                    <a:pt x="110308" y="43803"/>
                  </a:lnTo>
                  <a:lnTo>
                    <a:pt x="116671" y="34304"/>
                  </a:lnTo>
                  <a:lnTo>
                    <a:pt x="121251" y="31107"/>
                  </a:lnTo>
                  <a:lnTo>
                    <a:pt x="125932" y="28892"/>
                  </a:lnTo>
                  <a:lnTo>
                    <a:pt x="133030" y="23976"/>
                  </a:lnTo>
                  <a:lnTo>
                    <a:pt x="140161" y="22167"/>
                  </a:lnTo>
                  <a:lnTo>
                    <a:pt x="144920" y="21744"/>
                  </a:lnTo>
                  <a:lnTo>
                    <a:pt x="149681" y="23672"/>
                  </a:lnTo>
                  <a:lnTo>
                    <a:pt x="154443" y="26382"/>
                  </a:lnTo>
                  <a:lnTo>
                    <a:pt x="161586" y="28701"/>
                  </a:lnTo>
                  <a:lnTo>
                    <a:pt x="166349" y="32056"/>
                  </a:lnTo>
                  <a:lnTo>
                    <a:pt x="168995" y="38310"/>
                  </a:lnTo>
                  <a:lnTo>
                    <a:pt x="170964" y="45587"/>
                  </a:lnTo>
                  <a:lnTo>
                    <a:pt x="175742" y="54940"/>
                  </a:lnTo>
                  <a:lnTo>
                    <a:pt x="178236" y="89605"/>
                  </a:lnTo>
                  <a:lnTo>
                    <a:pt x="178255" y="928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1" name="SMARTInkShape-2608"/>
            <p:cNvSpPr/>
            <p:nvPr/>
          </p:nvSpPr>
          <p:spPr>
            <a:xfrm>
              <a:off x="1671638" y="2571750"/>
              <a:ext cx="78582" cy="232348"/>
            </a:xfrm>
            <a:custGeom>
              <a:avLst/>
              <a:gdLst/>
              <a:ahLst/>
              <a:cxnLst/>
              <a:rect l="0" t="0" r="0" b="0"/>
              <a:pathLst>
                <a:path w="78582" h="232348">
                  <a:moveTo>
                    <a:pt x="21431" y="0"/>
                  </a:moveTo>
                  <a:lnTo>
                    <a:pt x="21431" y="3792"/>
                  </a:lnTo>
                  <a:lnTo>
                    <a:pt x="20637" y="4910"/>
                  </a:lnTo>
                  <a:lnTo>
                    <a:pt x="19314" y="5654"/>
                  </a:lnTo>
                  <a:lnTo>
                    <a:pt x="17638" y="6151"/>
                  </a:lnTo>
                  <a:lnTo>
                    <a:pt x="16521" y="8069"/>
                  </a:lnTo>
                  <a:lnTo>
                    <a:pt x="10582" y="38345"/>
                  </a:lnTo>
                  <a:lnTo>
                    <a:pt x="7445" y="72661"/>
                  </a:lnTo>
                  <a:lnTo>
                    <a:pt x="7203" y="101048"/>
                  </a:lnTo>
                  <a:lnTo>
                    <a:pt x="7155" y="132173"/>
                  </a:lnTo>
                  <a:lnTo>
                    <a:pt x="6351" y="164778"/>
                  </a:lnTo>
                  <a:lnTo>
                    <a:pt x="993" y="196295"/>
                  </a:lnTo>
                  <a:lnTo>
                    <a:pt x="7" y="231840"/>
                  </a:lnTo>
                  <a:lnTo>
                    <a:pt x="5" y="232347"/>
                  </a:lnTo>
                  <a:lnTo>
                    <a:pt x="0" y="225000"/>
                  </a:lnTo>
                  <a:lnTo>
                    <a:pt x="2116" y="220915"/>
                  </a:lnTo>
                  <a:lnTo>
                    <a:pt x="3792" y="218714"/>
                  </a:lnTo>
                  <a:lnTo>
                    <a:pt x="5654" y="212035"/>
                  </a:lnTo>
                  <a:lnTo>
                    <a:pt x="8819" y="199350"/>
                  </a:lnTo>
                  <a:lnTo>
                    <a:pt x="14783" y="187654"/>
                  </a:lnTo>
                  <a:lnTo>
                    <a:pt x="47434" y="152618"/>
                  </a:lnTo>
                  <a:lnTo>
                    <a:pt x="61895" y="138926"/>
                  </a:lnTo>
                  <a:lnTo>
                    <a:pt x="66667" y="137151"/>
                  </a:lnTo>
                  <a:lnTo>
                    <a:pt x="68257" y="137471"/>
                  </a:lnTo>
                  <a:lnTo>
                    <a:pt x="69317" y="138479"/>
                  </a:lnTo>
                  <a:lnTo>
                    <a:pt x="71289" y="141715"/>
                  </a:lnTo>
                  <a:lnTo>
                    <a:pt x="74811" y="145799"/>
                  </a:lnTo>
                  <a:lnTo>
                    <a:pt x="75274" y="147999"/>
                  </a:lnTo>
                  <a:lnTo>
                    <a:pt x="74789" y="150260"/>
                  </a:lnTo>
                  <a:lnTo>
                    <a:pt x="73671" y="152561"/>
                  </a:lnTo>
                  <a:lnTo>
                    <a:pt x="73720" y="154889"/>
                  </a:lnTo>
                  <a:lnTo>
                    <a:pt x="77784" y="166701"/>
                  </a:lnTo>
                  <a:lnTo>
                    <a:pt x="78581" y="200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2" name="SMARTInkShape-2609"/>
            <p:cNvSpPr/>
            <p:nvPr/>
          </p:nvSpPr>
          <p:spPr>
            <a:xfrm>
              <a:off x="1557338" y="2700338"/>
              <a:ext cx="14288" cy="7144"/>
            </a:xfrm>
            <a:custGeom>
              <a:avLst/>
              <a:gdLst/>
              <a:ahLst/>
              <a:cxnLst/>
              <a:rect l="0" t="0" r="0" b="0"/>
              <a:pathLst>
                <a:path w="14288" h="7144">
                  <a:moveTo>
                    <a:pt x="0" y="7143"/>
                  </a:moveTo>
                  <a:lnTo>
                    <a:pt x="3792" y="7143"/>
                  </a:lnTo>
                  <a:lnTo>
                    <a:pt x="7770" y="5027"/>
                  </a:lnTo>
                  <a:lnTo>
                    <a:pt x="1428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3" name="SMARTInkShape-2610"/>
            <p:cNvSpPr/>
            <p:nvPr/>
          </p:nvSpPr>
          <p:spPr>
            <a:xfrm>
              <a:off x="1364456" y="2736056"/>
              <a:ext cx="100014" cy="21433"/>
            </a:xfrm>
            <a:custGeom>
              <a:avLst/>
              <a:gdLst/>
              <a:ahLst/>
              <a:cxnLst/>
              <a:rect l="0" t="0" r="0" b="0"/>
              <a:pathLst>
                <a:path w="100014" h="21433">
                  <a:moveTo>
                    <a:pt x="0" y="21432"/>
                  </a:moveTo>
                  <a:lnTo>
                    <a:pt x="3793" y="17639"/>
                  </a:lnTo>
                  <a:lnTo>
                    <a:pt x="7771" y="15777"/>
                  </a:lnTo>
                  <a:lnTo>
                    <a:pt x="39943" y="8224"/>
                  </a:lnTo>
                  <a:lnTo>
                    <a:pt x="71994" y="1632"/>
                  </a:lnTo>
                  <a:lnTo>
                    <a:pt x="10001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4" name="SMARTInkShape-2611"/>
            <p:cNvSpPr/>
            <p:nvPr/>
          </p:nvSpPr>
          <p:spPr>
            <a:xfrm>
              <a:off x="1414463" y="2650331"/>
              <a:ext cx="7144" cy="164308"/>
            </a:xfrm>
            <a:custGeom>
              <a:avLst/>
              <a:gdLst/>
              <a:ahLst/>
              <a:cxnLst/>
              <a:rect l="0" t="0" r="0" b="0"/>
              <a:pathLst>
                <a:path w="7144" h="164308">
                  <a:moveTo>
                    <a:pt x="7143" y="0"/>
                  </a:moveTo>
                  <a:lnTo>
                    <a:pt x="7143" y="3793"/>
                  </a:lnTo>
                  <a:lnTo>
                    <a:pt x="6350" y="4910"/>
                  </a:lnTo>
                  <a:lnTo>
                    <a:pt x="5027" y="5655"/>
                  </a:lnTo>
                  <a:lnTo>
                    <a:pt x="3351" y="6151"/>
                  </a:lnTo>
                  <a:lnTo>
                    <a:pt x="2234" y="7276"/>
                  </a:lnTo>
                  <a:lnTo>
                    <a:pt x="992" y="10642"/>
                  </a:lnTo>
                  <a:lnTo>
                    <a:pt x="17" y="45542"/>
                  </a:lnTo>
                  <a:lnTo>
                    <a:pt x="0" y="78599"/>
                  </a:lnTo>
                  <a:lnTo>
                    <a:pt x="0" y="111920"/>
                  </a:lnTo>
                  <a:lnTo>
                    <a:pt x="0" y="144365"/>
                  </a:lnTo>
                  <a:lnTo>
                    <a:pt x="0" y="1643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5" name="SMARTInkShape-2612"/>
            <p:cNvSpPr/>
            <p:nvPr/>
          </p:nvSpPr>
          <p:spPr>
            <a:xfrm>
              <a:off x="1143000" y="2700381"/>
              <a:ext cx="142418" cy="121312"/>
            </a:xfrm>
            <a:custGeom>
              <a:avLst/>
              <a:gdLst/>
              <a:ahLst/>
              <a:cxnLst/>
              <a:rect l="0" t="0" r="0" b="0"/>
              <a:pathLst>
                <a:path w="142418" h="121312">
                  <a:moveTo>
                    <a:pt x="0" y="92825"/>
                  </a:moveTo>
                  <a:lnTo>
                    <a:pt x="0" y="99675"/>
                  </a:lnTo>
                  <a:lnTo>
                    <a:pt x="3792" y="103674"/>
                  </a:lnTo>
                  <a:lnTo>
                    <a:pt x="4909" y="104027"/>
                  </a:lnTo>
                  <a:lnTo>
                    <a:pt x="5654" y="103468"/>
                  </a:lnTo>
                  <a:lnTo>
                    <a:pt x="6849" y="100660"/>
                  </a:lnTo>
                  <a:lnTo>
                    <a:pt x="7057" y="96381"/>
                  </a:lnTo>
                  <a:lnTo>
                    <a:pt x="4988" y="92289"/>
                  </a:lnTo>
                  <a:lnTo>
                    <a:pt x="2217" y="87824"/>
                  </a:lnTo>
                  <a:lnTo>
                    <a:pt x="657" y="80055"/>
                  </a:lnTo>
                  <a:lnTo>
                    <a:pt x="5" y="45258"/>
                  </a:lnTo>
                  <a:lnTo>
                    <a:pt x="1" y="33302"/>
                  </a:lnTo>
                  <a:lnTo>
                    <a:pt x="2117" y="28535"/>
                  </a:lnTo>
                  <a:lnTo>
                    <a:pt x="9943" y="19007"/>
                  </a:lnTo>
                  <a:lnTo>
                    <a:pt x="20585" y="11863"/>
                  </a:lnTo>
                  <a:lnTo>
                    <a:pt x="45401" y="3726"/>
                  </a:lnTo>
                  <a:lnTo>
                    <a:pt x="78916" y="453"/>
                  </a:lnTo>
                  <a:lnTo>
                    <a:pt x="113702" y="0"/>
                  </a:lnTo>
                  <a:lnTo>
                    <a:pt x="122766" y="770"/>
                  </a:lnTo>
                  <a:lnTo>
                    <a:pt x="139398" y="7234"/>
                  </a:lnTo>
                  <a:lnTo>
                    <a:pt x="140557" y="8777"/>
                  </a:lnTo>
                  <a:lnTo>
                    <a:pt x="141845" y="12608"/>
                  </a:lnTo>
                  <a:lnTo>
                    <a:pt x="142417" y="16956"/>
                  </a:lnTo>
                  <a:lnTo>
                    <a:pt x="138438" y="23652"/>
                  </a:lnTo>
                  <a:lnTo>
                    <a:pt x="131378" y="31125"/>
                  </a:lnTo>
                  <a:lnTo>
                    <a:pt x="97732" y="59463"/>
                  </a:lnTo>
                  <a:lnTo>
                    <a:pt x="95030" y="64239"/>
                  </a:lnTo>
                  <a:lnTo>
                    <a:pt x="93296" y="73773"/>
                  </a:lnTo>
                  <a:lnTo>
                    <a:pt x="92995" y="80918"/>
                  </a:lnTo>
                  <a:lnTo>
                    <a:pt x="95042" y="85681"/>
                  </a:lnTo>
                  <a:lnTo>
                    <a:pt x="102823" y="95207"/>
                  </a:lnTo>
                  <a:lnTo>
                    <a:pt x="107347" y="97852"/>
                  </a:lnTo>
                  <a:lnTo>
                    <a:pt x="112003" y="99822"/>
                  </a:lnTo>
                  <a:lnTo>
                    <a:pt x="119088" y="104600"/>
                  </a:lnTo>
                  <a:lnTo>
                    <a:pt x="126214" y="107162"/>
                  </a:lnTo>
                  <a:lnTo>
                    <a:pt x="135313" y="113933"/>
                  </a:lnTo>
                  <a:lnTo>
                    <a:pt x="131815" y="117953"/>
                  </a:lnTo>
                  <a:lnTo>
                    <a:pt x="127905" y="119868"/>
                  </a:lnTo>
                  <a:lnTo>
                    <a:pt x="108086" y="121311"/>
                  </a:lnTo>
                  <a:lnTo>
                    <a:pt x="101484" y="119244"/>
                  </a:lnTo>
                  <a:lnTo>
                    <a:pt x="95904" y="116473"/>
                  </a:lnTo>
                  <a:lnTo>
                    <a:pt x="78581" y="1142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6" name="SMARTInkShape-2613"/>
            <p:cNvSpPr/>
            <p:nvPr/>
          </p:nvSpPr>
          <p:spPr>
            <a:xfrm>
              <a:off x="1078706" y="2650331"/>
              <a:ext cx="1" cy="7145"/>
            </a:xfrm>
            <a:custGeom>
              <a:avLst/>
              <a:gdLst/>
              <a:ahLst/>
              <a:cxnLst/>
              <a:rect l="0" t="0" r="0" b="0"/>
              <a:pathLst>
                <a:path w="1" h="7145">
                  <a:moveTo>
                    <a:pt x="0" y="0"/>
                  </a:moveTo>
                  <a:lnTo>
                    <a:pt x="0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7" name="SMARTInkShape-2614"/>
            <p:cNvSpPr/>
            <p:nvPr/>
          </p:nvSpPr>
          <p:spPr>
            <a:xfrm>
              <a:off x="1042988" y="2757488"/>
              <a:ext cx="7144" cy="57151"/>
            </a:xfrm>
            <a:custGeom>
              <a:avLst/>
              <a:gdLst/>
              <a:ahLst/>
              <a:cxnLst/>
              <a:rect l="0" t="0" r="0" b="0"/>
              <a:pathLst>
                <a:path w="7144" h="57151">
                  <a:moveTo>
                    <a:pt x="7143" y="0"/>
                  </a:moveTo>
                  <a:lnTo>
                    <a:pt x="3351" y="0"/>
                  </a:lnTo>
                  <a:lnTo>
                    <a:pt x="2234" y="793"/>
                  </a:lnTo>
                  <a:lnTo>
                    <a:pt x="1489" y="2116"/>
                  </a:lnTo>
                  <a:lnTo>
                    <a:pt x="294" y="9942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8" name="SMARTInkShape-2615"/>
            <p:cNvSpPr/>
            <p:nvPr/>
          </p:nvSpPr>
          <p:spPr>
            <a:xfrm>
              <a:off x="721519" y="2714741"/>
              <a:ext cx="292895" cy="49891"/>
            </a:xfrm>
            <a:custGeom>
              <a:avLst/>
              <a:gdLst/>
              <a:ahLst/>
              <a:cxnLst/>
              <a:rect l="0" t="0" r="0" b="0"/>
              <a:pathLst>
                <a:path w="292895" h="49891">
                  <a:moveTo>
                    <a:pt x="0" y="49890"/>
                  </a:moveTo>
                  <a:lnTo>
                    <a:pt x="3792" y="49890"/>
                  </a:lnTo>
                  <a:lnTo>
                    <a:pt x="7771" y="47774"/>
                  </a:lnTo>
                  <a:lnTo>
                    <a:pt x="12185" y="44981"/>
                  </a:lnTo>
                  <a:lnTo>
                    <a:pt x="44702" y="32891"/>
                  </a:lnTo>
                  <a:lnTo>
                    <a:pt x="77504" y="23631"/>
                  </a:lnTo>
                  <a:lnTo>
                    <a:pt x="105161" y="17327"/>
                  </a:lnTo>
                  <a:lnTo>
                    <a:pt x="140834" y="12678"/>
                  </a:lnTo>
                  <a:lnTo>
                    <a:pt x="174839" y="4352"/>
                  </a:lnTo>
                  <a:lnTo>
                    <a:pt x="206427" y="767"/>
                  </a:lnTo>
                  <a:lnTo>
                    <a:pt x="238997" y="0"/>
                  </a:lnTo>
                  <a:lnTo>
                    <a:pt x="247244" y="2052"/>
                  </a:lnTo>
                  <a:lnTo>
                    <a:pt x="254348" y="4817"/>
                  </a:lnTo>
                  <a:lnTo>
                    <a:pt x="272687" y="6736"/>
                  </a:lnTo>
                  <a:lnTo>
                    <a:pt x="274660" y="7627"/>
                  </a:lnTo>
                  <a:lnTo>
                    <a:pt x="275976" y="9015"/>
                  </a:lnTo>
                  <a:lnTo>
                    <a:pt x="279943" y="14760"/>
                  </a:lnTo>
                  <a:lnTo>
                    <a:pt x="290433" y="26763"/>
                  </a:lnTo>
                  <a:lnTo>
                    <a:pt x="292894" y="3560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9" name="SMARTInkShape-2616"/>
            <p:cNvSpPr/>
            <p:nvPr/>
          </p:nvSpPr>
          <p:spPr>
            <a:xfrm>
              <a:off x="778682" y="2596861"/>
              <a:ext cx="178582" cy="289215"/>
            </a:xfrm>
            <a:custGeom>
              <a:avLst/>
              <a:gdLst/>
              <a:ahLst/>
              <a:cxnLst/>
              <a:rect l="0" t="0" r="0" b="0"/>
              <a:pathLst>
                <a:path w="178582" h="289215">
                  <a:moveTo>
                    <a:pt x="49993" y="289214"/>
                  </a:moveTo>
                  <a:lnTo>
                    <a:pt x="49993" y="278572"/>
                  </a:lnTo>
                  <a:lnTo>
                    <a:pt x="43291" y="251776"/>
                  </a:lnTo>
                  <a:lnTo>
                    <a:pt x="42114" y="229456"/>
                  </a:lnTo>
                  <a:lnTo>
                    <a:pt x="35579" y="196178"/>
                  </a:lnTo>
                  <a:lnTo>
                    <a:pt x="22785" y="163202"/>
                  </a:lnTo>
                  <a:lnTo>
                    <a:pt x="11681" y="134843"/>
                  </a:lnTo>
                  <a:lnTo>
                    <a:pt x="2532" y="102764"/>
                  </a:lnTo>
                  <a:lnTo>
                    <a:pt x="86" y="70258"/>
                  </a:lnTo>
                  <a:lnTo>
                    <a:pt x="0" y="52202"/>
                  </a:lnTo>
                  <a:lnTo>
                    <a:pt x="2109" y="46821"/>
                  </a:lnTo>
                  <a:lnTo>
                    <a:pt x="9931" y="36899"/>
                  </a:lnTo>
                  <a:lnTo>
                    <a:pt x="20572" y="29687"/>
                  </a:lnTo>
                  <a:lnTo>
                    <a:pt x="55090" y="15077"/>
                  </a:lnTo>
                  <a:lnTo>
                    <a:pt x="87152" y="7208"/>
                  </a:lnTo>
                  <a:lnTo>
                    <a:pt x="122550" y="0"/>
                  </a:lnTo>
                  <a:lnTo>
                    <a:pt x="134099" y="73"/>
                  </a:lnTo>
                  <a:lnTo>
                    <a:pt x="168961" y="3266"/>
                  </a:lnTo>
                  <a:lnTo>
                    <a:pt x="178581" y="34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8" name="SMARTInkShape-Group439"/>
          <p:cNvGrpSpPr/>
          <p:nvPr/>
        </p:nvGrpSpPr>
        <p:grpSpPr>
          <a:xfrm>
            <a:off x="3773045" y="2128838"/>
            <a:ext cx="3862025" cy="369904"/>
            <a:chOff x="3773045" y="2128838"/>
            <a:chExt cx="3862025" cy="369904"/>
          </a:xfrm>
        </p:grpSpPr>
        <p:sp>
          <p:nvSpPr>
            <p:cNvPr id="701" name="SMARTInkShape-2617"/>
            <p:cNvSpPr/>
            <p:nvPr/>
          </p:nvSpPr>
          <p:spPr>
            <a:xfrm>
              <a:off x="7308056" y="2257425"/>
              <a:ext cx="28576" cy="71439"/>
            </a:xfrm>
            <a:custGeom>
              <a:avLst/>
              <a:gdLst/>
              <a:ahLst/>
              <a:cxnLst/>
              <a:rect l="0" t="0" r="0" b="0"/>
              <a:pathLst>
                <a:path w="28576" h="71439">
                  <a:moveTo>
                    <a:pt x="28575" y="0"/>
                  </a:moveTo>
                  <a:lnTo>
                    <a:pt x="21726" y="6850"/>
                  </a:lnTo>
                  <a:lnTo>
                    <a:pt x="21457" y="17061"/>
                  </a:lnTo>
                  <a:lnTo>
                    <a:pt x="19326" y="21606"/>
                  </a:lnTo>
                  <a:lnTo>
                    <a:pt x="15283" y="27198"/>
                  </a:lnTo>
                  <a:lnTo>
                    <a:pt x="7029" y="54165"/>
                  </a:lnTo>
                  <a:lnTo>
                    <a:pt x="1624" y="64175"/>
                  </a:lnTo>
                  <a:lnTo>
                    <a:pt x="0" y="714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2" name="SMARTInkShape-2618"/>
            <p:cNvSpPr/>
            <p:nvPr/>
          </p:nvSpPr>
          <p:spPr>
            <a:xfrm>
              <a:off x="7343775" y="2185988"/>
              <a:ext cx="1" cy="7144"/>
            </a:xfrm>
            <a:custGeom>
              <a:avLst/>
              <a:gdLst/>
              <a:ahLst/>
              <a:cxnLst/>
              <a:rect l="0" t="0" r="0" b="0"/>
              <a:pathLst>
                <a:path w="1" h="7144">
                  <a:moveTo>
                    <a:pt x="0" y="7143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3" name="SMARTInkShape-2619"/>
            <p:cNvSpPr/>
            <p:nvPr/>
          </p:nvSpPr>
          <p:spPr>
            <a:xfrm>
              <a:off x="7458075" y="2228850"/>
              <a:ext cx="176995" cy="78582"/>
            </a:xfrm>
            <a:custGeom>
              <a:avLst/>
              <a:gdLst/>
              <a:ahLst/>
              <a:cxnLst/>
              <a:rect l="0" t="0" r="0" b="0"/>
              <a:pathLst>
                <a:path w="176995" h="78582">
                  <a:moveTo>
                    <a:pt x="0" y="0"/>
                  </a:moveTo>
                  <a:lnTo>
                    <a:pt x="31374" y="0"/>
                  </a:lnTo>
                  <a:lnTo>
                    <a:pt x="50836" y="2117"/>
                  </a:lnTo>
                  <a:lnTo>
                    <a:pt x="82538" y="6151"/>
                  </a:lnTo>
                  <a:lnTo>
                    <a:pt x="114464" y="6948"/>
                  </a:lnTo>
                  <a:lnTo>
                    <a:pt x="146288" y="7105"/>
                  </a:lnTo>
                  <a:lnTo>
                    <a:pt x="176994" y="7143"/>
                  </a:lnTo>
                  <a:lnTo>
                    <a:pt x="176733" y="6350"/>
                  </a:lnTo>
                  <a:lnTo>
                    <a:pt x="174327" y="3351"/>
                  </a:lnTo>
                  <a:lnTo>
                    <a:pt x="170612" y="1489"/>
                  </a:lnTo>
                  <a:lnTo>
                    <a:pt x="145886" y="58"/>
                  </a:lnTo>
                  <a:lnTo>
                    <a:pt x="140774" y="26"/>
                  </a:lnTo>
                  <a:lnTo>
                    <a:pt x="139092" y="811"/>
                  </a:lnTo>
                  <a:lnTo>
                    <a:pt x="137972" y="2128"/>
                  </a:lnTo>
                  <a:lnTo>
                    <a:pt x="136727" y="5708"/>
                  </a:lnTo>
                  <a:lnTo>
                    <a:pt x="136175" y="9945"/>
                  </a:lnTo>
                  <a:lnTo>
                    <a:pt x="146431" y="28952"/>
                  </a:lnTo>
                  <a:lnTo>
                    <a:pt x="166640" y="52216"/>
                  </a:lnTo>
                  <a:lnTo>
                    <a:pt x="167449" y="54655"/>
                  </a:lnTo>
                  <a:lnTo>
                    <a:pt x="167196" y="57074"/>
                  </a:lnTo>
                  <a:lnTo>
                    <a:pt x="165163" y="64271"/>
                  </a:lnTo>
                  <a:lnTo>
                    <a:pt x="164877" y="66660"/>
                  </a:lnTo>
                  <a:lnTo>
                    <a:pt x="163099" y="68252"/>
                  </a:lnTo>
                  <a:lnTo>
                    <a:pt x="153806" y="70494"/>
                  </a:lnTo>
                  <a:lnTo>
                    <a:pt x="144879" y="71952"/>
                  </a:lnTo>
                  <a:lnTo>
                    <a:pt x="128043" y="77037"/>
                  </a:lnTo>
                  <a:lnTo>
                    <a:pt x="92869" y="7858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4" name="SMARTInkShape-2620"/>
            <p:cNvSpPr/>
            <p:nvPr/>
          </p:nvSpPr>
          <p:spPr>
            <a:xfrm>
              <a:off x="7508145" y="2150563"/>
              <a:ext cx="21369" cy="149726"/>
            </a:xfrm>
            <a:custGeom>
              <a:avLst/>
              <a:gdLst/>
              <a:ahLst/>
              <a:cxnLst/>
              <a:rect l="0" t="0" r="0" b="0"/>
              <a:pathLst>
                <a:path w="21369" h="149726">
                  <a:moveTo>
                    <a:pt x="21368" y="6850"/>
                  </a:moveTo>
                  <a:lnTo>
                    <a:pt x="14518" y="0"/>
                  </a:lnTo>
                  <a:lnTo>
                    <a:pt x="14249" y="5882"/>
                  </a:lnTo>
                  <a:lnTo>
                    <a:pt x="1557" y="40992"/>
                  </a:lnTo>
                  <a:lnTo>
                    <a:pt x="0" y="73742"/>
                  </a:lnTo>
                  <a:lnTo>
                    <a:pt x="735" y="101325"/>
                  </a:lnTo>
                  <a:lnTo>
                    <a:pt x="6088" y="115971"/>
                  </a:lnTo>
                  <a:lnTo>
                    <a:pt x="7080" y="1497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5" name="SMARTInkShape-2621"/>
            <p:cNvSpPr/>
            <p:nvPr/>
          </p:nvSpPr>
          <p:spPr>
            <a:xfrm>
              <a:off x="7322344" y="2250408"/>
              <a:ext cx="150020" cy="85599"/>
            </a:xfrm>
            <a:custGeom>
              <a:avLst/>
              <a:gdLst/>
              <a:ahLst/>
              <a:cxnLst/>
              <a:rect l="0" t="0" r="0" b="0"/>
              <a:pathLst>
                <a:path w="150020" h="85599">
                  <a:moveTo>
                    <a:pt x="0" y="7017"/>
                  </a:moveTo>
                  <a:lnTo>
                    <a:pt x="3793" y="10809"/>
                  </a:lnTo>
                  <a:lnTo>
                    <a:pt x="7771" y="12671"/>
                  </a:lnTo>
                  <a:lnTo>
                    <a:pt x="9943" y="13168"/>
                  </a:lnTo>
                  <a:lnTo>
                    <a:pt x="16793" y="17659"/>
                  </a:lnTo>
                  <a:lnTo>
                    <a:pt x="30967" y="30928"/>
                  </a:lnTo>
                  <a:lnTo>
                    <a:pt x="33607" y="35636"/>
                  </a:lnTo>
                  <a:lnTo>
                    <a:pt x="35301" y="45126"/>
                  </a:lnTo>
                  <a:lnTo>
                    <a:pt x="35718" y="79944"/>
                  </a:lnTo>
                  <a:lnTo>
                    <a:pt x="35719" y="85590"/>
                  </a:lnTo>
                  <a:lnTo>
                    <a:pt x="35719" y="79447"/>
                  </a:lnTo>
                  <a:lnTo>
                    <a:pt x="40628" y="72947"/>
                  </a:lnTo>
                  <a:lnTo>
                    <a:pt x="42994" y="66328"/>
                  </a:lnTo>
                  <a:lnTo>
                    <a:pt x="64337" y="33913"/>
                  </a:lnTo>
                  <a:lnTo>
                    <a:pt x="76206" y="17262"/>
                  </a:lnTo>
                  <a:lnTo>
                    <a:pt x="88107" y="4731"/>
                  </a:lnTo>
                  <a:lnTo>
                    <a:pt x="92869" y="2032"/>
                  </a:lnTo>
                  <a:lnTo>
                    <a:pt x="102394" y="300"/>
                  </a:lnTo>
                  <a:lnTo>
                    <a:pt x="109537" y="0"/>
                  </a:lnTo>
                  <a:lnTo>
                    <a:pt x="114300" y="2046"/>
                  </a:lnTo>
                  <a:lnTo>
                    <a:pt x="116681" y="3703"/>
                  </a:lnTo>
                  <a:lnTo>
                    <a:pt x="119327" y="7661"/>
                  </a:lnTo>
                  <a:lnTo>
                    <a:pt x="126868" y="23918"/>
                  </a:lnTo>
                  <a:lnTo>
                    <a:pt x="132752" y="33368"/>
                  </a:lnTo>
                  <a:lnTo>
                    <a:pt x="142929" y="68055"/>
                  </a:lnTo>
                  <a:lnTo>
                    <a:pt x="148383" y="78282"/>
                  </a:lnTo>
                  <a:lnTo>
                    <a:pt x="150019" y="855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6" name="SMARTInkShape-2622"/>
            <p:cNvSpPr/>
            <p:nvPr/>
          </p:nvSpPr>
          <p:spPr>
            <a:xfrm>
              <a:off x="7250940" y="2278856"/>
              <a:ext cx="48763" cy="56037"/>
            </a:xfrm>
            <a:custGeom>
              <a:avLst/>
              <a:gdLst/>
              <a:ahLst/>
              <a:cxnLst/>
              <a:rect l="0" t="0" r="0" b="0"/>
              <a:pathLst>
                <a:path w="48763" h="56037">
                  <a:moveTo>
                    <a:pt x="7110" y="21432"/>
                  </a:moveTo>
                  <a:lnTo>
                    <a:pt x="7110" y="17639"/>
                  </a:lnTo>
                  <a:lnTo>
                    <a:pt x="7904" y="16522"/>
                  </a:lnTo>
                  <a:lnTo>
                    <a:pt x="9227" y="15777"/>
                  </a:lnTo>
                  <a:lnTo>
                    <a:pt x="13261" y="14582"/>
                  </a:lnTo>
                  <a:lnTo>
                    <a:pt x="13592" y="15278"/>
                  </a:lnTo>
                  <a:lnTo>
                    <a:pt x="14167" y="20464"/>
                  </a:lnTo>
                  <a:lnTo>
                    <a:pt x="10435" y="24937"/>
                  </a:lnTo>
                  <a:lnTo>
                    <a:pt x="6471" y="26958"/>
                  </a:lnTo>
                  <a:lnTo>
                    <a:pt x="4303" y="27497"/>
                  </a:lnTo>
                  <a:lnTo>
                    <a:pt x="2858" y="28650"/>
                  </a:lnTo>
                  <a:lnTo>
                    <a:pt x="1251" y="32048"/>
                  </a:lnTo>
                  <a:lnTo>
                    <a:pt x="0" y="48624"/>
                  </a:lnTo>
                  <a:lnTo>
                    <a:pt x="3768" y="53389"/>
                  </a:lnTo>
                  <a:lnTo>
                    <a:pt x="9858" y="55479"/>
                  </a:lnTo>
                  <a:lnTo>
                    <a:pt x="13704" y="56036"/>
                  </a:lnTo>
                  <a:lnTo>
                    <a:pt x="20095" y="54538"/>
                  </a:lnTo>
                  <a:lnTo>
                    <a:pt x="37248" y="44900"/>
                  </a:lnTo>
                  <a:lnTo>
                    <a:pt x="47249" y="30926"/>
                  </a:lnTo>
                  <a:lnTo>
                    <a:pt x="48762" y="26181"/>
                  </a:lnTo>
                  <a:lnTo>
                    <a:pt x="48371" y="23804"/>
                  </a:lnTo>
                  <a:lnTo>
                    <a:pt x="45822" y="19046"/>
                  </a:lnTo>
                  <a:lnTo>
                    <a:pt x="33148" y="4762"/>
                  </a:lnTo>
                  <a:lnTo>
                    <a:pt x="28472" y="2117"/>
                  </a:lnTo>
                  <a:lnTo>
                    <a:pt x="21398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7" name="SMARTInkShape-2623"/>
            <p:cNvSpPr/>
            <p:nvPr/>
          </p:nvSpPr>
          <p:spPr>
            <a:xfrm>
              <a:off x="7072313" y="2257763"/>
              <a:ext cx="127054" cy="184862"/>
            </a:xfrm>
            <a:custGeom>
              <a:avLst/>
              <a:gdLst/>
              <a:ahLst/>
              <a:cxnLst/>
              <a:rect l="0" t="0" r="0" b="0"/>
              <a:pathLst>
                <a:path w="127054" h="184862">
                  <a:moveTo>
                    <a:pt x="7143" y="113962"/>
                  </a:moveTo>
                  <a:lnTo>
                    <a:pt x="7143" y="123905"/>
                  </a:lnTo>
                  <a:lnTo>
                    <a:pt x="5026" y="128435"/>
                  </a:lnTo>
                  <a:lnTo>
                    <a:pt x="3350" y="130755"/>
                  </a:lnTo>
                  <a:lnTo>
                    <a:pt x="992" y="141604"/>
                  </a:lnTo>
                  <a:lnTo>
                    <a:pt x="86" y="168858"/>
                  </a:lnTo>
                  <a:lnTo>
                    <a:pt x="2155" y="176196"/>
                  </a:lnTo>
                  <a:lnTo>
                    <a:pt x="6852" y="184861"/>
                  </a:lnTo>
                  <a:lnTo>
                    <a:pt x="7141" y="153961"/>
                  </a:lnTo>
                  <a:lnTo>
                    <a:pt x="7143" y="119861"/>
                  </a:lnTo>
                  <a:lnTo>
                    <a:pt x="7143" y="84285"/>
                  </a:lnTo>
                  <a:lnTo>
                    <a:pt x="12798" y="51640"/>
                  </a:lnTo>
                  <a:lnTo>
                    <a:pt x="15962" y="35965"/>
                  </a:lnTo>
                  <a:lnTo>
                    <a:pt x="27935" y="12654"/>
                  </a:lnTo>
                  <a:lnTo>
                    <a:pt x="36493" y="5436"/>
                  </a:lnTo>
                  <a:lnTo>
                    <a:pt x="51129" y="802"/>
                  </a:lnTo>
                  <a:lnTo>
                    <a:pt x="62951" y="0"/>
                  </a:lnTo>
                  <a:lnTo>
                    <a:pt x="76507" y="3554"/>
                  </a:lnTo>
                  <a:lnTo>
                    <a:pt x="100052" y="21919"/>
                  </a:lnTo>
                  <a:lnTo>
                    <a:pt x="120820" y="44086"/>
                  </a:lnTo>
                  <a:lnTo>
                    <a:pt x="126286" y="55158"/>
                  </a:lnTo>
                  <a:lnTo>
                    <a:pt x="127053" y="58091"/>
                  </a:lnTo>
                  <a:lnTo>
                    <a:pt x="126770" y="60839"/>
                  </a:lnTo>
                  <a:lnTo>
                    <a:pt x="124340" y="66010"/>
                  </a:lnTo>
                  <a:lnTo>
                    <a:pt x="111754" y="80596"/>
                  </a:lnTo>
                  <a:lnTo>
                    <a:pt x="104966" y="83258"/>
                  </a:lnTo>
                  <a:lnTo>
                    <a:pt x="73690" y="91413"/>
                  </a:lnTo>
                  <a:lnTo>
                    <a:pt x="39082" y="86282"/>
                  </a:lnTo>
                  <a:lnTo>
                    <a:pt x="4271" y="73065"/>
                  </a:lnTo>
                  <a:lnTo>
                    <a:pt x="0" y="711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8" name="SMARTInkShape-2624"/>
            <p:cNvSpPr/>
            <p:nvPr/>
          </p:nvSpPr>
          <p:spPr>
            <a:xfrm>
              <a:off x="6536663" y="2193131"/>
              <a:ext cx="441221" cy="305611"/>
            </a:xfrm>
            <a:custGeom>
              <a:avLst/>
              <a:gdLst/>
              <a:ahLst/>
              <a:cxnLst/>
              <a:rect l="0" t="0" r="0" b="0"/>
              <a:pathLst>
                <a:path w="441221" h="305611">
                  <a:moveTo>
                    <a:pt x="64162" y="78582"/>
                  </a:moveTo>
                  <a:lnTo>
                    <a:pt x="60369" y="78582"/>
                  </a:lnTo>
                  <a:lnTo>
                    <a:pt x="56391" y="80698"/>
                  </a:lnTo>
                  <a:lnTo>
                    <a:pt x="51977" y="83491"/>
                  </a:lnTo>
                  <a:lnTo>
                    <a:pt x="45030" y="85857"/>
                  </a:lnTo>
                  <a:lnTo>
                    <a:pt x="40313" y="89223"/>
                  </a:lnTo>
                  <a:lnTo>
                    <a:pt x="12767" y="122567"/>
                  </a:lnTo>
                  <a:lnTo>
                    <a:pt x="4925" y="134389"/>
                  </a:lnTo>
                  <a:lnTo>
                    <a:pt x="1367" y="147945"/>
                  </a:lnTo>
                  <a:lnTo>
                    <a:pt x="0" y="166297"/>
                  </a:lnTo>
                  <a:lnTo>
                    <a:pt x="1544" y="168015"/>
                  </a:lnTo>
                  <a:lnTo>
                    <a:pt x="7493" y="169923"/>
                  </a:lnTo>
                  <a:lnTo>
                    <a:pt x="33457" y="171316"/>
                  </a:lnTo>
                  <a:lnTo>
                    <a:pt x="51360" y="167618"/>
                  </a:lnTo>
                  <a:lnTo>
                    <a:pt x="67954" y="157703"/>
                  </a:lnTo>
                  <a:lnTo>
                    <a:pt x="90492" y="129835"/>
                  </a:lnTo>
                  <a:lnTo>
                    <a:pt x="97099" y="116786"/>
                  </a:lnTo>
                  <a:lnTo>
                    <a:pt x="99331" y="109059"/>
                  </a:lnTo>
                  <a:lnTo>
                    <a:pt x="98721" y="108425"/>
                  </a:lnTo>
                  <a:lnTo>
                    <a:pt x="95925" y="107720"/>
                  </a:lnTo>
                  <a:lnTo>
                    <a:pt x="94862" y="108326"/>
                  </a:lnTo>
                  <a:lnTo>
                    <a:pt x="94154" y="109524"/>
                  </a:lnTo>
                  <a:lnTo>
                    <a:pt x="93018" y="117149"/>
                  </a:lnTo>
                  <a:lnTo>
                    <a:pt x="92748" y="152340"/>
                  </a:lnTo>
                  <a:lnTo>
                    <a:pt x="93532" y="186043"/>
                  </a:lnTo>
                  <a:lnTo>
                    <a:pt x="102680" y="221497"/>
                  </a:lnTo>
                  <a:lnTo>
                    <a:pt x="114223" y="257180"/>
                  </a:lnTo>
                  <a:lnTo>
                    <a:pt x="119911" y="281959"/>
                  </a:lnTo>
                  <a:lnTo>
                    <a:pt x="118573" y="290151"/>
                  </a:lnTo>
                  <a:lnTo>
                    <a:pt x="113357" y="299225"/>
                  </a:lnTo>
                  <a:lnTo>
                    <a:pt x="108275" y="305610"/>
                  </a:lnTo>
                  <a:lnTo>
                    <a:pt x="107065" y="305340"/>
                  </a:lnTo>
                  <a:lnTo>
                    <a:pt x="83004" y="287228"/>
                  </a:lnTo>
                  <a:lnTo>
                    <a:pt x="77034" y="279528"/>
                  </a:lnTo>
                  <a:lnTo>
                    <a:pt x="73851" y="270814"/>
                  </a:lnTo>
                  <a:lnTo>
                    <a:pt x="71809" y="252284"/>
                  </a:lnTo>
                  <a:lnTo>
                    <a:pt x="75247" y="234295"/>
                  </a:lnTo>
                  <a:lnTo>
                    <a:pt x="98055" y="198905"/>
                  </a:lnTo>
                  <a:lnTo>
                    <a:pt x="132274" y="167007"/>
                  </a:lnTo>
                  <a:lnTo>
                    <a:pt x="167861" y="144292"/>
                  </a:lnTo>
                  <a:lnTo>
                    <a:pt x="196145" y="125550"/>
                  </a:lnTo>
                  <a:lnTo>
                    <a:pt x="212551" y="121684"/>
                  </a:lnTo>
                  <a:lnTo>
                    <a:pt x="213094" y="122398"/>
                  </a:lnTo>
                  <a:lnTo>
                    <a:pt x="213698" y="125308"/>
                  </a:lnTo>
                  <a:lnTo>
                    <a:pt x="210245" y="135201"/>
                  </a:lnTo>
                  <a:lnTo>
                    <a:pt x="202761" y="147856"/>
                  </a:lnTo>
                  <a:lnTo>
                    <a:pt x="200061" y="173092"/>
                  </a:lnTo>
                  <a:lnTo>
                    <a:pt x="199927" y="187032"/>
                  </a:lnTo>
                  <a:lnTo>
                    <a:pt x="202025" y="192398"/>
                  </a:lnTo>
                  <a:lnTo>
                    <a:pt x="203695" y="194941"/>
                  </a:lnTo>
                  <a:lnTo>
                    <a:pt x="205603" y="196636"/>
                  </a:lnTo>
                  <a:lnTo>
                    <a:pt x="209839" y="198519"/>
                  </a:lnTo>
                  <a:lnTo>
                    <a:pt x="216686" y="199579"/>
                  </a:lnTo>
                  <a:lnTo>
                    <a:pt x="231815" y="194234"/>
                  </a:lnTo>
                  <a:lnTo>
                    <a:pt x="243836" y="187814"/>
                  </a:lnTo>
                  <a:lnTo>
                    <a:pt x="247204" y="183221"/>
                  </a:lnTo>
                  <a:lnTo>
                    <a:pt x="255198" y="165778"/>
                  </a:lnTo>
                  <a:lnTo>
                    <a:pt x="256679" y="151280"/>
                  </a:lnTo>
                  <a:lnTo>
                    <a:pt x="254764" y="144494"/>
                  </a:lnTo>
                  <a:lnTo>
                    <a:pt x="247107" y="134094"/>
                  </a:lnTo>
                  <a:lnTo>
                    <a:pt x="230629" y="117407"/>
                  </a:lnTo>
                  <a:lnTo>
                    <a:pt x="218966" y="110546"/>
                  </a:lnTo>
                  <a:lnTo>
                    <a:pt x="207512" y="107826"/>
                  </a:lnTo>
                  <a:lnTo>
                    <a:pt x="201398" y="107289"/>
                  </a:lnTo>
                  <a:lnTo>
                    <a:pt x="234822" y="101504"/>
                  </a:lnTo>
                  <a:lnTo>
                    <a:pt x="269933" y="100209"/>
                  </a:lnTo>
                  <a:lnTo>
                    <a:pt x="303073" y="100039"/>
                  </a:lnTo>
                  <a:lnTo>
                    <a:pt x="335069" y="100013"/>
                  </a:lnTo>
                  <a:lnTo>
                    <a:pt x="325633" y="109956"/>
                  </a:lnTo>
                  <a:lnTo>
                    <a:pt x="319013" y="112369"/>
                  </a:lnTo>
                  <a:lnTo>
                    <a:pt x="311573" y="114236"/>
                  </a:lnTo>
                  <a:lnTo>
                    <a:pt x="305620" y="117711"/>
                  </a:lnTo>
                  <a:lnTo>
                    <a:pt x="288849" y="139892"/>
                  </a:lnTo>
                  <a:lnTo>
                    <a:pt x="286576" y="147459"/>
                  </a:lnTo>
                  <a:lnTo>
                    <a:pt x="286044" y="152321"/>
                  </a:lnTo>
                  <a:lnTo>
                    <a:pt x="286696" y="153935"/>
                  </a:lnTo>
                  <a:lnTo>
                    <a:pt x="287924" y="155011"/>
                  </a:lnTo>
                  <a:lnTo>
                    <a:pt x="289537" y="155728"/>
                  </a:lnTo>
                  <a:lnTo>
                    <a:pt x="321583" y="157107"/>
                  </a:lnTo>
                  <a:lnTo>
                    <a:pt x="330971" y="156344"/>
                  </a:lnTo>
                  <a:lnTo>
                    <a:pt x="344388" y="151452"/>
                  </a:lnTo>
                  <a:lnTo>
                    <a:pt x="350896" y="147216"/>
                  </a:lnTo>
                  <a:lnTo>
                    <a:pt x="359023" y="136577"/>
                  </a:lnTo>
                  <a:lnTo>
                    <a:pt x="359782" y="125789"/>
                  </a:lnTo>
                  <a:lnTo>
                    <a:pt x="357474" y="114644"/>
                  </a:lnTo>
                  <a:lnTo>
                    <a:pt x="351711" y="103907"/>
                  </a:lnTo>
                  <a:lnTo>
                    <a:pt x="344184" y="95698"/>
                  </a:lnTo>
                  <a:lnTo>
                    <a:pt x="333045" y="89033"/>
                  </a:lnTo>
                  <a:lnTo>
                    <a:pt x="324365" y="85912"/>
                  </a:lnTo>
                  <a:lnTo>
                    <a:pt x="315689" y="79704"/>
                  </a:lnTo>
                  <a:lnTo>
                    <a:pt x="315985" y="79330"/>
                  </a:lnTo>
                  <a:lnTo>
                    <a:pt x="318429" y="78914"/>
                  </a:lnTo>
                  <a:lnTo>
                    <a:pt x="322161" y="80846"/>
                  </a:lnTo>
                  <a:lnTo>
                    <a:pt x="324268" y="82472"/>
                  </a:lnTo>
                  <a:lnTo>
                    <a:pt x="330842" y="84280"/>
                  </a:lnTo>
                  <a:lnTo>
                    <a:pt x="343468" y="87414"/>
                  </a:lnTo>
                  <a:lnTo>
                    <a:pt x="357263" y="91253"/>
                  </a:lnTo>
                  <a:lnTo>
                    <a:pt x="392764" y="98925"/>
                  </a:lnTo>
                  <a:lnTo>
                    <a:pt x="411591" y="106068"/>
                  </a:lnTo>
                  <a:lnTo>
                    <a:pt x="412463" y="107225"/>
                  </a:lnTo>
                  <a:lnTo>
                    <a:pt x="413431" y="110626"/>
                  </a:lnTo>
                  <a:lnTo>
                    <a:pt x="412896" y="111851"/>
                  </a:lnTo>
                  <a:lnTo>
                    <a:pt x="411745" y="112667"/>
                  </a:lnTo>
                  <a:lnTo>
                    <a:pt x="410184" y="113212"/>
                  </a:lnTo>
                  <a:lnTo>
                    <a:pt x="404195" y="117770"/>
                  </a:lnTo>
                  <a:lnTo>
                    <a:pt x="376103" y="152322"/>
                  </a:lnTo>
                  <a:lnTo>
                    <a:pt x="373459" y="157128"/>
                  </a:lnTo>
                  <a:lnTo>
                    <a:pt x="372754" y="159521"/>
                  </a:lnTo>
                  <a:lnTo>
                    <a:pt x="373077" y="161910"/>
                  </a:lnTo>
                  <a:lnTo>
                    <a:pt x="375554" y="166681"/>
                  </a:lnTo>
                  <a:lnTo>
                    <a:pt x="377325" y="168271"/>
                  </a:lnTo>
                  <a:lnTo>
                    <a:pt x="381410" y="170037"/>
                  </a:lnTo>
                  <a:lnTo>
                    <a:pt x="388172" y="171031"/>
                  </a:lnTo>
                  <a:lnTo>
                    <a:pt x="392846" y="169147"/>
                  </a:lnTo>
                  <a:lnTo>
                    <a:pt x="395204" y="167534"/>
                  </a:lnTo>
                  <a:lnTo>
                    <a:pt x="410394" y="163357"/>
                  </a:lnTo>
                  <a:lnTo>
                    <a:pt x="429589" y="148297"/>
                  </a:lnTo>
                  <a:lnTo>
                    <a:pt x="432949" y="141051"/>
                  </a:lnTo>
                  <a:lnTo>
                    <a:pt x="441055" y="108486"/>
                  </a:lnTo>
                  <a:lnTo>
                    <a:pt x="441220" y="98222"/>
                  </a:lnTo>
                  <a:lnTo>
                    <a:pt x="435438" y="64199"/>
                  </a:lnTo>
                  <a:lnTo>
                    <a:pt x="426853" y="30826"/>
                  </a:lnTo>
                  <a:lnTo>
                    <a:pt x="414062" y="14485"/>
                  </a:lnTo>
                  <a:lnTo>
                    <a:pt x="410173" y="9613"/>
                  </a:lnTo>
                  <a:lnTo>
                    <a:pt x="40706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9" name="SMARTInkShape-2625"/>
            <p:cNvSpPr/>
            <p:nvPr/>
          </p:nvSpPr>
          <p:spPr>
            <a:xfrm>
              <a:off x="6307930" y="2287119"/>
              <a:ext cx="92871" cy="77169"/>
            </a:xfrm>
            <a:custGeom>
              <a:avLst/>
              <a:gdLst/>
              <a:ahLst/>
              <a:cxnLst/>
              <a:rect l="0" t="0" r="0" b="0"/>
              <a:pathLst>
                <a:path w="92871" h="77169">
                  <a:moveTo>
                    <a:pt x="0" y="70319"/>
                  </a:moveTo>
                  <a:lnTo>
                    <a:pt x="0" y="77168"/>
                  </a:lnTo>
                  <a:lnTo>
                    <a:pt x="0" y="43967"/>
                  </a:lnTo>
                  <a:lnTo>
                    <a:pt x="0" y="26152"/>
                  </a:lnTo>
                  <a:lnTo>
                    <a:pt x="2118" y="20791"/>
                  </a:lnTo>
                  <a:lnTo>
                    <a:pt x="4911" y="15763"/>
                  </a:lnTo>
                  <a:lnTo>
                    <a:pt x="6152" y="10882"/>
                  </a:lnTo>
                  <a:lnTo>
                    <a:pt x="7277" y="9263"/>
                  </a:lnTo>
                  <a:lnTo>
                    <a:pt x="8820" y="8184"/>
                  </a:lnTo>
                  <a:lnTo>
                    <a:pt x="12652" y="6190"/>
                  </a:lnTo>
                  <a:lnTo>
                    <a:pt x="17001" y="2659"/>
                  </a:lnTo>
                  <a:lnTo>
                    <a:pt x="35289" y="0"/>
                  </a:lnTo>
                  <a:lnTo>
                    <a:pt x="64210" y="4012"/>
                  </a:lnTo>
                  <a:lnTo>
                    <a:pt x="92870" y="60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0" name="SMARTInkShape-2626"/>
            <p:cNvSpPr/>
            <p:nvPr/>
          </p:nvSpPr>
          <p:spPr>
            <a:xfrm>
              <a:off x="5693863" y="2157842"/>
              <a:ext cx="528343" cy="206740"/>
            </a:xfrm>
            <a:custGeom>
              <a:avLst/>
              <a:gdLst/>
              <a:ahLst/>
              <a:cxnLst/>
              <a:rect l="0" t="0" r="0" b="0"/>
              <a:pathLst>
                <a:path w="528343" h="206740">
                  <a:moveTo>
                    <a:pt x="6850" y="149589"/>
                  </a:moveTo>
                  <a:lnTo>
                    <a:pt x="6850" y="143438"/>
                  </a:lnTo>
                  <a:lnTo>
                    <a:pt x="6056" y="143107"/>
                  </a:lnTo>
                  <a:lnTo>
                    <a:pt x="3057" y="142740"/>
                  </a:lnTo>
                  <a:lnTo>
                    <a:pt x="1940" y="141848"/>
                  </a:lnTo>
                  <a:lnTo>
                    <a:pt x="0" y="136321"/>
                  </a:lnTo>
                  <a:lnTo>
                    <a:pt x="696" y="135981"/>
                  </a:lnTo>
                  <a:lnTo>
                    <a:pt x="30428" y="135341"/>
                  </a:lnTo>
                  <a:lnTo>
                    <a:pt x="60403" y="133197"/>
                  </a:lnTo>
                  <a:lnTo>
                    <a:pt x="95656" y="129153"/>
                  </a:lnTo>
                  <a:lnTo>
                    <a:pt x="123738" y="124661"/>
                  </a:lnTo>
                  <a:lnTo>
                    <a:pt x="155968" y="110328"/>
                  </a:lnTo>
                  <a:lnTo>
                    <a:pt x="185265" y="94327"/>
                  </a:lnTo>
                  <a:lnTo>
                    <a:pt x="204706" y="83738"/>
                  </a:lnTo>
                  <a:lnTo>
                    <a:pt x="214641" y="74285"/>
                  </a:lnTo>
                  <a:lnTo>
                    <a:pt x="232705" y="40653"/>
                  </a:lnTo>
                  <a:lnTo>
                    <a:pt x="240404" y="23237"/>
                  </a:lnTo>
                  <a:lnTo>
                    <a:pt x="242555" y="1020"/>
                  </a:lnTo>
                  <a:lnTo>
                    <a:pt x="241774" y="537"/>
                  </a:lnTo>
                  <a:lnTo>
                    <a:pt x="238790" y="0"/>
                  </a:lnTo>
                  <a:lnTo>
                    <a:pt x="237676" y="651"/>
                  </a:lnTo>
                  <a:lnTo>
                    <a:pt x="236934" y="1878"/>
                  </a:lnTo>
                  <a:lnTo>
                    <a:pt x="236439" y="3490"/>
                  </a:lnTo>
                  <a:lnTo>
                    <a:pt x="224116" y="24414"/>
                  </a:lnTo>
                  <a:lnTo>
                    <a:pt x="216512" y="57752"/>
                  </a:lnTo>
                  <a:lnTo>
                    <a:pt x="210554" y="92575"/>
                  </a:lnTo>
                  <a:lnTo>
                    <a:pt x="201704" y="126059"/>
                  </a:lnTo>
                  <a:lnTo>
                    <a:pt x="197787" y="156549"/>
                  </a:lnTo>
                  <a:lnTo>
                    <a:pt x="193614" y="171954"/>
                  </a:lnTo>
                  <a:lnTo>
                    <a:pt x="192677" y="183770"/>
                  </a:lnTo>
                  <a:lnTo>
                    <a:pt x="192614" y="181060"/>
                  </a:lnTo>
                  <a:lnTo>
                    <a:pt x="194716" y="177335"/>
                  </a:lnTo>
                  <a:lnTo>
                    <a:pt x="197502" y="173033"/>
                  </a:lnTo>
                  <a:lnTo>
                    <a:pt x="198740" y="168476"/>
                  </a:lnTo>
                  <a:lnTo>
                    <a:pt x="203524" y="163804"/>
                  </a:lnTo>
                  <a:lnTo>
                    <a:pt x="238773" y="138342"/>
                  </a:lnTo>
                  <a:lnTo>
                    <a:pt x="264021" y="129656"/>
                  </a:lnTo>
                  <a:lnTo>
                    <a:pt x="276635" y="128602"/>
                  </a:lnTo>
                  <a:lnTo>
                    <a:pt x="283652" y="130472"/>
                  </a:lnTo>
                  <a:lnTo>
                    <a:pt x="294624" y="138140"/>
                  </a:lnTo>
                  <a:lnTo>
                    <a:pt x="326729" y="168642"/>
                  </a:lnTo>
                  <a:lnTo>
                    <a:pt x="337991" y="174990"/>
                  </a:lnTo>
                  <a:lnTo>
                    <a:pt x="347500" y="177224"/>
                  </a:lnTo>
                  <a:lnTo>
                    <a:pt x="355629" y="177746"/>
                  </a:lnTo>
                  <a:lnTo>
                    <a:pt x="369130" y="174248"/>
                  </a:lnTo>
                  <a:lnTo>
                    <a:pt x="383185" y="168184"/>
                  </a:lnTo>
                  <a:lnTo>
                    <a:pt x="390539" y="161558"/>
                  </a:lnTo>
                  <a:lnTo>
                    <a:pt x="409159" y="136554"/>
                  </a:lnTo>
                  <a:lnTo>
                    <a:pt x="413614" y="122744"/>
                  </a:lnTo>
                  <a:lnTo>
                    <a:pt x="413916" y="117735"/>
                  </a:lnTo>
                  <a:lnTo>
                    <a:pt x="413165" y="117240"/>
                  </a:lnTo>
                  <a:lnTo>
                    <a:pt x="411870" y="117705"/>
                  </a:lnTo>
                  <a:lnTo>
                    <a:pt x="408315" y="119543"/>
                  </a:lnTo>
                  <a:lnTo>
                    <a:pt x="401851" y="121372"/>
                  </a:lnTo>
                  <a:lnTo>
                    <a:pt x="390193" y="130900"/>
                  </a:lnTo>
                  <a:lnTo>
                    <a:pt x="383076" y="141582"/>
                  </a:lnTo>
                  <a:lnTo>
                    <a:pt x="379733" y="151009"/>
                  </a:lnTo>
                  <a:lnTo>
                    <a:pt x="378361" y="180226"/>
                  </a:lnTo>
                  <a:lnTo>
                    <a:pt x="379937" y="182714"/>
                  </a:lnTo>
                  <a:lnTo>
                    <a:pt x="393871" y="192410"/>
                  </a:lnTo>
                  <a:lnTo>
                    <a:pt x="402697" y="196402"/>
                  </a:lnTo>
                  <a:lnTo>
                    <a:pt x="429816" y="199175"/>
                  </a:lnTo>
                  <a:lnTo>
                    <a:pt x="465173" y="189615"/>
                  </a:lnTo>
                  <a:lnTo>
                    <a:pt x="474603" y="182989"/>
                  </a:lnTo>
                  <a:lnTo>
                    <a:pt x="502084" y="154435"/>
                  </a:lnTo>
                  <a:lnTo>
                    <a:pt x="506883" y="151743"/>
                  </a:lnTo>
                  <a:lnTo>
                    <a:pt x="509274" y="151025"/>
                  </a:lnTo>
                  <a:lnTo>
                    <a:pt x="510868" y="149753"/>
                  </a:lnTo>
                  <a:lnTo>
                    <a:pt x="512639" y="146222"/>
                  </a:lnTo>
                  <a:lnTo>
                    <a:pt x="513905" y="145757"/>
                  </a:lnTo>
                  <a:lnTo>
                    <a:pt x="515543" y="146241"/>
                  </a:lnTo>
                  <a:lnTo>
                    <a:pt x="520082" y="148928"/>
                  </a:lnTo>
                  <a:lnTo>
                    <a:pt x="520703" y="151412"/>
                  </a:lnTo>
                  <a:lnTo>
                    <a:pt x="521196" y="185191"/>
                  </a:lnTo>
                  <a:lnTo>
                    <a:pt x="521199" y="194810"/>
                  </a:lnTo>
                  <a:lnTo>
                    <a:pt x="523316" y="199585"/>
                  </a:lnTo>
                  <a:lnTo>
                    <a:pt x="528342" y="20673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1" name="SMARTInkShape-2627"/>
            <p:cNvSpPr/>
            <p:nvPr/>
          </p:nvSpPr>
          <p:spPr>
            <a:xfrm>
              <a:off x="5750720" y="2128838"/>
              <a:ext cx="14286" cy="242888"/>
            </a:xfrm>
            <a:custGeom>
              <a:avLst/>
              <a:gdLst/>
              <a:ahLst/>
              <a:cxnLst/>
              <a:rect l="0" t="0" r="0" b="0"/>
              <a:pathLst>
                <a:path w="14286" h="242888">
                  <a:moveTo>
                    <a:pt x="0" y="0"/>
                  </a:moveTo>
                  <a:lnTo>
                    <a:pt x="0" y="30061"/>
                  </a:lnTo>
                  <a:lnTo>
                    <a:pt x="6481" y="64667"/>
                  </a:lnTo>
                  <a:lnTo>
                    <a:pt x="7055" y="94015"/>
                  </a:lnTo>
                  <a:lnTo>
                    <a:pt x="7131" y="128738"/>
                  </a:lnTo>
                  <a:lnTo>
                    <a:pt x="7141" y="159416"/>
                  </a:lnTo>
                  <a:lnTo>
                    <a:pt x="7143" y="189385"/>
                  </a:lnTo>
                  <a:lnTo>
                    <a:pt x="13624" y="224550"/>
                  </a:lnTo>
                  <a:lnTo>
                    <a:pt x="14285" y="2428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2" name="SMARTInkShape-2628"/>
            <p:cNvSpPr/>
            <p:nvPr/>
          </p:nvSpPr>
          <p:spPr>
            <a:xfrm>
              <a:off x="5437806" y="2257548"/>
              <a:ext cx="55740" cy="99792"/>
            </a:xfrm>
            <a:custGeom>
              <a:avLst/>
              <a:gdLst/>
              <a:ahLst/>
              <a:cxnLst/>
              <a:rect l="0" t="0" r="0" b="0"/>
              <a:pathLst>
                <a:path w="55740" h="99792">
                  <a:moveTo>
                    <a:pt x="55739" y="28452"/>
                  </a:moveTo>
                  <a:lnTo>
                    <a:pt x="51946" y="24660"/>
                  </a:lnTo>
                  <a:lnTo>
                    <a:pt x="50083" y="20681"/>
                  </a:lnTo>
                  <a:lnTo>
                    <a:pt x="49587" y="18509"/>
                  </a:lnTo>
                  <a:lnTo>
                    <a:pt x="44802" y="13979"/>
                  </a:lnTo>
                  <a:lnTo>
                    <a:pt x="27457" y="1977"/>
                  </a:lnTo>
                  <a:lnTo>
                    <a:pt x="15295" y="154"/>
                  </a:lnTo>
                  <a:lnTo>
                    <a:pt x="10511" y="0"/>
                  </a:lnTo>
                  <a:lnTo>
                    <a:pt x="8124" y="1546"/>
                  </a:lnTo>
                  <a:lnTo>
                    <a:pt x="3356" y="7498"/>
                  </a:lnTo>
                  <a:lnTo>
                    <a:pt x="707" y="13318"/>
                  </a:lnTo>
                  <a:lnTo>
                    <a:pt x="0" y="15981"/>
                  </a:lnTo>
                  <a:lnTo>
                    <a:pt x="1333" y="23174"/>
                  </a:lnTo>
                  <a:lnTo>
                    <a:pt x="6545" y="34032"/>
                  </a:lnTo>
                  <a:lnTo>
                    <a:pt x="33886" y="69343"/>
                  </a:lnTo>
                  <a:lnTo>
                    <a:pt x="38088" y="75201"/>
                  </a:lnTo>
                  <a:lnTo>
                    <a:pt x="40454" y="82961"/>
                  </a:lnTo>
                  <a:lnTo>
                    <a:pt x="41411" y="96110"/>
                  </a:lnTo>
                  <a:lnTo>
                    <a:pt x="40631" y="97370"/>
                  </a:lnTo>
                  <a:lnTo>
                    <a:pt x="39316" y="98210"/>
                  </a:lnTo>
                  <a:lnTo>
                    <a:pt x="33675" y="99392"/>
                  </a:lnTo>
                  <a:lnTo>
                    <a:pt x="24657" y="99791"/>
                  </a:lnTo>
                  <a:lnTo>
                    <a:pt x="19964" y="97729"/>
                  </a:lnTo>
                  <a:lnTo>
                    <a:pt x="15232" y="94961"/>
                  </a:lnTo>
                  <a:lnTo>
                    <a:pt x="10483" y="93730"/>
                  </a:lnTo>
                  <a:lnTo>
                    <a:pt x="8900" y="92608"/>
                  </a:lnTo>
                  <a:lnTo>
                    <a:pt x="7844" y="91067"/>
                  </a:lnTo>
                  <a:lnTo>
                    <a:pt x="5732" y="8560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3" name="SMARTInkShape-2629"/>
            <p:cNvSpPr/>
            <p:nvPr/>
          </p:nvSpPr>
          <p:spPr>
            <a:xfrm>
              <a:off x="5157998" y="2286534"/>
              <a:ext cx="206591" cy="184758"/>
            </a:xfrm>
            <a:custGeom>
              <a:avLst/>
              <a:gdLst/>
              <a:ahLst/>
              <a:cxnLst/>
              <a:rect l="0" t="0" r="0" b="0"/>
              <a:pathLst>
                <a:path w="206591" h="184758">
                  <a:moveTo>
                    <a:pt x="42652" y="13754"/>
                  </a:moveTo>
                  <a:lnTo>
                    <a:pt x="18741" y="37664"/>
                  </a:lnTo>
                  <a:lnTo>
                    <a:pt x="11917" y="40255"/>
                  </a:lnTo>
                  <a:lnTo>
                    <a:pt x="7874" y="40946"/>
                  </a:lnTo>
                  <a:lnTo>
                    <a:pt x="5179" y="42201"/>
                  </a:lnTo>
                  <a:lnTo>
                    <a:pt x="3383" y="43831"/>
                  </a:lnTo>
                  <a:lnTo>
                    <a:pt x="500" y="48358"/>
                  </a:lnTo>
                  <a:lnTo>
                    <a:pt x="0" y="52934"/>
                  </a:lnTo>
                  <a:lnTo>
                    <a:pt x="724" y="54162"/>
                  </a:lnTo>
                  <a:lnTo>
                    <a:pt x="2000" y="54980"/>
                  </a:lnTo>
                  <a:lnTo>
                    <a:pt x="3644" y="55525"/>
                  </a:lnTo>
                  <a:lnTo>
                    <a:pt x="30098" y="47754"/>
                  </a:lnTo>
                  <a:lnTo>
                    <a:pt x="54975" y="35034"/>
                  </a:lnTo>
                  <a:lnTo>
                    <a:pt x="68587" y="24052"/>
                  </a:lnTo>
                  <a:lnTo>
                    <a:pt x="76925" y="21313"/>
                  </a:lnTo>
                  <a:lnTo>
                    <a:pt x="77407" y="21968"/>
                  </a:lnTo>
                  <a:lnTo>
                    <a:pt x="78181" y="28723"/>
                  </a:lnTo>
                  <a:lnTo>
                    <a:pt x="79139" y="45740"/>
                  </a:lnTo>
                  <a:lnTo>
                    <a:pt x="87188" y="80224"/>
                  </a:lnTo>
                  <a:lnTo>
                    <a:pt x="89434" y="92509"/>
                  </a:lnTo>
                  <a:lnTo>
                    <a:pt x="86187" y="122030"/>
                  </a:lnTo>
                  <a:lnTo>
                    <a:pt x="84853" y="153028"/>
                  </a:lnTo>
                  <a:lnTo>
                    <a:pt x="78251" y="174944"/>
                  </a:lnTo>
                  <a:lnTo>
                    <a:pt x="74878" y="180115"/>
                  </a:lnTo>
                  <a:lnTo>
                    <a:pt x="72073" y="181811"/>
                  </a:lnTo>
                  <a:lnTo>
                    <a:pt x="58282" y="184533"/>
                  </a:lnTo>
                  <a:lnTo>
                    <a:pt x="55454" y="184757"/>
                  </a:lnTo>
                  <a:lnTo>
                    <a:pt x="50194" y="182888"/>
                  </a:lnTo>
                  <a:lnTo>
                    <a:pt x="45210" y="180206"/>
                  </a:lnTo>
                  <a:lnTo>
                    <a:pt x="37942" y="177902"/>
                  </a:lnTo>
                  <a:lnTo>
                    <a:pt x="33149" y="174550"/>
                  </a:lnTo>
                  <a:lnTo>
                    <a:pt x="30492" y="168298"/>
                  </a:lnTo>
                  <a:lnTo>
                    <a:pt x="28785" y="155141"/>
                  </a:lnTo>
                  <a:lnTo>
                    <a:pt x="32281" y="143576"/>
                  </a:lnTo>
                  <a:lnTo>
                    <a:pt x="38307" y="136805"/>
                  </a:lnTo>
                  <a:lnTo>
                    <a:pt x="72100" y="115397"/>
                  </a:lnTo>
                  <a:lnTo>
                    <a:pt x="107061" y="101281"/>
                  </a:lnTo>
                  <a:lnTo>
                    <a:pt x="142680" y="80039"/>
                  </a:lnTo>
                  <a:lnTo>
                    <a:pt x="175585" y="51819"/>
                  </a:lnTo>
                  <a:lnTo>
                    <a:pt x="193382" y="37706"/>
                  </a:lnTo>
                  <a:lnTo>
                    <a:pt x="205092" y="8595"/>
                  </a:lnTo>
                  <a:lnTo>
                    <a:pt x="206590" y="1269"/>
                  </a:lnTo>
                  <a:lnTo>
                    <a:pt x="205920" y="668"/>
                  </a:lnTo>
                  <a:lnTo>
                    <a:pt x="203057" y="0"/>
                  </a:lnTo>
                  <a:lnTo>
                    <a:pt x="199139" y="1820"/>
                  </a:lnTo>
                  <a:lnTo>
                    <a:pt x="190156" y="9456"/>
                  </a:lnTo>
                  <a:lnTo>
                    <a:pt x="175990" y="29470"/>
                  </a:lnTo>
                  <a:lnTo>
                    <a:pt x="173351" y="36878"/>
                  </a:lnTo>
                  <a:lnTo>
                    <a:pt x="172647" y="41076"/>
                  </a:lnTo>
                  <a:lnTo>
                    <a:pt x="173982" y="47857"/>
                  </a:lnTo>
                  <a:lnTo>
                    <a:pt x="181306" y="62471"/>
                  </a:lnTo>
                  <a:lnTo>
                    <a:pt x="187884" y="69272"/>
                  </a:lnTo>
                  <a:lnTo>
                    <a:pt x="199815" y="780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4" name="SMARTInkShape-2630"/>
            <p:cNvSpPr/>
            <p:nvPr/>
          </p:nvSpPr>
          <p:spPr>
            <a:xfrm>
              <a:off x="4459189" y="2164556"/>
              <a:ext cx="648272" cy="234236"/>
            </a:xfrm>
            <a:custGeom>
              <a:avLst/>
              <a:gdLst/>
              <a:ahLst/>
              <a:cxnLst/>
              <a:rect l="0" t="0" r="0" b="0"/>
              <a:pathLst>
                <a:path w="648272" h="234236">
                  <a:moveTo>
                    <a:pt x="41374" y="114300"/>
                  </a:moveTo>
                  <a:lnTo>
                    <a:pt x="41374" y="108149"/>
                  </a:lnTo>
                  <a:lnTo>
                    <a:pt x="40580" y="107818"/>
                  </a:lnTo>
                  <a:lnTo>
                    <a:pt x="37581" y="107451"/>
                  </a:lnTo>
                  <a:lnTo>
                    <a:pt x="36464" y="108146"/>
                  </a:lnTo>
                  <a:lnTo>
                    <a:pt x="35719" y="109404"/>
                  </a:lnTo>
                  <a:lnTo>
                    <a:pt x="35223" y="111036"/>
                  </a:lnTo>
                  <a:lnTo>
                    <a:pt x="30732" y="117125"/>
                  </a:lnTo>
                  <a:lnTo>
                    <a:pt x="14141" y="130763"/>
                  </a:lnTo>
                  <a:lnTo>
                    <a:pt x="1863" y="151893"/>
                  </a:lnTo>
                  <a:lnTo>
                    <a:pt x="0" y="158260"/>
                  </a:lnTo>
                  <a:lnTo>
                    <a:pt x="2744" y="173892"/>
                  </a:lnTo>
                  <a:lnTo>
                    <a:pt x="7683" y="177841"/>
                  </a:lnTo>
                  <a:lnTo>
                    <a:pt x="23754" y="182228"/>
                  </a:lnTo>
                  <a:lnTo>
                    <a:pt x="37776" y="182061"/>
                  </a:lnTo>
                  <a:lnTo>
                    <a:pt x="63919" y="177463"/>
                  </a:lnTo>
                  <a:lnTo>
                    <a:pt x="78993" y="162560"/>
                  </a:lnTo>
                  <a:lnTo>
                    <a:pt x="81906" y="157445"/>
                  </a:lnTo>
                  <a:lnTo>
                    <a:pt x="83546" y="147986"/>
                  </a:lnTo>
                  <a:lnTo>
                    <a:pt x="83776" y="143901"/>
                  </a:lnTo>
                  <a:lnTo>
                    <a:pt x="81915" y="137246"/>
                  </a:lnTo>
                  <a:lnTo>
                    <a:pt x="72024" y="124025"/>
                  </a:lnTo>
                  <a:lnTo>
                    <a:pt x="60383" y="111945"/>
                  </a:lnTo>
                  <a:lnTo>
                    <a:pt x="55643" y="109285"/>
                  </a:lnTo>
                  <a:lnTo>
                    <a:pt x="53268" y="108575"/>
                  </a:lnTo>
                  <a:lnTo>
                    <a:pt x="51684" y="107309"/>
                  </a:lnTo>
                  <a:lnTo>
                    <a:pt x="49925" y="103785"/>
                  </a:lnTo>
                  <a:lnTo>
                    <a:pt x="50249" y="102527"/>
                  </a:lnTo>
                  <a:lnTo>
                    <a:pt x="51260" y="101689"/>
                  </a:lnTo>
                  <a:lnTo>
                    <a:pt x="54499" y="100758"/>
                  </a:lnTo>
                  <a:lnTo>
                    <a:pt x="58584" y="100344"/>
                  </a:lnTo>
                  <a:lnTo>
                    <a:pt x="63045" y="102277"/>
                  </a:lnTo>
                  <a:lnTo>
                    <a:pt x="65346" y="103903"/>
                  </a:lnTo>
                  <a:lnTo>
                    <a:pt x="82767" y="108845"/>
                  </a:lnTo>
                  <a:lnTo>
                    <a:pt x="93471" y="117015"/>
                  </a:lnTo>
                  <a:lnTo>
                    <a:pt x="100819" y="127716"/>
                  </a:lnTo>
                  <a:lnTo>
                    <a:pt x="104231" y="137149"/>
                  </a:lnTo>
                  <a:lnTo>
                    <a:pt x="106436" y="161909"/>
                  </a:lnTo>
                  <a:lnTo>
                    <a:pt x="109448" y="166680"/>
                  </a:lnTo>
                  <a:lnTo>
                    <a:pt x="113433" y="169330"/>
                  </a:lnTo>
                  <a:lnTo>
                    <a:pt x="120139" y="170822"/>
                  </a:lnTo>
                  <a:lnTo>
                    <a:pt x="122459" y="171031"/>
                  </a:lnTo>
                  <a:lnTo>
                    <a:pt x="133309" y="167534"/>
                  </a:lnTo>
                  <a:lnTo>
                    <a:pt x="145494" y="159241"/>
                  </a:lnTo>
                  <a:lnTo>
                    <a:pt x="153098" y="153104"/>
                  </a:lnTo>
                  <a:lnTo>
                    <a:pt x="162779" y="148512"/>
                  </a:lnTo>
                  <a:lnTo>
                    <a:pt x="165173" y="146633"/>
                  </a:lnTo>
                  <a:lnTo>
                    <a:pt x="166769" y="146174"/>
                  </a:lnTo>
                  <a:lnTo>
                    <a:pt x="167833" y="146662"/>
                  </a:lnTo>
                  <a:lnTo>
                    <a:pt x="169541" y="149356"/>
                  </a:lnTo>
                  <a:lnTo>
                    <a:pt x="175610" y="183854"/>
                  </a:lnTo>
                  <a:lnTo>
                    <a:pt x="176108" y="186863"/>
                  </a:lnTo>
                  <a:lnTo>
                    <a:pt x="180895" y="192323"/>
                  </a:lnTo>
                  <a:lnTo>
                    <a:pt x="188315" y="196602"/>
                  </a:lnTo>
                  <a:lnTo>
                    <a:pt x="210664" y="199575"/>
                  </a:lnTo>
                  <a:lnTo>
                    <a:pt x="224796" y="196099"/>
                  </a:lnTo>
                  <a:lnTo>
                    <a:pt x="243793" y="187020"/>
                  </a:lnTo>
                  <a:lnTo>
                    <a:pt x="263801" y="170022"/>
                  </a:lnTo>
                  <a:lnTo>
                    <a:pt x="271937" y="154623"/>
                  </a:lnTo>
                  <a:lnTo>
                    <a:pt x="276094" y="132995"/>
                  </a:lnTo>
                  <a:lnTo>
                    <a:pt x="276983" y="99653"/>
                  </a:lnTo>
                  <a:lnTo>
                    <a:pt x="277099" y="66363"/>
                  </a:lnTo>
                  <a:lnTo>
                    <a:pt x="277116" y="31078"/>
                  </a:lnTo>
                  <a:lnTo>
                    <a:pt x="277117" y="20497"/>
                  </a:lnTo>
                  <a:lnTo>
                    <a:pt x="277911" y="18427"/>
                  </a:lnTo>
                  <a:lnTo>
                    <a:pt x="279234" y="17047"/>
                  </a:lnTo>
                  <a:lnTo>
                    <a:pt x="283967" y="14449"/>
                  </a:lnTo>
                  <a:lnTo>
                    <a:pt x="287966" y="18128"/>
                  </a:lnTo>
                  <a:lnTo>
                    <a:pt x="289877" y="24197"/>
                  </a:lnTo>
                  <a:lnTo>
                    <a:pt x="291315" y="54931"/>
                  </a:lnTo>
                  <a:lnTo>
                    <a:pt x="291393" y="86374"/>
                  </a:lnTo>
                  <a:lnTo>
                    <a:pt x="291403" y="116620"/>
                  </a:lnTo>
                  <a:lnTo>
                    <a:pt x="292198" y="135625"/>
                  </a:lnTo>
                  <a:lnTo>
                    <a:pt x="305878" y="171305"/>
                  </a:lnTo>
                  <a:lnTo>
                    <a:pt x="315254" y="186679"/>
                  </a:lnTo>
                  <a:lnTo>
                    <a:pt x="322372" y="194836"/>
                  </a:lnTo>
                  <a:lnTo>
                    <a:pt x="329245" y="197719"/>
                  </a:lnTo>
                  <a:lnTo>
                    <a:pt x="333301" y="198488"/>
                  </a:lnTo>
                  <a:lnTo>
                    <a:pt x="342040" y="197225"/>
                  </a:lnTo>
                  <a:lnTo>
                    <a:pt x="377587" y="187340"/>
                  </a:lnTo>
                  <a:lnTo>
                    <a:pt x="386064" y="185656"/>
                  </a:lnTo>
                  <a:lnTo>
                    <a:pt x="395299" y="180245"/>
                  </a:lnTo>
                  <a:lnTo>
                    <a:pt x="403063" y="174409"/>
                  </a:lnTo>
                  <a:lnTo>
                    <a:pt x="410390" y="172327"/>
                  </a:lnTo>
                  <a:lnTo>
                    <a:pt x="415196" y="171840"/>
                  </a:lnTo>
                  <a:lnTo>
                    <a:pt x="445608" y="155391"/>
                  </a:lnTo>
                  <a:lnTo>
                    <a:pt x="453338" y="148173"/>
                  </a:lnTo>
                  <a:lnTo>
                    <a:pt x="458626" y="140467"/>
                  </a:lnTo>
                  <a:lnTo>
                    <a:pt x="461601" y="131667"/>
                  </a:lnTo>
                  <a:lnTo>
                    <a:pt x="462298" y="126517"/>
                  </a:lnTo>
                  <a:lnTo>
                    <a:pt x="460491" y="121582"/>
                  </a:lnTo>
                  <a:lnTo>
                    <a:pt x="446048" y="104783"/>
                  </a:lnTo>
                  <a:lnTo>
                    <a:pt x="439245" y="102133"/>
                  </a:lnTo>
                  <a:lnTo>
                    <a:pt x="421943" y="100432"/>
                  </a:lnTo>
                  <a:lnTo>
                    <a:pt x="404166" y="103929"/>
                  </a:lnTo>
                  <a:lnTo>
                    <a:pt x="391402" y="109993"/>
                  </a:lnTo>
                  <a:lnTo>
                    <a:pt x="368805" y="130016"/>
                  </a:lnTo>
                  <a:lnTo>
                    <a:pt x="360817" y="141623"/>
                  </a:lnTo>
                  <a:lnTo>
                    <a:pt x="357215" y="155116"/>
                  </a:lnTo>
                  <a:lnTo>
                    <a:pt x="358489" y="162338"/>
                  </a:lnTo>
                  <a:lnTo>
                    <a:pt x="362495" y="168988"/>
                  </a:lnTo>
                  <a:lnTo>
                    <a:pt x="373676" y="180863"/>
                  </a:lnTo>
                  <a:lnTo>
                    <a:pt x="393792" y="192389"/>
                  </a:lnTo>
                  <a:lnTo>
                    <a:pt x="428242" y="203929"/>
                  </a:lnTo>
                  <a:lnTo>
                    <a:pt x="461427" y="206529"/>
                  </a:lnTo>
                  <a:lnTo>
                    <a:pt x="491148" y="207043"/>
                  </a:lnTo>
                  <a:lnTo>
                    <a:pt x="519155" y="201441"/>
                  </a:lnTo>
                  <a:lnTo>
                    <a:pt x="545773" y="190373"/>
                  </a:lnTo>
                  <a:lnTo>
                    <a:pt x="553418" y="183565"/>
                  </a:lnTo>
                  <a:lnTo>
                    <a:pt x="560255" y="176041"/>
                  </a:lnTo>
                  <a:lnTo>
                    <a:pt x="571442" y="167342"/>
                  </a:lnTo>
                  <a:lnTo>
                    <a:pt x="580195" y="151075"/>
                  </a:lnTo>
                  <a:lnTo>
                    <a:pt x="583082" y="141513"/>
                  </a:lnTo>
                  <a:lnTo>
                    <a:pt x="582694" y="139586"/>
                  </a:lnTo>
                  <a:lnTo>
                    <a:pt x="581641" y="138301"/>
                  </a:lnTo>
                  <a:lnTo>
                    <a:pt x="578042" y="136239"/>
                  </a:lnTo>
                  <a:lnTo>
                    <a:pt x="573626" y="135882"/>
                  </a:lnTo>
                  <a:lnTo>
                    <a:pt x="569501" y="137915"/>
                  </a:lnTo>
                  <a:lnTo>
                    <a:pt x="553312" y="152528"/>
                  </a:lnTo>
                  <a:lnTo>
                    <a:pt x="546190" y="163374"/>
                  </a:lnTo>
                  <a:lnTo>
                    <a:pt x="542844" y="176642"/>
                  </a:lnTo>
                  <a:lnTo>
                    <a:pt x="541560" y="201033"/>
                  </a:lnTo>
                  <a:lnTo>
                    <a:pt x="545265" y="212936"/>
                  </a:lnTo>
                  <a:lnTo>
                    <a:pt x="551390" y="222724"/>
                  </a:lnTo>
                  <a:lnTo>
                    <a:pt x="562024" y="230652"/>
                  </a:lnTo>
                  <a:lnTo>
                    <a:pt x="571437" y="234235"/>
                  </a:lnTo>
                  <a:lnTo>
                    <a:pt x="578847" y="232957"/>
                  </a:lnTo>
                  <a:lnTo>
                    <a:pt x="610591" y="218912"/>
                  </a:lnTo>
                  <a:lnTo>
                    <a:pt x="617945" y="212124"/>
                  </a:lnTo>
                  <a:lnTo>
                    <a:pt x="640357" y="177055"/>
                  </a:lnTo>
                  <a:lnTo>
                    <a:pt x="646152" y="156707"/>
                  </a:lnTo>
                  <a:lnTo>
                    <a:pt x="648271" y="121384"/>
                  </a:lnTo>
                  <a:lnTo>
                    <a:pt x="647756" y="86511"/>
                  </a:lnTo>
                  <a:lnTo>
                    <a:pt x="636403" y="55047"/>
                  </a:lnTo>
                  <a:lnTo>
                    <a:pt x="630252" y="40564"/>
                  </a:lnTo>
                  <a:lnTo>
                    <a:pt x="627283" y="27012"/>
                  </a:lnTo>
                  <a:lnTo>
                    <a:pt x="621730" y="17617"/>
                  </a:lnTo>
                  <a:lnTo>
                    <a:pt x="617338" y="12328"/>
                  </a:lnTo>
                  <a:lnTo>
                    <a:pt x="612742" y="9448"/>
                  </a:lnTo>
                  <a:lnTo>
                    <a:pt x="610404" y="8680"/>
                  </a:lnTo>
                  <a:lnTo>
                    <a:pt x="608846" y="7374"/>
                  </a:lnTo>
                  <a:lnTo>
                    <a:pt x="60573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5" name="SMARTInkShape-2631"/>
            <p:cNvSpPr/>
            <p:nvPr/>
          </p:nvSpPr>
          <p:spPr>
            <a:xfrm>
              <a:off x="4114827" y="2157438"/>
              <a:ext cx="292868" cy="207144"/>
            </a:xfrm>
            <a:custGeom>
              <a:avLst/>
              <a:gdLst/>
              <a:ahLst/>
              <a:cxnLst/>
              <a:rect l="0" t="0" r="0" b="0"/>
              <a:pathLst>
                <a:path w="292868" h="207144">
                  <a:moveTo>
                    <a:pt x="71411" y="7118"/>
                  </a:moveTo>
                  <a:lnTo>
                    <a:pt x="64561" y="269"/>
                  </a:lnTo>
                  <a:lnTo>
                    <a:pt x="58142" y="0"/>
                  </a:lnTo>
                  <a:lnTo>
                    <a:pt x="40357" y="33560"/>
                  </a:lnTo>
                  <a:lnTo>
                    <a:pt x="31704" y="58908"/>
                  </a:lnTo>
                  <a:lnTo>
                    <a:pt x="27055" y="91549"/>
                  </a:lnTo>
                  <a:lnTo>
                    <a:pt x="18728" y="121163"/>
                  </a:lnTo>
                  <a:lnTo>
                    <a:pt x="8502" y="154315"/>
                  </a:lnTo>
                  <a:lnTo>
                    <a:pt x="5182" y="178510"/>
                  </a:lnTo>
                  <a:lnTo>
                    <a:pt x="659" y="191760"/>
                  </a:lnTo>
                  <a:lnTo>
                    <a:pt x="63" y="198758"/>
                  </a:lnTo>
                  <a:lnTo>
                    <a:pt x="0" y="195839"/>
                  </a:lnTo>
                  <a:lnTo>
                    <a:pt x="2102" y="192065"/>
                  </a:lnTo>
                  <a:lnTo>
                    <a:pt x="3774" y="189947"/>
                  </a:lnTo>
                  <a:lnTo>
                    <a:pt x="8044" y="171026"/>
                  </a:lnTo>
                  <a:lnTo>
                    <a:pt x="30371" y="136824"/>
                  </a:lnTo>
                  <a:lnTo>
                    <a:pt x="45492" y="121749"/>
                  </a:lnTo>
                  <a:lnTo>
                    <a:pt x="62937" y="105112"/>
                  </a:lnTo>
                  <a:lnTo>
                    <a:pt x="82995" y="82553"/>
                  </a:lnTo>
                  <a:lnTo>
                    <a:pt x="94246" y="74272"/>
                  </a:lnTo>
                  <a:lnTo>
                    <a:pt x="99079" y="67585"/>
                  </a:lnTo>
                  <a:lnTo>
                    <a:pt x="103597" y="65251"/>
                  </a:lnTo>
                  <a:lnTo>
                    <a:pt x="103187" y="64923"/>
                  </a:lnTo>
                  <a:lnTo>
                    <a:pt x="100618" y="64398"/>
                  </a:lnTo>
                  <a:lnTo>
                    <a:pt x="74382" y="84197"/>
                  </a:lnTo>
                  <a:lnTo>
                    <a:pt x="61963" y="105179"/>
                  </a:lnTo>
                  <a:lnTo>
                    <a:pt x="58079" y="123091"/>
                  </a:lnTo>
                  <a:lnTo>
                    <a:pt x="57548" y="129570"/>
                  </a:lnTo>
                  <a:lnTo>
                    <a:pt x="61041" y="141472"/>
                  </a:lnTo>
                  <a:lnTo>
                    <a:pt x="70896" y="155053"/>
                  </a:lnTo>
                  <a:lnTo>
                    <a:pt x="102476" y="180041"/>
                  </a:lnTo>
                  <a:lnTo>
                    <a:pt x="136679" y="191641"/>
                  </a:lnTo>
                  <a:lnTo>
                    <a:pt x="144339" y="190199"/>
                  </a:lnTo>
                  <a:lnTo>
                    <a:pt x="148605" y="188703"/>
                  </a:lnTo>
                  <a:lnTo>
                    <a:pt x="151448" y="186913"/>
                  </a:lnTo>
                  <a:lnTo>
                    <a:pt x="160179" y="176032"/>
                  </a:lnTo>
                  <a:lnTo>
                    <a:pt x="162457" y="171355"/>
                  </a:lnTo>
                  <a:lnTo>
                    <a:pt x="174889" y="136969"/>
                  </a:lnTo>
                  <a:lnTo>
                    <a:pt x="184055" y="111960"/>
                  </a:lnTo>
                  <a:lnTo>
                    <a:pt x="195331" y="97928"/>
                  </a:lnTo>
                  <a:lnTo>
                    <a:pt x="202157" y="95103"/>
                  </a:lnTo>
                  <a:lnTo>
                    <a:pt x="219475" y="93290"/>
                  </a:lnTo>
                  <a:lnTo>
                    <a:pt x="252410" y="100145"/>
                  </a:lnTo>
                  <a:lnTo>
                    <a:pt x="261921" y="103497"/>
                  </a:lnTo>
                  <a:lnTo>
                    <a:pt x="269324" y="109749"/>
                  </a:lnTo>
                  <a:lnTo>
                    <a:pt x="287980" y="134471"/>
                  </a:lnTo>
                  <a:lnTo>
                    <a:pt x="291419" y="144159"/>
                  </a:lnTo>
                  <a:lnTo>
                    <a:pt x="292829" y="179634"/>
                  </a:lnTo>
                  <a:lnTo>
                    <a:pt x="292867" y="20714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6" name="SMARTInkShape-2632"/>
            <p:cNvSpPr/>
            <p:nvPr/>
          </p:nvSpPr>
          <p:spPr>
            <a:xfrm>
              <a:off x="3975974" y="2257512"/>
              <a:ext cx="117396" cy="117465"/>
            </a:xfrm>
            <a:custGeom>
              <a:avLst/>
              <a:gdLst/>
              <a:ahLst/>
              <a:cxnLst/>
              <a:rect l="0" t="0" r="0" b="0"/>
              <a:pathLst>
                <a:path w="117396" h="117465">
                  <a:moveTo>
                    <a:pt x="88820" y="7057"/>
                  </a:moveTo>
                  <a:lnTo>
                    <a:pt x="88820" y="3264"/>
                  </a:lnTo>
                  <a:lnTo>
                    <a:pt x="88026" y="2147"/>
                  </a:lnTo>
                  <a:lnTo>
                    <a:pt x="86703" y="1402"/>
                  </a:lnTo>
                  <a:lnTo>
                    <a:pt x="78877" y="207"/>
                  </a:lnTo>
                  <a:lnTo>
                    <a:pt x="72027" y="0"/>
                  </a:lnTo>
                  <a:lnTo>
                    <a:pt x="67333" y="2068"/>
                  </a:lnTo>
                  <a:lnTo>
                    <a:pt x="36151" y="24750"/>
                  </a:lnTo>
                  <a:lnTo>
                    <a:pt x="10849" y="51469"/>
                  </a:lnTo>
                  <a:lnTo>
                    <a:pt x="834" y="69275"/>
                  </a:lnTo>
                  <a:lnTo>
                    <a:pt x="0" y="73936"/>
                  </a:lnTo>
                  <a:lnTo>
                    <a:pt x="1190" y="83347"/>
                  </a:lnTo>
                  <a:lnTo>
                    <a:pt x="8422" y="101531"/>
                  </a:lnTo>
                  <a:lnTo>
                    <a:pt x="12871" y="108047"/>
                  </a:lnTo>
                  <a:lnTo>
                    <a:pt x="15962" y="110103"/>
                  </a:lnTo>
                  <a:lnTo>
                    <a:pt x="40665" y="117464"/>
                  </a:lnTo>
                  <a:lnTo>
                    <a:pt x="74251" y="115678"/>
                  </a:lnTo>
                  <a:lnTo>
                    <a:pt x="107697" y="114503"/>
                  </a:lnTo>
                  <a:lnTo>
                    <a:pt x="117395" y="1142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" name="SMARTInkShape-2633"/>
            <p:cNvSpPr/>
            <p:nvPr/>
          </p:nvSpPr>
          <p:spPr>
            <a:xfrm>
              <a:off x="3773045" y="2243253"/>
              <a:ext cx="148875" cy="135617"/>
            </a:xfrm>
            <a:custGeom>
              <a:avLst/>
              <a:gdLst/>
              <a:ahLst/>
              <a:cxnLst/>
              <a:rect l="0" t="0" r="0" b="0"/>
              <a:pathLst>
                <a:path w="148875" h="135617">
                  <a:moveTo>
                    <a:pt x="120299" y="21316"/>
                  </a:moveTo>
                  <a:lnTo>
                    <a:pt x="120299" y="15165"/>
                  </a:lnTo>
                  <a:lnTo>
                    <a:pt x="110356" y="4316"/>
                  </a:lnTo>
                  <a:lnTo>
                    <a:pt x="103709" y="1854"/>
                  </a:lnTo>
                  <a:lnTo>
                    <a:pt x="78690" y="0"/>
                  </a:lnTo>
                  <a:lnTo>
                    <a:pt x="65196" y="3711"/>
                  </a:lnTo>
                  <a:lnTo>
                    <a:pt x="54936" y="9838"/>
                  </a:lnTo>
                  <a:lnTo>
                    <a:pt x="21585" y="41494"/>
                  </a:lnTo>
                  <a:lnTo>
                    <a:pt x="11851" y="54988"/>
                  </a:lnTo>
                  <a:lnTo>
                    <a:pt x="573" y="90650"/>
                  </a:lnTo>
                  <a:lnTo>
                    <a:pt x="0" y="93732"/>
                  </a:lnTo>
                  <a:lnTo>
                    <a:pt x="412" y="96581"/>
                  </a:lnTo>
                  <a:lnTo>
                    <a:pt x="6198" y="110927"/>
                  </a:lnTo>
                  <a:lnTo>
                    <a:pt x="7719" y="112013"/>
                  </a:lnTo>
                  <a:lnTo>
                    <a:pt x="9527" y="112737"/>
                  </a:lnTo>
                  <a:lnTo>
                    <a:pt x="11526" y="112426"/>
                  </a:lnTo>
                  <a:lnTo>
                    <a:pt x="33129" y="99655"/>
                  </a:lnTo>
                  <a:lnTo>
                    <a:pt x="38694" y="94233"/>
                  </a:lnTo>
                  <a:lnTo>
                    <a:pt x="68304" y="59288"/>
                  </a:lnTo>
                  <a:lnTo>
                    <a:pt x="78523" y="48883"/>
                  </a:lnTo>
                  <a:lnTo>
                    <a:pt x="81888" y="41241"/>
                  </a:lnTo>
                  <a:lnTo>
                    <a:pt x="84177" y="33346"/>
                  </a:lnTo>
                  <a:lnTo>
                    <a:pt x="92114" y="21811"/>
                  </a:lnTo>
                  <a:lnTo>
                    <a:pt x="95866" y="16773"/>
                  </a:lnTo>
                  <a:lnTo>
                    <a:pt x="98472" y="8468"/>
                  </a:lnTo>
                  <a:lnTo>
                    <a:pt x="98604" y="8782"/>
                  </a:lnTo>
                  <a:lnTo>
                    <a:pt x="98750" y="11247"/>
                  </a:lnTo>
                  <a:lnTo>
                    <a:pt x="96699" y="14989"/>
                  </a:lnTo>
                  <a:lnTo>
                    <a:pt x="95041" y="17098"/>
                  </a:lnTo>
                  <a:lnTo>
                    <a:pt x="94729" y="20091"/>
                  </a:lnTo>
                  <a:lnTo>
                    <a:pt x="96495" y="31095"/>
                  </a:lnTo>
                  <a:lnTo>
                    <a:pt x="94374" y="37039"/>
                  </a:lnTo>
                  <a:lnTo>
                    <a:pt x="95018" y="44444"/>
                  </a:lnTo>
                  <a:lnTo>
                    <a:pt x="97727" y="59654"/>
                  </a:lnTo>
                  <a:lnTo>
                    <a:pt x="99948" y="72486"/>
                  </a:lnTo>
                  <a:lnTo>
                    <a:pt x="114895" y="103402"/>
                  </a:lnTo>
                  <a:lnTo>
                    <a:pt x="122130" y="111509"/>
                  </a:lnTo>
                  <a:lnTo>
                    <a:pt x="148874" y="1356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2" name="SMARTInkShape-Group440"/>
          <p:cNvGrpSpPr/>
          <p:nvPr/>
        </p:nvGrpSpPr>
        <p:grpSpPr>
          <a:xfrm>
            <a:off x="3814766" y="2471738"/>
            <a:ext cx="3078954" cy="300038"/>
            <a:chOff x="3814766" y="2471738"/>
            <a:chExt cx="3078954" cy="300038"/>
          </a:xfrm>
        </p:grpSpPr>
        <p:sp>
          <p:nvSpPr>
            <p:cNvPr id="719" name="SMARTInkShape-2634"/>
            <p:cNvSpPr/>
            <p:nvPr/>
          </p:nvSpPr>
          <p:spPr>
            <a:xfrm>
              <a:off x="6797077" y="2557561"/>
              <a:ext cx="96643" cy="78484"/>
            </a:xfrm>
            <a:custGeom>
              <a:avLst/>
              <a:gdLst/>
              <a:ahLst/>
              <a:cxnLst/>
              <a:rect l="0" t="0" r="0" b="0"/>
              <a:pathLst>
                <a:path w="96643" h="78484">
                  <a:moveTo>
                    <a:pt x="10917" y="57052"/>
                  </a:moveTo>
                  <a:lnTo>
                    <a:pt x="14710" y="57052"/>
                  </a:lnTo>
                  <a:lnTo>
                    <a:pt x="18688" y="54935"/>
                  </a:lnTo>
                  <a:lnTo>
                    <a:pt x="23101" y="52142"/>
                  </a:lnTo>
                  <a:lnTo>
                    <a:pt x="30843" y="50570"/>
                  </a:lnTo>
                  <a:lnTo>
                    <a:pt x="42044" y="49310"/>
                  </a:lnTo>
                  <a:lnTo>
                    <a:pt x="50744" y="44263"/>
                  </a:lnTo>
                  <a:lnTo>
                    <a:pt x="63218" y="33123"/>
                  </a:lnTo>
                  <a:lnTo>
                    <a:pt x="65912" y="28425"/>
                  </a:lnTo>
                  <a:lnTo>
                    <a:pt x="67902" y="23691"/>
                  </a:lnTo>
                  <a:lnTo>
                    <a:pt x="72693" y="16564"/>
                  </a:lnTo>
                  <a:lnTo>
                    <a:pt x="74091" y="11805"/>
                  </a:lnTo>
                  <a:lnTo>
                    <a:pt x="73670" y="10218"/>
                  </a:lnTo>
                  <a:lnTo>
                    <a:pt x="72597" y="9161"/>
                  </a:lnTo>
                  <a:lnTo>
                    <a:pt x="69287" y="7192"/>
                  </a:lnTo>
                  <a:lnTo>
                    <a:pt x="62960" y="2415"/>
                  </a:lnTo>
                  <a:lnTo>
                    <a:pt x="56059" y="646"/>
                  </a:lnTo>
                  <a:lnTo>
                    <a:pt x="40448" y="0"/>
                  </a:lnTo>
                  <a:lnTo>
                    <a:pt x="33832" y="2062"/>
                  </a:lnTo>
                  <a:lnTo>
                    <a:pt x="9615" y="16697"/>
                  </a:lnTo>
                  <a:lnTo>
                    <a:pt x="6370" y="21389"/>
                  </a:lnTo>
                  <a:lnTo>
                    <a:pt x="4133" y="26120"/>
                  </a:lnTo>
                  <a:lnTo>
                    <a:pt x="493" y="30869"/>
                  </a:lnTo>
                  <a:lnTo>
                    <a:pt x="0" y="34040"/>
                  </a:lnTo>
                  <a:lnTo>
                    <a:pt x="1566" y="41797"/>
                  </a:lnTo>
                  <a:lnTo>
                    <a:pt x="7026" y="48420"/>
                  </a:lnTo>
                  <a:lnTo>
                    <a:pt x="29096" y="64065"/>
                  </a:lnTo>
                  <a:lnTo>
                    <a:pt x="62754" y="76355"/>
                  </a:lnTo>
                  <a:lnTo>
                    <a:pt x="96642" y="7848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0" name="SMARTInkShape-2635"/>
            <p:cNvSpPr/>
            <p:nvPr/>
          </p:nvSpPr>
          <p:spPr>
            <a:xfrm>
              <a:off x="6729413" y="2493169"/>
              <a:ext cx="14288" cy="128588"/>
            </a:xfrm>
            <a:custGeom>
              <a:avLst/>
              <a:gdLst/>
              <a:ahLst/>
              <a:cxnLst/>
              <a:rect l="0" t="0" r="0" b="0"/>
              <a:pathLst>
                <a:path w="14288" h="128588">
                  <a:moveTo>
                    <a:pt x="14287" y="0"/>
                  </a:moveTo>
                  <a:lnTo>
                    <a:pt x="14287" y="9943"/>
                  </a:lnTo>
                  <a:lnTo>
                    <a:pt x="7584" y="43064"/>
                  </a:lnTo>
                  <a:lnTo>
                    <a:pt x="7169" y="76212"/>
                  </a:lnTo>
                  <a:lnTo>
                    <a:pt x="663" y="108744"/>
                  </a:lnTo>
                  <a:lnTo>
                    <a:pt x="0" y="12858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1" name="SMARTInkShape-2636"/>
            <p:cNvSpPr/>
            <p:nvPr/>
          </p:nvSpPr>
          <p:spPr>
            <a:xfrm>
              <a:off x="6472238" y="2586064"/>
              <a:ext cx="185637" cy="135706"/>
            </a:xfrm>
            <a:custGeom>
              <a:avLst/>
              <a:gdLst/>
              <a:ahLst/>
              <a:cxnLst/>
              <a:rect l="0" t="0" r="0" b="0"/>
              <a:pathLst>
                <a:path w="185637" h="135706">
                  <a:moveTo>
                    <a:pt x="0" y="21405"/>
                  </a:moveTo>
                  <a:lnTo>
                    <a:pt x="9942" y="11462"/>
                  </a:lnTo>
                  <a:lnTo>
                    <a:pt x="16590" y="9048"/>
                  </a:lnTo>
                  <a:lnTo>
                    <a:pt x="47759" y="3438"/>
                  </a:lnTo>
                  <a:lnTo>
                    <a:pt x="82362" y="278"/>
                  </a:lnTo>
                  <a:lnTo>
                    <a:pt x="101889" y="0"/>
                  </a:lnTo>
                  <a:lnTo>
                    <a:pt x="103644" y="785"/>
                  </a:lnTo>
                  <a:lnTo>
                    <a:pt x="104815" y="2102"/>
                  </a:lnTo>
                  <a:lnTo>
                    <a:pt x="106693" y="6127"/>
                  </a:lnTo>
                  <a:lnTo>
                    <a:pt x="107155" y="40461"/>
                  </a:lnTo>
                  <a:lnTo>
                    <a:pt x="107155" y="45220"/>
                  </a:lnTo>
                  <a:lnTo>
                    <a:pt x="107950" y="46806"/>
                  </a:lnTo>
                  <a:lnTo>
                    <a:pt x="109272" y="47864"/>
                  </a:lnTo>
                  <a:lnTo>
                    <a:pt x="112859" y="49833"/>
                  </a:lnTo>
                  <a:lnTo>
                    <a:pt x="117099" y="53354"/>
                  </a:lnTo>
                  <a:lnTo>
                    <a:pt x="119340" y="53817"/>
                  </a:lnTo>
                  <a:lnTo>
                    <a:pt x="121629" y="53331"/>
                  </a:lnTo>
                  <a:lnTo>
                    <a:pt x="126288" y="51470"/>
                  </a:lnTo>
                  <a:lnTo>
                    <a:pt x="158839" y="41186"/>
                  </a:lnTo>
                  <a:lnTo>
                    <a:pt x="169829" y="35204"/>
                  </a:lnTo>
                  <a:lnTo>
                    <a:pt x="181873" y="25146"/>
                  </a:lnTo>
                  <a:lnTo>
                    <a:pt x="183161" y="24692"/>
                  </a:lnTo>
                  <a:lnTo>
                    <a:pt x="184019" y="25184"/>
                  </a:lnTo>
                  <a:lnTo>
                    <a:pt x="185397" y="27884"/>
                  </a:lnTo>
                  <a:lnTo>
                    <a:pt x="185636" y="32144"/>
                  </a:lnTo>
                  <a:lnTo>
                    <a:pt x="183576" y="36232"/>
                  </a:lnTo>
                  <a:lnTo>
                    <a:pt x="180808" y="40695"/>
                  </a:lnTo>
                  <a:lnTo>
                    <a:pt x="173084" y="59673"/>
                  </a:lnTo>
                  <a:lnTo>
                    <a:pt x="167260" y="69168"/>
                  </a:lnTo>
                  <a:lnTo>
                    <a:pt x="157108" y="103873"/>
                  </a:lnTo>
                  <a:lnTo>
                    <a:pt x="151654" y="114101"/>
                  </a:lnTo>
                  <a:lnTo>
                    <a:pt x="150018" y="1357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2" name="SMARTInkShape-2637"/>
            <p:cNvSpPr/>
            <p:nvPr/>
          </p:nvSpPr>
          <p:spPr>
            <a:xfrm>
              <a:off x="6480388" y="2493169"/>
              <a:ext cx="13283" cy="157163"/>
            </a:xfrm>
            <a:custGeom>
              <a:avLst/>
              <a:gdLst/>
              <a:ahLst/>
              <a:cxnLst/>
              <a:rect l="0" t="0" r="0" b="0"/>
              <a:pathLst>
                <a:path w="13283" h="157163">
                  <a:moveTo>
                    <a:pt x="13282" y="0"/>
                  </a:moveTo>
                  <a:lnTo>
                    <a:pt x="13282" y="34491"/>
                  </a:lnTo>
                  <a:lnTo>
                    <a:pt x="6005" y="66742"/>
                  </a:lnTo>
                  <a:lnTo>
                    <a:pt x="73" y="90496"/>
                  </a:lnTo>
                  <a:lnTo>
                    <a:pt x="0" y="111126"/>
                  </a:lnTo>
                  <a:lnTo>
                    <a:pt x="5494" y="145373"/>
                  </a:lnTo>
                  <a:lnTo>
                    <a:pt x="6137" y="1571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3" name="SMARTInkShape-2638"/>
            <p:cNvSpPr/>
            <p:nvPr/>
          </p:nvSpPr>
          <p:spPr>
            <a:xfrm>
              <a:off x="6372225" y="2536031"/>
              <a:ext cx="49901" cy="118352"/>
            </a:xfrm>
            <a:custGeom>
              <a:avLst/>
              <a:gdLst/>
              <a:ahLst/>
              <a:cxnLst/>
              <a:rect l="0" t="0" r="0" b="0"/>
              <a:pathLst>
                <a:path w="49901" h="118352">
                  <a:moveTo>
                    <a:pt x="35720" y="0"/>
                  </a:moveTo>
                  <a:lnTo>
                    <a:pt x="28134" y="0"/>
                  </a:lnTo>
                  <a:lnTo>
                    <a:pt x="25900" y="794"/>
                  </a:lnTo>
                  <a:lnTo>
                    <a:pt x="24410" y="2117"/>
                  </a:lnTo>
                  <a:lnTo>
                    <a:pt x="16121" y="12185"/>
                  </a:lnTo>
                  <a:lnTo>
                    <a:pt x="10156" y="19133"/>
                  </a:lnTo>
                  <a:lnTo>
                    <a:pt x="8036" y="26218"/>
                  </a:lnTo>
                  <a:lnTo>
                    <a:pt x="7540" y="30967"/>
                  </a:lnTo>
                  <a:lnTo>
                    <a:pt x="11054" y="41896"/>
                  </a:lnTo>
                  <a:lnTo>
                    <a:pt x="19352" y="54108"/>
                  </a:lnTo>
                  <a:lnTo>
                    <a:pt x="27077" y="61717"/>
                  </a:lnTo>
                  <a:lnTo>
                    <a:pt x="34789" y="66588"/>
                  </a:lnTo>
                  <a:lnTo>
                    <a:pt x="37480" y="69792"/>
                  </a:lnTo>
                  <a:lnTo>
                    <a:pt x="48803" y="94954"/>
                  </a:lnTo>
                  <a:lnTo>
                    <a:pt x="49900" y="105719"/>
                  </a:lnTo>
                  <a:lnTo>
                    <a:pt x="46182" y="110523"/>
                  </a:lnTo>
                  <a:lnTo>
                    <a:pt x="42221" y="112622"/>
                  </a:lnTo>
                  <a:lnTo>
                    <a:pt x="30872" y="114873"/>
                  </a:lnTo>
                  <a:lnTo>
                    <a:pt x="26157" y="117994"/>
                  </a:lnTo>
                  <a:lnTo>
                    <a:pt x="22994" y="118351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4" name="SMARTInkShape-2639"/>
            <p:cNvSpPr/>
            <p:nvPr/>
          </p:nvSpPr>
          <p:spPr>
            <a:xfrm>
              <a:off x="6143625" y="2514600"/>
              <a:ext cx="53647" cy="149898"/>
            </a:xfrm>
            <a:custGeom>
              <a:avLst/>
              <a:gdLst/>
              <a:ahLst/>
              <a:cxnLst/>
              <a:rect l="0" t="0" r="0" b="0"/>
              <a:pathLst>
                <a:path w="53647" h="149898">
                  <a:moveTo>
                    <a:pt x="0" y="128588"/>
                  </a:moveTo>
                  <a:lnTo>
                    <a:pt x="0" y="122437"/>
                  </a:lnTo>
                  <a:lnTo>
                    <a:pt x="794" y="122106"/>
                  </a:lnTo>
                  <a:lnTo>
                    <a:pt x="6850" y="121470"/>
                  </a:lnTo>
                  <a:lnTo>
                    <a:pt x="7057" y="125244"/>
                  </a:lnTo>
                  <a:lnTo>
                    <a:pt x="6292" y="126358"/>
                  </a:lnTo>
                  <a:lnTo>
                    <a:pt x="4989" y="127101"/>
                  </a:lnTo>
                  <a:lnTo>
                    <a:pt x="3325" y="127597"/>
                  </a:lnTo>
                  <a:lnTo>
                    <a:pt x="2217" y="128721"/>
                  </a:lnTo>
                  <a:lnTo>
                    <a:pt x="985" y="132086"/>
                  </a:lnTo>
                  <a:lnTo>
                    <a:pt x="8" y="149609"/>
                  </a:lnTo>
                  <a:lnTo>
                    <a:pt x="7587" y="149897"/>
                  </a:lnTo>
                  <a:lnTo>
                    <a:pt x="13426" y="147848"/>
                  </a:lnTo>
                  <a:lnTo>
                    <a:pt x="23642" y="140065"/>
                  </a:lnTo>
                  <a:lnTo>
                    <a:pt x="37813" y="122877"/>
                  </a:lnTo>
                  <a:lnTo>
                    <a:pt x="41878" y="120018"/>
                  </a:lnTo>
                  <a:lnTo>
                    <a:pt x="44587" y="115731"/>
                  </a:lnTo>
                  <a:lnTo>
                    <a:pt x="53646" y="83783"/>
                  </a:lnTo>
                  <a:lnTo>
                    <a:pt x="49637" y="49898"/>
                  </a:lnTo>
                  <a:lnTo>
                    <a:pt x="42768" y="24953"/>
                  </a:lnTo>
                  <a:lnTo>
                    <a:pt x="37346" y="14513"/>
                  </a:lnTo>
                  <a:lnTo>
                    <a:pt x="36804" y="12056"/>
                  </a:lnTo>
                  <a:lnTo>
                    <a:pt x="29663" y="1424"/>
                  </a:lnTo>
                  <a:lnTo>
                    <a:pt x="26942" y="633"/>
                  </a:lnTo>
                  <a:lnTo>
                    <a:pt x="2143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5" name="SMARTInkShape-2640"/>
            <p:cNvSpPr/>
            <p:nvPr/>
          </p:nvSpPr>
          <p:spPr>
            <a:xfrm>
              <a:off x="5900738" y="2578989"/>
              <a:ext cx="164152" cy="85631"/>
            </a:xfrm>
            <a:custGeom>
              <a:avLst/>
              <a:gdLst/>
              <a:ahLst/>
              <a:cxnLst/>
              <a:rect l="0" t="0" r="0" b="0"/>
              <a:pathLst>
                <a:path w="164152" h="85631">
                  <a:moveTo>
                    <a:pt x="0" y="7049"/>
                  </a:moveTo>
                  <a:lnTo>
                    <a:pt x="3792" y="10841"/>
                  </a:lnTo>
                  <a:lnTo>
                    <a:pt x="7770" y="12703"/>
                  </a:lnTo>
                  <a:lnTo>
                    <a:pt x="43064" y="19808"/>
                  </a:lnTo>
                  <a:lnTo>
                    <a:pt x="72404" y="21135"/>
                  </a:lnTo>
                  <a:lnTo>
                    <a:pt x="107283" y="21310"/>
                  </a:lnTo>
                  <a:lnTo>
                    <a:pt x="129259" y="20537"/>
                  </a:lnTo>
                  <a:lnTo>
                    <a:pt x="144183" y="15681"/>
                  </a:lnTo>
                  <a:lnTo>
                    <a:pt x="152187" y="14060"/>
                  </a:lnTo>
                  <a:lnTo>
                    <a:pt x="162553" y="8129"/>
                  </a:lnTo>
                  <a:lnTo>
                    <a:pt x="163137" y="6975"/>
                  </a:lnTo>
                  <a:lnTo>
                    <a:pt x="164151" y="992"/>
                  </a:lnTo>
                  <a:lnTo>
                    <a:pt x="163409" y="630"/>
                  </a:lnTo>
                  <a:lnTo>
                    <a:pt x="154349" y="0"/>
                  </a:lnTo>
                  <a:lnTo>
                    <a:pt x="143717" y="3725"/>
                  </a:lnTo>
                  <a:lnTo>
                    <a:pt x="129011" y="14382"/>
                  </a:lnTo>
                  <a:lnTo>
                    <a:pt x="119146" y="23755"/>
                  </a:lnTo>
                  <a:lnTo>
                    <a:pt x="116454" y="30613"/>
                  </a:lnTo>
                  <a:lnTo>
                    <a:pt x="114725" y="47951"/>
                  </a:lnTo>
                  <a:lnTo>
                    <a:pt x="116605" y="55125"/>
                  </a:lnTo>
                  <a:lnTo>
                    <a:pt x="124280" y="66199"/>
                  </a:lnTo>
                  <a:lnTo>
                    <a:pt x="142875" y="8563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6" name="SMARTInkShape-2641"/>
            <p:cNvSpPr/>
            <p:nvPr/>
          </p:nvSpPr>
          <p:spPr>
            <a:xfrm>
              <a:off x="5915115" y="2471738"/>
              <a:ext cx="21341" cy="142876"/>
            </a:xfrm>
            <a:custGeom>
              <a:avLst/>
              <a:gdLst/>
              <a:ahLst/>
              <a:cxnLst/>
              <a:rect l="0" t="0" r="0" b="0"/>
              <a:pathLst>
                <a:path w="21341" h="142876">
                  <a:moveTo>
                    <a:pt x="21340" y="0"/>
                  </a:moveTo>
                  <a:lnTo>
                    <a:pt x="21340" y="3792"/>
                  </a:lnTo>
                  <a:lnTo>
                    <a:pt x="19224" y="7770"/>
                  </a:lnTo>
                  <a:lnTo>
                    <a:pt x="17549" y="9942"/>
                  </a:lnTo>
                  <a:lnTo>
                    <a:pt x="15687" y="16590"/>
                  </a:lnTo>
                  <a:lnTo>
                    <a:pt x="12212" y="37410"/>
                  </a:lnTo>
                  <a:lnTo>
                    <a:pt x="8582" y="50507"/>
                  </a:lnTo>
                  <a:lnTo>
                    <a:pt x="5071" y="80741"/>
                  </a:lnTo>
                  <a:lnTo>
                    <a:pt x="363" y="113862"/>
                  </a:lnTo>
                  <a:lnTo>
                    <a:pt x="0" y="129471"/>
                  </a:lnTo>
                  <a:lnTo>
                    <a:pt x="2066" y="135065"/>
                  </a:lnTo>
                  <a:lnTo>
                    <a:pt x="7055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7" name="SMARTInkShape-2642"/>
            <p:cNvSpPr/>
            <p:nvPr/>
          </p:nvSpPr>
          <p:spPr>
            <a:xfrm>
              <a:off x="5765416" y="2593475"/>
              <a:ext cx="85315" cy="21139"/>
            </a:xfrm>
            <a:custGeom>
              <a:avLst/>
              <a:gdLst/>
              <a:ahLst/>
              <a:cxnLst/>
              <a:rect l="0" t="0" r="0" b="0"/>
              <a:pathLst>
                <a:path w="85315" h="21139">
                  <a:moveTo>
                    <a:pt x="28164" y="6850"/>
                  </a:moveTo>
                  <a:lnTo>
                    <a:pt x="28164" y="699"/>
                  </a:lnTo>
                  <a:lnTo>
                    <a:pt x="27372" y="368"/>
                  </a:lnTo>
                  <a:lnTo>
                    <a:pt x="24373" y="0"/>
                  </a:lnTo>
                  <a:lnTo>
                    <a:pt x="23255" y="696"/>
                  </a:lnTo>
                  <a:lnTo>
                    <a:pt x="22511" y="1953"/>
                  </a:lnTo>
                  <a:lnTo>
                    <a:pt x="22014" y="3586"/>
                  </a:lnTo>
                  <a:lnTo>
                    <a:pt x="20890" y="4674"/>
                  </a:lnTo>
                  <a:lnTo>
                    <a:pt x="17523" y="5883"/>
                  </a:lnTo>
                  <a:lnTo>
                    <a:pt x="8894" y="7453"/>
                  </a:lnTo>
                  <a:lnTo>
                    <a:pt x="972" y="12976"/>
                  </a:lnTo>
                  <a:lnTo>
                    <a:pt x="205" y="15658"/>
                  </a:lnTo>
                  <a:lnTo>
                    <a:pt x="0" y="17485"/>
                  </a:lnTo>
                  <a:lnTo>
                    <a:pt x="657" y="18702"/>
                  </a:lnTo>
                  <a:lnTo>
                    <a:pt x="1889" y="19514"/>
                  </a:lnTo>
                  <a:lnTo>
                    <a:pt x="3504" y="20055"/>
                  </a:lnTo>
                  <a:lnTo>
                    <a:pt x="5374" y="19622"/>
                  </a:lnTo>
                  <a:lnTo>
                    <a:pt x="14079" y="15341"/>
                  </a:lnTo>
                  <a:lnTo>
                    <a:pt x="25811" y="13378"/>
                  </a:lnTo>
                  <a:lnTo>
                    <a:pt x="35314" y="8375"/>
                  </a:lnTo>
                  <a:lnTo>
                    <a:pt x="45827" y="6939"/>
                  </a:lnTo>
                  <a:lnTo>
                    <a:pt x="47084" y="7703"/>
                  </a:lnTo>
                  <a:lnTo>
                    <a:pt x="47921" y="9006"/>
                  </a:lnTo>
                  <a:lnTo>
                    <a:pt x="49266" y="13009"/>
                  </a:lnTo>
                  <a:lnTo>
                    <a:pt x="53291" y="17494"/>
                  </a:lnTo>
                  <a:lnTo>
                    <a:pt x="57324" y="19518"/>
                  </a:lnTo>
                  <a:lnTo>
                    <a:pt x="73443" y="21043"/>
                  </a:lnTo>
                  <a:lnTo>
                    <a:pt x="85314" y="2113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8" name="SMARTInkShape-2643"/>
            <p:cNvSpPr/>
            <p:nvPr/>
          </p:nvSpPr>
          <p:spPr>
            <a:xfrm>
              <a:off x="5650705" y="2564606"/>
              <a:ext cx="78584" cy="42864"/>
            </a:xfrm>
            <a:custGeom>
              <a:avLst/>
              <a:gdLst/>
              <a:ahLst/>
              <a:cxnLst/>
              <a:rect l="0" t="0" r="0" b="0"/>
              <a:pathLst>
                <a:path w="78584" h="42864">
                  <a:moveTo>
                    <a:pt x="78583" y="0"/>
                  </a:moveTo>
                  <a:lnTo>
                    <a:pt x="61583" y="0"/>
                  </a:lnTo>
                  <a:lnTo>
                    <a:pt x="57004" y="2117"/>
                  </a:lnTo>
                  <a:lnTo>
                    <a:pt x="52323" y="4910"/>
                  </a:lnTo>
                  <a:lnTo>
                    <a:pt x="23393" y="17000"/>
                  </a:lnTo>
                  <a:lnTo>
                    <a:pt x="5145" y="30986"/>
                  </a:lnTo>
                  <a:lnTo>
                    <a:pt x="2287" y="35732"/>
                  </a:lnTo>
                  <a:lnTo>
                    <a:pt x="0" y="428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9" name="SMARTInkShape-2644"/>
            <p:cNvSpPr/>
            <p:nvPr/>
          </p:nvSpPr>
          <p:spPr>
            <a:xfrm>
              <a:off x="5543550" y="2578894"/>
              <a:ext cx="71439" cy="41747"/>
            </a:xfrm>
            <a:custGeom>
              <a:avLst/>
              <a:gdLst/>
              <a:ahLst/>
              <a:cxnLst/>
              <a:rect l="0" t="0" r="0" b="0"/>
              <a:pathLst>
                <a:path w="71439" h="41747">
                  <a:moveTo>
                    <a:pt x="0" y="0"/>
                  </a:moveTo>
                  <a:lnTo>
                    <a:pt x="0" y="10642"/>
                  </a:lnTo>
                  <a:lnTo>
                    <a:pt x="2117" y="14783"/>
                  </a:lnTo>
                  <a:lnTo>
                    <a:pt x="4910" y="19270"/>
                  </a:lnTo>
                  <a:lnTo>
                    <a:pt x="6703" y="28618"/>
                  </a:lnTo>
                  <a:lnTo>
                    <a:pt x="6850" y="30985"/>
                  </a:lnTo>
                  <a:lnTo>
                    <a:pt x="7741" y="32563"/>
                  </a:lnTo>
                  <a:lnTo>
                    <a:pt x="9130" y="33615"/>
                  </a:lnTo>
                  <a:lnTo>
                    <a:pt x="10849" y="34316"/>
                  </a:lnTo>
                  <a:lnTo>
                    <a:pt x="11995" y="35577"/>
                  </a:lnTo>
                  <a:lnTo>
                    <a:pt x="13269" y="39095"/>
                  </a:lnTo>
                  <a:lnTo>
                    <a:pt x="14402" y="40351"/>
                  </a:lnTo>
                  <a:lnTo>
                    <a:pt x="17778" y="41746"/>
                  </a:lnTo>
                  <a:lnTo>
                    <a:pt x="19789" y="41325"/>
                  </a:lnTo>
                  <a:lnTo>
                    <a:pt x="28721" y="37061"/>
                  </a:lnTo>
                  <a:lnTo>
                    <a:pt x="40501" y="35102"/>
                  </a:lnTo>
                  <a:lnTo>
                    <a:pt x="52390" y="25799"/>
                  </a:lnTo>
                  <a:lnTo>
                    <a:pt x="71438" y="714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0" name="SMARTInkShape-2645"/>
            <p:cNvSpPr/>
            <p:nvPr/>
          </p:nvSpPr>
          <p:spPr>
            <a:xfrm>
              <a:off x="5451011" y="2521744"/>
              <a:ext cx="56695" cy="128170"/>
            </a:xfrm>
            <a:custGeom>
              <a:avLst/>
              <a:gdLst/>
              <a:ahLst/>
              <a:cxnLst/>
              <a:rect l="0" t="0" r="0" b="0"/>
              <a:pathLst>
                <a:path w="56695" h="128170">
                  <a:moveTo>
                    <a:pt x="28244" y="71437"/>
                  </a:moveTo>
                  <a:lnTo>
                    <a:pt x="28244" y="77588"/>
                  </a:lnTo>
                  <a:lnTo>
                    <a:pt x="8876" y="100056"/>
                  </a:lnTo>
                  <a:lnTo>
                    <a:pt x="6936" y="104794"/>
                  </a:lnTo>
                  <a:lnTo>
                    <a:pt x="2176" y="111924"/>
                  </a:lnTo>
                  <a:lnTo>
                    <a:pt x="413" y="119064"/>
                  </a:lnTo>
                  <a:lnTo>
                    <a:pt x="0" y="123826"/>
                  </a:lnTo>
                  <a:lnTo>
                    <a:pt x="684" y="125413"/>
                  </a:lnTo>
                  <a:lnTo>
                    <a:pt x="1934" y="126471"/>
                  </a:lnTo>
                  <a:lnTo>
                    <a:pt x="5850" y="128169"/>
                  </a:lnTo>
                  <a:lnTo>
                    <a:pt x="12327" y="122802"/>
                  </a:lnTo>
                  <a:lnTo>
                    <a:pt x="23366" y="114098"/>
                  </a:lnTo>
                  <a:lnTo>
                    <a:pt x="30839" y="108654"/>
                  </a:lnTo>
                  <a:lnTo>
                    <a:pt x="51973" y="79842"/>
                  </a:lnTo>
                  <a:lnTo>
                    <a:pt x="55384" y="66343"/>
                  </a:lnTo>
                  <a:lnTo>
                    <a:pt x="56694" y="44221"/>
                  </a:lnTo>
                  <a:lnTo>
                    <a:pt x="54648" y="37381"/>
                  </a:lnTo>
                  <a:lnTo>
                    <a:pt x="51886" y="31695"/>
                  </a:lnTo>
                  <a:lnTo>
                    <a:pt x="49538" y="24031"/>
                  </a:lnTo>
                  <a:lnTo>
                    <a:pt x="44961" y="16733"/>
                  </a:lnTo>
                  <a:lnTo>
                    <a:pt x="43252" y="9544"/>
                  </a:lnTo>
                  <a:lnTo>
                    <a:pt x="4253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1" name="SMARTInkShape-2646"/>
            <p:cNvSpPr/>
            <p:nvPr/>
          </p:nvSpPr>
          <p:spPr>
            <a:xfrm>
              <a:off x="5309138" y="2543505"/>
              <a:ext cx="62927" cy="78252"/>
            </a:xfrm>
            <a:custGeom>
              <a:avLst/>
              <a:gdLst/>
              <a:ahLst/>
              <a:cxnLst/>
              <a:rect l="0" t="0" r="0" b="0"/>
              <a:pathLst>
                <a:path w="62927" h="78252">
                  <a:moveTo>
                    <a:pt x="12957" y="35389"/>
                  </a:moveTo>
                  <a:lnTo>
                    <a:pt x="12957" y="31596"/>
                  </a:lnTo>
                  <a:lnTo>
                    <a:pt x="13750" y="30479"/>
                  </a:lnTo>
                  <a:lnTo>
                    <a:pt x="15073" y="29734"/>
                  </a:lnTo>
                  <a:lnTo>
                    <a:pt x="22843" y="28686"/>
                  </a:lnTo>
                  <a:lnTo>
                    <a:pt x="43655" y="28271"/>
                  </a:lnTo>
                  <a:lnTo>
                    <a:pt x="48560" y="26140"/>
                  </a:lnTo>
                  <a:lnTo>
                    <a:pt x="58177" y="18304"/>
                  </a:lnTo>
                  <a:lnTo>
                    <a:pt x="60835" y="13773"/>
                  </a:lnTo>
                  <a:lnTo>
                    <a:pt x="62682" y="6936"/>
                  </a:lnTo>
                  <a:lnTo>
                    <a:pt x="62926" y="783"/>
                  </a:lnTo>
                  <a:lnTo>
                    <a:pt x="62143" y="412"/>
                  </a:lnTo>
                  <a:lnTo>
                    <a:pt x="59159" y="0"/>
                  </a:lnTo>
                  <a:lnTo>
                    <a:pt x="55187" y="1933"/>
                  </a:lnTo>
                  <a:lnTo>
                    <a:pt x="50775" y="4645"/>
                  </a:lnTo>
                  <a:lnTo>
                    <a:pt x="43829" y="6965"/>
                  </a:lnTo>
                  <a:lnTo>
                    <a:pt x="18708" y="23581"/>
                  </a:lnTo>
                  <a:lnTo>
                    <a:pt x="15512" y="30406"/>
                  </a:lnTo>
                  <a:lnTo>
                    <a:pt x="13298" y="37937"/>
                  </a:lnTo>
                  <a:lnTo>
                    <a:pt x="5409" y="49239"/>
                  </a:lnTo>
                  <a:lnTo>
                    <a:pt x="1664" y="54244"/>
                  </a:lnTo>
                  <a:lnTo>
                    <a:pt x="0" y="59115"/>
                  </a:lnTo>
                  <a:lnTo>
                    <a:pt x="350" y="61525"/>
                  </a:lnTo>
                  <a:lnTo>
                    <a:pt x="2855" y="66319"/>
                  </a:lnTo>
                  <a:lnTo>
                    <a:pt x="12957" y="7825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2" name="SMARTInkShape-2647"/>
            <p:cNvSpPr/>
            <p:nvPr/>
          </p:nvSpPr>
          <p:spPr>
            <a:xfrm>
              <a:off x="5058856" y="2493169"/>
              <a:ext cx="105955" cy="278607"/>
            </a:xfrm>
            <a:custGeom>
              <a:avLst/>
              <a:gdLst/>
              <a:ahLst/>
              <a:cxnLst/>
              <a:rect l="0" t="0" r="0" b="0"/>
              <a:pathLst>
                <a:path w="105955" h="278607">
                  <a:moveTo>
                    <a:pt x="20349" y="0"/>
                  </a:moveTo>
                  <a:lnTo>
                    <a:pt x="20349" y="6151"/>
                  </a:lnTo>
                  <a:lnTo>
                    <a:pt x="14199" y="23150"/>
                  </a:lnTo>
                  <a:lnTo>
                    <a:pt x="12471" y="57537"/>
                  </a:lnTo>
                  <a:lnTo>
                    <a:pt x="5936" y="88725"/>
                  </a:lnTo>
                  <a:lnTo>
                    <a:pt x="0" y="114254"/>
                  </a:lnTo>
                  <a:lnTo>
                    <a:pt x="1516" y="120365"/>
                  </a:lnTo>
                  <a:lnTo>
                    <a:pt x="4042" y="126520"/>
                  </a:lnTo>
                  <a:lnTo>
                    <a:pt x="6257" y="137323"/>
                  </a:lnTo>
                  <a:lnTo>
                    <a:pt x="7780" y="139174"/>
                  </a:lnTo>
                  <a:lnTo>
                    <a:pt x="11589" y="141230"/>
                  </a:lnTo>
                  <a:lnTo>
                    <a:pt x="22618" y="142550"/>
                  </a:lnTo>
                  <a:lnTo>
                    <a:pt x="26624" y="142658"/>
                  </a:lnTo>
                  <a:lnTo>
                    <a:pt x="33193" y="140662"/>
                  </a:lnTo>
                  <a:lnTo>
                    <a:pt x="62734" y="123502"/>
                  </a:lnTo>
                  <a:lnTo>
                    <a:pt x="77463" y="121447"/>
                  </a:lnTo>
                  <a:lnTo>
                    <a:pt x="77499" y="128500"/>
                  </a:lnTo>
                  <a:lnTo>
                    <a:pt x="81292" y="128561"/>
                  </a:lnTo>
                  <a:lnTo>
                    <a:pt x="82410" y="127776"/>
                  </a:lnTo>
                  <a:lnTo>
                    <a:pt x="83155" y="126459"/>
                  </a:lnTo>
                  <a:lnTo>
                    <a:pt x="83651" y="124787"/>
                  </a:lnTo>
                  <a:lnTo>
                    <a:pt x="84776" y="123673"/>
                  </a:lnTo>
                  <a:lnTo>
                    <a:pt x="92284" y="119767"/>
                  </a:lnTo>
                  <a:lnTo>
                    <a:pt x="96771" y="116730"/>
                  </a:lnTo>
                  <a:lnTo>
                    <a:pt x="104693" y="114620"/>
                  </a:lnTo>
                  <a:lnTo>
                    <a:pt x="105154" y="115307"/>
                  </a:lnTo>
                  <a:lnTo>
                    <a:pt x="105954" y="124271"/>
                  </a:lnTo>
                  <a:lnTo>
                    <a:pt x="105275" y="153499"/>
                  </a:lnTo>
                  <a:lnTo>
                    <a:pt x="98799" y="188277"/>
                  </a:lnTo>
                  <a:lnTo>
                    <a:pt x="91714" y="223913"/>
                  </a:lnTo>
                  <a:lnTo>
                    <a:pt x="85369" y="258037"/>
                  </a:lnTo>
                  <a:lnTo>
                    <a:pt x="84966" y="264967"/>
                  </a:lnTo>
                  <a:lnTo>
                    <a:pt x="82670" y="270692"/>
                  </a:lnTo>
                  <a:lnTo>
                    <a:pt x="77499" y="27860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3" name="SMARTInkShape-2648"/>
            <p:cNvSpPr/>
            <p:nvPr/>
          </p:nvSpPr>
          <p:spPr>
            <a:xfrm>
              <a:off x="4929188" y="2514600"/>
              <a:ext cx="71438" cy="142876"/>
            </a:xfrm>
            <a:custGeom>
              <a:avLst/>
              <a:gdLst/>
              <a:ahLst/>
              <a:cxnLst/>
              <a:rect l="0" t="0" r="0" b="0"/>
              <a:pathLst>
                <a:path w="71438" h="142876">
                  <a:moveTo>
                    <a:pt x="0" y="0"/>
                  </a:moveTo>
                  <a:lnTo>
                    <a:pt x="0" y="31434"/>
                  </a:lnTo>
                  <a:lnTo>
                    <a:pt x="0" y="61745"/>
                  </a:lnTo>
                  <a:lnTo>
                    <a:pt x="0" y="96812"/>
                  </a:lnTo>
                  <a:lnTo>
                    <a:pt x="0" y="132486"/>
                  </a:lnTo>
                  <a:lnTo>
                    <a:pt x="0" y="135304"/>
                  </a:lnTo>
                  <a:lnTo>
                    <a:pt x="19132" y="117385"/>
                  </a:lnTo>
                  <a:lnTo>
                    <a:pt x="44253" y="108270"/>
                  </a:lnTo>
                  <a:lnTo>
                    <a:pt x="52094" y="107486"/>
                  </a:lnTo>
                  <a:lnTo>
                    <a:pt x="53779" y="108170"/>
                  </a:lnTo>
                  <a:lnTo>
                    <a:pt x="54902" y="109419"/>
                  </a:lnTo>
                  <a:lnTo>
                    <a:pt x="55651" y="111046"/>
                  </a:lnTo>
                  <a:lnTo>
                    <a:pt x="56944" y="112131"/>
                  </a:lnTo>
                  <a:lnTo>
                    <a:pt x="60498" y="113336"/>
                  </a:lnTo>
                  <a:lnTo>
                    <a:pt x="61763" y="115245"/>
                  </a:lnTo>
                  <a:lnTo>
                    <a:pt x="65910" y="127598"/>
                  </a:lnTo>
                  <a:lnTo>
                    <a:pt x="70345" y="134125"/>
                  </a:lnTo>
                  <a:lnTo>
                    <a:pt x="71437" y="1428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4" name="SMARTInkShape-2649"/>
            <p:cNvSpPr/>
            <p:nvPr/>
          </p:nvSpPr>
          <p:spPr>
            <a:xfrm>
              <a:off x="4822457" y="2621764"/>
              <a:ext cx="63869" cy="127461"/>
            </a:xfrm>
            <a:custGeom>
              <a:avLst/>
              <a:gdLst/>
              <a:ahLst/>
              <a:cxnLst/>
              <a:rect l="0" t="0" r="0" b="0"/>
              <a:pathLst>
                <a:path w="63869" h="127461">
                  <a:moveTo>
                    <a:pt x="63868" y="7136"/>
                  </a:moveTo>
                  <a:lnTo>
                    <a:pt x="63868" y="3344"/>
                  </a:lnTo>
                  <a:lnTo>
                    <a:pt x="63074" y="2226"/>
                  </a:lnTo>
                  <a:lnTo>
                    <a:pt x="61751" y="1482"/>
                  </a:lnTo>
                  <a:lnTo>
                    <a:pt x="53925" y="286"/>
                  </a:lnTo>
                  <a:lnTo>
                    <a:pt x="29108" y="0"/>
                  </a:lnTo>
                  <a:lnTo>
                    <a:pt x="22490" y="2112"/>
                  </a:lnTo>
                  <a:lnTo>
                    <a:pt x="16903" y="4903"/>
                  </a:lnTo>
                  <a:lnTo>
                    <a:pt x="9295" y="7268"/>
                  </a:lnTo>
                  <a:lnTo>
                    <a:pt x="0" y="13960"/>
                  </a:lnTo>
                  <a:lnTo>
                    <a:pt x="3493" y="14185"/>
                  </a:lnTo>
                  <a:lnTo>
                    <a:pt x="7401" y="16354"/>
                  </a:lnTo>
                  <a:lnTo>
                    <a:pt x="29327" y="37866"/>
                  </a:lnTo>
                  <a:lnTo>
                    <a:pt x="42874" y="56987"/>
                  </a:lnTo>
                  <a:lnTo>
                    <a:pt x="59262" y="91374"/>
                  </a:lnTo>
                  <a:lnTo>
                    <a:pt x="62503" y="101240"/>
                  </a:lnTo>
                  <a:lnTo>
                    <a:pt x="63748" y="116573"/>
                  </a:lnTo>
                  <a:lnTo>
                    <a:pt x="62994" y="118194"/>
                  </a:lnTo>
                  <a:lnTo>
                    <a:pt x="61698" y="119275"/>
                  </a:lnTo>
                  <a:lnTo>
                    <a:pt x="58141" y="121269"/>
                  </a:lnTo>
                  <a:lnTo>
                    <a:pt x="51676" y="126061"/>
                  </a:lnTo>
                  <a:lnTo>
                    <a:pt x="47072" y="127460"/>
                  </a:lnTo>
                  <a:lnTo>
                    <a:pt x="45527" y="127040"/>
                  </a:lnTo>
                  <a:lnTo>
                    <a:pt x="44497" y="125966"/>
                  </a:lnTo>
                  <a:lnTo>
                    <a:pt x="42559" y="122655"/>
                  </a:lnTo>
                  <a:lnTo>
                    <a:pt x="39052" y="118539"/>
                  </a:lnTo>
                  <a:lnTo>
                    <a:pt x="32730" y="116179"/>
                  </a:lnTo>
                  <a:lnTo>
                    <a:pt x="28822" y="115550"/>
                  </a:lnTo>
                  <a:lnTo>
                    <a:pt x="26216" y="114337"/>
                  </a:lnTo>
                  <a:lnTo>
                    <a:pt x="21006" y="1071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5" name="SMARTInkShape-2650"/>
            <p:cNvSpPr/>
            <p:nvPr/>
          </p:nvSpPr>
          <p:spPr>
            <a:xfrm>
              <a:off x="4757738" y="2614613"/>
              <a:ext cx="7144" cy="42863"/>
            </a:xfrm>
            <a:custGeom>
              <a:avLst/>
              <a:gdLst/>
              <a:ahLst/>
              <a:cxnLst/>
              <a:rect l="0" t="0" r="0" b="0"/>
              <a:pathLst>
                <a:path w="7144" h="42863">
                  <a:moveTo>
                    <a:pt x="7143" y="0"/>
                  </a:moveTo>
                  <a:lnTo>
                    <a:pt x="294" y="0"/>
                  </a:lnTo>
                  <a:lnTo>
                    <a:pt x="1" y="35696"/>
                  </a:lnTo>
                  <a:lnTo>
                    <a:pt x="0" y="428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6" name="SMARTInkShape-2651"/>
            <p:cNvSpPr/>
            <p:nvPr/>
          </p:nvSpPr>
          <p:spPr>
            <a:xfrm>
              <a:off x="4608013" y="2507456"/>
              <a:ext cx="85432" cy="150020"/>
            </a:xfrm>
            <a:custGeom>
              <a:avLst/>
              <a:gdLst/>
              <a:ahLst/>
              <a:cxnLst/>
              <a:rect l="0" t="0" r="0" b="0"/>
              <a:pathLst>
                <a:path w="85432" h="150020">
                  <a:moveTo>
                    <a:pt x="13993" y="0"/>
                  </a:moveTo>
                  <a:lnTo>
                    <a:pt x="13993" y="22944"/>
                  </a:lnTo>
                  <a:lnTo>
                    <a:pt x="7511" y="57525"/>
                  </a:lnTo>
                  <a:lnTo>
                    <a:pt x="6908" y="88724"/>
                  </a:lnTo>
                  <a:lnTo>
                    <a:pt x="6855" y="122354"/>
                  </a:lnTo>
                  <a:lnTo>
                    <a:pt x="6850" y="145106"/>
                  </a:lnTo>
                  <a:lnTo>
                    <a:pt x="6056" y="146744"/>
                  </a:lnTo>
                  <a:lnTo>
                    <a:pt x="4733" y="147835"/>
                  </a:lnTo>
                  <a:lnTo>
                    <a:pt x="0" y="149891"/>
                  </a:lnTo>
                  <a:lnTo>
                    <a:pt x="3585" y="146189"/>
                  </a:lnTo>
                  <a:lnTo>
                    <a:pt x="5399" y="142231"/>
                  </a:lnTo>
                  <a:lnTo>
                    <a:pt x="10355" y="129431"/>
                  </a:lnTo>
                  <a:lnTo>
                    <a:pt x="33063" y="95968"/>
                  </a:lnTo>
                  <a:lnTo>
                    <a:pt x="40193" y="89113"/>
                  </a:lnTo>
                  <a:lnTo>
                    <a:pt x="61596" y="79707"/>
                  </a:lnTo>
                  <a:lnTo>
                    <a:pt x="63191" y="80125"/>
                  </a:lnTo>
                  <a:lnTo>
                    <a:pt x="71134" y="85923"/>
                  </a:lnTo>
                  <a:lnTo>
                    <a:pt x="74579" y="89253"/>
                  </a:lnTo>
                  <a:lnTo>
                    <a:pt x="76639" y="93379"/>
                  </a:lnTo>
                  <a:lnTo>
                    <a:pt x="85287" y="128461"/>
                  </a:lnTo>
                  <a:lnTo>
                    <a:pt x="85431" y="1500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7" name="SMARTInkShape-2652"/>
            <p:cNvSpPr/>
            <p:nvPr/>
          </p:nvSpPr>
          <p:spPr>
            <a:xfrm>
              <a:off x="4429337" y="2614613"/>
              <a:ext cx="106945" cy="78163"/>
            </a:xfrm>
            <a:custGeom>
              <a:avLst/>
              <a:gdLst/>
              <a:ahLst/>
              <a:cxnLst/>
              <a:rect l="0" t="0" r="0" b="0"/>
              <a:pathLst>
                <a:path w="106945" h="78163">
                  <a:moveTo>
                    <a:pt x="71226" y="0"/>
                  </a:moveTo>
                  <a:lnTo>
                    <a:pt x="60377" y="0"/>
                  </a:lnTo>
                  <a:lnTo>
                    <a:pt x="56350" y="2116"/>
                  </a:lnTo>
                  <a:lnTo>
                    <a:pt x="26266" y="23849"/>
                  </a:lnTo>
                  <a:lnTo>
                    <a:pt x="11996" y="41378"/>
                  </a:lnTo>
                  <a:lnTo>
                    <a:pt x="5214" y="46965"/>
                  </a:lnTo>
                  <a:lnTo>
                    <a:pt x="2199" y="52094"/>
                  </a:lnTo>
                  <a:lnTo>
                    <a:pt x="264" y="61854"/>
                  </a:lnTo>
                  <a:lnTo>
                    <a:pt x="0" y="66649"/>
                  </a:lnTo>
                  <a:lnTo>
                    <a:pt x="1999" y="71426"/>
                  </a:lnTo>
                  <a:lnTo>
                    <a:pt x="3643" y="73811"/>
                  </a:lnTo>
                  <a:lnTo>
                    <a:pt x="7587" y="76461"/>
                  </a:lnTo>
                  <a:lnTo>
                    <a:pt x="12779" y="77639"/>
                  </a:lnTo>
                  <a:lnTo>
                    <a:pt x="20379" y="78162"/>
                  </a:lnTo>
                  <a:lnTo>
                    <a:pt x="26931" y="76278"/>
                  </a:lnTo>
                  <a:lnTo>
                    <a:pt x="62114" y="57090"/>
                  </a:lnTo>
                  <a:lnTo>
                    <a:pt x="67176" y="52360"/>
                  </a:lnTo>
                  <a:lnTo>
                    <a:pt x="76573" y="38097"/>
                  </a:lnTo>
                  <a:lnTo>
                    <a:pt x="84179" y="29985"/>
                  </a:lnTo>
                  <a:lnTo>
                    <a:pt x="84624" y="30309"/>
                  </a:lnTo>
                  <a:lnTo>
                    <a:pt x="85396" y="34849"/>
                  </a:lnTo>
                  <a:lnTo>
                    <a:pt x="85510" y="46337"/>
                  </a:lnTo>
                  <a:lnTo>
                    <a:pt x="87628" y="50492"/>
                  </a:lnTo>
                  <a:lnTo>
                    <a:pt x="89305" y="52711"/>
                  </a:lnTo>
                  <a:lnTo>
                    <a:pt x="93283" y="55177"/>
                  </a:lnTo>
                  <a:lnTo>
                    <a:pt x="97698" y="57067"/>
                  </a:lnTo>
                  <a:lnTo>
                    <a:pt x="106944" y="642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8" name="SMARTInkShape-2653"/>
            <p:cNvSpPr/>
            <p:nvPr/>
          </p:nvSpPr>
          <p:spPr>
            <a:xfrm>
              <a:off x="4240074" y="2607476"/>
              <a:ext cx="46177" cy="92863"/>
            </a:xfrm>
            <a:custGeom>
              <a:avLst/>
              <a:gdLst/>
              <a:ahLst/>
              <a:cxnLst/>
              <a:rect l="0" t="0" r="0" b="0"/>
              <a:pathLst>
                <a:path w="46177" h="92863">
                  <a:moveTo>
                    <a:pt x="46176" y="7137"/>
                  </a:moveTo>
                  <a:lnTo>
                    <a:pt x="46176" y="3344"/>
                  </a:lnTo>
                  <a:lnTo>
                    <a:pt x="45382" y="2227"/>
                  </a:lnTo>
                  <a:lnTo>
                    <a:pt x="44059" y="1482"/>
                  </a:lnTo>
                  <a:lnTo>
                    <a:pt x="36233" y="287"/>
                  </a:lnTo>
                  <a:lnTo>
                    <a:pt x="9058" y="0"/>
                  </a:lnTo>
                  <a:lnTo>
                    <a:pt x="7143" y="792"/>
                  </a:lnTo>
                  <a:lnTo>
                    <a:pt x="5867" y="2113"/>
                  </a:lnTo>
                  <a:lnTo>
                    <a:pt x="26" y="21314"/>
                  </a:lnTo>
                  <a:lnTo>
                    <a:pt x="0" y="31429"/>
                  </a:lnTo>
                  <a:lnTo>
                    <a:pt x="6565" y="45820"/>
                  </a:lnTo>
                  <a:lnTo>
                    <a:pt x="30134" y="78117"/>
                  </a:lnTo>
                  <a:lnTo>
                    <a:pt x="31109" y="85250"/>
                  </a:lnTo>
                  <a:lnTo>
                    <a:pt x="30575" y="87787"/>
                  </a:lnTo>
                  <a:lnTo>
                    <a:pt x="29425" y="89479"/>
                  </a:lnTo>
                  <a:lnTo>
                    <a:pt x="27865" y="90606"/>
                  </a:lnTo>
                  <a:lnTo>
                    <a:pt x="14748" y="92416"/>
                  </a:lnTo>
                  <a:lnTo>
                    <a:pt x="3314" y="9286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9" name="SMARTInkShape-2654"/>
            <p:cNvSpPr/>
            <p:nvPr/>
          </p:nvSpPr>
          <p:spPr>
            <a:xfrm>
              <a:off x="4064794" y="2586135"/>
              <a:ext cx="99976" cy="78485"/>
            </a:xfrm>
            <a:custGeom>
              <a:avLst/>
              <a:gdLst/>
              <a:ahLst/>
              <a:cxnLst/>
              <a:rect l="0" t="0" r="0" b="0"/>
              <a:pathLst>
                <a:path w="99976" h="78485">
                  <a:moveTo>
                    <a:pt x="0" y="42765"/>
                  </a:moveTo>
                  <a:lnTo>
                    <a:pt x="9943" y="42765"/>
                  </a:lnTo>
                  <a:lnTo>
                    <a:pt x="43064" y="36063"/>
                  </a:lnTo>
                  <a:lnTo>
                    <a:pt x="51683" y="35024"/>
                  </a:lnTo>
                  <a:lnTo>
                    <a:pt x="65801" y="30006"/>
                  </a:lnTo>
                  <a:lnTo>
                    <a:pt x="82601" y="27885"/>
                  </a:lnTo>
                  <a:lnTo>
                    <a:pt x="92722" y="22863"/>
                  </a:lnTo>
                  <a:lnTo>
                    <a:pt x="95152" y="22353"/>
                  </a:lnTo>
                  <a:lnTo>
                    <a:pt x="96772" y="21220"/>
                  </a:lnTo>
                  <a:lnTo>
                    <a:pt x="97852" y="19670"/>
                  </a:lnTo>
                  <a:lnTo>
                    <a:pt x="99052" y="15832"/>
                  </a:lnTo>
                  <a:lnTo>
                    <a:pt x="99975" y="3643"/>
                  </a:lnTo>
                  <a:lnTo>
                    <a:pt x="99193" y="2396"/>
                  </a:lnTo>
                  <a:lnTo>
                    <a:pt x="97879" y="1565"/>
                  </a:lnTo>
                  <a:lnTo>
                    <a:pt x="92236" y="395"/>
                  </a:lnTo>
                  <a:lnTo>
                    <a:pt x="83219" y="0"/>
                  </a:lnTo>
                  <a:lnTo>
                    <a:pt x="78526" y="2062"/>
                  </a:lnTo>
                  <a:lnTo>
                    <a:pt x="61758" y="11299"/>
                  </a:lnTo>
                  <a:lnTo>
                    <a:pt x="53047" y="14127"/>
                  </a:lnTo>
                  <a:lnTo>
                    <a:pt x="47918" y="17602"/>
                  </a:lnTo>
                  <a:lnTo>
                    <a:pt x="46233" y="20433"/>
                  </a:lnTo>
                  <a:lnTo>
                    <a:pt x="41412" y="34267"/>
                  </a:lnTo>
                  <a:lnTo>
                    <a:pt x="38249" y="39782"/>
                  </a:lnTo>
                  <a:lnTo>
                    <a:pt x="36843" y="44879"/>
                  </a:lnTo>
                  <a:lnTo>
                    <a:pt x="38335" y="51907"/>
                  </a:lnTo>
                  <a:lnTo>
                    <a:pt x="41968" y="65561"/>
                  </a:lnTo>
                  <a:lnTo>
                    <a:pt x="43854" y="67487"/>
                  </a:lnTo>
                  <a:lnTo>
                    <a:pt x="64294" y="7848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0" name="SMARTInkShape-2655"/>
            <p:cNvSpPr/>
            <p:nvPr/>
          </p:nvSpPr>
          <p:spPr>
            <a:xfrm>
              <a:off x="4007680" y="2543262"/>
              <a:ext cx="35353" cy="128177"/>
            </a:xfrm>
            <a:custGeom>
              <a:avLst/>
              <a:gdLst/>
              <a:ahLst/>
              <a:cxnLst/>
              <a:rect l="0" t="0" r="0" b="0"/>
              <a:pathLst>
                <a:path w="35353" h="128177">
                  <a:moveTo>
                    <a:pt x="21395" y="7057"/>
                  </a:moveTo>
                  <a:lnTo>
                    <a:pt x="25187" y="7057"/>
                  </a:lnTo>
                  <a:lnTo>
                    <a:pt x="26304" y="6263"/>
                  </a:lnTo>
                  <a:lnTo>
                    <a:pt x="27049" y="4940"/>
                  </a:lnTo>
                  <a:lnTo>
                    <a:pt x="28245" y="906"/>
                  </a:lnTo>
                  <a:lnTo>
                    <a:pt x="27549" y="575"/>
                  </a:lnTo>
                  <a:lnTo>
                    <a:pt x="22362" y="0"/>
                  </a:lnTo>
                  <a:lnTo>
                    <a:pt x="6959" y="12273"/>
                  </a:lnTo>
                  <a:lnTo>
                    <a:pt x="4627" y="12916"/>
                  </a:lnTo>
                  <a:lnTo>
                    <a:pt x="3073" y="14138"/>
                  </a:lnTo>
                  <a:lnTo>
                    <a:pt x="1346" y="17612"/>
                  </a:lnTo>
                  <a:lnTo>
                    <a:pt x="0" y="41832"/>
                  </a:lnTo>
                  <a:lnTo>
                    <a:pt x="2097" y="48442"/>
                  </a:lnTo>
                  <a:lnTo>
                    <a:pt x="12151" y="61631"/>
                  </a:lnTo>
                  <a:lnTo>
                    <a:pt x="21450" y="73429"/>
                  </a:lnTo>
                  <a:lnTo>
                    <a:pt x="26438" y="84137"/>
                  </a:lnTo>
                  <a:lnTo>
                    <a:pt x="35352" y="112482"/>
                  </a:lnTo>
                  <a:lnTo>
                    <a:pt x="33419" y="115560"/>
                  </a:lnTo>
                  <a:lnTo>
                    <a:pt x="29503" y="120212"/>
                  </a:lnTo>
                  <a:lnTo>
                    <a:pt x="28824" y="124810"/>
                  </a:lnTo>
                  <a:lnTo>
                    <a:pt x="27935" y="126040"/>
                  </a:lnTo>
                  <a:lnTo>
                    <a:pt x="26549" y="126860"/>
                  </a:lnTo>
                  <a:lnTo>
                    <a:pt x="22413" y="128176"/>
                  </a:lnTo>
                  <a:lnTo>
                    <a:pt x="13758" y="122804"/>
                  </a:lnTo>
                  <a:lnTo>
                    <a:pt x="7108" y="1213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1" name="SMARTInkShape-2656"/>
            <p:cNvSpPr/>
            <p:nvPr/>
          </p:nvSpPr>
          <p:spPr>
            <a:xfrm>
              <a:off x="3814766" y="2564731"/>
              <a:ext cx="99997" cy="135160"/>
            </a:xfrm>
            <a:custGeom>
              <a:avLst/>
              <a:gdLst/>
              <a:ahLst/>
              <a:cxnLst/>
              <a:rect l="0" t="0" r="0" b="0"/>
              <a:pathLst>
                <a:path w="99997" h="135160">
                  <a:moveTo>
                    <a:pt x="7140" y="14163"/>
                  </a:moveTo>
                  <a:lnTo>
                    <a:pt x="7140" y="24106"/>
                  </a:lnTo>
                  <a:lnTo>
                    <a:pt x="5024" y="28636"/>
                  </a:lnTo>
                  <a:lnTo>
                    <a:pt x="3348" y="30955"/>
                  </a:lnTo>
                  <a:lnTo>
                    <a:pt x="989" y="41804"/>
                  </a:lnTo>
                  <a:lnTo>
                    <a:pt x="84" y="72851"/>
                  </a:lnTo>
                  <a:lnTo>
                    <a:pt x="0" y="108395"/>
                  </a:lnTo>
                  <a:lnTo>
                    <a:pt x="792" y="116369"/>
                  </a:lnTo>
                  <a:lnTo>
                    <a:pt x="6148" y="130506"/>
                  </a:lnTo>
                  <a:lnTo>
                    <a:pt x="8066" y="132206"/>
                  </a:lnTo>
                  <a:lnTo>
                    <a:pt x="17557" y="134599"/>
                  </a:lnTo>
                  <a:lnTo>
                    <a:pt x="23147" y="135159"/>
                  </a:lnTo>
                  <a:lnTo>
                    <a:pt x="28277" y="133291"/>
                  </a:lnTo>
                  <a:lnTo>
                    <a:pt x="33203" y="130609"/>
                  </a:lnTo>
                  <a:lnTo>
                    <a:pt x="40439" y="128305"/>
                  </a:lnTo>
                  <a:lnTo>
                    <a:pt x="65677" y="105544"/>
                  </a:lnTo>
                  <a:lnTo>
                    <a:pt x="88192" y="75055"/>
                  </a:lnTo>
                  <a:lnTo>
                    <a:pt x="97439" y="53443"/>
                  </a:lnTo>
                  <a:lnTo>
                    <a:pt x="99942" y="21841"/>
                  </a:lnTo>
                  <a:lnTo>
                    <a:pt x="99996" y="11887"/>
                  </a:lnTo>
                  <a:lnTo>
                    <a:pt x="97887" y="7066"/>
                  </a:lnTo>
                  <a:lnTo>
                    <a:pt x="96213" y="4669"/>
                  </a:lnTo>
                  <a:lnTo>
                    <a:pt x="92236" y="2006"/>
                  </a:lnTo>
                  <a:lnTo>
                    <a:pt x="85785" y="156"/>
                  </a:lnTo>
                  <a:lnTo>
                    <a:pt x="82310" y="0"/>
                  </a:lnTo>
                  <a:lnTo>
                    <a:pt x="81066" y="752"/>
                  </a:lnTo>
                  <a:lnTo>
                    <a:pt x="80237" y="2048"/>
                  </a:lnTo>
                  <a:lnTo>
                    <a:pt x="79683" y="3705"/>
                  </a:lnTo>
                  <a:lnTo>
                    <a:pt x="73069" y="14353"/>
                  </a:lnTo>
                  <a:lnTo>
                    <a:pt x="71434" y="213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47" name="SMARTInkShape-Group441"/>
          <p:cNvGrpSpPr/>
          <p:nvPr/>
        </p:nvGrpSpPr>
        <p:grpSpPr>
          <a:xfrm>
            <a:off x="3543300" y="2721769"/>
            <a:ext cx="1021015" cy="342776"/>
            <a:chOff x="3543300" y="2721769"/>
            <a:chExt cx="1021015" cy="342776"/>
          </a:xfrm>
        </p:grpSpPr>
        <p:sp>
          <p:nvSpPr>
            <p:cNvPr id="743" name="SMARTInkShape-2657"/>
            <p:cNvSpPr/>
            <p:nvPr/>
          </p:nvSpPr>
          <p:spPr>
            <a:xfrm>
              <a:off x="4457700" y="2807607"/>
              <a:ext cx="106615" cy="135560"/>
            </a:xfrm>
            <a:custGeom>
              <a:avLst/>
              <a:gdLst/>
              <a:ahLst/>
              <a:cxnLst/>
              <a:rect l="0" t="0" r="0" b="0"/>
              <a:pathLst>
                <a:path w="106615" h="135560">
                  <a:moveTo>
                    <a:pt x="92869" y="14174"/>
                  </a:moveTo>
                  <a:lnTo>
                    <a:pt x="82926" y="4231"/>
                  </a:lnTo>
                  <a:lnTo>
                    <a:pt x="76279" y="1818"/>
                  </a:lnTo>
                  <a:lnTo>
                    <a:pt x="45109" y="0"/>
                  </a:lnTo>
                  <a:lnTo>
                    <a:pt x="26961" y="703"/>
                  </a:lnTo>
                  <a:lnTo>
                    <a:pt x="20449" y="3689"/>
                  </a:lnTo>
                  <a:lnTo>
                    <a:pt x="18395" y="5596"/>
                  </a:lnTo>
                  <a:lnTo>
                    <a:pt x="16113" y="9833"/>
                  </a:lnTo>
                  <a:lnTo>
                    <a:pt x="14829" y="16680"/>
                  </a:lnTo>
                  <a:lnTo>
                    <a:pt x="18240" y="27529"/>
                  </a:lnTo>
                  <a:lnTo>
                    <a:pt x="27298" y="40507"/>
                  </a:lnTo>
                  <a:lnTo>
                    <a:pt x="62049" y="76185"/>
                  </a:lnTo>
                  <a:lnTo>
                    <a:pt x="94464" y="104520"/>
                  </a:lnTo>
                  <a:lnTo>
                    <a:pt x="103043" y="116438"/>
                  </a:lnTo>
                  <a:lnTo>
                    <a:pt x="105937" y="125349"/>
                  </a:lnTo>
                  <a:lnTo>
                    <a:pt x="106614" y="130525"/>
                  </a:lnTo>
                  <a:lnTo>
                    <a:pt x="106001" y="132222"/>
                  </a:lnTo>
                  <a:lnTo>
                    <a:pt x="104799" y="133355"/>
                  </a:lnTo>
                  <a:lnTo>
                    <a:pt x="103203" y="134109"/>
                  </a:lnTo>
                  <a:lnTo>
                    <a:pt x="71190" y="135559"/>
                  </a:lnTo>
                  <a:lnTo>
                    <a:pt x="47592" y="134816"/>
                  </a:lnTo>
                  <a:lnTo>
                    <a:pt x="13316" y="128768"/>
                  </a:lnTo>
                  <a:lnTo>
                    <a:pt x="7770" y="126488"/>
                  </a:lnTo>
                  <a:lnTo>
                    <a:pt x="0" y="1213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4" name="SMARTInkShape-2658"/>
            <p:cNvSpPr/>
            <p:nvPr/>
          </p:nvSpPr>
          <p:spPr>
            <a:xfrm>
              <a:off x="3982395" y="2793508"/>
              <a:ext cx="410944" cy="271037"/>
            </a:xfrm>
            <a:custGeom>
              <a:avLst/>
              <a:gdLst/>
              <a:ahLst/>
              <a:cxnLst/>
              <a:rect l="0" t="0" r="0" b="0"/>
              <a:pathLst>
                <a:path w="410944" h="271037">
                  <a:moveTo>
                    <a:pt x="89543" y="13986"/>
                  </a:moveTo>
                  <a:lnTo>
                    <a:pt x="82693" y="7136"/>
                  </a:lnTo>
                  <a:lnTo>
                    <a:pt x="82486" y="3137"/>
                  </a:lnTo>
                  <a:lnTo>
                    <a:pt x="81663" y="1991"/>
                  </a:lnTo>
                  <a:lnTo>
                    <a:pt x="80321" y="1226"/>
                  </a:lnTo>
                  <a:lnTo>
                    <a:pt x="72463" y="0"/>
                  </a:lnTo>
                  <a:lnTo>
                    <a:pt x="57565" y="552"/>
                  </a:lnTo>
                  <a:lnTo>
                    <a:pt x="22973" y="12351"/>
                  </a:lnTo>
                  <a:lnTo>
                    <a:pt x="8907" y="23609"/>
                  </a:lnTo>
                  <a:lnTo>
                    <a:pt x="6080" y="28317"/>
                  </a:lnTo>
                  <a:lnTo>
                    <a:pt x="4029" y="33055"/>
                  </a:lnTo>
                  <a:lnTo>
                    <a:pt x="472" y="37807"/>
                  </a:lnTo>
                  <a:lnTo>
                    <a:pt x="0" y="40185"/>
                  </a:lnTo>
                  <a:lnTo>
                    <a:pt x="479" y="42565"/>
                  </a:lnTo>
                  <a:lnTo>
                    <a:pt x="2333" y="47325"/>
                  </a:lnTo>
                  <a:lnTo>
                    <a:pt x="3158" y="52087"/>
                  </a:lnTo>
                  <a:lnTo>
                    <a:pt x="4172" y="53674"/>
                  </a:lnTo>
                  <a:lnTo>
                    <a:pt x="5641" y="54732"/>
                  </a:lnTo>
                  <a:lnTo>
                    <a:pt x="26744" y="62875"/>
                  </a:lnTo>
                  <a:lnTo>
                    <a:pt x="59680" y="63963"/>
                  </a:lnTo>
                  <a:lnTo>
                    <a:pt x="77058" y="63192"/>
                  </a:lnTo>
                  <a:lnTo>
                    <a:pt x="91534" y="57840"/>
                  </a:lnTo>
                  <a:lnTo>
                    <a:pt x="98952" y="57142"/>
                  </a:lnTo>
                  <a:lnTo>
                    <a:pt x="103779" y="59095"/>
                  </a:lnTo>
                  <a:lnTo>
                    <a:pt x="108570" y="61816"/>
                  </a:lnTo>
                  <a:lnTo>
                    <a:pt x="113345" y="63025"/>
                  </a:lnTo>
                  <a:lnTo>
                    <a:pt x="114936" y="64141"/>
                  </a:lnTo>
                  <a:lnTo>
                    <a:pt x="115996" y="65679"/>
                  </a:lnTo>
                  <a:lnTo>
                    <a:pt x="126881" y="92170"/>
                  </a:lnTo>
                  <a:lnTo>
                    <a:pt x="128723" y="94683"/>
                  </a:lnTo>
                  <a:lnTo>
                    <a:pt x="130768" y="101710"/>
                  </a:lnTo>
                  <a:lnTo>
                    <a:pt x="137916" y="134115"/>
                  </a:lnTo>
                  <a:lnTo>
                    <a:pt x="139405" y="166006"/>
                  </a:lnTo>
                  <a:lnTo>
                    <a:pt x="140279" y="178388"/>
                  </a:lnTo>
                  <a:lnTo>
                    <a:pt x="145691" y="204185"/>
                  </a:lnTo>
                  <a:lnTo>
                    <a:pt x="139358" y="237012"/>
                  </a:lnTo>
                  <a:lnTo>
                    <a:pt x="134024" y="246402"/>
                  </a:lnTo>
                  <a:lnTo>
                    <a:pt x="122780" y="259130"/>
                  </a:lnTo>
                  <a:lnTo>
                    <a:pt x="111914" y="266361"/>
                  </a:lnTo>
                  <a:lnTo>
                    <a:pt x="98641" y="269739"/>
                  </a:lnTo>
                  <a:lnTo>
                    <a:pt x="76606" y="271036"/>
                  </a:lnTo>
                  <a:lnTo>
                    <a:pt x="69770" y="268989"/>
                  </a:lnTo>
                  <a:lnTo>
                    <a:pt x="64086" y="266227"/>
                  </a:lnTo>
                  <a:lnTo>
                    <a:pt x="56423" y="263878"/>
                  </a:lnTo>
                  <a:lnTo>
                    <a:pt x="51539" y="260516"/>
                  </a:lnTo>
                  <a:lnTo>
                    <a:pt x="48840" y="256376"/>
                  </a:lnTo>
                  <a:lnTo>
                    <a:pt x="47107" y="247250"/>
                  </a:lnTo>
                  <a:lnTo>
                    <a:pt x="46806" y="236383"/>
                  </a:lnTo>
                  <a:lnTo>
                    <a:pt x="48853" y="229775"/>
                  </a:lnTo>
                  <a:lnTo>
                    <a:pt x="71518" y="197121"/>
                  </a:lnTo>
                  <a:lnTo>
                    <a:pt x="106007" y="163991"/>
                  </a:lnTo>
                  <a:lnTo>
                    <a:pt x="139113" y="141083"/>
                  </a:lnTo>
                  <a:lnTo>
                    <a:pt x="172861" y="112941"/>
                  </a:lnTo>
                  <a:lnTo>
                    <a:pt x="205428" y="87750"/>
                  </a:lnTo>
                  <a:lnTo>
                    <a:pt x="229889" y="59575"/>
                  </a:lnTo>
                  <a:lnTo>
                    <a:pt x="233410" y="58060"/>
                  </a:lnTo>
                  <a:lnTo>
                    <a:pt x="235461" y="57656"/>
                  </a:lnTo>
                  <a:lnTo>
                    <a:pt x="236828" y="56593"/>
                  </a:lnTo>
                  <a:lnTo>
                    <a:pt x="239455" y="50020"/>
                  </a:lnTo>
                  <a:lnTo>
                    <a:pt x="239552" y="55883"/>
                  </a:lnTo>
                  <a:lnTo>
                    <a:pt x="234650" y="62361"/>
                  </a:lnTo>
                  <a:lnTo>
                    <a:pt x="233079" y="68977"/>
                  </a:lnTo>
                  <a:lnTo>
                    <a:pt x="232712" y="73616"/>
                  </a:lnTo>
                  <a:lnTo>
                    <a:pt x="230432" y="78323"/>
                  </a:lnTo>
                  <a:lnTo>
                    <a:pt x="228712" y="80690"/>
                  </a:lnTo>
                  <a:lnTo>
                    <a:pt x="226293" y="91605"/>
                  </a:lnTo>
                  <a:lnTo>
                    <a:pt x="225575" y="101102"/>
                  </a:lnTo>
                  <a:lnTo>
                    <a:pt x="227524" y="106414"/>
                  </a:lnTo>
                  <a:lnTo>
                    <a:pt x="230243" y="111421"/>
                  </a:lnTo>
                  <a:lnTo>
                    <a:pt x="232567" y="118703"/>
                  </a:lnTo>
                  <a:lnTo>
                    <a:pt x="235923" y="123498"/>
                  </a:lnTo>
                  <a:lnTo>
                    <a:pt x="246068" y="130659"/>
                  </a:lnTo>
                  <a:lnTo>
                    <a:pt x="262921" y="134016"/>
                  </a:lnTo>
                  <a:lnTo>
                    <a:pt x="297873" y="135305"/>
                  </a:lnTo>
                  <a:lnTo>
                    <a:pt x="332583" y="133296"/>
                  </a:lnTo>
                  <a:lnTo>
                    <a:pt x="363260" y="123242"/>
                  </a:lnTo>
                  <a:lnTo>
                    <a:pt x="385792" y="113943"/>
                  </a:lnTo>
                  <a:lnTo>
                    <a:pt x="402149" y="100670"/>
                  </a:lnTo>
                  <a:lnTo>
                    <a:pt x="407072" y="94051"/>
                  </a:lnTo>
                  <a:lnTo>
                    <a:pt x="409261" y="87670"/>
                  </a:lnTo>
                  <a:lnTo>
                    <a:pt x="410943" y="51988"/>
                  </a:lnTo>
                  <a:lnTo>
                    <a:pt x="409378" y="48052"/>
                  </a:lnTo>
                  <a:lnTo>
                    <a:pt x="403406" y="41561"/>
                  </a:lnTo>
                  <a:lnTo>
                    <a:pt x="384178" y="26338"/>
                  </a:lnTo>
                  <a:lnTo>
                    <a:pt x="381217" y="22221"/>
                  </a:lnTo>
                  <a:lnTo>
                    <a:pt x="376861" y="19476"/>
                  </a:lnTo>
                  <a:lnTo>
                    <a:pt x="344788" y="9558"/>
                  </a:lnTo>
                  <a:lnTo>
                    <a:pt x="311025" y="7001"/>
                  </a:lnTo>
                  <a:lnTo>
                    <a:pt x="295746" y="6873"/>
                  </a:lnTo>
                  <a:lnTo>
                    <a:pt x="290197" y="8973"/>
                  </a:lnTo>
                  <a:lnTo>
                    <a:pt x="282424" y="139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5" name="SMARTInkShape-2659"/>
            <p:cNvSpPr/>
            <p:nvPr/>
          </p:nvSpPr>
          <p:spPr>
            <a:xfrm>
              <a:off x="3679458" y="2814638"/>
              <a:ext cx="178109" cy="148338"/>
            </a:xfrm>
            <a:custGeom>
              <a:avLst/>
              <a:gdLst/>
              <a:ahLst/>
              <a:cxnLst/>
              <a:rect l="0" t="0" r="0" b="0"/>
              <a:pathLst>
                <a:path w="178109" h="148338">
                  <a:moveTo>
                    <a:pt x="128161" y="28575"/>
                  </a:moveTo>
                  <a:lnTo>
                    <a:pt x="128161" y="22424"/>
                  </a:lnTo>
                  <a:lnTo>
                    <a:pt x="117519" y="10815"/>
                  </a:lnTo>
                  <a:lnTo>
                    <a:pt x="113377" y="8775"/>
                  </a:lnTo>
                  <a:lnTo>
                    <a:pt x="97175" y="7239"/>
                  </a:lnTo>
                  <a:lnTo>
                    <a:pt x="65130" y="17788"/>
                  </a:lnTo>
                  <a:lnTo>
                    <a:pt x="44405" y="28722"/>
                  </a:lnTo>
                  <a:lnTo>
                    <a:pt x="11808" y="59239"/>
                  </a:lnTo>
                  <a:lnTo>
                    <a:pt x="2813" y="73908"/>
                  </a:lnTo>
                  <a:lnTo>
                    <a:pt x="533" y="83458"/>
                  </a:lnTo>
                  <a:lnTo>
                    <a:pt x="0" y="91596"/>
                  </a:lnTo>
                  <a:lnTo>
                    <a:pt x="1880" y="98388"/>
                  </a:lnTo>
                  <a:lnTo>
                    <a:pt x="4567" y="104053"/>
                  </a:lnTo>
                  <a:lnTo>
                    <a:pt x="5762" y="109216"/>
                  </a:lnTo>
                  <a:lnTo>
                    <a:pt x="20016" y="127055"/>
                  </a:lnTo>
                  <a:lnTo>
                    <a:pt x="22727" y="129947"/>
                  </a:lnTo>
                  <a:lnTo>
                    <a:pt x="29972" y="133160"/>
                  </a:lnTo>
                  <a:lnTo>
                    <a:pt x="52201" y="141096"/>
                  </a:lnTo>
                  <a:lnTo>
                    <a:pt x="67113" y="147022"/>
                  </a:lnTo>
                  <a:lnTo>
                    <a:pt x="85466" y="148337"/>
                  </a:lnTo>
                  <a:lnTo>
                    <a:pt x="116854" y="142665"/>
                  </a:lnTo>
                  <a:lnTo>
                    <a:pt x="134600" y="137344"/>
                  </a:lnTo>
                  <a:lnTo>
                    <a:pt x="165055" y="119032"/>
                  </a:lnTo>
                  <a:lnTo>
                    <a:pt x="173047" y="111909"/>
                  </a:lnTo>
                  <a:lnTo>
                    <a:pt x="175892" y="105035"/>
                  </a:lnTo>
                  <a:lnTo>
                    <a:pt x="178108" y="69892"/>
                  </a:lnTo>
                  <a:lnTo>
                    <a:pt x="177365" y="48215"/>
                  </a:lnTo>
                  <a:lnTo>
                    <a:pt x="172462" y="38980"/>
                  </a:lnTo>
                  <a:lnTo>
                    <a:pt x="139073" y="3770"/>
                  </a:lnTo>
                  <a:lnTo>
                    <a:pt x="134863" y="1675"/>
                  </a:lnTo>
                  <a:lnTo>
                    <a:pt x="12101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6" name="SMARTInkShape-2660"/>
            <p:cNvSpPr/>
            <p:nvPr/>
          </p:nvSpPr>
          <p:spPr>
            <a:xfrm>
              <a:off x="3543300" y="2721769"/>
              <a:ext cx="14263" cy="257176"/>
            </a:xfrm>
            <a:custGeom>
              <a:avLst/>
              <a:gdLst/>
              <a:ahLst/>
              <a:cxnLst/>
              <a:rect l="0" t="0" r="0" b="0"/>
              <a:pathLst>
                <a:path w="14263" h="257176">
                  <a:moveTo>
                    <a:pt x="7144" y="0"/>
                  </a:moveTo>
                  <a:lnTo>
                    <a:pt x="3352" y="0"/>
                  </a:lnTo>
                  <a:lnTo>
                    <a:pt x="2234" y="794"/>
                  </a:lnTo>
                  <a:lnTo>
                    <a:pt x="1489" y="2116"/>
                  </a:lnTo>
                  <a:lnTo>
                    <a:pt x="26" y="7056"/>
                  </a:lnTo>
                  <a:lnTo>
                    <a:pt x="2" y="13287"/>
                  </a:lnTo>
                  <a:lnTo>
                    <a:pt x="6850" y="21111"/>
                  </a:lnTo>
                  <a:lnTo>
                    <a:pt x="7144" y="54832"/>
                  </a:lnTo>
                  <a:lnTo>
                    <a:pt x="7144" y="73821"/>
                  </a:lnTo>
                  <a:lnTo>
                    <a:pt x="9260" y="78582"/>
                  </a:lnTo>
                  <a:lnTo>
                    <a:pt x="10936" y="80963"/>
                  </a:lnTo>
                  <a:lnTo>
                    <a:pt x="13295" y="91898"/>
                  </a:lnTo>
                  <a:lnTo>
                    <a:pt x="14262" y="122745"/>
                  </a:lnTo>
                  <a:lnTo>
                    <a:pt x="7438" y="155870"/>
                  </a:lnTo>
                  <a:lnTo>
                    <a:pt x="7231" y="165599"/>
                  </a:lnTo>
                  <a:lnTo>
                    <a:pt x="14093" y="198222"/>
                  </a:lnTo>
                  <a:lnTo>
                    <a:pt x="14262" y="215672"/>
                  </a:lnTo>
                  <a:lnTo>
                    <a:pt x="12159" y="221002"/>
                  </a:lnTo>
                  <a:lnTo>
                    <a:pt x="9373" y="226017"/>
                  </a:lnTo>
                  <a:lnTo>
                    <a:pt x="7584" y="235704"/>
                  </a:lnTo>
                  <a:lnTo>
                    <a:pt x="7170" y="248618"/>
                  </a:lnTo>
                  <a:lnTo>
                    <a:pt x="0" y="2571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5" name="SMARTInkShape-Group442"/>
          <p:cNvGrpSpPr/>
          <p:nvPr/>
        </p:nvGrpSpPr>
        <p:grpSpPr>
          <a:xfrm>
            <a:off x="950453" y="3550764"/>
            <a:ext cx="1199817" cy="178246"/>
            <a:chOff x="950453" y="3550764"/>
            <a:chExt cx="1199817" cy="178246"/>
          </a:xfrm>
        </p:grpSpPr>
        <p:sp>
          <p:nvSpPr>
            <p:cNvPr id="748" name="SMARTInkShape-2661"/>
            <p:cNvSpPr/>
            <p:nvPr/>
          </p:nvSpPr>
          <p:spPr>
            <a:xfrm>
              <a:off x="2043113" y="3572902"/>
              <a:ext cx="107157" cy="98896"/>
            </a:xfrm>
            <a:custGeom>
              <a:avLst/>
              <a:gdLst/>
              <a:ahLst/>
              <a:cxnLst/>
              <a:rect l="0" t="0" r="0" b="0"/>
              <a:pathLst>
                <a:path w="107157" h="98896">
                  <a:moveTo>
                    <a:pt x="107156" y="27548"/>
                  </a:moveTo>
                  <a:lnTo>
                    <a:pt x="107156" y="21397"/>
                  </a:lnTo>
                  <a:lnTo>
                    <a:pt x="102246" y="14897"/>
                  </a:lnTo>
                  <a:lnTo>
                    <a:pt x="101005" y="10548"/>
                  </a:lnTo>
                  <a:lnTo>
                    <a:pt x="99880" y="9071"/>
                  </a:lnTo>
                  <a:lnTo>
                    <a:pt x="96514" y="7430"/>
                  </a:lnTo>
                  <a:lnTo>
                    <a:pt x="87885" y="5583"/>
                  </a:lnTo>
                  <a:lnTo>
                    <a:pt x="80897" y="1284"/>
                  </a:lnTo>
                  <a:lnTo>
                    <a:pt x="76170" y="0"/>
                  </a:lnTo>
                  <a:lnTo>
                    <a:pt x="73799" y="451"/>
                  </a:lnTo>
                  <a:lnTo>
                    <a:pt x="64289" y="4763"/>
                  </a:lnTo>
                  <a:lnTo>
                    <a:pt x="61909" y="5214"/>
                  </a:lnTo>
                  <a:lnTo>
                    <a:pt x="54767" y="9641"/>
                  </a:lnTo>
                  <a:lnTo>
                    <a:pt x="52122" y="13769"/>
                  </a:lnTo>
                  <a:lnTo>
                    <a:pt x="50284" y="20324"/>
                  </a:lnTo>
                  <a:lnTo>
                    <a:pt x="50042" y="30232"/>
                  </a:lnTo>
                  <a:lnTo>
                    <a:pt x="53809" y="40955"/>
                  </a:lnTo>
                  <a:lnTo>
                    <a:pt x="61399" y="53891"/>
                  </a:lnTo>
                  <a:lnTo>
                    <a:pt x="64229" y="65604"/>
                  </a:lnTo>
                  <a:lnTo>
                    <a:pt x="71895" y="77075"/>
                  </a:lnTo>
                  <a:lnTo>
                    <a:pt x="75609" y="82104"/>
                  </a:lnTo>
                  <a:lnTo>
                    <a:pt x="77260" y="86985"/>
                  </a:lnTo>
                  <a:lnTo>
                    <a:pt x="78494" y="88604"/>
                  </a:lnTo>
                  <a:lnTo>
                    <a:pt x="84616" y="91415"/>
                  </a:lnTo>
                  <a:lnTo>
                    <a:pt x="83115" y="93769"/>
                  </a:lnTo>
                  <a:lnTo>
                    <a:pt x="81603" y="95508"/>
                  </a:lnTo>
                  <a:lnTo>
                    <a:pt x="77808" y="97440"/>
                  </a:lnTo>
                  <a:lnTo>
                    <a:pt x="62109" y="98850"/>
                  </a:lnTo>
                  <a:lnTo>
                    <a:pt x="58074" y="98895"/>
                  </a:lnTo>
                  <a:lnTo>
                    <a:pt x="51475" y="96829"/>
                  </a:lnTo>
                  <a:lnTo>
                    <a:pt x="45103" y="94058"/>
                  </a:lnTo>
                  <a:lnTo>
                    <a:pt x="33384" y="91705"/>
                  </a:lnTo>
                  <a:lnTo>
                    <a:pt x="21910" y="86317"/>
                  </a:lnTo>
                  <a:lnTo>
                    <a:pt x="0" y="7755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9" name="SMARTInkShape-2662"/>
            <p:cNvSpPr/>
            <p:nvPr/>
          </p:nvSpPr>
          <p:spPr>
            <a:xfrm>
              <a:off x="1893094" y="3571971"/>
              <a:ext cx="85689" cy="107061"/>
            </a:xfrm>
            <a:custGeom>
              <a:avLst/>
              <a:gdLst/>
              <a:ahLst/>
              <a:cxnLst/>
              <a:rect l="0" t="0" r="0" b="0"/>
              <a:pathLst>
                <a:path w="85689" h="107061">
                  <a:moveTo>
                    <a:pt x="0" y="71342"/>
                  </a:moveTo>
                  <a:lnTo>
                    <a:pt x="0" y="64492"/>
                  </a:lnTo>
                  <a:lnTo>
                    <a:pt x="33493" y="64199"/>
                  </a:lnTo>
                  <a:lnTo>
                    <a:pt x="45201" y="63404"/>
                  </a:lnTo>
                  <a:lnTo>
                    <a:pt x="54051" y="58495"/>
                  </a:lnTo>
                  <a:lnTo>
                    <a:pt x="80954" y="33231"/>
                  </a:lnTo>
                  <a:lnTo>
                    <a:pt x="83604" y="28474"/>
                  </a:lnTo>
                  <a:lnTo>
                    <a:pt x="85601" y="15602"/>
                  </a:lnTo>
                  <a:lnTo>
                    <a:pt x="85688" y="10817"/>
                  </a:lnTo>
                  <a:lnTo>
                    <a:pt x="84907" y="9561"/>
                  </a:lnTo>
                  <a:lnTo>
                    <a:pt x="83592" y="8723"/>
                  </a:lnTo>
                  <a:lnTo>
                    <a:pt x="81921" y="8165"/>
                  </a:lnTo>
                  <a:lnTo>
                    <a:pt x="80808" y="6999"/>
                  </a:lnTo>
                  <a:lnTo>
                    <a:pt x="79571" y="3586"/>
                  </a:lnTo>
                  <a:lnTo>
                    <a:pt x="78447" y="2359"/>
                  </a:lnTo>
                  <a:lnTo>
                    <a:pt x="75082" y="995"/>
                  </a:lnTo>
                  <a:lnTo>
                    <a:pt x="61814" y="0"/>
                  </a:lnTo>
                  <a:lnTo>
                    <a:pt x="50947" y="3725"/>
                  </a:lnTo>
                  <a:lnTo>
                    <a:pt x="36156" y="12264"/>
                  </a:lnTo>
                  <a:lnTo>
                    <a:pt x="31151" y="14129"/>
                  </a:lnTo>
                  <a:lnTo>
                    <a:pt x="26280" y="17603"/>
                  </a:lnTo>
                  <a:lnTo>
                    <a:pt x="23586" y="21793"/>
                  </a:lnTo>
                  <a:lnTo>
                    <a:pt x="22868" y="24022"/>
                  </a:lnTo>
                  <a:lnTo>
                    <a:pt x="17836" y="28615"/>
                  </a:lnTo>
                  <a:lnTo>
                    <a:pt x="14272" y="30951"/>
                  </a:lnTo>
                  <a:lnTo>
                    <a:pt x="11896" y="34096"/>
                  </a:lnTo>
                  <a:lnTo>
                    <a:pt x="8552" y="45312"/>
                  </a:lnTo>
                  <a:lnTo>
                    <a:pt x="6767" y="54016"/>
                  </a:lnTo>
                  <a:lnTo>
                    <a:pt x="1572" y="64068"/>
                  </a:lnTo>
                  <a:lnTo>
                    <a:pt x="1048" y="66492"/>
                  </a:lnTo>
                  <a:lnTo>
                    <a:pt x="6243" y="83217"/>
                  </a:lnTo>
                  <a:lnTo>
                    <a:pt x="23913" y="102359"/>
                  </a:lnTo>
                  <a:lnTo>
                    <a:pt x="35719" y="1070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0" name="SMARTInkShape-2663"/>
            <p:cNvSpPr/>
            <p:nvPr/>
          </p:nvSpPr>
          <p:spPr>
            <a:xfrm>
              <a:off x="1778825" y="3579019"/>
              <a:ext cx="78551" cy="114301"/>
            </a:xfrm>
            <a:custGeom>
              <a:avLst/>
              <a:gdLst/>
              <a:ahLst/>
              <a:cxnLst/>
              <a:rect l="0" t="0" r="0" b="0"/>
              <a:pathLst>
                <a:path w="78551" h="114301">
                  <a:moveTo>
                    <a:pt x="78550" y="0"/>
                  </a:moveTo>
                  <a:lnTo>
                    <a:pt x="61489" y="0"/>
                  </a:lnTo>
                  <a:lnTo>
                    <a:pt x="56944" y="2116"/>
                  </a:lnTo>
                  <a:lnTo>
                    <a:pt x="23648" y="26218"/>
                  </a:lnTo>
                  <a:lnTo>
                    <a:pt x="12717" y="33345"/>
                  </a:lnTo>
                  <a:lnTo>
                    <a:pt x="2695" y="47626"/>
                  </a:lnTo>
                  <a:lnTo>
                    <a:pt x="1180" y="52388"/>
                  </a:lnTo>
                  <a:lnTo>
                    <a:pt x="0" y="80668"/>
                  </a:lnTo>
                  <a:lnTo>
                    <a:pt x="2099" y="85594"/>
                  </a:lnTo>
                  <a:lnTo>
                    <a:pt x="21400" y="114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1" name="SMARTInkShape-2664"/>
            <p:cNvSpPr/>
            <p:nvPr/>
          </p:nvSpPr>
          <p:spPr>
            <a:xfrm>
              <a:off x="1593057" y="3571930"/>
              <a:ext cx="142875" cy="157080"/>
            </a:xfrm>
            <a:custGeom>
              <a:avLst/>
              <a:gdLst/>
              <a:ahLst/>
              <a:cxnLst/>
              <a:rect l="0" t="0" r="0" b="0"/>
              <a:pathLst>
                <a:path w="142875" h="157080">
                  <a:moveTo>
                    <a:pt x="7143" y="135676"/>
                  </a:moveTo>
                  <a:lnTo>
                    <a:pt x="7143" y="139468"/>
                  </a:lnTo>
                  <a:lnTo>
                    <a:pt x="5026" y="143447"/>
                  </a:lnTo>
                  <a:lnTo>
                    <a:pt x="992" y="148677"/>
                  </a:lnTo>
                  <a:lnTo>
                    <a:pt x="2" y="157079"/>
                  </a:lnTo>
                  <a:lnTo>
                    <a:pt x="0" y="149514"/>
                  </a:lnTo>
                  <a:lnTo>
                    <a:pt x="2116" y="143678"/>
                  </a:lnTo>
                  <a:lnTo>
                    <a:pt x="3792" y="141011"/>
                  </a:lnTo>
                  <a:lnTo>
                    <a:pt x="6150" y="129672"/>
                  </a:lnTo>
                  <a:lnTo>
                    <a:pt x="7126" y="95124"/>
                  </a:lnTo>
                  <a:lnTo>
                    <a:pt x="7932" y="83356"/>
                  </a:lnTo>
                  <a:lnTo>
                    <a:pt x="12796" y="69750"/>
                  </a:lnTo>
                  <a:lnTo>
                    <a:pt x="16272" y="48318"/>
                  </a:lnTo>
                  <a:lnTo>
                    <a:pt x="22019" y="37297"/>
                  </a:lnTo>
                  <a:lnTo>
                    <a:pt x="25661" y="31627"/>
                  </a:lnTo>
                  <a:lnTo>
                    <a:pt x="28505" y="23973"/>
                  </a:lnTo>
                  <a:lnTo>
                    <a:pt x="45333" y="4716"/>
                  </a:lnTo>
                  <a:lnTo>
                    <a:pt x="52162" y="2065"/>
                  </a:lnTo>
                  <a:lnTo>
                    <a:pt x="87270" y="0"/>
                  </a:lnTo>
                  <a:lnTo>
                    <a:pt x="118975" y="741"/>
                  </a:lnTo>
                  <a:lnTo>
                    <a:pt x="142874" y="70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2" name="SMARTInkShape-2665"/>
            <p:cNvSpPr/>
            <p:nvPr/>
          </p:nvSpPr>
          <p:spPr>
            <a:xfrm>
              <a:off x="1381789" y="3607594"/>
              <a:ext cx="125543" cy="114290"/>
            </a:xfrm>
            <a:custGeom>
              <a:avLst/>
              <a:gdLst/>
              <a:ahLst/>
              <a:cxnLst/>
              <a:rect l="0" t="0" r="0" b="0"/>
              <a:pathLst>
                <a:path w="125543" h="114290">
                  <a:moveTo>
                    <a:pt x="18386" y="0"/>
                  </a:moveTo>
                  <a:lnTo>
                    <a:pt x="12235" y="6151"/>
                  </a:lnTo>
                  <a:lnTo>
                    <a:pt x="10645" y="12651"/>
                  </a:lnTo>
                  <a:lnTo>
                    <a:pt x="6391" y="20064"/>
                  </a:lnTo>
                  <a:lnTo>
                    <a:pt x="2022" y="55533"/>
                  </a:lnTo>
                  <a:lnTo>
                    <a:pt x="333" y="58453"/>
                  </a:lnTo>
                  <a:lnTo>
                    <a:pt x="0" y="61987"/>
                  </a:lnTo>
                  <a:lnTo>
                    <a:pt x="4755" y="90273"/>
                  </a:lnTo>
                  <a:lnTo>
                    <a:pt x="11842" y="99970"/>
                  </a:lnTo>
                  <a:lnTo>
                    <a:pt x="17065" y="104756"/>
                  </a:lnTo>
                  <a:lnTo>
                    <a:pt x="28137" y="111119"/>
                  </a:lnTo>
                  <a:lnTo>
                    <a:pt x="39392" y="113671"/>
                  </a:lnTo>
                  <a:lnTo>
                    <a:pt x="74264" y="114289"/>
                  </a:lnTo>
                  <a:lnTo>
                    <a:pt x="81056" y="112178"/>
                  </a:lnTo>
                  <a:lnTo>
                    <a:pt x="94372" y="102114"/>
                  </a:lnTo>
                  <a:lnTo>
                    <a:pt x="106464" y="90450"/>
                  </a:lnTo>
                  <a:lnTo>
                    <a:pt x="109126" y="85708"/>
                  </a:lnTo>
                  <a:lnTo>
                    <a:pt x="111102" y="80955"/>
                  </a:lnTo>
                  <a:lnTo>
                    <a:pt x="114626" y="76197"/>
                  </a:lnTo>
                  <a:lnTo>
                    <a:pt x="116722" y="69319"/>
                  </a:lnTo>
                  <a:lnTo>
                    <a:pt x="119127" y="45440"/>
                  </a:lnTo>
                  <a:lnTo>
                    <a:pt x="125542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3" name="SMARTInkShape-2666"/>
            <p:cNvSpPr/>
            <p:nvPr/>
          </p:nvSpPr>
          <p:spPr>
            <a:xfrm>
              <a:off x="1178731" y="3571875"/>
              <a:ext cx="157143" cy="149938"/>
            </a:xfrm>
            <a:custGeom>
              <a:avLst/>
              <a:gdLst/>
              <a:ahLst/>
              <a:cxnLst/>
              <a:rect l="0" t="0" r="0" b="0"/>
              <a:pathLst>
                <a:path w="157143" h="149938">
                  <a:moveTo>
                    <a:pt x="85713" y="14288"/>
                  </a:moveTo>
                  <a:lnTo>
                    <a:pt x="81920" y="14288"/>
                  </a:lnTo>
                  <a:lnTo>
                    <a:pt x="80803" y="15081"/>
                  </a:lnTo>
                  <a:lnTo>
                    <a:pt x="80059" y="16404"/>
                  </a:lnTo>
                  <a:lnTo>
                    <a:pt x="78863" y="20438"/>
                  </a:lnTo>
                  <a:lnTo>
                    <a:pt x="76583" y="20990"/>
                  </a:lnTo>
                  <a:lnTo>
                    <a:pt x="68652" y="21344"/>
                  </a:lnTo>
                  <a:lnTo>
                    <a:pt x="64107" y="23509"/>
                  </a:lnTo>
                  <a:lnTo>
                    <a:pt x="31910" y="47150"/>
                  </a:lnTo>
                  <a:lnTo>
                    <a:pt x="5364" y="73234"/>
                  </a:lnTo>
                  <a:lnTo>
                    <a:pt x="2377" y="80438"/>
                  </a:lnTo>
                  <a:lnTo>
                    <a:pt x="15" y="115973"/>
                  </a:lnTo>
                  <a:lnTo>
                    <a:pt x="0" y="119013"/>
                  </a:lnTo>
                  <a:lnTo>
                    <a:pt x="2110" y="122480"/>
                  </a:lnTo>
                  <a:lnTo>
                    <a:pt x="16781" y="138173"/>
                  </a:lnTo>
                  <a:lnTo>
                    <a:pt x="27629" y="145274"/>
                  </a:lnTo>
                  <a:lnTo>
                    <a:pt x="40898" y="148613"/>
                  </a:lnTo>
                  <a:lnTo>
                    <a:pt x="73832" y="149937"/>
                  </a:lnTo>
                  <a:lnTo>
                    <a:pt x="94978" y="147886"/>
                  </a:lnTo>
                  <a:lnTo>
                    <a:pt x="127267" y="137832"/>
                  </a:lnTo>
                  <a:lnTo>
                    <a:pt x="135402" y="133225"/>
                  </a:lnTo>
                  <a:lnTo>
                    <a:pt x="137889" y="130092"/>
                  </a:lnTo>
                  <a:lnTo>
                    <a:pt x="148226" y="105476"/>
                  </a:lnTo>
                  <a:lnTo>
                    <a:pt x="150009" y="97679"/>
                  </a:lnTo>
                  <a:lnTo>
                    <a:pt x="154682" y="88032"/>
                  </a:lnTo>
                  <a:lnTo>
                    <a:pt x="157107" y="55176"/>
                  </a:lnTo>
                  <a:lnTo>
                    <a:pt x="157142" y="41503"/>
                  </a:lnTo>
                  <a:lnTo>
                    <a:pt x="155030" y="36173"/>
                  </a:lnTo>
                  <a:lnTo>
                    <a:pt x="153355" y="33640"/>
                  </a:lnTo>
                  <a:lnTo>
                    <a:pt x="149409" y="15114"/>
                  </a:lnTo>
                  <a:lnTo>
                    <a:pt x="145155" y="9064"/>
                  </a:lnTo>
                  <a:lnTo>
                    <a:pt x="14286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4" name="SMARTInkShape-2667"/>
            <p:cNvSpPr/>
            <p:nvPr/>
          </p:nvSpPr>
          <p:spPr>
            <a:xfrm>
              <a:off x="950453" y="3550764"/>
              <a:ext cx="134198" cy="156830"/>
            </a:xfrm>
            <a:custGeom>
              <a:avLst/>
              <a:gdLst/>
              <a:ahLst/>
              <a:cxnLst/>
              <a:rect l="0" t="0" r="0" b="0"/>
              <a:pathLst>
                <a:path w="134198" h="156830">
                  <a:moveTo>
                    <a:pt x="99678" y="13967"/>
                  </a:moveTo>
                  <a:lnTo>
                    <a:pt x="86678" y="13967"/>
                  </a:lnTo>
                  <a:lnTo>
                    <a:pt x="70018" y="8313"/>
                  </a:lnTo>
                  <a:lnTo>
                    <a:pt x="61890" y="6692"/>
                  </a:lnTo>
                  <a:lnTo>
                    <a:pt x="52057" y="2110"/>
                  </a:lnTo>
                  <a:lnTo>
                    <a:pt x="30309" y="0"/>
                  </a:lnTo>
                  <a:lnTo>
                    <a:pt x="23074" y="1939"/>
                  </a:lnTo>
                  <a:lnTo>
                    <a:pt x="17213" y="4652"/>
                  </a:lnTo>
                  <a:lnTo>
                    <a:pt x="8336" y="6537"/>
                  </a:lnTo>
                  <a:lnTo>
                    <a:pt x="3469" y="10531"/>
                  </a:lnTo>
                  <a:lnTo>
                    <a:pt x="1356" y="14557"/>
                  </a:lnTo>
                  <a:lnTo>
                    <a:pt x="0" y="19817"/>
                  </a:lnTo>
                  <a:lnTo>
                    <a:pt x="3557" y="24520"/>
                  </a:lnTo>
                  <a:lnTo>
                    <a:pt x="19598" y="40221"/>
                  </a:lnTo>
                  <a:lnTo>
                    <a:pt x="54562" y="63006"/>
                  </a:lnTo>
                  <a:lnTo>
                    <a:pt x="81801" y="79937"/>
                  </a:lnTo>
                  <a:lnTo>
                    <a:pt x="116326" y="110521"/>
                  </a:lnTo>
                  <a:lnTo>
                    <a:pt x="122952" y="117205"/>
                  </a:lnTo>
                  <a:lnTo>
                    <a:pt x="133597" y="135321"/>
                  </a:lnTo>
                  <a:lnTo>
                    <a:pt x="134197" y="137733"/>
                  </a:lnTo>
                  <a:lnTo>
                    <a:pt x="133803" y="140134"/>
                  </a:lnTo>
                  <a:lnTo>
                    <a:pt x="131249" y="144918"/>
                  </a:lnTo>
                  <a:lnTo>
                    <a:pt x="129457" y="146511"/>
                  </a:lnTo>
                  <a:lnTo>
                    <a:pt x="125349" y="148282"/>
                  </a:lnTo>
                  <a:lnTo>
                    <a:pt x="123936" y="149548"/>
                  </a:lnTo>
                  <a:lnTo>
                    <a:pt x="122366" y="153071"/>
                  </a:lnTo>
                  <a:lnTo>
                    <a:pt x="120359" y="154328"/>
                  </a:lnTo>
                  <a:lnTo>
                    <a:pt x="105733" y="156346"/>
                  </a:lnTo>
                  <a:lnTo>
                    <a:pt x="70634" y="156829"/>
                  </a:lnTo>
                  <a:lnTo>
                    <a:pt x="48023" y="156047"/>
                  </a:lnTo>
                  <a:lnTo>
                    <a:pt x="33883" y="151188"/>
                  </a:lnTo>
                  <a:lnTo>
                    <a:pt x="25986" y="149567"/>
                  </a:lnTo>
                  <a:lnTo>
                    <a:pt x="17077" y="144191"/>
                  </a:lnTo>
                  <a:lnTo>
                    <a:pt x="6810" y="1354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63" name="SMARTInkShape-Group443"/>
          <p:cNvGrpSpPr/>
          <p:nvPr/>
        </p:nvGrpSpPr>
        <p:grpSpPr>
          <a:xfrm>
            <a:off x="1600200" y="2428875"/>
            <a:ext cx="2504364" cy="1192872"/>
            <a:chOff x="1600200" y="2428875"/>
            <a:chExt cx="2504364" cy="1192872"/>
          </a:xfrm>
        </p:grpSpPr>
        <p:sp>
          <p:nvSpPr>
            <p:cNvPr id="756" name="SMARTInkShape-2668"/>
            <p:cNvSpPr/>
            <p:nvPr/>
          </p:nvSpPr>
          <p:spPr>
            <a:xfrm>
              <a:off x="3972013" y="3343275"/>
              <a:ext cx="132551" cy="242889"/>
            </a:xfrm>
            <a:custGeom>
              <a:avLst/>
              <a:gdLst/>
              <a:ahLst/>
              <a:cxnLst/>
              <a:rect l="0" t="0" r="0" b="0"/>
              <a:pathLst>
                <a:path w="132551" h="242889">
                  <a:moveTo>
                    <a:pt x="14200" y="0"/>
                  </a:moveTo>
                  <a:lnTo>
                    <a:pt x="10407" y="0"/>
                  </a:lnTo>
                  <a:lnTo>
                    <a:pt x="9290" y="794"/>
                  </a:lnTo>
                  <a:lnTo>
                    <a:pt x="8545" y="2117"/>
                  </a:lnTo>
                  <a:lnTo>
                    <a:pt x="7350" y="9943"/>
                  </a:lnTo>
                  <a:lnTo>
                    <a:pt x="6320" y="19926"/>
                  </a:lnTo>
                  <a:lnTo>
                    <a:pt x="913" y="37118"/>
                  </a:lnTo>
                  <a:lnTo>
                    <a:pt x="0" y="58452"/>
                  </a:lnTo>
                  <a:lnTo>
                    <a:pt x="3730" y="70148"/>
                  </a:lnTo>
                  <a:lnTo>
                    <a:pt x="9811" y="76950"/>
                  </a:lnTo>
                  <a:lnTo>
                    <a:pt x="16218" y="82619"/>
                  </a:lnTo>
                  <a:lnTo>
                    <a:pt x="24461" y="95155"/>
                  </a:lnTo>
                  <a:lnTo>
                    <a:pt x="28814" y="97853"/>
                  </a:lnTo>
                  <a:lnTo>
                    <a:pt x="38076" y="99586"/>
                  </a:lnTo>
                  <a:lnTo>
                    <a:pt x="48967" y="99886"/>
                  </a:lnTo>
                  <a:lnTo>
                    <a:pt x="55581" y="97840"/>
                  </a:lnTo>
                  <a:lnTo>
                    <a:pt x="61960" y="95078"/>
                  </a:lnTo>
                  <a:lnTo>
                    <a:pt x="83587" y="89367"/>
                  </a:lnTo>
                  <a:lnTo>
                    <a:pt x="86652" y="87359"/>
                  </a:lnTo>
                  <a:lnTo>
                    <a:pt x="100193" y="69277"/>
                  </a:lnTo>
                  <a:lnTo>
                    <a:pt x="114236" y="50444"/>
                  </a:lnTo>
                  <a:lnTo>
                    <a:pt x="118191" y="45438"/>
                  </a:lnTo>
                  <a:lnTo>
                    <a:pt x="122848" y="35757"/>
                  </a:lnTo>
                  <a:lnTo>
                    <a:pt x="128169" y="28995"/>
                  </a:lnTo>
                  <a:lnTo>
                    <a:pt x="132550" y="28658"/>
                  </a:lnTo>
                  <a:lnTo>
                    <a:pt x="128704" y="28578"/>
                  </a:lnTo>
                  <a:lnTo>
                    <a:pt x="124768" y="32369"/>
                  </a:lnTo>
                  <a:lnTo>
                    <a:pt x="122872" y="36346"/>
                  </a:lnTo>
                  <a:lnTo>
                    <a:pt x="117863" y="49160"/>
                  </a:lnTo>
                  <a:lnTo>
                    <a:pt x="110023" y="62069"/>
                  </a:lnTo>
                  <a:lnTo>
                    <a:pt x="107328" y="88329"/>
                  </a:lnTo>
                  <a:lnTo>
                    <a:pt x="106351" y="102460"/>
                  </a:lnTo>
                  <a:lnTo>
                    <a:pt x="100593" y="135884"/>
                  </a:lnTo>
                  <a:lnTo>
                    <a:pt x="99189" y="167286"/>
                  </a:lnTo>
                  <a:lnTo>
                    <a:pt x="93448" y="201727"/>
                  </a:lnTo>
                  <a:lnTo>
                    <a:pt x="92807" y="236687"/>
                  </a:lnTo>
                  <a:lnTo>
                    <a:pt x="92781" y="2428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7" name="SMARTInkShape-2669"/>
            <p:cNvSpPr/>
            <p:nvPr/>
          </p:nvSpPr>
          <p:spPr>
            <a:xfrm>
              <a:off x="3764756" y="3387156"/>
              <a:ext cx="135733" cy="234591"/>
            </a:xfrm>
            <a:custGeom>
              <a:avLst/>
              <a:gdLst/>
              <a:ahLst/>
              <a:cxnLst/>
              <a:rect l="0" t="0" r="0" b="0"/>
              <a:pathLst>
                <a:path w="135733" h="234591">
                  <a:moveTo>
                    <a:pt x="107157" y="13269"/>
                  </a:moveTo>
                  <a:lnTo>
                    <a:pt x="107157" y="9477"/>
                  </a:lnTo>
                  <a:lnTo>
                    <a:pt x="106363" y="8360"/>
                  </a:lnTo>
                  <a:lnTo>
                    <a:pt x="105040" y="7615"/>
                  </a:lnTo>
                  <a:lnTo>
                    <a:pt x="97214" y="6419"/>
                  </a:lnTo>
                  <a:lnTo>
                    <a:pt x="95765" y="5528"/>
                  </a:lnTo>
                  <a:lnTo>
                    <a:pt x="94800" y="4139"/>
                  </a:lnTo>
                  <a:lnTo>
                    <a:pt x="94156" y="2420"/>
                  </a:lnTo>
                  <a:lnTo>
                    <a:pt x="92140" y="1274"/>
                  </a:lnTo>
                  <a:lnTo>
                    <a:pt x="85666" y="0"/>
                  </a:lnTo>
                  <a:lnTo>
                    <a:pt x="79613" y="1551"/>
                  </a:lnTo>
                  <a:lnTo>
                    <a:pt x="73484" y="4092"/>
                  </a:lnTo>
                  <a:lnTo>
                    <a:pt x="61902" y="6317"/>
                  </a:lnTo>
                  <a:lnTo>
                    <a:pt x="53090" y="11650"/>
                  </a:lnTo>
                  <a:lnTo>
                    <a:pt x="40574" y="22894"/>
                  </a:lnTo>
                  <a:lnTo>
                    <a:pt x="37877" y="27601"/>
                  </a:lnTo>
                  <a:lnTo>
                    <a:pt x="37157" y="29967"/>
                  </a:lnTo>
                  <a:lnTo>
                    <a:pt x="38265" y="32339"/>
                  </a:lnTo>
                  <a:lnTo>
                    <a:pt x="45822" y="39469"/>
                  </a:lnTo>
                  <a:lnTo>
                    <a:pt x="53248" y="51370"/>
                  </a:lnTo>
                  <a:lnTo>
                    <a:pt x="57532" y="54015"/>
                  </a:lnTo>
                  <a:lnTo>
                    <a:pt x="87607" y="62531"/>
                  </a:lnTo>
                  <a:lnTo>
                    <a:pt x="93970" y="62944"/>
                  </a:lnTo>
                  <a:lnTo>
                    <a:pt x="118326" y="55980"/>
                  </a:lnTo>
                  <a:lnTo>
                    <a:pt x="123498" y="52625"/>
                  </a:lnTo>
                  <a:lnTo>
                    <a:pt x="126325" y="48487"/>
                  </a:lnTo>
                  <a:lnTo>
                    <a:pt x="127080" y="46273"/>
                  </a:lnTo>
                  <a:lnTo>
                    <a:pt x="128376" y="44797"/>
                  </a:lnTo>
                  <a:lnTo>
                    <a:pt x="135702" y="41854"/>
                  </a:lnTo>
                  <a:lnTo>
                    <a:pt x="135731" y="73627"/>
                  </a:lnTo>
                  <a:lnTo>
                    <a:pt x="135732" y="108303"/>
                  </a:lnTo>
                  <a:lnTo>
                    <a:pt x="135732" y="143536"/>
                  </a:lnTo>
                  <a:lnTo>
                    <a:pt x="135732" y="177095"/>
                  </a:lnTo>
                  <a:lnTo>
                    <a:pt x="135732" y="210884"/>
                  </a:lnTo>
                  <a:lnTo>
                    <a:pt x="133615" y="218308"/>
                  </a:lnTo>
                  <a:lnTo>
                    <a:pt x="125789" y="229542"/>
                  </a:lnTo>
                  <a:lnTo>
                    <a:pt x="121258" y="232422"/>
                  </a:lnTo>
                  <a:lnTo>
                    <a:pt x="115805" y="233701"/>
                  </a:lnTo>
                  <a:lnTo>
                    <a:pt x="94821" y="234590"/>
                  </a:lnTo>
                  <a:lnTo>
                    <a:pt x="76115" y="228995"/>
                  </a:lnTo>
                  <a:lnTo>
                    <a:pt x="59250" y="220247"/>
                  </a:lnTo>
                  <a:lnTo>
                    <a:pt x="26791" y="200587"/>
                  </a:lnTo>
                  <a:lnTo>
                    <a:pt x="0" y="1704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8" name="SMARTInkShape-2670"/>
            <p:cNvSpPr/>
            <p:nvPr/>
          </p:nvSpPr>
          <p:spPr>
            <a:xfrm>
              <a:off x="3643314" y="3386138"/>
              <a:ext cx="107055" cy="107102"/>
            </a:xfrm>
            <a:custGeom>
              <a:avLst/>
              <a:gdLst/>
              <a:ahLst/>
              <a:cxnLst/>
              <a:rect l="0" t="0" r="0" b="0"/>
              <a:pathLst>
                <a:path w="107055" h="107102">
                  <a:moveTo>
                    <a:pt x="28574" y="21431"/>
                  </a:moveTo>
                  <a:lnTo>
                    <a:pt x="15366" y="21431"/>
                  </a:lnTo>
                  <a:lnTo>
                    <a:pt x="8796" y="26340"/>
                  </a:lnTo>
                  <a:lnTo>
                    <a:pt x="4438" y="27582"/>
                  </a:lnTo>
                  <a:lnTo>
                    <a:pt x="2958" y="28706"/>
                  </a:lnTo>
                  <a:lnTo>
                    <a:pt x="1314" y="32073"/>
                  </a:lnTo>
                  <a:lnTo>
                    <a:pt x="1669" y="34082"/>
                  </a:lnTo>
                  <a:lnTo>
                    <a:pt x="4181" y="38430"/>
                  </a:lnTo>
                  <a:lnTo>
                    <a:pt x="4374" y="40701"/>
                  </a:lnTo>
                  <a:lnTo>
                    <a:pt x="324" y="57162"/>
                  </a:lnTo>
                  <a:lnTo>
                    <a:pt x="0" y="88805"/>
                  </a:lnTo>
                  <a:lnTo>
                    <a:pt x="1587" y="90953"/>
                  </a:lnTo>
                  <a:lnTo>
                    <a:pt x="16092" y="102454"/>
                  </a:lnTo>
                  <a:lnTo>
                    <a:pt x="23291" y="105066"/>
                  </a:lnTo>
                  <a:lnTo>
                    <a:pt x="58686" y="107101"/>
                  </a:lnTo>
                  <a:lnTo>
                    <a:pt x="76254" y="106355"/>
                  </a:lnTo>
                  <a:lnTo>
                    <a:pt x="88033" y="101451"/>
                  </a:lnTo>
                  <a:lnTo>
                    <a:pt x="94158" y="97211"/>
                  </a:lnTo>
                  <a:lnTo>
                    <a:pt x="97410" y="92682"/>
                  </a:lnTo>
                  <a:lnTo>
                    <a:pt x="99649" y="88023"/>
                  </a:lnTo>
                  <a:lnTo>
                    <a:pt x="103289" y="83306"/>
                  </a:lnTo>
                  <a:lnTo>
                    <a:pt x="105437" y="76448"/>
                  </a:lnTo>
                  <a:lnTo>
                    <a:pt x="107054" y="51269"/>
                  </a:lnTo>
                  <a:lnTo>
                    <a:pt x="105500" y="47673"/>
                  </a:lnTo>
                  <a:lnTo>
                    <a:pt x="76248" y="12927"/>
                  </a:lnTo>
                  <a:lnTo>
                    <a:pt x="71458" y="9714"/>
                  </a:lnTo>
                  <a:lnTo>
                    <a:pt x="66684" y="7492"/>
                  </a:lnTo>
                  <a:lnTo>
                    <a:pt x="59533" y="2572"/>
                  </a:lnTo>
                  <a:lnTo>
                    <a:pt x="52387" y="761"/>
                  </a:lnTo>
                  <a:lnTo>
                    <a:pt x="4286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9" name="SMARTInkShape-2671"/>
            <p:cNvSpPr/>
            <p:nvPr/>
          </p:nvSpPr>
          <p:spPr>
            <a:xfrm>
              <a:off x="3496322" y="3278981"/>
              <a:ext cx="46979" cy="221458"/>
            </a:xfrm>
            <a:custGeom>
              <a:avLst/>
              <a:gdLst/>
              <a:ahLst/>
              <a:cxnLst/>
              <a:rect l="0" t="0" r="0" b="0"/>
              <a:pathLst>
                <a:path w="46979" h="221458">
                  <a:moveTo>
                    <a:pt x="11259" y="0"/>
                  </a:moveTo>
                  <a:lnTo>
                    <a:pt x="11259" y="17000"/>
                  </a:lnTo>
                  <a:lnTo>
                    <a:pt x="9143" y="21579"/>
                  </a:lnTo>
                  <a:lnTo>
                    <a:pt x="7467" y="23911"/>
                  </a:lnTo>
                  <a:lnTo>
                    <a:pt x="5108" y="34778"/>
                  </a:lnTo>
                  <a:lnTo>
                    <a:pt x="4141" y="69388"/>
                  </a:lnTo>
                  <a:lnTo>
                    <a:pt x="3323" y="102413"/>
                  </a:lnTo>
                  <a:lnTo>
                    <a:pt x="0" y="116687"/>
                  </a:lnTo>
                  <a:lnTo>
                    <a:pt x="1757" y="126209"/>
                  </a:lnTo>
                  <a:lnTo>
                    <a:pt x="20002" y="158574"/>
                  </a:lnTo>
                  <a:lnTo>
                    <a:pt x="30471" y="185296"/>
                  </a:lnTo>
                  <a:lnTo>
                    <a:pt x="32498" y="194273"/>
                  </a:lnTo>
                  <a:lnTo>
                    <a:pt x="38150" y="206503"/>
                  </a:lnTo>
                  <a:lnTo>
                    <a:pt x="39501" y="216563"/>
                  </a:lnTo>
                  <a:lnTo>
                    <a:pt x="40406" y="218194"/>
                  </a:lnTo>
                  <a:lnTo>
                    <a:pt x="41803" y="219281"/>
                  </a:lnTo>
                  <a:lnTo>
                    <a:pt x="46978" y="2214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0" name="SMARTInkShape-2672"/>
            <p:cNvSpPr/>
            <p:nvPr/>
          </p:nvSpPr>
          <p:spPr>
            <a:xfrm>
              <a:off x="3291768" y="3400461"/>
              <a:ext cx="144377" cy="121409"/>
            </a:xfrm>
            <a:custGeom>
              <a:avLst/>
              <a:gdLst/>
              <a:ahLst/>
              <a:cxnLst/>
              <a:rect l="0" t="0" r="0" b="0"/>
              <a:pathLst>
                <a:path w="144377" h="121409">
                  <a:moveTo>
                    <a:pt x="94370" y="21395"/>
                  </a:moveTo>
                  <a:lnTo>
                    <a:pt x="75237" y="3056"/>
                  </a:lnTo>
                  <a:lnTo>
                    <a:pt x="70521" y="1338"/>
                  </a:lnTo>
                  <a:lnTo>
                    <a:pt x="36125" y="0"/>
                  </a:lnTo>
                  <a:lnTo>
                    <a:pt x="15331" y="7739"/>
                  </a:lnTo>
                  <a:lnTo>
                    <a:pt x="440" y="16758"/>
                  </a:lnTo>
                  <a:lnTo>
                    <a:pt x="0" y="19891"/>
                  </a:lnTo>
                  <a:lnTo>
                    <a:pt x="7192" y="37082"/>
                  </a:lnTo>
                  <a:lnTo>
                    <a:pt x="6883" y="39791"/>
                  </a:lnTo>
                  <a:lnTo>
                    <a:pt x="4422" y="44917"/>
                  </a:lnTo>
                  <a:lnTo>
                    <a:pt x="4242" y="47395"/>
                  </a:lnTo>
                  <a:lnTo>
                    <a:pt x="8947" y="61859"/>
                  </a:lnTo>
                  <a:lnTo>
                    <a:pt x="12219" y="66631"/>
                  </a:lnTo>
                  <a:lnTo>
                    <a:pt x="31569" y="80926"/>
                  </a:lnTo>
                  <a:lnTo>
                    <a:pt x="38941" y="83572"/>
                  </a:lnTo>
                  <a:lnTo>
                    <a:pt x="43130" y="84278"/>
                  </a:lnTo>
                  <a:lnTo>
                    <a:pt x="52017" y="82945"/>
                  </a:lnTo>
                  <a:lnTo>
                    <a:pt x="82351" y="73014"/>
                  </a:lnTo>
                  <a:lnTo>
                    <a:pt x="88499" y="68678"/>
                  </a:lnTo>
                  <a:lnTo>
                    <a:pt x="91760" y="64106"/>
                  </a:lnTo>
                  <a:lnTo>
                    <a:pt x="103121" y="36120"/>
                  </a:lnTo>
                  <a:lnTo>
                    <a:pt x="104966" y="33593"/>
                  </a:lnTo>
                  <a:lnTo>
                    <a:pt x="104609" y="31115"/>
                  </a:lnTo>
                  <a:lnTo>
                    <a:pt x="94862" y="21821"/>
                  </a:lnTo>
                  <a:lnTo>
                    <a:pt x="106714" y="27584"/>
                  </a:lnTo>
                  <a:lnTo>
                    <a:pt x="107362" y="28696"/>
                  </a:lnTo>
                  <a:lnTo>
                    <a:pt x="108401" y="36184"/>
                  </a:lnTo>
                  <a:lnTo>
                    <a:pt x="109417" y="48449"/>
                  </a:lnTo>
                  <a:lnTo>
                    <a:pt x="121324" y="84070"/>
                  </a:lnTo>
                  <a:lnTo>
                    <a:pt x="124581" y="94470"/>
                  </a:lnTo>
                  <a:lnTo>
                    <a:pt x="130573" y="105489"/>
                  </a:lnTo>
                  <a:lnTo>
                    <a:pt x="144376" y="1214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1" name="SMARTInkShape-2673"/>
            <p:cNvSpPr/>
            <p:nvPr/>
          </p:nvSpPr>
          <p:spPr>
            <a:xfrm>
              <a:off x="2840955" y="3343666"/>
              <a:ext cx="395165" cy="191337"/>
            </a:xfrm>
            <a:custGeom>
              <a:avLst/>
              <a:gdLst/>
              <a:ahLst/>
              <a:cxnLst/>
              <a:rect l="0" t="0" r="0" b="0"/>
              <a:pathLst>
                <a:path w="395165" h="191337">
                  <a:moveTo>
                    <a:pt x="145133" y="28184"/>
                  </a:moveTo>
                  <a:lnTo>
                    <a:pt x="145133" y="24392"/>
                  </a:lnTo>
                  <a:lnTo>
                    <a:pt x="143016" y="20413"/>
                  </a:lnTo>
                  <a:lnTo>
                    <a:pt x="141340" y="18241"/>
                  </a:lnTo>
                  <a:lnTo>
                    <a:pt x="137362" y="15827"/>
                  </a:lnTo>
                  <a:lnTo>
                    <a:pt x="132948" y="13961"/>
                  </a:lnTo>
                  <a:lnTo>
                    <a:pt x="117491" y="4066"/>
                  </a:lnTo>
                  <a:lnTo>
                    <a:pt x="100396" y="490"/>
                  </a:lnTo>
                  <a:lnTo>
                    <a:pt x="94029" y="0"/>
                  </a:lnTo>
                  <a:lnTo>
                    <a:pt x="77770" y="5389"/>
                  </a:lnTo>
                  <a:lnTo>
                    <a:pt x="59272" y="11981"/>
                  </a:lnTo>
                  <a:lnTo>
                    <a:pt x="54555" y="12619"/>
                  </a:lnTo>
                  <a:lnTo>
                    <a:pt x="45080" y="17562"/>
                  </a:lnTo>
                  <a:lnTo>
                    <a:pt x="18658" y="37139"/>
                  </a:lnTo>
                  <a:lnTo>
                    <a:pt x="0" y="62620"/>
                  </a:lnTo>
                  <a:lnTo>
                    <a:pt x="752" y="67017"/>
                  </a:lnTo>
                  <a:lnTo>
                    <a:pt x="12720" y="85479"/>
                  </a:lnTo>
                  <a:lnTo>
                    <a:pt x="18326" y="111805"/>
                  </a:lnTo>
                  <a:lnTo>
                    <a:pt x="30214" y="126811"/>
                  </a:lnTo>
                  <a:lnTo>
                    <a:pt x="43261" y="136605"/>
                  </a:lnTo>
                  <a:lnTo>
                    <a:pt x="75152" y="145760"/>
                  </a:lnTo>
                  <a:lnTo>
                    <a:pt x="91766" y="148482"/>
                  </a:lnTo>
                  <a:lnTo>
                    <a:pt x="106742" y="145496"/>
                  </a:lnTo>
                  <a:lnTo>
                    <a:pt x="140353" y="130475"/>
                  </a:lnTo>
                  <a:lnTo>
                    <a:pt x="153859" y="122610"/>
                  </a:lnTo>
                  <a:lnTo>
                    <a:pt x="175965" y="97533"/>
                  </a:lnTo>
                  <a:lnTo>
                    <a:pt x="176006" y="94261"/>
                  </a:lnTo>
                  <a:lnTo>
                    <a:pt x="167602" y="74107"/>
                  </a:lnTo>
                  <a:lnTo>
                    <a:pt x="167025" y="68967"/>
                  </a:lnTo>
                  <a:lnTo>
                    <a:pt x="167665" y="67279"/>
                  </a:lnTo>
                  <a:lnTo>
                    <a:pt x="168885" y="66153"/>
                  </a:lnTo>
                  <a:lnTo>
                    <a:pt x="173425" y="64035"/>
                  </a:lnTo>
                  <a:lnTo>
                    <a:pt x="169832" y="63942"/>
                  </a:lnTo>
                  <a:lnTo>
                    <a:pt x="168742" y="64722"/>
                  </a:lnTo>
                  <a:lnTo>
                    <a:pt x="167532" y="67706"/>
                  </a:lnTo>
                  <a:lnTo>
                    <a:pt x="168003" y="69614"/>
                  </a:lnTo>
                  <a:lnTo>
                    <a:pt x="170643" y="73849"/>
                  </a:lnTo>
                  <a:lnTo>
                    <a:pt x="186729" y="87506"/>
                  </a:lnTo>
                  <a:lnTo>
                    <a:pt x="191401" y="95030"/>
                  </a:lnTo>
                  <a:lnTo>
                    <a:pt x="194031" y="104523"/>
                  </a:lnTo>
                  <a:lnTo>
                    <a:pt x="197037" y="121550"/>
                  </a:lnTo>
                  <a:lnTo>
                    <a:pt x="201539" y="130799"/>
                  </a:lnTo>
                  <a:lnTo>
                    <a:pt x="223322" y="163928"/>
                  </a:lnTo>
                  <a:lnTo>
                    <a:pt x="233161" y="179176"/>
                  </a:lnTo>
                  <a:lnTo>
                    <a:pt x="237967" y="182604"/>
                  </a:lnTo>
                  <a:lnTo>
                    <a:pt x="242749" y="184921"/>
                  </a:lnTo>
                  <a:lnTo>
                    <a:pt x="249903" y="189895"/>
                  </a:lnTo>
                  <a:lnTo>
                    <a:pt x="254668" y="191336"/>
                  </a:lnTo>
                  <a:lnTo>
                    <a:pt x="257050" y="190927"/>
                  </a:lnTo>
                  <a:lnTo>
                    <a:pt x="265165" y="186238"/>
                  </a:lnTo>
                  <a:lnTo>
                    <a:pt x="265949" y="183626"/>
                  </a:lnTo>
                  <a:lnTo>
                    <a:pt x="267091" y="179026"/>
                  </a:lnTo>
                  <a:lnTo>
                    <a:pt x="278426" y="146482"/>
                  </a:lnTo>
                  <a:lnTo>
                    <a:pt x="280721" y="113864"/>
                  </a:lnTo>
                  <a:lnTo>
                    <a:pt x="280835" y="98642"/>
                  </a:lnTo>
                  <a:lnTo>
                    <a:pt x="276618" y="90984"/>
                  </a:lnTo>
                  <a:lnTo>
                    <a:pt x="273271" y="86720"/>
                  </a:lnTo>
                  <a:lnTo>
                    <a:pt x="271833" y="83083"/>
                  </a:lnTo>
                  <a:lnTo>
                    <a:pt x="271668" y="79865"/>
                  </a:lnTo>
                  <a:lnTo>
                    <a:pt x="273602" y="74172"/>
                  </a:lnTo>
                  <a:lnTo>
                    <a:pt x="283543" y="61620"/>
                  </a:lnTo>
                  <a:lnTo>
                    <a:pt x="290257" y="58919"/>
                  </a:lnTo>
                  <a:lnTo>
                    <a:pt x="325030" y="56797"/>
                  </a:lnTo>
                  <a:lnTo>
                    <a:pt x="330391" y="58892"/>
                  </a:lnTo>
                  <a:lnTo>
                    <a:pt x="352283" y="75892"/>
                  </a:lnTo>
                  <a:lnTo>
                    <a:pt x="371787" y="83771"/>
                  </a:lnTo>
                  <a:lnTo>
                    <a:pt x="389518" y="101013"/>
                  </a:lnTo>
                  <a:lnTo>
                    <a:pt x="392654" y="106325"/>
                  </a:lnTo>
                  <a:lnTo>
                    <a:pt x="394420" y="115895"/>
                  </a:lnTo>
                  <a:lnTo>
                    <a:pt x="395155" y="151303"/>
                  </a:lnTo>
                  <a:lnTo>
                    <a:pt x="395164" y="15677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2" name="SMARTInkShape-2674"/>
            <p:cNvSpPr/>
            <p:nvPr/>
          </p:nvSpPr>
          <p:spPr>
            <a:xfrm>
              <a:off x="1600200" y="2428875"/>
              <a:ext cx="1123299" cy="1078707"/>
            </a:xfrm>
            <a:custGeom>
              <a:avLst/>
              <a:gdLst/>
              <a:ahLst/>
              <a:cxnLst/>
              <a:rect l="0" t="0" r="0" b="0"/>
              <a:pathLst>
                <a:path w="1123299" h="1078707">
                  <a:moveTo>
                    <a:pt x="0" y="0"/>
                  </a:moveTo>
                  <a:lnTo>
                    <a:pt x="3792" y="0"/>
                  </a:lnTo>
                  <a:lnTo>
                    <a:pt x="7771" y="2117"/>
                  </a:lnTo>
                  <a:lnTo>
                    <a:pt x="9943" y="3792"/>
                  </a:lnTo>
                  <a:lnTo>
                    <a:pt x="34911" y="10936"/>
                  </a:lnTo>
                  <a:lnTo>
                    <a:pt x="65128" y="26546"/>
                  </a:lnTo>
                  <a:lnTo>
                    <a:pt x="96330" y="47985"/>
                  </a:lnTo>
                  <a:lnTo>
                    <a:pt x="129885" y="76231"/>
                  </a:lnTo>
                  <a:lnTo>
                    <a:pt x="162360" y="105671"/>
                  </a:lnTo>
                  <a:lnTo>
                    <a:pt x="188656" y="137270"/>
                  </a:lnTo>
                  <a:lnTo>
                    <a:pt x="212772" y="170108"/>
                  </a:lnTo>
                  <a:lnTo>
                    <a:pt x="233058" y="199760"/>
                  </a:lnTo>
                  <a:lnTo>
                    <a:pt x="253146" y="234251"/>
                  </a:lnTo>
                  <a:lnTo>
                    <a:pt x="271592" y="262201"/>
                  </a:lnTo>
                  <a:lnTo>
                    <a:pt x="287464" y="290590"/>
                  </a:lnTo>
                  <a:lnTo>
                    <a:pt x="303015" y="319110"/>
                  </a:lnTo>
                  <a:lnTo>
                    <a:pt x="321557" y="347669"/>
                  </a:lnTo>
                  <a:lnTo>
                    <a:pt x="337458" y="376239"/>
                  </a:lnTo>
                  <a:lnTo>
                    <a:pt x="352224" y="405607"/>
                  </a:lnTo>
                  <a:lnTo>
                    <a:pt x="366653" y="438297"/>
                  </a:lnTo>
                  <a:lnTo>
                    <a:pt x="381776" y="469238"/>
                  </a:lnTo>
                  <a:lnTo>
                    <a:pt x="400986" y="503188"/>
                  </a:lnTo>
                  <a:lnTo>
                    <a:pt x="420965" y="537589"/>
                  </a:lnTo>
                  <a:lnTo>
                    <a:pt x="438085" y="569037"/>
                  </a:lnTo>
                  <a:lnTo>
                    <a:pt x="457886" y="602344"/>
                  </a:lnTo>
                  <a:lnTo>
                    <a:pt x="478835" y="633468"/>
                  </a:lnTo>
                  <a:lnTo>
                    <a:pt x="499329" y="666678"/>
                  </a:lnTo>
                  <a:lnTo>
                    <a:pt x="516602" y="696979"/>
                  </a:lnTo>
                  <a:lnTo>
                    <a:pt x="537242" y="726066"/>
                  </a:lnTo>
                  <a:lnTo>
                    <a:pt x="561526" y="754793"/>
                  </a:lnTo>
                  <a:lnTo>
                    <a:pt x="581068" y="783412"/>
                  </a:lnTo>
                  <a:lnTo>
                    <a:pt x="606261" y="811207"/>
                  </a:lnTo>
                  <a:lnTo>
                    <a:pt x="641102" y="842334"/>
                  </a:lnTo>
                  <a:lnTo>
                    <a:pt x="674942" y="867621"/>
                  </a:lnTo>
                  <a:lnTo>
                    <a:pt x="707291" y="887903"/>
                  </a:lnTo>
                  <a:lnTo>
                    <a:pt x="734148" y="902404"/>
                  </a:lnTo>
                  <a:lnTo>
                    <a:pt x="769551" y="919409"/>
                  </a:lnTo>
                  <a:lnTo>
                    <a:pt x="803503" y="930647"/>
                  </a:lnTo>
                  <a:lnTo>
                    <a:pt x="835874" y="939717"/>
                  </a:lnTo>
                  <a:lnTo>
                    <a:pt x="862734" y="942010"/>
                  </a:lnTo>
                  <a:lnTo>
                    <a:pt x="898139" y="942784"/>
                  </a:lnTo>
                  <a:lnTo>
                    <a:pt x="932090" y="942937"/>
                  </a:lnTo>
                  <a:lnTo>
                    <a:pt x="956154" y="939171"/>
                  </a:lnTo>
                  <a:lnTo>
                    <a:pt x="988940" y="920969"/>
                  </a:lnTo>
                  <a:lnTo>
                    <a:pt x="1002279" y="910085"/>
                  </a:lnTo>
                  <a:lnTo>
                    <a:pt x="1016450" y="887952"/>
                  </a:lnTo>
                  <a:lnTo>
                    <a:pt x="1020043" y="873843"/>
                  </a:lnTo>
                  <a:lnTo>
                    <a:pt x="1021423" y="849130"/>
                  </a:lnTo>
                  <a:lnTo>
                    <a:pt x="1019380" y="843587"/>
                  </a:lnTo>
                  <a:lnTo>
                    <a:pt x="997706" y="812311"/>
                  </a:lnTo>
                  <a:lnTo>
                    <a:pt x="990848" y="809496"/>
                  </a:lnTo>
                  <a:lnTo>
                    <a:pt x="986796" y="808745"/>
                  </a:lnTo>
                  <a:lnTo>
                    <a:pt x="984095" y="807451"/>
                  </a:lnTo>
                  <a:lnTo>
                    <a:pt x="982295" y="805794"/>
                  </a:lnTo>
                  <a:lnTo>
                    <a:pt x="981094" y="803896"/>
                  </a:lnTo>
                  <a:lnTo>
                    <a:pt x="979500" y="802631"/>
                  </a:lnTo>
                  <a:lnTo>
                    <a:pt x="971907" y="800199"/>
                  </a:lnTo>
                  <a:lnTo>
                    <a:pt x="971581" y="810052"/>
                  </a:lnTo>
                  <a:lnTo>
                    <a:pt x="973680" y="814577"/>
                  </a:lnTo>
                  <a:lnTo>
                    <a:pt x="975352" y="816895"/>
                  </a:lnTo>
                  <a:lnTo>
                    <a:pt x="993796" y="828692"/>
                  </a:lnTo>
                  <a:lnTo>
                    <a:pt x="1027282" y="850735"/>
                  </a:lnTo>
                  <a:lnTo>
                    <a:pt x="1062805" y="878737"/>
                  </a:lnTo>
                  <a:lnTo>
                    <a:pt x="1097662" y="912022"/>
                  </a:lnTo>
                  <a:lnTo>
                    <a:pt x="1108223" y="926307"/>
                  </a:lnTo>
                  <a:lnTo>
                    <a:pt x="1118972" y="958850"/>
                  </a:lnTo>
                  <a:lnTo>
                    <a:pt x="1121227" y="977305"/>
                  </a:lnTo>
                  <a:lnTo>
                    <a:pt x="1119300" y="984162"/>
                  </a:lnTo>
                  <a:lnTo>
                    <a:pt x="1117675" y="987102"/>
                  </a:lnTo>
                  <a:lnTo>
                    <a:pt x="1118179" y="989855"/>
                  </a:lnTo>
                  <a:lnTo>
                    <a:pt x="1122973" y="995032"/>
                  </a:lnTo>
                  <a:lnTo>
                    <a:pt x="1123298" y="997523"/>
                  </a:lnTo>
                  <a:lnTo>
                    <a:pt x="1121928" y="999978"/>
                  </a:lnTo>
                  <a:lnTo>
                    <a:pt x="1105196" y="1014400"/>
                  </a:lnTo>
                  <a:lnTo>
                    <a:pt x="1083194" y="1025523"/>
                  </a:lnTo>
                  <a:lnTo>
                    <a:pt x="1055828" y="1032074"/>
                  </a:lnTo>
                  <a:lnTo>
                    <a:pt x="1023505" y="1050621"/>
                  </a:lnTo>
                  <a:lnTo>
                    <a:pt x="1002290" y="1061565"/>
                  </a:lnTo>
                  <a:lnTo>
                    <a:pt x="985838" y="10787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1" name="SMARTInkShape-Group444"/>
          <p:cNvGrpSpPr/>
          <p:nvPr/>
        </p:nvGrpSpPr>
        <p:grpSpPr>
          <a:xfrm>
            <a:off x="672592" y="3879178"/>
            <a:ext cx="1327659" cy="385642"/>
            <a:chOff x="672592" y="3879178"/>
            <a:chExt cx="1327659" cy="385642"/>
          </a:xfrm>
        </p:grpSpPr>
        <p:sp>
          <p:nvSpPr>
            <p:cNvPr id="764" name="SMARTInkShape-2675"/>
            <p:cNvSpPr/>
            <p:nvPr/>
          </p:nvSpPr>
          <p:spPr>
            <a:xfrm>
              <a:off x="1858813" y="4057740"/>
              <a:ext cx="141438" cy="120839"/>
            </a:xfrm>
            <a:custGeom>
              <a:avLst/>
              <a:gdLst/>
              <a:ahLst/>
              <a:cxnLst/>
              <a:rect l="0" t="0" r="0" b="0"/>
              <a:pathLst>
                <a:path w="141438" h="120839">
                  <a:moveTo>
                    <a:pt x="105718" y="14198"/>
                  </a:moveTo>
                  <a:lnTo>
                    <a:pt x="105718" y="8047"/>
                  </a:lnTo>
                  <a:lnTo>
                    <a:pt x="104925" y="7716"/>
                  </a:lnTo>
                  <a:lnTo>
                    <a:pt x="101926" y="7348"/>
                  </a:lnTo>
                  <a:lnTo>
                    <a:pt x="100809" y="6456"/>
                  </a:lnTo>
                  <a:lnTo>
                    <a:pt x="99567" y="3349"/>
                  </a:lnTo>
                  <a:lnTo>
                    <a:pt x="98443" y="2202"/>
                  </a:lnTo>
                  <a:lnTo>
                    <a:pt x="95076" y="929"/>
                  </a:lnTo>
                  <a:lnTo>
                    <a:pt x="78015" y="0"/>
                  </a:lnTo>
                  <a:lnTo>
                    <a:pt x="71446" y="2066"/>
                  </a:lnTo>
                  <a:lnTo>
                    <a:pt x="39362" y="23760"/>
                  </a:lnTo>
                  <a:lnTo>
                    <a:pt x="21525" y="43405"/>
                  </a:lnTo>
                  <a:lnTo>
                    <a:pt x="1797" y="74416"/>
                  </a:lnTo>
                  <a:lnTo>
                    <a:pt x="0" y="83559"/>
                  </a:lnTo>
                  <a:lnTo>
                    <a:pt x="1318" y="90798"/>
                  </a:lnTo>
                  <a:lnTo>
                    <a:pt x="3755" y="97454"/>
                  </a:lnTo>
                  <a:lnTo>
                    <a:pt x="4839" y="105705"/>
                  </a:lnTo>
                  <a:lnTo>
                    <a:pt x="6715" y="109334"/>
                  </a:lnTo>
                  <a:lnTo>
                    <a:pt x="13034" y="115482"/>
                  </a:lnTo>
                  <a:lnTo>
                    <a:pt x="19017" y="118744"/>
                  </a:lnTo>
                  <a:lnTo>
                    <a:pt x="29325" y="120838"/>
                  </a:lnTo>
                  <a:lnTo>
                    <a:pt x="57567" y="114048"/>
                  </a:lnTo>
                  <a:lnTo>
                    <a:pt x="63945" y="110698"/>
                  </a:lnTo>
                  <a:lnTo>
                    <a:pt x="86996" y="83706"/>
                  </a:lnTo>
                  <a:lnTo>
                    <a:pt x="93428" y="68374"/>
                  </a:lnTo>
                  <a:lnTo>
                    <a:pt x="102806" y="35531"/>
                  </a:lnTo>
                  <a:lnTo>
                    <a:pt x="105715" y="7182"/>
                  </a:lnTo>
                  <a:lnTo>
                    <a:pt x="105718" y="30000"/>
                  </a:lnTo>
                  <a:lnTo>
                    <a:pt x="107835" y="35244"/>
                  </a:lnTo>
                  <a:lnTo>
                    <a:pt x="109510" y="37753"/>
                  </a:lnTo>
                  <a:lnTo>
                    <a:pt x="119163" y="66849"/>
                  </a:lnTo>
                  <a:lnTo>
                    <a:pt x="137666" y="94390"/>
                  </a:lnTo>
                  <a:lnTo>
                    <a:pt x="141437" y="1070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5" name="SMARTInkShape-2676"/>
            <p:cNvSpPr/>
            <p:nvPr/>
          </p:nvSpPr>
          <p:spPr>
            <a:xfrm>
              <a:off x="1385888" y="4064823"/>
              <a:ext cx="442913" cy="155577"/>
            </a:xfrm>
            <a:custGeom>
              <a:avLst/>
              <a:gdLst/>
              <a:ahLst/>
              <a:cxnLst/>
              <a:rect l="0" t="0" r="0" b="0"/>
              <a:pathLst>
                <a:path w="442913" h="155577">
                  <a:moveTo>
                    <a:pt x="0" y="14258"/>
                  </a:moveTo>
                  <a:lnTo>
                    <a:pt x="0" y="8107"/>
                  </a:lnTo>
                  <a:lnTo>
                    <a:pt x="793" y="7776"/>
                  </a:lnTo>
                  <a:lnTo>
                    <a:pt x="3792" y="7409"/>
                  </a:lnTo>
                  <a:lnTo>
                    <a:pt x="4909" y="8104"/>
                  </a:lnTo>
                  <a:lnTo>
                    <a:pt x="5654" y="9362"/>
                  </a:lnTo>
                  <a:lnTo>
                    <a:pt x="6150" y="10994"/>
                  </a:lnTo>
                  <a:lnTo>
                    <a:pt x="7275" y="12082"/>
                  </a:lnTo>
                  <a:lnTo>
                    <a:pt x="24973" y="18977"/>
                  </a:lnTo>
                  <a:lnTo>
                    <a:pt x="52489" y="26892"/>
                  </a:lnTo>
                  <a:lnTo>
                    <a:pt x="86674" y="40516"/>
                  </a:lnTo>
                  <a:lnTo>
                    <a:pt x="117776" y="48574"/>
                  </a:lnTo>
                  <a:lnTo>
                    <a:pt x="150476" y="51909"/>
                  </a:lnTo>
                  <a:lnTo>
                    <a:pt x="178684" y="56091"/>
                  </a:lnTo>
                  <a:lnTo>
                    <a:pt x="208670" y="51331"/>
                  </a:lnTo>
                  <a:lnTo>
                    <a:pt x="226928" y="48262"/>
                  </a:lnTo>
                  <a:lnTo>
                    <a:pt x="240275" y="42325"/>
                  </a:lnTo>
                  <a:lnTo>
                    <a:pt x="259403" y="26135"/>
                  </a:lnTo>
                  <a:lnTo>
                    <a:pt x="262134" y="21389"/>
                  </a:lnTo>
                  <a:lnTo>
                    <a:pt x="264190" y="8525"/>
                  </a:lnTo>
                  <a:lnTo>
                    <a:pt x="264280" y="3740"/>
                  </a:lnTo>
                  <a:lnTo>
                    <a:pt x="263499" y="2484"/>
                  </a:lnTo>
                  <a:lnTo>
                    <a:pt x="262185" y="1646"/>
                  </a:lnTo>
                  <a:lnTo>
                    <a:pt x="256542" y="467"/>
                  </a:lnTo>
                  <a:lnTo>
                    <a:pt x="247525" y="69"/>
                  </a:lnTo>
                  <a:lnTo>
                    <a:pt x="242831" y="2131"/>
                  </a:lnTo>
                  <a:lnTo>
                    <a:pt x="226858" y="12161"/>
                  </a:lnTo>
                  <a:lnTo>
                    <a:pt x="209411" y="45501"/>
                  </a:lnTo>
                  <a:lnTo>
                    <a:pt x="203159" y="59587"/>
                  </a:lnTo>
                  <a:lnTo>
                    <a:pt x="201417" y="69065"/>
                  </a:lnTo>
                  <a:lnTo>
                    <a:pt x="202760" y="78569"/>
                  </a:lnTo>
                  <a:lnTo>
                    <a:pt x="216853" y="111891"/>
                  </a:lnTo>
                  <a:lnTo>
                    <a:pt x="223644" y="119298"/>
                  </a:lnTo>
                  <a:lnTo>
                    <a:pt x="231159" y="126030"/>
                  </a:lnTo>
                  <a:lnTo>
                    <a:pt x="244568" y="141171"/>
                  </a:lnTo>
                  <a:lnTo>
                    <a:pt x="253159" y="146070"/>
                  </a:lnTo>
                  <a:lnTo>
                    <a:pt x="285793" y="155414"/>
                  </a:lnTo>
                  <a:lnTo>
                    <a:pt x="294500" y="155576"/>
                  </a:lnTo>
                  <a:lnTo>
                    <a:pt x="301016" y="153002"/>
                  </a:lnTo>
                  <a:lnTo>
                    <a:pt x="309146" y="147090"/>
                  </a:lnTo>
                  <a:lnTo>
                    <a:pt x="316583" y="136519"/>
                  </a:lnTo>
                  <a:lnTo>
                    <a:pt x="326092" y="111136"/>
                  </a:lnTo>
                  <a:lnTo>
                    <a:pt x="328547" y="75489"/>
                  </a:lnTo>
                  <a:lnTo>
                    <a:pt x="329386" y="62475"/>
                  </a:lnTo>
                  <a:lnTo>
                    <a:pt x="334262" y="48448"/>
                  </a:lnTo>
                  <a:lnTo>
                    <a:pt x="336353" y="31666"/>
                  </a:lnTo>
                  <a:lnTo>
                    <a:pt x="343488" y="21548"/>
                  </a:lnTo>
                  <a:lnTo>
                    <a:pt x="352541" y="11906"/>
                  </a:lnTo>
                  <a:lnTo>
                    <a:pt x="357239" y="9244"/>
                  </a:lnTo>
                  <a:lnTo>
                    <a:pt x="361972" y="7267"/>
                  </a:lnTo>
                  <a:lnTo>
                    <a:pt x="366722" y="3743"/>
                  </a:lnTo>
                  <a:lnTo>
                    <a:pt x="373596" y="1647"/>
                  </a:lnTo>
                  <a:lnTo>
                    <a:pt x="409193" y="0"/>
                  </a:lnTo>
                  <a:lnTo>
                    <a:pt x="432703" y="7248"/>
                  </a:lnTo>
                  <a:lnTo>
                    <a:pt x="442912" y="142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6" name="SMARTInkShape-2677"/>
            <p:cNvSpPr/>
            <p:nvPr/>
          </p:nvSpPr>
          <p:spPr>
            <a:xfrm>
              <a:off x="1471613" y="3950494"/>
              <a:ext cx="28576" cy="314326"/>
            </a:xfrm>
            <a:custGeom>
              <a:avLst/>
              <a:gdLst/>
              <a:ahLst/>
              <a:cxnLst/>
              <a:rect l="0" t="0" r="0" b="0"/>
              <a:pathLst>
                <a:path w="28576" h="314326">
                  <a:moveTo>
                    <a:pt x="0" y="0"/>
                  </a:moveTo>
                  <a:lnTo>
                    <a:pt x="0" y="33792"/>
                  </a:lnTo>
                  <a:lnTo>
                    <a:pt x="0" y="64981"/>
                  </a:lnTo>
                  <a:lnTo>
                    <a:pt x="0" y="100103"/>
                  </a:lnTo>
                  <a:lnTo>
                    <a:pt x="0" y="130722"/>
                  </a:lnTo>
                  <a:lnTo>
                    <a:pt x="0" y="163317"/>
                  </a:lnTo>
                  <a:lnTo>
                    <a:pt x="0" y="196801"/>
                  </a:lnTo>
                  <a:lnTo>
                    <a:pt x="0" y="229273"/>
                  </a:lnTo>
                  <a:lnTo>
                    <a:pt x="5654" y="262290"/>
                  </a:lnTo>
                  <a:lnTo>
                    <a:pt x="8819" y="278005"/>
                  </a:lnTo>
                  <a:lnTo>
                    <a:pt x="21349" y="310185"/>
                  </a:lnTo>
                  <a:lnTo>
                    <a:pt x="22964" y="311565"/>
                  </a:lnTo>
                  <a:lnTo>
                    <a:pt x="28575" y="3143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7" name="SMARTInkShape-2678"/>
            <p:cNvSpPr/>
            <p:nvPr/>
          </p:nvSpPr>
          <p:spPr>
            <a:xfrm>
              <a:off x="1228725" y="4115927"/>
              <a:ext cx="135732" cy="127462"/>
            </a:xfrm>
            <a:custGeom>
              <a:avLst/>
              <a:gdLst/>
              <a:ahLst/>
              <a:cxnLst/>
              <a:rect l="0" t="0" r="0" b="0"/>
              <a:pathLst>
                <a:path w="135732" h="127462">
                  <a:moveTo>
                    <a:pt x="0" y="63167"/>
                  </a:moveTo>
                  <a:lnTo>
                    <a:pt x="0" y="66959"/>
                  </a:lnTo>
                  <a:lnTo>
                    <a:pt x="2117" y="70938"/>
                  </a:lnTo>
                  <a:lnTo>
                    <a:pt x="3792" y="73110"/>
                  </a:lnTo>
                  <a:lnTo>
                    <a:pt x="5654" y="79757"/>
                  </a:lnTo>
                  <a:lnTo>
                    <a:pt x="7275" y="87209"/>
                  </a:lnTo>
                  <a:lnTo>
                    <a:pt x="21316" y="112955"/>
                  </a:lnTo>
                  <a:lnTo>
                    <a:pt x="21431" y="78413"/>
                  </a:lnTo>
                  <a:lnTo>
                    <a:pt x="25223" y="65126"/>
                  </a:lnTo>
                  <a:lnTo>
                    <a:pt x="32822" y="51324"/>
                  </a:lnTo>
                  <a:lnTo>
                    <a:pt x="39130" y="29524"/>
                  </a:lnTo>
                  <a:lnTo>
                    <a:pt x="47828" y="16422"/>
                  </a:lnTo>
                  <a:lnTo>
                    <a:pt x="52478" y="11171"/>
                  </a:lnTo>
                  <a:lnTo>
                    <a:pt x="57190" y="8307"/>
                  </a:lnTo>
                  <a:lnTo>
                    <a:pt x="79972" y="0"/>
                  </a:lnTo>
                  <a:lnTo>
                    <a:pt x="82683" y="418"/>
                  </a:lnTo>
                  <a:lnTo>
                    <a:pt x="87813" y="2999"/>
                  </a:lnTo>
                  <a:lnTo>
                    <a:pt x="89498" y="4799"/>
                  </a:lnTo>
                  <a:lnTo>
                    <a:pt x="98276" y="18025"/>
                  </a:lnTo>
                  <a:lnTo>
                    <a:pt x="109622" y="29842"/>
                  </a:lnTo>
                  <a:lnTo>
                    <a:pt x="112221" y="36714"/>
                  </a:lnTo>
                  <a:lnTo>
                    <a:pt x="116234" y="69007"/>
                  </a:lnTo>
                  <a:lnTo>
                    <a:pt x="126962" y="104320"/>
                  </a:lnTo>
                  <a:lnTo>
                    <a:pt x="128267" y="115216"/>
                  </a:lnTo>
                  <a:lnTo>
                    <a:pt x="129167" y="116917"/>
                  </a:lnTo>
                  <a:lnTo>
                    <a:pt x="130562" y="118050"/>
                  </a:lnTo>
                  <a:lnTo>
                    <a:pt x="132285" y="118806"/>
                  </a:lnTo>
                  <a:lnTo>
                    <a:pt x="133434" y="120103"/>
                  </a:lnTo>
                  <a:lnTo>
                    <a:pt x="135731" y="1274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8" name="SMARTInkShape-2679"/>
            <p:cNvSpPr/>
            <p:nvPr/>
          </p:nvSpPr>
          <p:spPr>
            <a:xfrm>
              <a:off x="1050131" y="4079081"/>
              <a:ext cx="142876" cy="135693"/>
            </a:xfrm>
            <a:custGeom>
              <a:avLst/>
              <a:gdLst/>
              <a:ahLst/>
              <a:cxnLst/>
              <a:rect l="0" t="0" r="0" b="0"/>
              <a:pathLst>
                <a:path w="142876" h="135693">
                  <a:moveTo>
                    <a:pt x="0" y="0"/>
                  </a:moveTo>
                  <a:lnTo>
                    <a:pt x="794" y="24974"/>
                  </a:lnTo>
                  <a:lnTo>
                    <a:pt x="6482" y="52490"/>
                  </a:lnTo>
                  <a:lnTo>
                    <a:pt x="7742" y="66705"/>
                  </a:lnTo>
                  <a:lnTo>
                    <a:pt x="13835" y="97898"/>
                  </a:lnTo>
                  <a:lnTo>
                    <a:pt x="14880" y="104629"/>
                  </a:lnTo>
                  <a:lnTo>
                    <a:pt x="19931" y="116550"/>
                  </a:lnTo>
                  <a:lnTo>
                    <a:pt x="24204" y="122708"/>
                  </a:lnTo>
                  <a:lnTo>
                    <a:pt x="34865" y="130638"/>
                  </a:lnTo>
                  <a:lnTo>
                    <a:pt x="48078" y="134222"/>
                  </a:lnTo>
                  <a:lnTo>
                    <a:pt x="83650" y="135692"/>
                  </a:lnTo>
                  <a:lnTo>
                    <a:pt x="90888" y="133598"/>
                  </a:lnTo>
                  <a:lnTo>
                    <a:pt x="109424" y="122751"/>
                  </a:lnTo>
                  <a:lnTo>
                    <a:pt x="123497" y="105731"/>
                  </a:lnTo>
                  <a:lnTo>
                    <a:pt x="126325" y="98321"/>
                  </a:lnTo>
                  <a:lnTo>
                    <a:pt x="128376" y="90530"/>
                  </a:lnTo>
                  <a:lnTo>
                    <a:pt x="133199" y="80887"/>
                  </a:lnTo>
                  <a:lnTo>
                    <a:pt x="142147" y="46121"/>
                  </a:lnTo>
                  <a:lnTo>
                    <a:pt x="142875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9" name="SMARTInkShape-2680"/>
            <p:cNvSpPr/>
            <p:nvPr/>
          </p:nvSpPr>
          <p:spPr>
            <a:xfrm>
              <a:off x="908375" y="4093369"/>
              <a:ext cx="119995" cy="134310"/>
            </a:xfrm>
            <a:custGeom>
              <a:avLst/>
              <a:gdLst/>
              <a:ahLst/>
              <a:cxnLst/>
              <a:rect l="0" t="0" r="0" b="0"/>
              <a:pathLst>
                <a:path w="119995" h="134310">
                  <a:moveTo>
                    <a:pt x="91750" y="21431"/>
                  </a:moveTo>
                  <a:lnTo>
                    <a:pt x="91750" y="10789"/>
                  </a:lnTo>
                  <a:lnTo>
                    <a:pt x="89633" y="6647"/>
                  </a:lnTo>
                  <a:lnTo>
                    <a:pt x="85599" y="1313"/>
                  </a:lnTo>
                  <a:lnTo>
                    <a:pt x="82931" y="583"/>
                  </a:lnTo>
                  <a:lnTo>
                    <a:pt x="60765" y="10"/>
                  </a:lnTo>
                  <a:lnTo>
                    <a:pt x="58393" y="1594"/>
                  </a:lnTo>
                  <a:lnTo>
                    <a:pt x="43330" y="18667"/>
                  </a:lnTo>
                  <a:lnTo>
                    <a:pt x="32071" y="26874"/>
                  </a:lnTo>
                  <a:lnTo>
                    <a:pt x="10875" y="55881"/>
                  </a:lnTo>
                  <a:lnTo>
                    <a:pt x="1399" y="88171"/>
                  </a:lnTo>
                  <a:lnTo>
                    <a:pt x="0" y="97660"/>
                  </a:lnTo>
                  <a:lnTo>
                    <a:pt x="1495" y="105052"/>
                  </a:lnTo>
                  <a:lnTo>
                    <a:pt x="6800" y="113677"/>
                  </a:lnTo>
                  <a:lnTo>
                    <a:pt x="15703" y="123702"/>
                  </a:lnTo>
                  <a:lnTo>
                    <a:pt x="26532" y="130932"/>
                  </a:lnTo>
                  <a:lnTo>
                    <a:pt x="39794" y="134309"/>
                  </a:lnTo>
                  <a:lnTo>
                    <a:pt x="49079" y="132982"/>
                  </a:lnTo>
                  <a:lnTo>
                    <a:pt x="78444" y="122694"/>
                  </a:lnTo>
                  <a:lnTo>
                    <a:pt x="83984" y="117766"/>
                  </a:lnTo>
                  <a:lnTo>
                    <a:pt x="108408" y="84397"/>
                  </a:lnTo>
                  <a:lnTo>
                    <a:pt x="111060" y="76932"/>
                  </a:lnTo>
                  <a:lnTo>
                    <a:pt x="119208" y="45147"/>
                  </a:lnTo>
                  <a:lnTo>
                    <a:pt x="119994" y="34720"/>
                  </a:lnTo>
                  <a:lnTo>
                    <a:pt x="11318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0" name="SMARTInkShape-2681"/>
            <p:cNvSpPr/>
            <p:nvPr/>
          </p:nvSpPr>
          <p:spPr>
            <a:xfrm>
              <a:off x="672592" y="3879178"/>
              <a:ext cx="191803" cy="328492"/>
            </a:xfrm>
            <a:custGeom>
              <a:avLst/>
              <a:gdLst/>
              <a:ahLst/>
              <a:cxnLst/>
              <a:rect l="0" t="0" r="0" b="0"/>
              <a:pathLst>
                <a:path w="191803" h="328492">
                  <a:moveTo>
                    <a:pt x="191802" y="57028"/>
                  </a:moveTo>
                  <a:lnTo>
                    <a:pt x="191802" y="25975"/>
                  </a:lnTo>
                  <a:lnTo>
                    <a:pt x="191008" y="24419"/>
                  </a:lnTo>
                  <a:lnTo>
                    <a:pt x="189685" y="23383"/>
                  </a:lnTo>
                  <a:lnTo>
                    <a:pt x="188009" y="22692"/>
                  </a:lnTo>
                  <a:lnTo>
                    <a:pt x="186892" y="21437"/>
                  </a:lnTo>
                  <a:lnTo>
                    <a:pt x="182983" y="13721"/>
                  </a:lnTo>
                  <a:lnTo>
                    <a:pt x="178357" y="9206"/>
                  </a:lnTo>
                  <a:lnTo>
                    <a:pt x="171010" y="4553"/>
                  </a:lnTo>
                  <a:lnTo>
                    <a:pt x="157948" y="1263"/>
                  </a:lnTo>
                  <a:lnTo>
                    <a:pt x="122259" y="0"/>
                  </a:lnTo>
                  <a:lnTo>
                    <a:pt x="97867" y="696"/>
                  </a:lnTo>
                  <a:lnTo>
                    <a:pt x="72912" y="9825"/>
                  </a:lnTo>
                  <a:lnTo>
                    <a:pt x="39412" y="38282"/>
                  </a:lnTo>
                  <a:lnTo>
                    <a:pt x="19383" y="61831"/>
                  </a:lnTo>
                  <a:lnTo>
                    <a:pt x="6250" y="93380"/>
                  </a:lnTo>
                  <a:lnTo>
                    <a:pt x="368" y="117654"/>
                  </a:lnTo>
                  <a:lnTo>
                    <a:pt x="0" y="143440"/>
                  </a:lnTo>
                  <a:lnTo>
                    <a:pt x="8901" y="178562"/>
                  </a:lnTo>
                  <a:lnTo>
                    <a:pt x="22528" y="214203"/>
                  </a:lnTo>
                  <a:lnTo>
                    <a:pt x="44451" y="249117"/>
                  </a:lnTo>
                  <a:lnTo>
                    <a:pt x="73558" y="280587"/>
                  </a:lnTo>
                  <a:lnTo>
                    <a:pt x="107798" y="308623"/>
                  </a:lnTo>
                  <a:lnTo>
                    <a:pt x="136181" y="325035"/>
                  </a:lnTo>
                  <a:lnTo>
                    <a:pt x="148939" y="3284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78" name="SMARTInkShape-Group445"/>
          <p:cNvGrpSpPr/>
          <p:nvPr/>
        </p:nvGrpSpPr>
        <p:grpSpPr>
          <a:xfrm>
            <a:off x="2131866" y="3814763"/>
            <a:ext cx="1039960" cy="496673"/>
            <a:chOff x="2131866" y="3814763"/>
            <a:chExt cx="1039960" cy="496673"/>
          </a:xfrm>
        </p:grpSpPr>
        <p:sp>
          <p:nvSpPr>
            <p:cNvPr id="772" name="SMARTInkShape-2682"/>
            <p:cNvSpPr/>
            <p:nvPr/>
          </p:nvSpPr>
          <p:spPr>
            <a:xfrm>
              <a:off x="2850356" y="3929080"/>
              <a:ext cx="321470" cy="28559"/>
            </a:xfrm>
            <a:custGeom>
              <a:avLst/>
              <a:gdLst/>
              <a:ahLst/>
              <a:cxnLst/>
              <a:rect l="0" t="0" r="0" b="0"/>
              <a:pathLst>
                <a:path w="321470" h="28559">
                  <a:moveTo>
                    <a:pt x="0" y="14270"/>
                  </a:moveTo>
                  <a:lnTo>
                    <a:pt x="3793" y="10478"/>
                  </a:lnTo>
                  <a:lnTo>
                    <a:pt x="7771" y="8616"/>
                  </a:lnTo>
                  <a:lnTo>
                    <a:pt x="39943" y="3421"/>
                  </a:lnTo>
                  <a:lnTo>
                    <a:pt x="74110" y="435"/>
                  </a:lnTo>
                  <a:lnTo>
                    <a:pt x="106273" y="72"/>
                  </a:lnTo>
                  <a:lnTo>
                    <a:pt x="141260" y="0"/>
                  </a:lnTo>
                  <a:lnTo>
                    <a:pt x="169296" y="782"/>
                  </a:lnTo>
                  <a:lnTo>
                    <a:pt x="197711" y="4893"/>
                  </a:lnTo>
                  <a:lnTo>
                    <a:pt x="225445" y="7258"/>
                  </a:lnTo>
                  <a:lnTo>
                    <a:pt x="260785" y="14766"/>
                  </a:lnTo>
                  <a:lnTo>
                    <a:pt x="294136" y="20101"/>
                  </a:lnTo>
                  <a:lnTo>
                    <a:pt x="321469" y="2855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3" name="SMARTInkShape-2683"/>
            <p:cNvSpPr/>
            <p:nvPr/>
          </p:nvSpPr>
          <p:spPr>
            <a:xfrm>
              <a:off x="2957577" y="3814763"/>
              <a:ext cx="185674" cy="349842"/>
            </a:xfrm>
            <a:custGeom>
              <a:avLst/>
              <a:gdLst/>
              <a:ahLst/>
              <a:cxnLst/>
              <a:rect l="0" t="0" r="0" b="0"/>
              <a:pathLst>
                <a:path w="185674" h="349842">
                  <a:moveTo>
                    <a:pt x="42798" y="0"/>
                  </a:moveTo>
                  <a:lnTo>
                    <a:pt x="42798" y="10641"/>
                  </a:lnTo>
                  <a:lnTo>
                    <a:pt x="32156" y="45419"/>
                  </a:lnTo>
                  <a:lnTo>
                    <a:pt x="23336" y="73263"/>
                  </a:lnTo>
                  <a:lnTo>
                    <a:pt x="19834" y="91293"/>
                  </a:lnTo>
                  <a:lnTo>
                    <a:pt x="10052" y="122177"/>
                  </a:lnTo>
                  <a:lnTo>
                    <a:pt x="3678" y="157259"/>
                  </a:lnTo>
                  <a:lnTo>
                    <a:pt x="428" y="192894"/>
                  </a:lnTo>
                  <a:lnTo>
                    <a:pt x="0" y="224485"/>
                  </a:lnTo>
                  <a:lnTo>
                    <a:pt x="2065" y="254010"/>
                  </a:lnTo>
                  <a:lnTo>
                    <a:pt x="12916" y="285480"/>
                  </a:lnTo>
                  <a:lnTo>
                    <a:pt x="38339" y="316473"/>
                  </a:lnTo>
                  <a:lnTo>
                    <a:pt x="57145" y="333593"/>
                  </a:lnTo>
                  <a:lnTo>
                    <a:pt x="76790" y="346584"/>
                  </a:lnTo>
                  <a:lnTo>
                    <a:pt x="111809" y="349841"/>
                  </a:lnTo>
                  <a:lnTo>
                    <a:pt x="118713" y="349160"/>
                  </a:lnTo>
                  <a:lnTo>
                    <a:pt x="151006" y="337039"/>
                  </a:lnTo>
                  <a:lnTo>
                    <a:pt x="166507" y="330306"/>
                  </a:lnTo>
                  <a:lnTo>
                    <a:pt x="180582" y="318997"/>
                  </a:lnTo>
                  <a:lnTo>
                    <a:pt x="183410" y="314284"/>
                  </a:lnTo>
                  <a:lnTo>
                    <a:pt x="185673" y="3071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4" name="SMARTInkShape-2684"/>
            <p:cNvSpPr/>
            <p:nvPr/>
          </p:nvSpPr>
          <p:spPr>
            <a:xfrm>
              <a:off x="2671763" y="4030192"/>
              <a:ext cx="214313" cy="119899"/>
            </a:xfrm>
            <a:custGeom>
              <a:avLst/>
              <a:gdLst/>
              <a:ahLst/>
              <a:cxnLst/>
              <a:rect l="0" t="0" r="0" b="0"/>
              <a:pathLst>
                <a:path w="214313" h="119899">
                  <a:moveTo>
                    <a:pt x="0" y="63177"/>
                  </a:moveTo>
                  <a:lnTo>
                    <a:pt x="32715" y="63177"/>
                  </a:lnTo>
                  <a:lnTo>
                    <a:pt x="49645" y="62383"/>
                  </a:lnTo>
                  <a:lnTo>
                    <a:pt x="57254" y="59385"/>
                  </a:lnTo>
                  <a:lnTo>
                    <a:pt x="66000" y="53234"/>
                  </a:lnTo>
                  <a:lnTo>
                    <a:pt x="73618" y="42592"/>
                  </a:lnTo>
                  <a:lnTo>
                    <a:pt x="77110" y="33177"/>
                  </a:lnTo>
                  <a:lnTo>
                    <a:pt x="78145" y="25360"/>
                  </a:lnTo>
                  <a:lnTo>
                    <a:pt x="76270" y="20440"/>
                  </a:lnTo>
                  <a:lnTo>
                    <a:pt x="73585" y="15608"/>
                  </a:lnTo>
                  <a:lnTo>
                    <a:pt x="72392" y="10814"/>
                  </a:lnTo>
                  <a:lnTo>
                    <a:pt x="71280" y="9218"/>
                  </a:lnTo>
                  <a:lnTo>
                    <a:pt x="69745" y="8155"/>
                  </a:lnTo>
                  <a:lnTo>
                    <a:pt x="65922" y="6179"/>
                  </a:lnTo>
                  <a:lnTo>
                    <a:pt x="59308" y="1398"/>
                  </a:lnTo>
                  <a:lnTo>
                    <a:pt x="54669" y="0"/>
                  </a:lnTo>
                  <a:lnTo>
                    <a:pt x="52321" y="422"/>
                  </a:lnTo>
                  <a:lnTo>
                    <a:pt x="42849" y="4685"/>
                  </a:lnTo>
                  <a:lnTo>
                    <a:pt x="40472" y="5132"/>
                  </a:lnTo>
                  <a:lnTo>
                    <a:pt x="33334" y="9554"/>
                  </a:lnTo>
                  <a:lnTo>
                    <a:pt x="30690" y="13680"/>
                  </a:lnTo>
                  <a:lnTo>
                    <a:pt x="22548" y="39812"/>
                  </a:lnTo>
                  <a:lnTo>
                    <a:pt x="22445" y="67528"/>
                  </a:lnTo>
                  <a:lnTo>
                    <a:pt x="31403" y="89787"/>
                  </a:lnTo>
                  <a:lnTo>
                    <a:pt x="38232" y="99989"/>
                  </a:lnTo>
                  <a:lnTo>
                    <a:pt x="61258" y="117077"/>
                  </a:lnTo>
                  <a:lnTo>
                    <a:pt x="68862" y="119364"/>
                  </a:lnTo>
                  <a:lnTo>
                    <a:pt x="73732" y="119898"/>
                  </a:lnTo>
                  <a:lnTo>
                    <a:pt x="78542" y="118020"/>
                  </a:lnTo>
                  <a:lnTo>
                    <a:pt x="109242" y="96474"/>
                  </a:lnTo>
                  <a:lnTo>
                    <a:pt x="123799" y="76072"/>
                  </a:lnTo>
                  <a:lnTo>
                    <a:pt x="126459" y="68643"/>
                  </a:lnTo>
                  <a:lnTo>
                    <a:pt x="127168" y="64440"/>
                  </a:lnTo>
                  <a:lnTo>
                    <a:pt x="129228" y="60844"/>
                  </a:lnTo>
                  <a:lnTo>
                    <a:pt x="146377" y="44340"/>
                  </a:lnTo>
                  <a:lnTo>
                    <a:pt x="153331" y="32249"/>
                  </a:lnTo>
                  <a:lnTo>
                    <a:pt x="159819" y="25085"/>
                  </a:lnTo>
                  <a:lnTo>
                    <a:pt x="164428" y="22435"/>
                  </a:lnTo>
                  <a:lnTo>
                    <a:pt x="178177" y="20351"/>
                  </a:lnTo>
                  <a:lnTo>
                    <a:pt x="184707" y="26468"/>
                  </a:lnTo>
                  <a:lnTo>
                    <a:pt x="186526" y="60757"/>
                  </a:lnTo>
                  <a:lnTo>
                    <a:pt x="190645" y="68721"/>
                  </a:lnTo>
                  <a:lnTo>
                    <a:pt x="193012" y="79989"/>
                  </a:lnTo>
                  <a:lnTo>
                    <a:pt x="198388" y="88707"/>
                  </a:lnTo>
                  <a:lnTo>
                    <a:pt x="214312" y="1060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5" name="SMARTInkShape-2685"/>
            <p:cNvSpPr/>
            <p:nvPr/>
          </p:nvSpPr>
          <p:spPr>
            <a:xfrm>
              <a:off x="2500313" y="4036230"/>
              <a:ext cx="128588" cy="107146"/>
            </a:xfrm>
            <a:custGeom>
              <a:avLst/>
              <a:gdLst/>
              <a:ahLst/>
              <a:cxnLst/>
              <a:rect l="0" t="0" r="0" b="0"/>
              <a:pathLst>
                <a:path w="128588" h="107146">
                  <a:moveTo>
                    <a:pt x="0" y="78570"/>
                  </a:moveTo>
                  <a:lnTo>
                    <a:pt x="0" y="99966"/>
                  </a:lnTo>
                  <a:lnTo>
                    <a:pt x="0" y="96198"/>
                  </a:lnTo>
                  <a:lnTo>
                    <a:pt x="2116" y="92226"/>
                  </a:lnTo>
                  <a:lnTo>
                    <a:pt x="4909" y="87814"/>
                  </a:lnTo>
                  <a:lnTo>
                    <a:pt x="6702" y="78515"/>
                  </a:lnTo>
                  <a:lnTo>
                    <a:pt x="7879" y="60953"/>
                  </a:lnTo>
                  <a:lnTo>
                    <a:pt x="15207" y="38152"/>
                  </a:lnTo>
                  <a:lnTo>
                    <a:pt x="25464" y="23079"/>
                  </a:lnTo>
                  <a:lnTo>
                    <a:pt x="27986" y="17395"/>
                  </a:lnTo>
                  <a:lnTo>
                    <a:pt x="41521" y="1429"/>
                  </a:lnTo>
                  <a:lnTo>
                    <a:pt x="44382" y="629"/>
                  </a:lnTo>
                  <a:lnTo>
                    <a:pt x="53700" y="0"/>
                  </a:lnTo>
                  <a:lnTo>
                    <a:pt x="54850" y="790"/>
                  </a:lnTo>
                  <a:lnTo>
                    <a:pt x="55617" y="2110"/>
                  </a:lnTo>
                  <a:lnTo>
                    <a:pt x="56695" y="7761"/>
                  </a:lnTo>
                  <a:lnTo>
                    <a:pt x="57142" y="41598"/>
                  </a:lnTo>
                  <a:lnTo>
                    <a:pt x="57150" y="75464"/>
                  </a:lnTo>
                  <a:lnTo>
                    <a:pt x="57150" y="91418"/>
                  </a:lnTo>
                  <a:lnTo>
                    <a:pt x="57943" y="91898"/>
                  </a:lnTo>
                  <a:lnTo>
                    <a:pt x="63300" y="92731"/>
                  </a:lnTo>
                  <a:lnTo>
                    <a:pt x="63631" y="91980"/>
                  </a:lnTo>
                  <a:lnTo>
                    <a:pt x="65082" y="68677"/>
                  </a:lnTo>
                  <a:lnTo>
                    <a:pt x="70443" y="55023"/>
                  </a:lnTo>
                  <a:lnTo>
                    <a:pt x="73423" y="40770"/>
                  </a:lnTo>
                  <a:lnTo>
                    <a:pt x="79169" y="30064"/>
                  </a:lnTo>
                  <a:lnTo>
                    <a:pt x="91492" y="15775"/>
                  </a:lnTo>
                  <a:lnTo>
                    <a:pt x="94373" y="14942"/>
                  </a:lnTo>
                  <a:lnTo>
                    <a:pt x="110556" y="14288"/>
                  </a:lnTo>
                  <a:lnTo>
                    <a:pt x="114752" y="16398"/>
                  </a:lnTo>
                  <a:lnTo>
                    <a:pt x="116983" y="18072"/>
                  </a:lnTo>
                  <a:lnTo>
                    <a:pt x="119461" y="22049"/>
                  </a:lnTo>
                  <a:lnTo>
                    <a:pt x="121356" y="26462"/>
                  </a:lnTo>
                  <a:lnTo>
                    <a:pt x="126092" y="33409"/>
                  </a:lnTo>
                  <a:lnTo>
                    <a:pt x="127848" y="41288"/>
                  </a:lnTo>
                  <a:lnTo>
                    <a:pt x="128568" y="74553"/>
                  </a:lnTo>
                  <a:lnTo>
                    <a:pt x="128587" y="1071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6" name="SMARTInkShape-2686"/>
            <p:cNvSpPr/>
            <p:nvPr/>
          </p:nvSpPr>
          <p:spPr>
            <a:xfrm>
              <a:off x="2400300" y="4036219"/>
              <a:ext cx="85726" cy="92539"/>
            </a:xfrm>
            <a:custGeom>
              <a:avLst/>
              <a:gdLst/>
              <a:ahLst/>
              <a:cxnLst/>
              <a:rect l="0" t="0" r="0" b="0"/>
              <a:pathLst>
                <a:path w="85726" h="92539">
                  <a:moveTo>
                    <a:pt x="0" y="35719"/>
                  </a:moveTo>
                  <a:lnTo>
                    <a:pt x="3792" y="35719"/>
                  </a:lnTo>
                  <a:lnTo>
                    <a:pt x="4910" y="36512"/>
                  </a:lnTo>
                  <a:lnTo>
                    <a:pt x="5654" y="37835"/>
                  </a:lnTo>
                  <a:lnTo>
                    <a:pt x="6850" y="45661"/>
                  </a:lnTo>
                  <a:lnTo>
                    <a:pt x="7118" y="59567"/>
                  </a:lnTo>
                  <a:lnTo>
                    <a:pt x="5016" y="64310"/>
                  </a:lnTo>
                  <a:lnTo>
                    <a:pt x="3344" y="66686"/>
                  </a:lnTo>
                  <a:lnTo>
                    <a:pt x="3023" y="69063"/>
                  </a:lnTo>
                  <a:lnTo>
                    <a:pt x="6936" y="84314"/>
                  </a:lnTo>
                  <a:lnTo>
                    <a:pt x="10875" y="89099"/>
                  </a:lnTo>
                  <a:lnTo>
                    <a:pt x="14887" y="91193"/>
                  </a:lnTo>
                  <a:lnTo>
                    <a:pt x="23931" y="92538"/>
                  </a:lnTo>
                  <a:lnTo>
                    <a:pt x="25479" y="91854"/>
                  </a:lnTo>
                  <a:lnTo>
                    <a:pt x="26511" y="90605"/>
                  </a:lnTo>
                  <a:lnTo>
                    <a:pt x="27199" y="88978"/>
                  </a:lnTo>
                  <a:lnTo>
                    <a:pt x="29245" y="87894"/>
                  </a:lnTo>
                  <a:lnTo>
                    <a:pt x="38916" y="85574"/>
                  </a:lnTo>
                  <a:lnTo>
                    <a:pt x="44548" y="82218"/>
                  </a:lnTo>
                  <a:lnTo>
                    <a:pt x="71430" y="48007"/>
                  </a:lnTo>
                  <a:lnTo>
                    <a:pt x="76462" y="37243"/>
                  </a:lnTo>
                  <a:lnTo>
                    <a:pt x="78395" y="19448"/>
                  </a:lnTo>
                  <a:lnTo>
                    <a:pt x="79292" y="11818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7" name="SMARTInkShape-2687"/>
            <p:cNvSpPr/>
            <p:nvPr/>
          </p:nvSpPr>
          <p:spPr>
            <a:xfrm>
              <a:off x="2131866" y="4051195"/>
              <a:ext cx="204141" cy="260241"/>
            </a:xfrm>
            <a:custGeom>
              <a:avLst/>
              <a:gdLst/>
              <a:ahLst/>
              <a:cxnLst/>
              <a:rect l="0" t="0" r="0" b="0"/>
              <a:pathLst>
                <a:path w="204141" h="260241">
                  <a:moveTo>
                    <a:pt x="4115" y="63605"/>
                  </a:moveTo>
                  <a:lnTo>
                    <a:pt x="323" y="67397"/>
                  </a:lnTo>
                  <a:lnTo>
                    <a:pt x="0" y="69308"/>
                  </a:lnTo>
                  <a:lnTo>
                    <a:pt x="578" y="71376"/>
                  </a:lnTo>
                  <a:lnTo>
                    <a:pt x="2543" y="75790"/>
                  </a:lnTo>
                  <a:lnTo>
                    <a:pt x="4868" y="108341"/>
                  </a:lnTo>
                  <a:lnTo>
                    <a:pt x="12932" y="127730"/>
                  </a:lnTo>
                  <a:lnTo>
                    <a:pt x="18308" y="134916"/>
                  </a:lnTo>
                  <a:lnTo>
                    <a:pt x="18402" y="101548"/>
                  </a:lnTo>
                  <a:lnTo>
                    <a:pt x="17609" y="89840"/>
                  </a:lnTo>
                  <a:lnTo>
                    <a:pt x="12748" y="76255"/>
                  </a:lnTo>
                  <a:lnTo>
                    <a:pt x="11346" y="44459"/>
                  </a:lnTo>
                  <a:lnTo>
                    <a:pt x="11260" y="8756"/>
                  </a:lnTo>
                  <a:lnTo>
                    <a:pt x="11260" y="7989"/>
                  </a:lnTo>
                  <a:lnTo>
                    <a:pt x="12053" y="7478"/>
                  </a:lnTo>
                  <a:lnTo>
                    <a:pt x="16962" y="5964"/>
                  </a:lnTo>
                  <a:lnTo>
                    <a:pt x="23444" y="1635"/>
                  </a:lnTo>
                  <a:lnTo>
                    <a:pt x="31185" y="0"/>
                  </a:lnTo>
                  <a:lnTo>
                    <a:pt x="53971" y="1564"/>
                  </a:lnTo>
                  <a:lnTo>
                    <a:pt x="88399" y="9281"/>
                  </a:lnTo>
                  <a:lnTo>
                    <a:pt x="119715" y="20801"/>
                  </a:lnTo>
                  <a:lnTo>
                    <a:pt x="153621" y="29381"/>
                  </a:lnTo>
                  <a:lnTo>
                    <a:pt x="174893" y="36651"/>
                  </a:lnTo>
                  <a:lnTo>
                    <a:pt x="181165" y="41083"/>
                  </a:lnTo>
                  <a:lnTo>
                    <a:pt x="182023" y="43805"/>
                  </a:lnTo>
                  <a:lnTo>
                    <a:pt x="182574" y="48228"/>
                  </a:lnTo>
                  <a:lnTo>
                    <a:pt x="154117" y="83559"/>
                  </a:lnTo>
                  <a:lnTo>
                    <a:pt x="135877" y="110510"/>
                  </a:lnTo>
                  <a:lnTo>
                    <a:pt x="133643" y="118161"/>
                  </a:lnTo>
                  <a:lnTo>
                    <a:pt x="133121" y="123042"/>
                  </a:lnTo>
                  <a:lnTo>
                    <a:pt x="135005" y="127857"/>
                  </a:lnTo>
                  <a:lnTo>
                    <a:pt x="142683" y="137416"/>
                  </a:lnTo>
                  <a:lnTo>
                    <a:pt x="147192" y="140066"/>
                  </a:lnTo>
                  <a:lnTo>
                    <a:pt x="156555" y="141767"/>
                  </a:lnTo>
                  <a:lnTo>
                    <a:pt x="171751" y="136400"/>
                  </a:lnTo>
                  <a:lnTo>
                    <a:pt x="183784" y="129977"/>
                  </a:lnTo>
                  <a:lnTo>
                    <a:pt x="201086" y="108841"/>
                  </a:lnTo>
                  <a:lnTo>
                    <a:pt x="203235" y="101703"/>
                  </a:lnTo>
                  <a:lnTo>
                    <a:pt x="204130" y="85454"/>
                  </a:lnTo>
                  <a:lnTo>
                    <a:pt x="204140" y="118605"/>
                  </a:lnTo>
                  <a:lnTo>
                    <a:pt x="204140" y="151258"/>
                  </a:lnTo>
                  <a:lnTo>
                    <a:pt x="203347" y="184509"/>
                  </a:lnTo>
                  <a:lnTo>
                    <a:pt x="197658" y="215748"/>
                  </a:lnTo>
                  <a:lnTo>
                    <a:pt x="196399" y="230217"/>
                  </a:lnTo>
                  <a:lnTo>
                    <a:pt x="189738" y="252364"/>
                  </a:lnTo>
                  <a:lnTo>
                    <a:pt x="188189" y="253738"/>
                  </a:lnTo>
                  <a:lnTo>
                    <a:pt x="182216" y="257788"/>
                  </a:lnTo>
                  <a:lnTo>
                    <a:pt x="179999" y="259736"/>
                  </a:lnTo>
                  <a:lnTo>
                    <a:pt x="177727" y="260240"/>
                  </a:lnTo>
                  <a:lnTo>
                    <a:pt x="175419" y="259783"/>
                  </a:lnTo>
                  <a:lnTo>
                    <a:pt x="169944" y="257951"/>
                  </a:lnTo>
                  <a:lnTo>
                    <a:pt x="158730" y="256127"/>
                  </a:lnTo>
                  <a:lnTo>
                    <a:pt x="134322" y="242038"/>
                  </a:lnTo>
                  <a:lnTo>
                    <a:pt x="109978" y="219370"/>
                  </a:lnTo>
                  <a:lnTo>
                    <a:pt x="96984" y="1993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9" name="SMARTInkShape-2688"/>
          <p:cNvSpPr/>
          <p:nvPr/>
        </p:nvSpPr>
        <p:spPr>
          <a:xfrm>
            <a:off x="767409" y="4236256"/>
            <a:ext cx="2054373" cy="68065"/>
          </a:xfrm>
          <a:custGeom>
            <a:avLst/>
            <a:gdLst/>
            <a:ahLst/>
            <a:cxnLst/>
            <a:rect l="0" t="0" r="0" b="0"/>
            <a:pathLst>
              <a:path w="2054373" h="68065">
                <a:moveTo>
                  <a:pt x="4116" y="57138"/>
                </a:moveTo>
                <a:lnTo>
                  <a:pt x="324" y="53346"/>
                </a:lnTo>
                <a:lnTo>
                  <a:pt x="0" y="52228"/>
                </a:lnTo>
                <a:lnTo>
                  <a:pt x="578" y="51483"/>
                </a:lnTo>
                <a:lnTo>
                  <a:pt x="3337" y="50656"/>
                </a:lnTo>
                <a:lnTo>
                  <a:pt x="16957" y="49258"/>
                </a:lnTo>
                <a:lnTo>
                  <a:pt x="33346" y="44351"/>
                </a:lnTo>
                <a:lnTo>
                  <a:pt x="66067" y="42938"/>
                </a:lnTo>
                <a:lnTo>
                  <a:pt x="97617" y="42862"/>
                </a:lnTo>
                <a:lnTo>
                  <a:pt x="125685" y="42853"/>
                </a:lnTo>
                <a:lnTo>
                  <a:pt x="159069" y="42851"/>
                </a:lnTo>
                <a:lnTo>
                  <a:pt x="191534" y="42850"/>
                </a:lnTo>
                <a:lnTo>
                  <a:pt x="218926" y="42850"/>
                </a:lnTo>
                <a:lnTo>
                  <a:pt x="247151" y="40734"/>
                </a:lnTo>
                <a:lnTo>
                  <a:pt x="275622" y="37196"/>
                </a:lnTo>
                <a:lnTo>
                  <a:pt x="304166" y="36148"/>
                </a:lnTo>
                <a:lnTo>
                  <a:pt x="332732" y="37954"/>
                </a:lnTo>
                <a:lnTo>
                  <a:pt x="363421" y="41400"/>
                </a:lnTo>
                <a:lnTo>
                  <a:pt x="397650" y="42420"/>
                </a:lnTo>
                <a:lnTo>
                  <a:pt x="432927" y="42723"/>
                </a:lnTo>
                <a:lnTo>
                  <a:pt x="468515" y="44929"/>
                </a:lnTo>
                <a:lnTo>
                  <a:pt x="504195" y="48493"/>
                </a:lnTo>
                <a:lnTo>
                  <a:pt x="539902" y="51666"/>
                </a:lnTo>
                <a:lnTo>
                  <a:pt x="575617" y="57633"/>
                </a:lnTo>
                <a:lnTo>
                  <a:pt x="611335" y="62311"/>
                </a:lnTo>
                <a:lnTo>
                  <a:pt x="647054" y="63698"/>
                </a:lnTo>
                <a:lnTo>
                  <a:pt x="671660" y="64022"/>
                </a:lnTo>
                <a:lnTo>
                  <a:pt x="698471" y="64166"/>
                </a:lnTo>
                <a:lnTo>
                  <a:pt x="724145" y="64230"/>
                </a:lnTo>
                <a:lnTo>
                  <a:pt x="749579" y="65052"/>
                </a:lnTo>
                <a:lnTo>
                  <a:pt x="776758" y="68064"/>
                </a:lnTo>
                <a:lnTo>
                  <a:pt x="802596" y="67815"/>
                </a:lnTo>
                <a:lnTo>
                  <a:pt x="828102" y="65852"/>
                </a:lnTo>
                <a:lnTo>
                  <a:pt x="855313" y="64980"/>
                </a:lnTo>
                <a:lnTo>
                  <a:pt x="883282" y="64592"/>
                </a:lnTo>
                <a:lnTo>
                  <a:pt x="910794" y="63625"/>
                </a:lnTo>
                <a:lnTo>
                  <a:pt x="936251" y="60550"/>
                </a:lnTo>
                <a:lnTo>
                  <a:pt x="962911" y="58654"/>
                </a:lnTo>
                <a:lnTo>
                  <a:pt x="991428" y="57812"/>
                </a:lnTo>
                <a:lnTo>
                  <a:pt x="1022623" y="57437"/>
                </a:lnTo>
                <a:lnTo>
                  <a:pt x="1050776" y="55154"/>
                </a:lnTo>
                <a:lnTo>
                  <a:pt x="1077311" y="52288"/>
                </a:lnTo>
                <a:lnTo>
                  <a:pt x="1104979" y="51013"/>
                </a:lnTo>
                <a:lnTo>
                  <a:pt x="1135267" y="50447"/>
                </a:lnTo>
                <a:lnTo>
                  <a:pt x="1166456" y="49402"/>
                </a:lnTo>
                <a:lnTo>
                  <a:pt x="1196193" y="46291"/>
                </a:lnTo>
                <a:lnTo>
                  <a:pt x="1227401" y="44380"/>
                </a:lnTo>
                <a:lnTo>
                  <a:pt x="1258998" y="42736"/>
                </a:lnTo>
                <a:lnTo>
                  <a:pt x="1288916" y="39360"/>
                </a:lnTo>
                <a:lnTo>
                  <a:pt x="1318088" y="35214"/>
                </a:lnTo>
                <a:lnTo>
                  <a:pt x="1347723" y="30725"/>
                </a:lnTo>
                <a:lnTo>
                  <a:pt x="1379414" y="26084"/>
                </a:lnTo>
                <a:lnTo>
                  <a:pt x="1409903" y="21376"/>
                </a:lnTo>
                <a:lnTo>
                  <a:pt x="1439329" y="17431"/>
                </a:lnTo>
                <a:lnTo>
                  <a:pt x="1468282" y="15678"/>
                </a:lnTo>
                <a:lnTo>
                  <a:pt x="1499142" y="14898"/>
                </a:lnTo>
                <a:lnTo>
                  <a:pt x="1530584" y="13758"/>
                </a:lnTo>
                <a:lnTo>
                  <a:pt x="1560434" y="10606"/>
                </a:lnTo>
                <a:lnTo>
                  <a:pt x="1591692" y="8676"/>
                </a:lnTo>
                <a:lnTo>
                  <a:pt x="1623312" y="7024"/>
                </a:lnTo>
                <a:lnTo>
                  <a:pt x="1653240" y="3644"/>
                </a:lnTo>
                <a:lnTo>
                  <a:pt x="1684533" y="1613"/>
                </a:lnTo>
                <a:lnTo>
                  <a:pt x="1716168" y="710"/>
                </a:lnTo>
                <a:lnTo>
                  <a:pt x="1746103" y="309"/>
                </a:lnTo>
                <a:lnTo>
                  <a:pt x="1777399" y="130"/>
                </a:lnTo>
                <a:lnTo>
                  <a:pt x="1809035" y="51"/>
                </a:lnTo>
                <a:lnTo>
                  <a:pt x="1838971" y="16"/>
                </a:lnTo>
                <a:lnTo>
                  <a:pt x="1868151" y="0"/>
                </a:lnTo>
                <a:lnTo>
                  <a:pt x="1897788" y="787"/>
                </a:lnTo>
                <a:lnTo>
                  <a:pt x="1929482" y="3782"/>
                </a:lnTo>
                <a:lnTo>
                  <a:pt x="1957855" y="7760"/>
                </a:lnTo>
                <a:lnTo>
                  <a:pt x="1983694" y="11379"/>
                </a:lnTo>
                <a:lnTo>
                  <a:pt x="2018967" y="13417"/>
                </a:lnTo>
                <a:lnTo>
                  <a:pt x="2054372" y="14275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83" name="SMARTInkShape-Group447"/>
          <p:cNvGrpSpPr/>
          <p:nvPr/>
        </p:nvGrpSpPr>
        <p:grpSpPr>
          <a:xfrm>
            <a:off x="3343275" y="3871913"/>
            <a:ext cx="514351" cy="471488"/>
            <a:chOff x="3343275" y="3871913"/>
            <a:chExt cx="514351" cy="471488"/>
          </a:xfrm>
        </p:grpSpPr>
        <p:sp>
          <p:nvSpPr>
            <p:cNvPr id="780" name="SMARTInkShape-2689"/>
            <p:cNvSpPr/>
            <p:nvPr/>
          </p:nvSpPr>
          <p:spPr>
            <a:xfrm>
              <a:off x="3371850" y="4136231"/>
              <a:ext cx="321470" cy="207170"/>
            </a:xfrm>
            <a:custGeom>
              <a:avLst/>
              <a:gdLst/>
              <a:ahLst/>
              <a:cxnLst/>
              <a:rect l="0" t="0" r="0" b="0"/>
              <a:pathLst>
                <a:path w="321470" h="207170">
                  <a:moveTo>
                    <a:pt x="0" y="0"/>
                  </a:moveTo>
                  <a:lnTo>
                    <a:pt x="9943" y="0"/>
                  </a:lnTo>
                  <a:lnTo>
                    <a:pt x="14473" y="2117"/>
                  </a:lnTo>
                  <a:lnTo>
                    <a:pt x="44703" y="20585"/>
                  </a:lnTo>
                  <a:lnTo>
                    <a:pt x="72424" y="37585"/>
                  </a:lnTo>
                  <a:lnTo>
                    <a:pt x="96482" y="52952"/>
                  </a:lnTo>
                  <a:lnTo>
                    <a:pt x="123843" y="71159"/>
                  </a:lnTo>
                  <a:lnTo>
                    <a:pt x="154525" y="92481"/>
                  </a:lnTo>
                  <a:lnTo>
                    <a:pt x="188799" y="115186"/>
                  </a:lnTo>
                  <a:lnTo>
                    <a:pt x="224404" y="138507"/>
                  </a:lnTo>
                  <a:lnTo>
                    <a:pt x="258750" y="162100"/>
                  </a:lnTo>
                  <a:lnTo>
                    <a:pt x="321469" y="2071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1" name="SMARTInkShape-2690"/>
            <p:cNvSpPr/>
            <p:nvPr/>
          </p:nvSpPr>
          <p:spPr>
            <a:xfrm>
              <a:off x="3400425" y="4037674"/>
              <a:ext cx="457201" cy="77127"/>
            </a:xfrm>
            <a:custGeom>
              <a:avLst/>
              <a:gdLst/>
              <a:ahLst/>
              <a:cxnLst/>
              <a:rect l="0" t="0" r="0" b="0"/>
              <a:pathLst>
                <a:path w="457201" h="77127">
                  <a:moveTo>
                    <a:pt x="0" y="5689"/>
                  </a:moveTo>
                  <a:lnTo>
                    <a:pt x="6151" y="5689"/>
                  </a:lnTo>
                  <a:lnTo>
                    <a:pt x="22555" y="34"/>
                  </a:lnTo>
                  <a:lnTo>
                    <a:pt x="32250" y="0"/>
                  </a:lnTo>
                  <a:lnTo>
                    <a:pt x="62109" y="4330"/>
                  </a:lnTo>
                  <a:lnTo>
                    <a:pt x="94338" y="7403"/>
                  </a:lnTo>
                  <a:lnTo>
                    <a:pt x="118128" y="11213"/>
                  </a:lnTo>
                  <a:lnTo>
                    <a:pt x="144576" y="15552"/>
                  </a:lnTo>
                  <a:lnTo>
                    <a:pt x="172206" y="20126"/>
                  </a:lnTo>
                  <a:lnTo>
                    <a:pt x="201155" y="25599"/>
                  </a:lnTo>
                  <a:lnTo>
                    <a:pt x="232542" y="33323"/>
                  </a:lnTo>
                  <a:lnTo>
                    <a:pt x="265012" y="39931"/>
                  </a:lnTo>
                  <a:lnTo>
                    <a:pt x="297171" y="45514"/>
                  </a:lnTo>
                  <a:lnTo>
                    <a:pt x="327339" y="50640"/>
                  </a:lnTo>
                  <a:lnTo>
                    <a:pt x="356621" y="55565"/>
                  </a:lnTo>
                  <a:lnTo>
                    <a:pt x="384717" y="60400"/>
                  </a:lnTo>
                  <a:lnTo>
                    <a:pt x="410433" y="65194"/>
                  </a:lnTo>
                  <a:lnTo>
                    <a:pt x="445493" y="73946"/>
                  </a:lnTo>
                  <a:lnTo>
                    <a:pt x="457200" y="7712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2" name="SMARTInkShape-2691"/>
            <p:cNvSpPr/>
            <p:nvPr/>
          </p:nvSpPr>
          <p:spPr>
            <a:xfrm>
              <a:off x="3343275" y="3871913"/>
              <a:ext cx="371476" cy="121444"/>
            </a:xfrm>
            <a:custGeom>
              <a:avLst/>
              <a:gdLst/>
              <a:ahLst/>
              <a:cxnLst/>
              <a:rect l="0" t="0" r="0" b="0"/>
              <a:pathLst>
                <a:path w="371476" h="121444">
                  <a:moveTo>
                    <a:pt x="0" y="121443"/>
                  </a:moveTo>
                  <a:lnTo>
                    <a:pt x="6497" y="115740"/>
                  </a:lnTo>
                  <a:lnTo>
                    <a:pt x="37815" y="97401"/>
                  </a:lnTo>
                  <a:lnTo>
                    <a:pt x="72322" y="84033"/>
                  </a:lnTo>
                  <a:lnTo>
                    <a:pt x="102391" y="73052"/>
                  </a:lnTo>
                  <a:lnTo>
                    <a:pt x="136436" y="64772"/>
                  </a:lnTo>
                  <a:lnTo>
                    <a:pt x="160651" y="58950"/>
                  </a:lnTo>
                  <a:lnTo>
                    <a:pt x="187288" y="51070"/>
                  </a:lnTo>
                  <a:lnTo>
                    <a:pt x="212885" y="44394"/>
                  </a:lnTo>
                  <a:lnTo>
                    <a:pt x="238284" y="37986"/>
                  </a:lnTo>
                  <a:lnTo>
                    <a:pt x="265448" y="29847"/>
                  </a:lnTo>
                  <a:lnTo>
                    <a:pt x="291279" y="23055"/>
                  </a:lnTo>
                  <a:lnTo>
                    <a:pt x="323901" y="14768"/>
                  </a:lnTo>
                  <a:lnTo>
                    <a:pt x="356257" y="4857"/>
                  </a:lnTo>
                  <a:lnTo>
                    <a:pt x="37147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04" name="SMARTInkShape-Group448"/>
          <p:cNvGrpSpPr/>
          <p:nvPr/>
        </p:nvGrpSpPr>
        <p:grpSpPr>
          <a:xfrm>
            <a:off x="4958222" y="3200400"/>
            <a:ext cx="3192798" cy="528639"/>
            <a:chOff x="4958222" y="3200400"/>
            <a:chExt cx="3192798" cy="528639"/>
          </a:xfrm>
        </p:grpSpPr>
        <p:sp>
          <p:nvSpPr>
            <p:cNvPr id="784" name="SMARTInkShape-2692"/>
            <p:cNvSpPr/>
            <p:nvPr/>
          </p:nvSpPr>
          <p:spPr>
            <a:xfrm>
              <a:off x="8136732" y="3200400"/>
              <a:ext cx="14288" cy="321470"/>
            </a:xfrm>
            <a:custGeom>
              <a:avLst/>
              <a:gdLst/>
              <a:ahLst/>
              <a:cxnLst/>
              <a:rect l="0" t="0" r="0" b="0"/>
              <a:pathLst>
                <a:path w="14288" h="321470">
                  <a:moveTo>
                    <a:pt x="7143" y="0"/>
                  </a:moveTo>
                  <a:lnTo>
                    <a:pt x="6349" y="32715"/>
                  </a:lnTo>
                  <a:lnTo>
                    <a:pt x="992" y="64839"/>
                  </a:lnTo>
                  <a:lnTo>
                    <a:pt x="195" y="93770"/>
                  </a:lnTo>
                  <a:lnTo>
                    <a:pt x="38" y="127119"/>
                  </a:lnTo>
                  <a:lnTo>
                    <a:pt x="7" y="160665"/>
                  </a:lnTo>
                  <a:lnTo>
                    <a:pt x="2" y="192243"/>
                  </a:lnTo>
                  <a:lnTo>
                    <a:pt x="0" y="222943"/>
                  </a:lnTo>
                  <a:lnTo>
                    <a:pt x="3792" y="255940"/>
                  </a:lnTo>
                  <a:lnTo>
                    <a:pt x="6150" y="287060"/>
                  </a:lnTo>
                  <a:lnTo>
                    <a:pt x="14287" y="3214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5" name="SMARTInkShape-2693"/>
            <p:cNvSpPr/>
            <p:nvPr/>
          </p:nvSpPr>
          <p:spPr>
            <a:xfrm>
              <a:off x="7750969" y="3400450"/>
              <a:ext cx="285751" cy="128564"/>
            </a:xfrm>
            <a:custGeom>
              <a:avLst/>
              <a:gdLst/>
              <a:ahLst/>
              <a:cxnLst/>
              <a:rect l="0" t="0" r="0" b="0"/>
              <a:pathLst>
                <a:path w="285751" h="128564">
                  <a:moveTo>
                    <a:pt x="0" y="28550"/>
                  </a:moveTo>
                  <a:lnTo>
                    <a:pt x="12301" y="22399"/>
                  </a:lnTo>
                  <a:lnTo>
                    <a:pt x="12963" y="21274"/>
                  </a:lnTo>
                  <a:lnTo>
                    <a:pt x="14689" y="15899"/>
                  </a:lnTo>
                  <a:lnTo>
                    <a:pt x="17905" y="11550"/>
                  </a:lnTo>
                  <a:lnTo>
                    <a:pt x="21981" y="9088"/>
                  </a:lnTo>
                  <a:lnTo>
                    <a:pt x="31065" y="7508"/>
                  </a:lnTo>
                  <a:lnTo>
                    <a:pt x="65139" y="7153"/>
                  </a:lnTo>
                  <a:lnTo>
                    <a:pt x="93830" y="6332"/>
                  </a:lnTo>
                  <a:lnTo>
                    <a:pt x="127131" y="1466"/>
                  </a:lnTo>
                  <a:lnTo>
                    <a:pt x="151704" y="2533"/>
                  </a:lnTo>
                  <a:lnTo>
                    <a:pt x="184659" y="6213"/>
                  </a:lnTo>
                  <a:lnTo>
                    <a:pt x="208396" y="6146"/>
                  </a:lnTo>
                  <a:lnTo>
                    <a:pt x="239489" y="32"/>
                  </a:lnTo>
                  <a:lnTo>
                    <a:pt x="237937" y="0"/>
                  </a:lnTo>
                  <a:lnTo>
                    <a:pt x="237206" y="785"/>
                  </a:lnTo>
                  <a:lnTo>
                    <a:pt x="236393" y="3775"/>
                  </a:lnTo>
                  <a:lnTo>
                    <a:pt x="235383" y="4889"/>
                  </a:lnTo>
                  <a:lnTo>
                    <a:pt x="204377" y="23670"/>
                  </a:lnTo>
                  <a:lnTo>
                    <a:pt x="177579" y="40607"/>
                  </a:lnTo>
                  <a:lnTo>
                    <a:pt x="154928" y="70123"/>
                  </a:lnTo>
                  <a:lnTo>
                    <a:pt x="151473" y="79850"/>
                  </a:lnTo>
                  <a:lnTo>
                    <a:pt x="150449" y="87759"/>
                  </a:lnTo>
                  <a:lnTo>
                    <a:pt x="152327" y="92701"/>
                  </a:lnTo>
                  <a:lnTo>
                    <a:pt x="153938" y="95130"/>
                  </a:lnTo>
                  <a:lnTo>
                    <a:pt x="155807" y="96749"/>
                  </a:lnTo>
                  <a:lnTo>
                    <a:pt x="159999" y="98548"/>
                  </a:lnTo>
                  <a:lnTo>
                    <a:pt x="180022" y="99861"/>
                  </a:lnTo>
                  <a:lnTo>
                    <a:pt x="200526" y="92200"/>
                  </a:lnTo>
                  <a:lnTo>
                    <a:pt x="205121" y="90033"/>
                  </a:lnTo>
                  <a:lnTo>
                    <a:pt x="212344" y="83393"/>
                  </a:lnTo>
                  <a:lnTo>
                    <a:pt x="235692" y="49480"/>
                  </a:lnTo>
                  <a:lnTo>
                    <a:pt x="240756" y="37662"/>
                  </a:lnTo>
                  <a:lnTo>
                    <a:pt x="242734" y="31806"/>
                  </a:lnTo>
                  <a:lnTo>
                    <a:pt x="249933" y="21540"/>
                  </a:lnTo>
                  <a:lnTo>
                    <a:pt x="246210" y="25238"/>
                  </a:lnTo>
                  <a:lnTo>
                    <a:pt x="244364" y="31311"/>
                  </a:lnTo>
                  <a:lnTo>
                    <a:pt x="242973" y="62049"/>
                  </a:lnTo>
                  <a:lnTo>
                    <a:pt x="248607" y="80969"/>
                  </a:lnTo>
                  <a:lnTo>
                    <a:pt x="259682" y="104754"/>
                  </a:lnTo>
                  <a:lnTo>
                    <a:pt x="285750" y="1285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6" name="SMARTInkShape-2694"/>
            <p:cNvSpPr/>
            <p:nvPr/>
          </p:nvSpPr>
          <p:spPr>
            <a:xfrm>
              <a:off x="7804137" y="3243263"/>
              <a:ext cx="53989" cy="285751"/>
            </a:xfrm>
            <a:custGeom>
              <a:avLst/>
              <a:gdLst/>
              <a:ahLst/>
              <a:cxnLst/>
              <a:rect l="0" t="0" r="0" b="0"/>
              <a:pathLst>
                <a:path w="53989" h="285751">
                  <a:moveTo>
                    <a:pt x="53988" y="0"/>
                  </a:moveTo>
                  <a:lnTo>
                    <a:pt x="44045" y="9942"/>
                  </a:lnTo>
                  <a:lnTo>
                    <a:pt x="41631" y="16590"/>
                  </a:lnTo>
                  <a:lnTo>
                    <a:pt x="34216" y="48719"/>
                  </a:lnTo>
                  <a:lnTo>
                    <a:pt x="31982" y="79352"/>
                  </a:lnTo>
                  <a:lnTo>
                    <a:pt x="26435" y="114401"/>
                  </a:lnTo>
                  <a:lnTo>
                    <a:pt x="24821" y="143688"/>
                  </a:lnTo>
                  <a:lnTo>
                    <a:pt x="18975" y="168428"/>
                  </a:lnTo>
                  <a:lnTo>
                    <a:pt x="9130" y="188105"/>
                  </a:lnTo>
                  <a:lnTo>
                    <a:pt x="4999" y="218161"/>
                  </a:lnTo>
                  <a:lnTo>
                    <a:pt x="0" y="249744"/>
                  </a:lnTo>
                  <a:lnTo>
                    <a:pt x="3982" y="28575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7" name="SMARTInkShape-2695"/>
            <p:cNvSpPr/>
            <p:nvPr/>
          </p:nvSpPr>
          <p:spPr>
            <a:xfrm>
              <a:off x="7651043" y="3364706"/>
              <a:ext cx="171364" cy="28576"/>
            </a:xfrm>
            <a:custGeom>
              <a:avLst/>
              <a:gdLst/>
              <a:ahLst/>
              <a:cxnLst/>
              <a:rect l="0" t="0" r="0" b="0"/>
              <a:pathLst>
                <a:path w="171364" h="28576">
                  <a:moveTo>
                    <a:pt x="7057" y="28575"/>
                  </a:moveTo>
                  <a:lnTo>
                    <a:pt x="7057" y="24783"/>
                  </a:lnTo>
                  <a:lnTo>
                    <a:pt x="6263" y="23666"/>
                  </a:lnTo>
                  <a:lnTo>
                    <a:pt x="4940" y="22921"/>
                  </a:lnTo>
                  <a:lnTo>
                    <a:pt x="3264" y="22424"/>
                  </a:lnTo>
                  <a:lnTo>
                    <a:pt x="2147" y="21300"/>
                  </a:lnTo>
                  <a:lnTo>
                    <a:pt x="906" y="17933"/>
                  </a:lnTo>
                  <a:lnTo>
                    <a:pt x="0" y="8457"/>
                  </a:lnTo>
                  <a:lnTo>
                    <a:pt x="765" y="8020"/>
                  </a:lnTo>
                  <a:lnTo>
                    <a:pt x="31288" y="5043"/>
                  </a:lnTo>
                  <a:lnTo>
                    <a:pt x="44020" y="3035"/>
                  </a:lnTo>
                  <a:lnTo>
                    <a:pt x="73713" y="6097"/>
                  </a:lnTo>
                  <a:lnTo>
                    <a:pt x="106125" y="6937"/>
                  </a:lnTo>
                  <a:lnTo>
                    <a:pt x="140547" y="1463"/>
                  </a:lnTo>
                  <a:lnTo>
                    <a:pt x="17136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8" name="SMARTInkShape-2696"/>
            <p:cNvSpPr/>
            <p:nvPr/>
          </p:nvSpPr>
          <p:spPr>
            <a:xfrm>
              <a:off x="7679024" y="3250406"/>
              <a:ext cx="43371" cy="264320"/>
            </a:xfrm>
            <a:custGeom>
              <a:avLst/>
              <a:gdLst/>
              <a:ahLst/>
              <a:cxnLst/>
              <a:rect l="0" t="0" r="0" b="0"/>
              <a:pathLst>
                <a:path w="43371" h="264320">
                  <a:moveTo>
                    <a:pt x="43370" y="0"/>
                  </a:moveTo>
                  <a:lnTo>
                    <a:pt x="37219" y="6151"/>
                  </a:lnTo>
                  <a:lnTo>
                    <a:pt x="35449" y="39704"/>
                  </a:lnTo>
                  <a:lnTo>
                    <a:pt x="30078" y="71963"/>
                  </a:lnTo>
                  <a:lnTo>
                    <a:pt x="21442" y="107225"/>
                  </a:lnTo>
                  <a:lnTo>
                    <a:pt x="16108" y="135745"/>
                  </a:lnTo>
                  <a:lnTo>
                    <a:pt x="15184" y="157167"/>
                  </a:lnTo>
                  <a:lnTo>
                    <a:pt x="8618" y="171452"/>
                  </a:lnTo>
                  <a:lnTo>
                    <a:pt x="3533" y="178595"/>
                  </a:lnTo>
                  <a:lnTo>
                    <a:pt x="0" y="197115"/>
                  </a:lnTo>
                  <a:lnTo>
                    <a:pt x="407" y="229966"/>
                  </a:lnTo>
                  <a:lnTo>
                    <a:pt x="507" y="2643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9" name="SMARTInkShape-2697"/>
            <p:cNvSpPr/>
            <p:nvPr/>
          </p:nvSpPr>
          <p:spPr>
            <a:xfrm>
              <a:off x="7501024" y="3429000"/>
              <a:ext cx="107071" cy="98859"/>
            </a:xfrm>
            <a:custGeom>
              <a:avLst/>
              <a:gdLst/>
              <a:ahLst/>
              <a:cxnLst/>
              <a:rect l="0" t="0" r="0" b="0"/>
              <a:pathLst>
                <a:path w="107071" h="98859">
                  <a:moveTo>
                    <a:pt x="7057" y="0"/>
                  </a:moveTo>
                  <a:lnTo>
                    <a:pt x="6264" y="19148"/>
                  </a:lnTo>
                  <a:lnTo>
                    <a:pt x="575" y="51874"/>
                  </a:lnTo>
                  <a:lnTo>
                    <a:pt x="0" y="76132"/>
                  </a:lnTo>
                  <a:lnTo>
                    <a:pt x="2069" y="83578"/>
                  </a:lnTo>
                  <a:lnTo>
                    <a:pt x="3732" y="86675"/>
                  </a:lnTo>
                  <a:lnTo>
                    <a:pt x="5634" y="88740"/>
                  </a:lnTo>
                  <a:lnTo>
                    <a:pt x="19841" y="97416"/>
                  </a:lnTo>
                  <a:lnTo>
                    <a:pt x="27556" y="98858"/>
                  </a:lnTo>
                  <a:lnTo>
                    <a:pt x="36276" y="97383"/>
                  </a:lnTo>
                  <a:lnTo>
                    <a:pt x="71809" y="85215"/>
                  </a:lnTo>
                  <a:lnTo>
                    <a:pt x="80286" y="79942"/>
                  </a:lnTo>
                  <a:lnTo>
                    <a:pt x="92195" y="63622"/>
                  </a:lnTo>
                  <a:lnTo>
                    <a:pt x="107070" y="357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0" name="SMARTInkShape-2698"/>
            <p:cNvSpPr/>
            <p:nvPr/>
          </p:nvSpPr>
          <p:spPr>
            <a:xfrm>
              <a:off x="7336778" y="3307556"/>
              <a:ext cx="148335" cy="277510"/>
            </a:xfrm>
            <a:custGeom>
              <a:avLst/>
              <a:gdLst/>
              <a:ahLst/>
              <a:cxnLst/>
              <a:rect l="0" t="0" r="0" b="0"/>
              <a:pathLst>
                <a:path w="148335" h="277510">
                  <a:moveTo>
                    <a:pt x="71291" y="0"/>
                  </a:moveTo>
                  <a:lnTo>
                    <a:pt x="70497" y="31922"/>
                  </a:lnTo>
                  <a:lnTo>
                    <a:pt x="59106" y="65320"/>
                  </a:lnTo>
                  <a:lnTo>
                    <a:pt x="47442" y="96356"/>
                  </a:lnTo>
                  <a:lnTo>
                    <a:pt x="23218" y="127042"/>
                  </a:lnTo>
                  <a:lnTo>
                    <a:pt x="8319" y="156857"/>
                  </a:lnTo>
                  <a:lnTo>
                    <a:pt x="2362" y="178504"/>
                  </a:lnTo>
                  <a:lnTo>
                    <a:pt x="183" y="213507"/>
                  </a:lnTo>
                  <a:lnTo>
                    <a:pt x="0" y="224802"/>
                  </a:lnTo>
                  <a:lnTo>
                    <a:pt x="4151" y="235115"/>
                  </a:lnTo>
                  <a:lnTo>
                    <a:pt x="19323" y="258680"/>
                  </a:lnTo>
                  <a:lnTo>
                    <a:pt x="40703" y="273415"/>
                  </a:lnTo>
                  <a:lnTo>
                    <a:pt x="58523" y="277068"/>
                  </a:lnTo>
                  <a:lnTo>
                    <a:pt x="85084" y="277509"/>
                  </a:lnTo>
                  <a:lnTo>
                    <a:pt x="111394" y="268623"/>
                  </a:lnTo>
                  <a:lnTo>
                    <a:pt x="125947" y="258009"/>
                  </a:lnTo>
                  <a:lnTo>
                    <a:pt x="139384" y="240201"/>
                  </a:lnTo>
                  <a:lnTo>
                    <a:pt x="146412" y="226128"/>
                  </a:lnTo>
                  <a:lnTo>
                    <a:pt x="148334" y="216654"/>
                  </a:lnTo>
                  <a:lnTo>
                    <a:pt x="145624" y="198602"/>
                  </a:lnTo>
                  <a:lnTo>
                    <a:pt x="133039" y="166981"/>
                  </a:lnTo>
                  <a:lnTo>
                    <a:pt x="118426" y="152487"/>
                  </a:lnTo>
                  <a:lnTo>
                    <a:pt x="88125" y="133776"/>
                  </a:lnTo>
                  <a:lnTo>
                    <a:pt x="85688" y="130459"/>
                  </a:lnTo>
                  <a:lnTo>
                    <a:pt x="84858" y="126660"/>
                  </a:lnTo>
                  <a:lnTo>
                    <a:pt x="85098" y="122540"/>
                  </a:lnTo>
                  <a:lnTo>
                    <a:pt x="83671" y="119794"/>
                  </a:lnTo>
                  <a:lnTo>
                    <a:pt x="81131" y="117962"/>
                  </a:lnTo>
                  <a:lnTo>
                    <a:pt x="74870" y="115134"/>
                  </a:lnTo>
                  <a:lnTo>
                    <a:pt x="66883" y="109873"/>
                  </a:lnTo>
                  <a:lnTo>
                    <a:pt x="57003" y="1071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1" name="SMARTInkShape-2699"/>
            <p:cNvSpPr/>
            <p:nvPr/>
          </p:nvSpPr>
          <p:spPr>
            <a:xfrm>
              <a:off x="7022309" y="3421983"/>
              <a:ext cx="228598" cy="157037"/>
            </a:xfrm>
            <a:custGeom>
              <a:avLst/>
              <a:gdLst/>
              <a:ahLst/>
              <a:cxnLst/>
              <a:rect l="0" t="0" r="0" b="0"/>
              <a:pathLst>
                <a:path w="228598" h="157037">
                  <a:moveTo>
                    <a:pt x="7141" y="107030"/>
                  </a:moveTo>
                  <a:lnTo>
                    <a:pt x="7141" y="110822"/>
                  </a:lnTo>
                  <a:lnTo>
                    <a:pt x="5024" y="114800"/>
                  </a:lnTo>
                  <a:lnTo>
                    <a:pt x="3348" y="116972"/>
                  </a:lnTo>
                  <a:lnTo>
                    <a:pt x="659" y="135981"/>
                  </a:lnTo>
                  <a:lnTo>
                    <a:pt x="55" y="152682"/>
                  </a:lnTo>
                  <a:lnTo>
                    <a:pt x="0" y="146255"/>
                  </a:lnTo>
                  <a:lnTo>
                    <a:pt x="6479" y="118583"/>
                  </a:lnTo>
                  <a:lnTo>
                    <a:pt x="7083" y="85420"/>
                  </a:lnTo>
                  <a:lnTo>
                    <a:pt x="7918" y="69582"/>
                  </a:lnTo>
                  <a:lnTo>
                    <a:pt x="13842" y="35630"/>
                  </a:lnTo>
                  <a:lnTo>
                    <a:pt x="14882" y="26878"/>
                  </a:lnTo>
                  <a:lnTo>
                    <a:pt x="20409" y="12200"/>
                  </a:lnTo>
                  <a:lnTo>
                    <a:pt x="31559" y="7204"/>
                  </a:lnTo>
                  <a:lnTo>
                    <a:pt x="65592" y="302"/>
                  </a:lnTo>
                  <a:lnTo>
                    <a:pt x="73497" y="0"/>
                  </a:lnTo>
                  <a:lnTo>
                    <a:pt x="59524" y="5602"/>
                  </a:lnTo>
                  <a:lnTo>
                    <a:pt x="59525" y="7661"/>
                  </a:lnTo>
                  <a:lnTo>
                    <a:pt x="61114" y="9827"/>
                  </a:lnTo>
                  <a:lnTo>
                    <a:pt x="84360" y="26092"/>
                  </a:lnTo>
                  <a:lnTo>
                    <a:pt x="106179" y="37714"/>
                  </a:lnTo>
                  <a:lnTo>
                    <a:pt x="140434" y="59111"/>
                  </a:lnTo>
                  <a:lnTo>
                    <a:pt x="175212" y="67515"/>
                  </a:lnTo>
                  <a:lnTo>
                    <a:pt x="185291" y="67507"/>
                  </a:lnTo>
                  <a:lnTo>
                    <a:pt x="211632" y="63503"/>
                  </a:lnTo>
                  <a:lnTo>
                    <a:pt x="216559" y="60433"/>
                  </a:lnTo>
                  <a:lnTo>
                    <a:pt x="219278" y="56422"/>
                  </a:lnTo>
                  <a:lnTo>
                    <a:pt x="220809" y="49701"/>
                  </a:lnTo>
                  <a:lnTo>
                    <a:pt x="221024" y="47379"/>
                  </a:lnTo>
                  <a:lnTo>
                    <a:pt x="219146" y="42683"/>
                  </a:lnTo>
                  <a:lnTo>
                    <a:pt x="215266" y="36993"/>
                  </a:lnTo>
                  <a:lnTo>
                    <a:pt x="203886" y="30959"/>
                  </a:lnTo>
                  <a:lnTo>
                    <a:pt x="190693" y="28779"/>
                  </a:lnTo>
                  <a:lnTo>
                    <a:pt x="179619" y="32339"/>
                  </a:lnTo>
                  <a:lnTo>
                    <a:pt x="167358" y="40653"/>
                  </a:lnTo>
                  <a:lnTo>
                    <a:pt x="151075" y="56092"/>
                  </a:lnTo>
                  <a:lnTo>
                    <a:pt x="141510" y="76944"/>
                  </a:lnTo>
                  <a:lnTo>
                    <a:pt x="140415" y="92071"/>
                  </a:lnTo>
                  <a:lnTo>
                    <a:pt x="146179" y="117392"/>
                  </a:lnTo>
                  <a:lnTo>
                    <a:pt x="156464" y="132766"/>
                  </a:lnTo>
                  <a:lnTo>
                    <a:pt x="169565" y="143583"/>
                  </a:lnTo>
                  <a:lnTo>
                    <a:pt x="187294" y="151815"/>
                  </a:lnTo>
                  <a:lnTo>
                    <a:pt x="228597" y="1570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2" name="SMARTInkShape-2700"/>
            <p:cNvSpPr/>
            <p:nvPr/>
          </p:nvSpPr>
          <p:spPr>
            <a:xfrm>
              <a:off x="6866289" y="3278981"/>
              <a:ext cx="191737" cy="450058"/>
            </a:xfrm>
            <a:custGeom>
              <a:avLst/>
              <a:gdLst/>
              <a:ahLst/>
              <a:cxnLst/>
              <a:rect l="0" t="0" r="0" b="0"/>
              <a:pathLst>
                <a:path w="191737" h="450058">
                  <a:moveTo>
                    <a:pt x="191736" y="0"/>
                  </a:moveTo>
                  <a:lnTo>
                    <a:pt x="187943" y="3792"/>
                  </a:lnTo>
                  <a:lnTo>
                    <a:pt x="186081" y="9888"/>
                  </a:lnTo>
                  <a:lnTo>
                    <a:pt x="180887" y="40642"/>
                  </a:lnTo>
                  <a:lnTo>
                    <a:pt x="170130" y="72086"/>
                  </a:lnTo>
                  <a:lnTo>
                    <a:pt x="156954" y="103933"/>
                  </a:lnTo>
                  <a:lnTo>
                    <a:pt x="128514" y="131425"/>
                  </a:lnTo>
                  <a:lnTo>
                    <a:pt x="105093" y="159679"/>
                  </a:lnTo>
                  <a:lnTo>
                    <a:pt x="88100" y="188159"/>
                  </a:lnTo>
                  <a:lnTo>
                    <a:pt x="73011" y="216706"/>
                  </a:lnTo>
                  <a:lnTo>
                    <a:pt x="58486" y="249065"/>
                  </a:lnTo>
                  <a:lnTo>
                    <a:pt x="44128" y="279996"/>
                  </a:lnTo>
                  <a:lnTo>
                    <a:pt x="33612" y="313061"/>
                  </a:lnTo>
                  <a:lnTo>
                    <a:pt x="21677" y="340409"/>
                  </a:lnTo>
                  <a:lnTo>
                    <a:pt x="9918" y="375893"/>
                  </a:lnTo>
                  <a:lnTo>
                    <a:pt x="2722" y="410186"/>
                  </a:lnTo>
                  <a:lnTo>
                    <a:pt x="0" y="425720"/>
                  </a:lnTo>
                  <a:lnTo>
                    <a:pt x="1481" y="433419"/>
                  </a:lnTo>
                  <a:lnTo>
                    <a:pt x="4660" y="442217"/>
                  </a:lnTo>
                  <a:lnTo>
                    <a:pt x="5999" y="4500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3" name="SMARTInkShape-2701"/>
            <p:cNvSpPr/>
            <p:nvPr/>
          </p:nvSpPr>
          <p:spPr>
            <a:xfrm>
              <a:off x="6457950" y="3471995"/>
              <a:ext cx="164307" cy="157031"/>
            </a:xfrm>
            <a:custGeom>
              <a:avLst/>
              <a:gdLst/>
              <a:ahLst/>
              <a:cxnLst/>
              <a:rect l="0" t="0" r="0" b="0"/>
              <a:pathLst>
                <a:path w="164307" h="157031">
                  <a:moveTo>
                    <a:pt x="0" y="64161"/>
                  </a:moveTo>
                  <a:lnTo>
                    <a:pt x="0" y="71746"/>
                  </a:lnTo>
                  <a:lnTo>
                    <a:pt x="2117" y="77586"/>
                  </a:lnTo>
                  <a:lnTo>
                    <a:pt x="11391" y="95151"/>
                  </a:lnTo>
                  <a:lnTo>
                    <a:pt x="14175" y="112664"/>
                  </a:lnTo>
                  <a:lnTo>
                    <a:pt x="15006" y="113166"/>
                  </a:lnTo>
                  <a:lnTo>
                    <a:pt x="18047" y="113722"/>
                  </a:lnTo>
                  <a:lnTo>
                    <a:pt x="19175" y="113077"/>
                  </a:lnTo>
                  <a:lnTo>
                    <a:pt x="19927" y="111853"/>
                  </a:lnTo>
                  <a:lnTo>
                    <a:pt x="20986" y="106338"/>
                  </a:lnTo>
                  <a:lnTo>
                    <a:pt x="21423" y="73256"/>
                  </a:lnTo>
                  <a:lnTo>
                    <a:pt x="22223" y="54551"/>
                  </a:lnTo>
                  <a:lnTo>
                    <a:pt x="27134" y="41117"/>
                  </a:lnTo>
                  <a:lnTo>
                    <a:pt x="41357" y="19047"/>
                  </a:lnTo>
                  <a:lnTo>
                    <a:pt x="61258" y="3263"/>
                  </a:lnTo>
                  <a:lnTo>
                    <a:pt x="66384" y="1377"/>
                  </a:lnTo>
                  <a:lnTo>
                    <a:pt x="90880" y="0"/>
                  </a:lnTo>
                  <a:lnTo>
                    <a:pt x="104891" y="3699"/>
                  </a:lnTo>
                  <a:lnTo>
                    <a:pt x="112235" y="9772"/>
                  </a:lnTo>
                  <a:lnTo>
                    <a:pt x="130523" y="33712"/>
                  </a:lnTo>
                  <a:lnTo>
                    <a:pt x="134641" y="36718"/>
                  </a:lnTo>
                  <a:lnTo>
                    <a:pt x="144227" y="52326"/>
                  </a:lnTo>
                  <a:lnTo>
                    <a:pt x="153303" y="86801"/>
                  </a:lnTo>
                  <a:lnTo>
                    <a:pt x="156824" y="118618"/>
                  </a:lnTo>
                  <a:lnTo>
                    <a:pt x="157063" y="129333"/>
                  </a:lnTo>
                  <a:lnTo>
                    <a:pt x="159234" y="134931"/>
                  </a:lnTo>
                  <a:lnTo>
                    <a:pt x="162052" y="140064"/>
                  </a:lnTo>
                  <a:lnTo>
                    <a:pt x="163861" y="149828"/>
                  </a:lnTo>
                  <a:lnTo>
                    <a:pt x="164306" y="15703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4" name="SMARTInkShape-2702"/>
            <p:cNvSpPr/>
            <p:nvPr/>
          </p:nvSpPr>
          <p:spPr>
            <a:xfrm>
              <a:off x="6302198" y="3400425"/>
              <a:ext cx="135320" cy="157037"/>
            </a:xfrm>
            <a:custGeom>
              <a:avLst/>
              <a:gdLst/>
              <a:ahLst/>
              <a:cxnLst/>
              <a:rect l="0" t="0" r="0" b="0"/>
              <a:pathLst>
                <a:path w="135320" h="157037">
                  <a:moveTo>
                    <a:pt x="48597" y="28575"/>
                  </a:moveTo>
                  <a:lnTo>
                    <a:pt x="29463" y="60358"/>
                  </a:lnTo>
                  <a:lnTo>
                    <a:pt x="12872" y="95034"/>
                  </a:lnTo>
                  <a:lnTo>
                    <a:pt x="5732" y="110708"/>
                  </a:lnTo>
                  <a:lnTo>
                    <a:pt x="1765" y="118260"/>
                  </a:lnTo>
                  <a:lnTo>
                    <a:pt x="0" y="126908"/>
                  </a:lnTo>
                  <a:lnTo>
                    <a:pt x="1333" y="133926"/>
                  </a:lnTo>
                  <a:lnTo>
                    <a:pt x="6546" y="142340"/>
                  </a:lnTo>
                  <a:lnTo>
                    <a:pt x="15419" y="152294"/>
                  </a:lnTo>
                  <a:lnTo>
                    <a:pt x="22208" y="154999"/>
                  </a:lnTo>
                  <a:lnTo>
                    <a:pt x="53486" y="157036"/>
                  </a:lnTo>
                  <a:lnTo>
                    <a:pt x="71477" y="153333"/>
                  </a:lnTo>
                  <a:lnTo>
                    <a:pt x="88095" y="143416"/>
                  </a:lnTo>
                  <a:lnTo>
                    <a:pt x="107139" y="125843"/>
                  </a:lnTo>
                  <a:lnTo>
                    <a:pt x="121971" y="102346"/>
                  </a:lnTo>
                  <a:lnTo>
                    <a:pt x="125634" y="88092"/>
                  </a:lnTo>
                  <a:lnTo>
                    <a:pt x="127117" y="55660"/>
                  </a:lnTo>
                  <a:lnTo>
                    <a:pt x="126357" y="46963"/>
                  </a:lnTo>
                  <a:lnTo>
                    <a:pt x="123373" y="37806"/>
                  </a:lnTo>
                  <a:lnTo>
                    <a:pt x="124641" y="33935"/>
                  </a:lnTo>
                  <a:lnTo>
                    <a:pt x="134628" y="23902"/>
                  </a:lnTo>
                  <a:lnTo>
                    <a:pt x="135319" y="19903"/>
                  </a:lnTo>
                  <a:lnTo>
                    <a:pt x="133971" y="12021"/>
                  </a:lnTo>
                  <a:lnTo>
                    <a:pt x="12717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5" name="SMARTInkShape-2703"/>
            <p:cNvSpPr/>
            <p:nvPr/>
          </p:nvSpPr>
          <p:spPr>
            <a:xfrm>
              <a:off x="6300788" y="3343275"/>
              <a:ext cx="21433" cy="28576"/>
            </a:xfrm>
            <a:custGeom>
              <a:avLst/>
              <a:gdLst/>
              <a:ahLst/>
              <a:cxnLst/>
              <a:rect l="0" t="0" r="0" b="0"/>
              <a:pathLst>
                <a:path w="21433" h="28576">
                  <a:moveTo>
                    <a:pt x="21432" y="28575"/>
                  </a:moveTo>
                  <a:lnTo>
                    <a:pt x="17639" y="28575"/>
                  </a:lnTo>
                  <a:lnTo>
                    <a:pt x="16521" y="27781"/>
                  </a:lnTo>
                  <a:lnTo>
                    <a:pt x="15776" y="26458"/>
                  </a:lnTo>
                  <a:lnTo>
                    <a:pt x="15280" y="24783"/>
                  </a:lnTo>
                  <a:lnTo>
                    <a:pt x="8763" y="14102"/>
                  </a:lnTo>
                  <a:lnTo>
                    <a:pt x="8223" y="1178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6" name="SMARTInkShape-2704"/>
            <p:cNvSpPr/>
            <p:nvPr/>
          </p:nvSpPr>
          <p:spPr>
            <a:xfrm>
              <a:off x="6265070" y="3443288"/>
              <a:ext cx="7144" cy="150019"/>
            </a:xfrm>
            <a:custGeom>
              <a:avLst/>
              <a:gdLst/>
              <a:ahLst/>
              <a:cxnLst/>
              <a:rect l="0" t="0" r="0" b="0"/>
              <a:pathLst>
                <a:path w="7144" h="150019">
                  <a:moveTo>
                    <a:pt x="7143" y="0"/>
                  </a:moveTo>
                  <a:lnTo>
                    <a:pt x="7143" y="31317"/>
                  </a:lnTo>
                  <a:lnTo>
                    <a:pt x="6349" y="59563"/>
                  </a:lnTo>
                  <a:lnTo>
                    <a:pt x="661" y="93018"/>
                  </a:lnTo>
                  <a:lnTo>
                    <a:pt x="38" y="126340"/>
                  </a:lnTo>
                  <a:lnTo>
                    <a:pt x="0" y="1500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7" name="SMARTInkShape-2705"/>
            <p:cNvSpPr/>
            <p:nvPr/>
          </p:nvSpPr>
          <p:spPr>
            <a:xfrm>
              <a:off x="6105368" y="3400512"/>
              <a:ext cx="109696" cy="164219"/>
            </a:xfrm>
            <a:custGeom>
              <a:avLst/>
              <a:gdLst/>
              <a:ahLst/>
              <a:cxnLst/>
              <a:rect l="0" t="0" r="0" b="0"/>
              <a:pathLst>
                <a:path w="109696" h="164219">
                  <a:moveTo>
                    <a:pt x="109695" y="7057"/>
                  </a:moveTo>
                  <a:lnTo>
                    <a:pt x="105902" y="3265"/>
                  </a:lnTo>
                  <a:lnTo>
                    <a:pt x="101924" y="1402"/>
                  </a:lnTo>
                  <a:lnTo>
                    <a:pt x="78260" y="0"/>
                  </a:lnTo>
                  <a:lnTo>
                    <a:pt x="62633" y="3731"/>
                  </a:lnTo>
                  <a:lnTo>
                    <a:pt x="32865" y="19047"/>
                  </a:lnTo>
                  <a:lnTo>
                    <a:pt x="8261" y="26926"/>
                  </a:lnTo>
                  <a:lnTo>
                    <a:pt x="3972" y="30621"/>
                  </a:lnTo>
                  <a:lnTo>
                    <a:pt x="1114" y="34673"/>
                  </a:lnTo>
                  <a:lnTo>
                    <a:pt x="0" y="38961"/>
                  </a:lnTo>
                  <a:lnTo>
                    <a:pt x="881" y="47960"/>
                  </a:lnTo>
                  <a:lnTo>
                    <a:pt x="6035" y="55134"/>
                  </a:lnTo>
                  <a:lnTo>
                    <a:pt x="37075" y="84606"/>
                  </a:lnTo>
                  <a:lnTo>
                    <a:pt x="48050" y="93911"/>
                  </a:lnTo>
                  <a:lnTo>
                    <a:pt x="66030" y="104405"/>
                  </a:lnTo>
                  <a:lnTo>
                    <a:pt x="98569" y="139520"/>
                  </a:lnTo>
                  <a:lnTo>
                    <a:pt x="100781" y="144775"/>
                  </a:lnTo>
                  <a:lnTo>
                    <a:pt x="102026" y="152196"/>
                  </a:lnTo>
                  <a:lnTo>
                    <a:pt x="100201" y="157024"/>
                  </a:lnTo>
                  <a:lnTo>
                    <a:pt x="98603" y="159422"/>
                  </a:lnTo>
                  <a:lnTo>
                    <a:pt x="96744" y="161021"/>
                  </a:lnTo>
                  <a:lnTo>
                    <a:pt x="92562" y="162798"/>
                  </a:lnTo>
                  <a:lnTo>
                    <a:pt x="57367" y="164164"/>
                  </a:lnTo>
                  <a:lnTo>
                    <a:pt x="25640" y="164216"/>
                  </a:lnTo>
                  <a:lnTo>
                    <a:pt x="11853" y="164218"/>
                  </a:lnTo>
                  <a:lnTo>
                    <a:pt x="8748" y="163425"/>
                  </a:lnTo>
                  <a:lnTo>
                    <a:pt x="6678" y="162102"/>
                  </a:lnTo>
                  <a:lnTo>
                    <a:pt x="2537" y="15707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8" name="SMARTInkShape-2706"/>
            <p:cNvSpPr/>
            <p:nvPr/>
          </p:nvSpPr>
          <p:spPr>
            <a:xfrm>
              <a:off x="5957888" y="3423057"/>
              <a:ext cx="149735" cy="162206"/>
            </a:xfrm>
            <a:custGeom>
              <a:avLst/>
              <a:gdLst/>
              <a:ahLst/>
              <a:cxnLst/>
              <a:rect l="0" t="0" r="0" b="0"/>
              <a:pathLst>
                <a:path w="149735" h="162206">
                  <a:moveTo>
                    <a:pt x="135732" y="34518"/>
                  </a:moveTo>
                  <a:lnTo>
                    <a:pt x="115146" y="13933"/>
                  </a:lnTo>
                  <a:lnTo>
                    <a:pt x="104357" y="9494"/>
                  </a:lnTo>
                  <a:lnTo>
                    <a:pt x="98146" y="8310"/>
                  </a:lnTo>
                  <a:lnTo>
                    <a:pt x="96387" y="6727"/>
                  </a:lnTo>
                  <a:lnTo>
                    <a:pt x="97595" y="4878"/>
                  </a:lnTo>
                  <a:lnTo>
                    <a:pt x="100782" y="2852"/>
                  </a:lnTo>
                  <a:lnTo>
                    <a:pt x="100525" y="1501"/>
                  </a:lnTo>
                  <a:lnTo>
                    <a:pt x="93890" y="0"/>
                  </a:lnTo>
                  <a:lnTo>
                    <a:pt x="60674" y="1074"/>
                  </a:lnTo>
                  <a:lnTo>
                    <a:pt x="28825" y="6617"/>
                  </a:lnTo>
                  <a:lnTo>
                    <a:pt x="16780" y="11005"/>
                  </a:lnTo>
                  <a:lnTo>
                    <a:pt x="4620" y="22651"/>
                  </a:lnTo>
                  <a:lnTo>
                    <a:pt x="3874" y="25813"/>
                  </a:lnTo>
                  <a:lnTo>
                    <a:pt x="5161" y="33560"/>
                  </a:lnTo>
                  <a:lnTo>
                    <a:pt x="10348" y="46846"/>
                  </a:lnTo>
                  <a:lnTo>
                    <a:pt x="16770" y="54020"/>
                  </a:lnTo>
                  <a:lnTo>
                    <a:pt x="50851" y="77838"/>
                  </a:lnTo>
                  <a:lnTo>
                    <a:pt x="85835" y="101253"/>
                  </a:lnTo>
                  <a:lnTo>
                    <a:pt x="121458" y="121221"/>
                  </a:lnTo>
                  <a:lnTo>
                    <a:pt x="139086" y="129353"/>
                  </a:lnTo>
                  <a:lnTo>
                    <a:pt x="142730" y="132666"/>
                  </a:lnTo>
                  <a:lnTo>
                    <a:pt x="149059" y="146377"/>
                  </a:lnTo>
                  <a:lnTo>
                    <a:pt x="149734" y="151887"/>
                  </a:lnTo>
                  <a:lnTo>
                    <a:pt x="147775" y="156268"/>
                  </a:lnTo>
                  <a:lnTo>
                    <a:pt x="146143" y="158547"/>
                  </a:lnTo>
                  <a:lnTo>
                    <a:pt x="143465" y="160067"/>
                  </a:lnTo>
                  <a:lnTo>
                    <a:pt x="131319" y="162205"/>
                  </a:lnTo>
                  <a:lnTo>
                    <a:pt x="112993" y="162045"/>
                  </a:lnTo>
                  <a:lnTo>
                    <a:pt x="78409" y="156919"/>
                  </a:lnTo>
                  <a:lnTo>
                    <a:pt x="42840" y="148317"/>
                  </a:lnTo>
                  <a:lnTo>
                    <a:pt x="9885" y="136603"/>
                  </a:lnTo>
                  <a:lnTo>
                    <a:pt x="0" y="1345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9" name="SMARTInkShape-2707"/>
            <p:cNvSpPr/>
            <p:nvPr/>
          </p:nvSpPr>
          <p:spPr>
            <a:xfrm>
              <a:off x="5780829" y="3429131"/>
              <a:ext cx="126918" cy="171320"/>
            </a:xfrm>
            <a:custGeom>
              <a:avLst/>
              <a:gdLst/>
              <a:ahLst/>
              <a:cxnLst/>
              <a:rect l="0" t="0" r="0" b="0"/>
              <a:pathLst>
                <a:path w="126918" h="171320">
                  <a:moveTo>
                    <a:pt x="12751" y="99882"/>
                  </a:moveTo>
                  <a:lnTo>
                    <a:pt x="12751" y="96089"/>
                  </a:lnTo>
                  <a:lnTo>
                    <a:pt x="13546" y="94972"/>
                  </a:lnTo>
                  <a:lnTo>
                    <a:pt x="14869" y="94227"/>
                  </a:lnTo>
                  <a:lnTo>
                    <a:pt x="16544" y="93731"/>
                  </a:lnTo>
                  <a:lnTo>
                    <a:pt x="27225" y="87214"/>
                  </a:lnTo>
                  <a:lnTo>
                    <a:pt x="49114" y="77965"/>
                  </a:lnTo>
                  <a:lnTo>
                    <a:pt x="82757" y="62004"/>
                  </a:lnTo>
                  <a:lnTo>
                    <a:pt x="116531" y="38164"/>
                  </a:lnTo>
                  <a:lnTo>
                    <a:pt x="121847" y="33293"/>
                  </a:lnTo>
                  <a:lnTo>
                    <a:pt x="124739" y="26366"/>
                  </a:lnTo>
                  <a:lnTo>
                    <a:pt x="126917" y="4928"/>
                  </a:lnTo>
                  <a:lnTo>
                    <a:pt x="126168" y="3242"/>
                  </a:lnTo>
                  <a:lnTo>
                    <a:pt x="124875" y="2117"/>
                  </a:lnTo>
                  <a:lnTo>
                    <a:pt x="121322" y="868"/>
                  </a:lnTo>
                  <a:lnTo>
                    <a:pt x="106464" y="0"/>
                  </a:lnTo>
                  <a:lnTo>
                    <a:pt x="88648" y="5598"/>
                  </a:lnTo>
                  <a:lnTo>
                    <a:pt x="60351" y="19798"/>
                  </a:lnTo>
                  <a:lnTo>
                    <a:pt x="41322" y="38348"/>
                  </a:lnTo>
                  <a:lnTo>
                    <a:pt x="14868" y="70922"/>
                  </a:lnTo>
                  <a:lnTo>
                    <a:pt x="1919" y="95069"/>
                  </a:lnTo>
                  <a:lnTo>
                    <a:pt x="0" y="104622"/>
                  </a:lnTo>
                  <a:lnTo>
                    <a:pt x="1264" y="114159"/>
                  </a:lnTo>
                  <a:lnTo>
                    <a:pt x="15297" y="147506"/>
                  </a:lnTo>
                  <a:lnTo>
                    <a:pt x="24202" y="154915"/>
                  </a:lnTo>
                  <a:lnTo>
                    <a:pt x="35304" y="160060"/>
                  </a:lnTo>
                  <a:lnTo>
                    <a:pt x="70823" y="170165"/>
                  </a:lnTo>
                  <a:lnTo>
                    <a:pt x="77046" y="1713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0" name="SMARTInkShape-2708"/>
            <p:cNvSpPr/>
            <p:nvPr/>
          </p:nvSpPr>
          <p:spPr>
            <a:xfrm>
              <a:off x="5658278" y="3421856"/>
              <a:ext cx="121018" cy="192883"/>
            </a:xfrm>
            <a:custGeom>
              <a:avLst/>
              <a:gdLst/>
              <a:ahLst/>
              <a:cxnLst/>
              <a:rect l="0" t="0" r="0" b="0"/>
              <a:pathLst>
                <a:path w="121018" h="192883">
                  <a:moveTo>
                    <a:pt x="121017" y="0"/>
                  </a:moveTo>
                  <a:lnTo>
                    <a:pt x="86470" y="6151"/>
                  </a:lnTo>
                  <a:lnTo>
                    <a:pt x="79733" y="8819"/>
                  </a:lnTo>
                  <a:lnTo>
                    <a:pt x="47944" y="30736"/>
                  </a:lnTo>
                  <a:lnTo>
                    <a:pt x="26344" y="53466"/>
                  </a:lnTo>
                  <a:lnTo>
                    <a:pt x="9357" y="88263"/>
                  </a:lnTo>
                  <a:lnTo>
                    <a:pt x="1740" y="112685"/>
                  </a:lnTo>
                  <a:lnTo>
                    <a:pt x="0" y="136823"/>
                  </a:lnTo>
                  <a:lnTo>
                    <a:pt x="1879" y="146271"/>
                  </a:lnTo>
                  <a:lnTo>
                    <a:pt x="12576" y="167135"/>
                  </a:lnTo>
                  <a:lnTo>
                    <a:pt x="20168" y="176412"/>
                  </a:lnTo>
                  <a:lnTo>
                    <a:pt x="28834" y="181593"/>
                  </a:lnTo>
                  <a:lnTo>
                    <a:pt x="61525" y="191646"/>
                  </a:lnTo>
                  <a:lnTo>
                    <a:pt x="71010" y="19288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1" name="SMARTInkShape-2709"/>
            <p:cNvSpPr/>
            <p:nvPr/>
          </p:nvSpPr>
          <p:spPr>
            <a:xfrm>
              <a:off x="5393530" y="3414874"/>
              <a:ext cx="137989" cy="171290"/>
            </a:xfrm>
            <a:custGeom>
              <a:avLst/>
              <a:gdLst/>
              <a:ahLst/>
              <a:cxnLst/>
              <a:rect l="0" t="0" r="0" b="0"/>
              <a:pathLst>
                <a:path w="137989" h="171290">
                  <a:moveTo>
                    <a:pt x="0" y="35557"/>
                  </a:moveTo>
                  <a:lnTo>
                    <a:pt x="3793" y="35557"/>
                  </a:lnTo>
                  <a:lnTo>
                    <a:pt x="7772" y="39791"/>
                  </a:lnTo>
                  <a:lnTo>
                    <a:pt x="11392" y="46964"/>
                  </a:lnTo>
                  <a:lnTo>
                    <a:pt x="21890" y="80646"/>
                  </a:lnTo>
                  <a:lnTo>
                    <a:pt x="30106" y="113707"/>
                  </a:lnTo>
                  <a:lnTo>
                    <a:pt x="34057" y="128298"/>
                  </a:lnTo>
                  <a:lnTo>
                    <a:pt x="35691" y="155464"/>
                  </a:lnTo>
                  <a:lnTo>
                    <a:pt x="35720" y="120633"/>
                  </a:lnTo>
                  <a:lnTo>
                    <a:pt x="35720" y="86996"/>
                  </a:lnTo>
                  <a:lnTo>
                    <a:pt x="37837" y="69584"/>
                  </a:lnTo>
                  <a:lnTo>
                    <a:pt x="50193" y="36036"/>
                  </a:lnTo>
                  <a:lnTo>
                    <a:pt x="52513" y="31114"/>
                  </a:lnTo>
                  <a:lnTo>
                    <a:pt x="67789" y="21412"/>
                  </a:lnTo>
                  <a:lnTo>
                    <a:pt x="102267" y="3973"/>
                  </a:lnTo>
                  <a:lnTo>
                    <a:pt x="125255" y="202"/>
                  </a:lnTo>
                  <a:lnTo>
                    <a:pt x="130548" y="0"/>
                  </a:lnTo>
                  <a:lnTo>
                    <a:pt x="135545" y="2027"/>
                  </a:lnTo>
                  <a:lnTo>
                    <a:pt x="137988" y="3679"/>
                  </a:lnTo>
                  <a:lnTo>
                    <a:pt x="137236" y="5574"/>
                  </a:lnTo>
                  <a:lnTo>
                    <a:pt x="130051" y="9796"/>
                  </a:lnTo>
                  <a:lnTo>
                    <a:pt x="127976" y="12827"/>
                  </a:lnTo>
                  <a:lnTo>
                    <a:pt x="127386" y="16435"/>
                  </a:lnTo>
                  <a:lnTo>
                    <a:pt x="128848" y="24677"/>
                  </a:lnTo>
                  <a:lnTo>
                    <a:pt x="134669" y="47599"/>
                  </a:lnTo>
                  <a:lnTo>
                    <a:pt x="134729" y="71450"/>
                  </a:lnTo>
                  <a:lnTo>
                    <a:pt x="126901" y="106866"/>
                  </a:lnTo>
                  <a:lnTo>
                    <a:pt x="123062" y="121244"/>
                  </a:lnTo>
                  <a:lnTo>
                    <a:pt x="119807" y="135559"/>
                  </a:lnTo>
                  <a:lnTo>
                    <a:pt x="115389" y="150825"/>
                  </a:lnTo>
                  <a:lnTo>
                    <a:pt x="114300" y="1712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2" name="SMARTInkShape-2710"/>
            <p:cNvSpPr/>
            <p:nvPr/>
          </p:nvSpPr>
          <p:spPr>
            <a:xfrm>
              <a:off x="5230447" y="3400921"/>
              <a:ext cx="148799" cy="169132"/>
            </a:xfrm>
            <a:custGeom>
              <a:avLst/>
              <a:gdLst/>
              <a:ahLst/>
              <a:cxnLst/>
              <a:rect l="0" t="0" r="0" b="0"/>
              <a:pathLst>
                <a:path w="148799" h="169132">
                  <a:moveTo>
                    <a:pt x="91648" y="35223"/>
                  </a:moveTo>
                  <a:lnTo>
                    <a:pt x="91648" y="29072"/>
                  </a:lnTo>
                  <a:lnTo>
                    <a:pt x="111284" y="21778"/>
                  </a:lnTo>
                  <a:lnTo>
                    <a:pt x="114263" y="18322"/>
                  </a:lnTo>
                  <a:lnTo>
                    <a:pt x="116250" y="14431"/>
                  </a:lnTo>
                  <a:lnTo>
                    <a:pt x="116780" y="11042"/>
                  </a:lnTo>
                  <a:lnTo>
                    <a:pt x="113722" y="1180"/>
                  </a:lnTo>
                  <a:lnTo>
                    <a:pt x="112714" y="622"/>
                  </a:lnTo>
                  <a:lnTo>
                    <a:pt x="109477" y="0"/>
                  </a:lnTo>
                  <a:lnTo>
                    <a:pt x="99399" y="3444"/>
                  </a:lnTo>
                  <a:lnTo>
                    <a:pt x="70776" y="21768"/>
                  </a:lnTo>
                  <a:lnTo>
                    <a:pt x="39811" y="40150"/>
                  </a:lnTo>
                  <a:lnTo>
                    <a:pt x="30773" y="51700"/>
                  </a:lnTo>
                  <a:lnTo>
                    <a:pt x="11781" y="84724"/>
                  </a:lnTo>
                  <a:lnTo>
                    <a:pt x="2901" y="114835"/>
                  </a:lnTo>
                  <a:lnTo>
                    <a:pt x="0" y="131748"/>
                  </a:lnTo>
                  <a:lnTo>
                    <a:pt x="2932" y="146814"/>
                  </a:lnTo>
                  <a:lnTo>
                    <a:pt x="8827" y="154404"/>
                  </a:lnTo>
                  <a:lnTo>
                    <a:pt x="21753" y="165745"/>
                  </a:lnTo>
                  <a:lnTo>
                    <a:pt x="31214" y="168639"/>
                  </a:lnTo>
                  <a:lnTo>
                    <a:pt x="42563" y="169131"/>
                  </a:lnTo>
                  <a:lnTo>
                    <a:pt x="71435" y="160875"/>
                  </a:lnTo>
                  <a:lnTo>
                    <a:pt x="107034" y="137150"/>
                  </a:lnTo>
                  <a:lnTo>
                    <a:pt x="120107" y="123191"/>
                  </a:lnTo>
                  <a:lnTo>
                    <a:pt x="136671" y="94742"/>
                  </a:lnTo>
                  <a:lnTo>
                    <a:pt x="140177" y="80463"/>
                  </a:lnTo>
                  <a:lnTo>
                    <a:pt x="138880" y="70940"/>
                  </a:lnTo>
                  <a:lnTo>
                    <a:pt x="130973" y="37604"/>
                  </a:lnTo>
                  <a:lnTo>
                    <a:pt x="132152" y="33635"/>
                  </a:lnTo>
                  <a:lnTo>
                    <a:pt x="135319" y="30196"/>
                  </a:lnTo>
                  <a:lnTo>
                    <a:pt x="148798" y="209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3" name="SMARTInkShape-2711"/>
            <p:cNvSpPr/>
            <p:nvPr/>
          </p:nvSpPr>
          <p:spPr>
            <a:xfrm>
              <a:off x="4958222" y="3314826"/>
              <a:ext cx="249270" cy="321344"/>
            </a:xfrm>
            <a:custGeom>
              <a:avLst/>
              <a:gdLst/>
              <a:ahLst/>
              <a:cxnLst/>
              <a:rect l="0" t="0" r="0" b="0"/>
              <a:pathLst>
                <a:path w="249270" h="321344">
                  <a:moveTo>
                    <a:pt x="220998" y="28449"/>
                  </a:moveTo>
                  <a:lnTo>
                    <a:pt x="220998" y="52360"/>
                  </a:lnTo>
                  <a:lnTo>
                    <a:pt x="223114" y="57068"/>
                  </a:lnTo>
                  <a:lnTo>
                    <a:pt x="225907" y="61806"/>
                  </a:lnTo>
                  <a:lnTo>
                    <a:pt x="227148" y="66558"/>
                  </a:lnTo>
                  <a:lnTo>
                    <a:pt x="228272" y="68142"/>
                  </a:lnTo>
                  <a:lnTo>
                    <a:pt x="229816" y="69198"/>
                  </a:lnTo>
                  <a:lnTo>
                    <a:pt x="231639" y="69903"/>
                  </a:lnTo>
                  <a:lnTo>
                    <a:pt x="232854" y="71166"/>
                  </a:lnTo>
                  <a:lnTo>
                    <a:pt x="234204" y="74686"/>
                  </a:lnTo>
                  <a:lnTo>
                    <a:pt x="235358" y="75149"/>
                  </a:lnTo>
                  <a:lnTo>
                    <a:pt x="236921" y="74664"/>
                  </a:lnTo>
                  <a:lnTo>
                    <a:pt x="243007" y="70648"/>
                  </a:lnTo>
                  <a:lnTo>
                    <a:pt x="246125" y="67578"/>
                  </a:lnTo>
                  <a:lnTo>
                    <a:pt x="248040" y="61450"/>
                  </a:lnTo>
                  <a:lnTo>
                    <a:pt x="249269" y="48373"/>
                  </a:lnTo>
                  <a:lnTo>
                    <a:pt x="247321" y="43125"/>
                  </a:lnTo>
                  <a:lnTo>
                    <a:pt x="245690" y="40614"/>
                  </a:lnTo>
                  <a:lnTo>
                    <a:pt x="240741" y="22829"/>
                  </a:lnTo>
                  <a:lnTo>
                    <a:pt x="238922" y="19939"/>
                  </a:lnTo>
                  <a:lnTo>
                    <a:pt x="219510" y="4726"/>
                  </a:lnTo>
                  <a:lnTo>
                    <a:pt x="212134" y="2030"/>
                  </a:lnTo>
                  <a:lnTo>
                    <a:pt x="180415" y="0"/>
                  </a:lnTo>
                  <a:lnTo>
                    <a:pt x="162406" y="3704"/>
                  </a:lnTo>
                  <a:lnTo>
                    <a:pt x="127008" y="26613"/>
                  </a:lnTo>
                  <a:lnTo>
                    <a:pt x="100126" y="46813"/>
                  </a:lnTo>
                  <a:lnTo>
                    <a:pt x="76589" y="77614"/>
                  </a:lnTo>
                  <a:lnTo>
                    <a:pt x="45452" y="110656"/>
                  </a:lnTo>
                  <a:lnTo>
                    <a:pt x="21875" y="138355"/>
                  </a:lnTo>
                  <a:lnTo>
                    <a:pt x="7393" y="166671"/>
                  </a:lnTo>
                  <a:lnTo>
                    <a:pt x="1867" y="195169"/>
                  </a:lnTo>
                  <a:lnTo>
                    <a:pt x="0" y="227540"/>
                  </a:lnTo>
                  <a:lnTo>
                    <a:pt x="1748" y="256865"/>
                  </a:lnTo>
                  <a:lnTo>
                    <a:pt x="6078" y="270461"/>
                  </a:lnTo>
                  <a:lnTo>
                    <a:pt x="26282" y="297101"/>
                  </a:lnTo>
                  <a:lnTo>
                    <a:pt x="43976" y="307898"/>
                  </a:lnTo>
                  <a:lnTo>
                    <a:pt x="78123" y="3213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19" name="SMARTInkShape-Group449"/>
          <p:cNvGrpSpPr/>
          <p:nvPr/>
        </p:nvGrpSpPr>
        <p:grpSpPr>
          <a:xfrm>
            <a:off x="4929275" y="3657600"/>
            <a:ext cx="1600114" cy="446522"/>
            <a:chOff x="4929275" y="3657600"/>
            <a:chExt cx="1600114" cy="446522"/>
          </a:xfrm>
        </p:grpSpPr>
        <p:sp>
          <p:nvSpPr>
            <p:cNvPr id="805" name="SMARTInkShape-2712"/>
            <p:cNvSpPr/>
            <p:nvPr/>
          </p:nvSpPr>
          <p:spPr>
            <a:xfrm>
              <a:off x="6315075" y="3746632"/>
              <a:ext cx="132344" cy="110994"/>
            </a:xfrm>
            <a:custGeom>
              <a:avLst/>
              <a:gdLst/>
              <a:ahLst/>
              <a:cxnLst/>
              <a:rect l="0" t="0" r="0" b="0"/>
              <a:pathLst>
                <a:path w="132344" h="110994">
                  <a:moveTo>
                    <a:pt x="0" y="10981"/>
                  </a:moveTo>
                  <a:lnTo>
                    <a:pt x="0" y="14773"/>
                  </a:lnTo>
                  <a:lnTo>
                    <a:pt x="2117" y="18751"/>
                  </a:lnTo>
                  <a:lnTo>
                    <a:pt x="4910" y="23165"/>
                  </a:lnTo>
                  <a:lnTo>
                    <a:pt x="14361" y="50807"/>
                  </a:lnTo>
                  <a:lnTo>
                    <a:pt x="19800" y="60857"/>
                  </a:lnTo>
                  <a:lnTo>
                    <a:pt x="21423" y="75150"/>
                  </a:lnTo>
                  <a:lnTo>
                    <a:pt x="21430" y="58274"/>
                  </a:lnTo>
                  <a:lnTo>
                    <a:pt x="25223" y="47571"/>
                  </a:lnTo>
                  <a:lnTo>
                    <a:pt x="33788" y="32840"/>
                  </a:lnTo>
                  <a:lnTo>
                    <a:pt x="35654" y="27840"/>
                  </a:lnTo>
                  <a:lnTo>
                    <a:pt x="52478" y="8607"/>
                  </a:lnTo>
                  <a:lnTo>
                    <a:pt x="57190" y="5957"/>
                  </a:lnTo>
                  <a:lnTo>
                    <a:pt x="74764" y="0"/>
                  </a:lnTo>
                  <a:lnTo>
                    <a:pt x="104521" y="4500"/>
                  </a:lnTo>
                  <a:lnTo>
                    <a:pt x="114250" y="11582"/>
                  </a:lnTo>
                  <a:lnTo>
                    <a:pt x="123815" y="20624"/>
                  </a:lnTo>
                  <a:lnTo>
                    <a:pt x="126466" y="25321"/>
                  </a:lnTo>
                  <a:lnTo>
                    <a:pt x="127959" y="34544"/>
                  </a:lnTo>
                  <a:lnTo>
                    <a:pt x="129298" y="51595"/>
                  </a:lnTo>
                  <a:lnTo>
                    <a:pt x="132343" y="59723"/>
                  </a:lnTo>
                  <a:lnTo>
                    <a:pt x="132109" y="68627"/>
                  </a:lnTo>
                  <a:lnTo>
                    <a:pt x="128794" y="97705"/>
                  </a:lnTo>
                  <a:lnTo>
                    <a:pt x="128588" y="1109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6" name="SMARTInkShape-2713"/>
            <p:cNvSpPr/>
            <p:nvPr/>
          </p:nvSpPr>
          <p:spPr>
            <a:xfrm>
              <a:off x="6225511" y="3721894"/>
              <a:ext cx="89430" cy="92538"/>
            </a:xfrm>
            <a:custGeom>
              <a:avLst/>
              <a:gdLst/>
              <a:ahLst/>
              <a:cxnLst/>
              <a:rect l="0" t="0" r="0" b="0"/>
              <a:pathLst>
                <a:path w="89430" h="92538">
                  <a:moveTo>
                    <a:pt x="39559" y="0"/>
                  </a:moveTo>
                  <a:lnTo>
                    <a:pt x="17979" y="23695"/>
                  </a:lnTo>
                  <a:lnTo>
                    <a:pt x="5943" y="42434"/>
                  </a:lnTo>
                  <a:lnTo>
                    <a:pt x="0" y="59622"/>
                  </a:lnTo>
                  <a:lnTo>
                    <a:pt x="3177" y="73517"/>
                  </a:lnTo>
                  <a:lnTo>
                    <a:pt x="5661" y="78447"/>
                  </a:lnTo>
                  <a:lnTo>
                    <a:pt x="7435" y="80873"/>
                  </a:lnTo>
                  <a:lnTo>
                    <a:pt x="10205" y="82490"/>
                  </a:lnTo>
                  <a:lnTo>
                    <a:pt x="23941" y="87203"/>
                  </a:lnTo>
                  <a:lnTo>
                    <a:pt x="26766" y="89091"/>
                  </a:lnTo>
                  <a:lnTo>
                    <a:pt x="38324" y="91749"/>
                  </a:lnTo>
                  <a:lnTo>
                    <a:pt x="51804" y="92537"/>
                  </a:lnTo>
                  <a:lnTo>
                    <a:pt x="65852" y="88978"/>
                  </a:lnTo>
                  <a:lnTo>
                    <a:pt x="79118" y="80664"/>
                  </a:lnTo>
                  <a:lnTo>
                    <a:pt x="84391" y="76067"/>
                  </a:lnTo>
                  <a:lnTo>
                    <a:pt x="87265" y="71378"/>
                  </a:lnTo>
                  <a:lnTo>
                    <a:pt x="89110" y="61901"/>
                  </a:lnTo>
                  <a:lnTo>
                    <a:pt x="89429" y="50973"/>
                  </a:lnTo>
                  <a:lnTo>
                    <a:pt x="87387" y="44350"/>
                  </a:lnTo>
                  <a:lnTo>
                    <a:pt x="75817" y="29839"/>
                  </a:lnTo>
                  <a:lnTo>
                    <a:pt x="64741" y="17389"/>
                  </a:lnTo>
                  <a:lnTo>
                    <a:pt x="60989" y="71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7" name="SMARTInkShape-2714"/>
            <p:cNvSpPr/>
            <p:nvPr/>
          </p:nvSpPr>
          <p:spPr>
            <a:xfrm>
              <a:off x="6222205" y="3671888"/>
              <a:ext cx="1" cy="14288"/>
            </a:xfrm>
            <a:custGeom>
              <a:avLst/>
              <a:gdLst/>
              <a:ahLst/>
              <a:cxnLst/>
              <a:rect l="0" t="0" r="0" b="0"/>
              <a:pathLst>
                <a:path w="1" h="14288">
                  <a:moveTo>
                    <a:pt x="0" y="14287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8" name="SMARTInkShape-2715"/>
            <p:cNvSpPr/>
            <p:nvPr/>
          </p:nvSpPr>
          <p:spPr>
            <a:xfrm>
              <a:off x="5975203" y="3721894"/>
              <a:ext cx="210951" cy="100013"/>
            </a:xfrm>
            <a:custGeom>
              <a:avLst/>
              <a:gdLst/>
              <a:ahLst/>
              <a:cxnLst/>
              <a:rect l="0" t="0" r="0" b="0"/>
              <a:pathLst>
                <a:path w="210951" h="100013">
                  <a:moveTo>
                    <a:pt x="4117" y="0"/>
                  </a:moveTo>
                  <a:lnTo>
                    <a:pt x="0" y="0"/>
                  </a:lnTo>
                  <a:lnTo>
                    <a:pt x="34582" y="0"/>
                  </a:lnTo>
                  <a:lnTo>
                    <a:pt x="68659" y="5654"/>
                  </a:lnTo>
                  <a:lnTo>
                    <a:pt x="104162" y="7741"/>
                  </a:lnTo>
                  <a:lnTo>
                    <a:pt x="139852" y="13268"/>
                  </a:lnTo>
                  <a:lnTo>
                    <a:pt x="173450" y="21924"/>
                  </a:lnTo>
                  <a:lnTo>
                    <a:pt x="187110" y="28721"/>
                  </a:lnTo>
                  <a:lnTo>
                    <a:pt x="193396" y="32609"/>
                  </a:lnTo>
                  <a:lnTo>
                    <a:pt x="198836" y="34336"/>
                  </a:lnTo>
                  <a:lnTo>
                    <a:pt x="200605" y="35591"/>
                  </a:lnTo>
                  <a:lnTo>
                    <a:pt x="201784" y="37221"/>
                  </a:lnTo>
                  <a:lnTo>
                    <a:pt x="203887" y="41149"/>
                  </a:lnTo>
                  <a:lnTo>
                    <a:pt x="207467" y="45540"/>
                  </a:lnTo>
                  <a:lnTo>
                    <a:pt x="209588" y="52254"/>
                  </a:lnTo>
                  <a:lnTo>
                    <a:pt x="210950" y="69500"/>
                  </a:lnTo>
                  <a:lnTo>
                    <a:pt x="204142" y="1000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9" name="SMARTInkShape-2716"/>
            <p:cNvSpPr/>
            <p:nvPr/>
          </p:nvSpPr>
          <p:spPr>
            <a:xfrm>
              <a:off x="6058231" y="3686175"/>
              <a:ext cx="106825" cy="178595"/>
            </a:xfrm>
            <a:custGeom>
              <a:avLst/>
              <a:gdLst/>
              <a:ahLst/>
              <a:cxnLst/>
              <a:rect l="0" t="0" r="0" b="0"/>
              <a:pathLst>
                <a:path w="106825" h="178595">
                  <a:moveTo>
                    <a:pt x="42532" y="0"/>
                  </a:moveTo>
                  <a:lnTo>
                    <a:pt x="38739" y="3792"/>
                  </a:lnTo>
                  <a:lnTo>
                    <a:pt x="36877" y="7771"/>
                  </a:lnTo>
                  <a:lnTo>
                    <a:pt x="33402" y="27141"/>
                  </a:lnTo>
                  <a:lnTo>
                    <a:pt x="18604" y="61254"/>
                  </a:lnTo>
                  <a:lnTo>
                    <a:pt x="9965" y="80832"/>
                  </a:lnTo>
                  <a:lnTo>
                    <a:pt x="1343" y="114292"/>
                  </a:lnTo>
                  <a:lnTo>
                    <a:pt x="0" y="129556"/>
                  </a:lnTo>
                  <a:lnTo>
                    <a:pt x="6964" y="154036"/>
                  </a:lnTo>
                  <a:lnTo>
                    <a:pt x="10320" y="159213"/>
                  </a:lnTo>
                  <a:lnTo>
                    <a:pt x="24645" y="169003"/>
                  </a:lnTo>
                  <a:lnTo>
                    <a:pt x="38114" y="175399"/>
                  </a:lnTo>
                  <a:lnTo>
                    <a:pt x="71127" y="178407"/>
                  </a:lnTo>
                  <a:lnTo>
                    <a:pt x="106824" y="1785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0" name="SMARTInkShape-2717"/>
            <p:cNvSpPr/>
            <p:nvPr/>
          </p:nvSpPr>
          <p:spPr>
            <a:xfrm>
              <a:off x="5872669" y="3800475"/>
              <a:ext cx="128082" cy="92870"/>
            </a:xfrm>
            <a:custGeom>
              <a:avLst/>
              <a:gdLst/>
              <a:ahLst/>
              <a:cxnLst/>
              <a:rect l="0" t="0" r="0" b="0"/>
              <a:pathLst>
                <a:path w="128082" h="92870">
                  <a:moveTo>
                    <a:pt x="56644" y="0"/>
                  </a:moveTo>
                  <a:lnTo>
                    <a:pt x="52851" y="3792"/>
                  </a:lnTo>
                  <a:lnTo>
                    <a:pt x="50989" y="7771"/>
                  </a:lnTo>
                  <a:lnTo>
                    <a:pt x="50493" y="9943"/>
                  </a:lnTo>
                  <a:lnTo>
                    <a:pt x="25883" y="43967"/>
                  </a:lnTo>
                  <a:lnTo>
                    <a:pt x="3342" y="68319"/>
                  </a:lnTo>
                  <a:lnTo>
                    <a:pt x="1204" y="73492"/>
                  </a:lnTo>
                  <a:lnTo>
                    <a:pt x="0" y="80866"/>
                  </a:lnTo>
                  <a:lnTo>
                    <a:pt x="1834" y="85682"/>
                  </a:lnTo>
                  <a:lnTo>
                    <a:pt x="3436" y="88078"/>
                  </a:lnTo>
                  <a:lnTo>
                    <a:pt x="5297" y="89675"/>
                  </a:lnTo>
                  <a:lnTo>
                    <a:pt x="9480" y="91449"/>
                  </a:lnTo>
                  <a:lnTo>
                    <a:pt x="16299" y="92448"/>
                  </a:lnTo>
                  <a:lnTo>
                    <a:pt x="48239" y="82216"/>
                  </a:lnTo>
                  <a:lnTo>
                    <a:pt x="57947" y="75866"/>
                  </a:lnTo>
                  <a:lnTo>
                    <a:pt x="70788" y="56479"/>
                  </a:lnTo>
                  <a:lnTo>
                    <a:pt x="89182" y="22184"/>
                  </a:lnTo>
                  <a:lnTo>
                    <a:pt x="90948" y="17797"/>
                  </a:lnTo>
                  <a:lnTo>
                    <a:pt x="90626" y="15833"/>
                  </a:lnTo>
                  <a:lnTo>
                    <a:pt x="88151" y="11535"/>
                  </a:lnTo>
                  <a:lnTo>
                    <a:pt x="87173" y="10865"/>
                  </a:lnTo>
                  <a:lnTo>
                    <a:pt x="86522" y="11212"/>
                  </a:lnTo>
                  <a:lnTo>
                    <a:pt x="85798" y="13714"/>
                  </a:lnTo>
                  <a:lnTo>
                    <a:pt x="85225" y="38121"/>
                  </a:lnTo>
                  <a:lnTo>
                    <a:pt x="89013" y="49042"/>
                  </a:lnTo>
                  <a:lnTo>
                    <a:pt x="111437" y="82624"/>
                  </a:lnTo>
                  <a:lnTo>
                    <a:pt x="118563" y="89480"/>
                  </a:lnTo>
                  <a:lnTo>
                    <a:pt x="128081" y="928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1" name="SMARTInkShape-2718"/>
            <p:cNvSpPr/>
            <p:nvPr/>
          </p:nvSpPr>
          <p:spPr>
            <a:xfrm>
              <a:off x="5836445" y="3721894"/>
              <a:ext cx="7144" cy="14288"/>
            </a:xfrm>
            <a:custGeom>
              <a:avLst/>
              <a:gdLst/>
              <a:ahLst/>
              <a:cxnLst/>
              <a:rect l="0" t="0" r="0" b="0"/>
              <a:pathLst>
                <a:path w="7144" h="14288">
                  <a:moveTo>
                    <a:pt x="7143" y="14287"/>
                  </a:moveTo>
                  <a:lnTo>
                    <a:pt x="7143" y="813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2" name="SMARTInkShape-2719"/>
            <p:cNvSpPr/>
            <p:nvPr/>
          </p:nvSpPr>
          <p:spPr>
            <a:xfrm>
              <a:off x="5622130" y="3750469"/>
              <a:ext cx="182350" cy="135732"/>
            </a:xfrm>
            <a:custGeom>
              <a:avLst/>
              <a:gdLst/>
              <a:ahLst/>
              <a:cxnLst/>
              <a:rect l="0" t="0" r="0" b="0"/>
              <a:pathLst>
                <a:path w="182350" h="135732">
                  <a:moveTo>
                    <a:pt x="0" y="0"/>
                  </a:moveTo>
                  <a:lnTo>
                    <a:pt x="31228" y="0"/>
                  </a:lnTo>
                  <a:lnTo>
                    <a:pt x="58990" y="2116"/>
                  </a:lnTo>
                  <a:lnTo>
                    <a:pt x="94521" y="8819"/>
                  </a:lnTo>
                  <a:lnTo>
                    <a:pt x="128107" y="19461"/>
                  </a:lnTo>
                  <a:lnTo>
                    <a:pt x="133030" y="20118"/>
                  </a:lnTo>
                  <a:lnTo>
                    <a:pt x="142733" y="25081"/>
                  </a:lnTo>
                  <a:lnTo>
                    <a:pt x="172413" y="45039"/>
                  </a:lnTo>
                  <a:lnTo>
                    <a:pt x="175847" y="49915"/>
                  </a:lnTo>
                  <a:lnTo>
                    <a:pt x="178168" y="54728"/>
                  </a:lnTo>
                  <a:lnTo>
                    <a:pt x="181845" y="59513"/>
                  </a:lnTo>
                  <a:lnTo>
                    <a:pt x="182349" y="61900"/>
                  </a:lnTo>
                  <a:lnTo>
                    <a:pt x="181891" y="64286"/>
                  </a:lnTo>
                  <a:lnTo>
                    <a:pt x="180060" y="69846"/>
                  </a:lnTo>
                  <a:lnTo>
                    <a:pt x="176564" y="94544"/>
                  </a:lnTo>
                  <a:lnTo>
                    <a:pt x="170850" y="105536"/>
                  </a:lnTo>
                  <a:lnTo>
                    <a:pt x="167215" y="111198"/>
                  </a:lnTo>
                  <a:lnTo>
                    <a:pt x="165169" y="118849"/>
                  </a:lnTo>
                  <a:lnTo>
                    <a:pt x="164690" y="123730"/>
                  </a:lnTo>
                  <a:lnTo>
                    <a:pt x="162361" y="128545"/>
                  </a:lnTo>
                  <a:lnTo>
                    <a:pt x="157165" y="1357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3" name="SMARTInkShape-2720"/>
            <p:cNvSpPr/>
            <p:nvPr/>
          </p:nvSpPr>
          <p:spPr>
            <a:xfrm>
              <a:off x="5645083" y="3679031"/>
              <a:ext cx="62773" cy="242889"/>
            </a:xfrm>
            <a:custGeom>
              <a:avLst/>
              <a:gdLst/>
              <a:ahLst/>
              <a:cxnLst/>
              <a:rect l="0" t="0" r="0" b="0"/>
              <a:pathLst>
                <a:path w="62773" h="242889">
                  <a:moveTo>
                    <a:pt x="34197" y="0"/>
                  </a:moveTo>
                  <a:lnTo>
                    <a:pt x="33405" y="31456"/>
                  </a:lnTo>
                  <a:lnTo>
                    <a:pt x="26923" y="65278"/>
                  </a:lnTo>
                  <a:lnTo>
                    <a:pt x="17199" y="100142"/>
                  </a:lnTo>
                  <a:lnTo>
                    <a:pt x="11234" y="133632"/>
                  </a:lnTo>
                  <a:lnTo>
                    <a:pt x="7285" y="151513"/>
                  </a:lnTo>
                  <a:lnTo>
                    <a:pt x="3999" y="169776"/>
                  </a:lnTo>
                  <a:lnTo>
                    <a:pt x="115" y="187359"/>
                  </a:lnTo>
                  <a:lnTo>
                    <a:pt x="0" y="199158"/>
                  </a:lnTo>
                  <a:lnTo>
                    <a:pt x="7341" y="226781"/>
                  </a:lnTo>
                  <a:lnTo>
                    <a:pt x="9150" y="229769"/>
                  </a:lnTo>
                  <a:lnTo>
                    <a:pt x="19280" y="237766"/>
                  </a:lnTo>
                  <a:lnTo>
                    <a:pt x="32336" y="241370"/>
                  </a:lnTo>
                  <a:lnTo>
                    <a:pt x="62772" y="24288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4" name="SMARTInkShape-2721"/>
            <p:cNvSpPr/>
            <p:nvPr/>
          </p:nvSpPr>
          <p:spPr>
            <a:xfrm>
              <a:off x="5465013" y="3764756"/>
              <a:ext cx="102686" cy="114174"/>
            </a:xfrm>
            <a:custGeom>
              <a:avLst/>
              <a:gdLst/>
              <a:ahLst/>
              <a:cxnLst/>
              <a:rect l="0" t="0" r="0" b="0"/>
              <a:pathLst>
                <a:path w="102686" h="114174">
                  <a:moveTo>
                    <a:pt x="35675" y="7144"/>
                  </a:moveTo>
                  <a:lnTo>
                    <a:pt x="41825" y="993"/>
                  </a:lnTo>
                  <a:lnTo>
                    <a:pt x="42156" y="1456"/>
                  </a:lnTo>
                  <a:lnTo>
                    <a:pt x="42524" y="4087"/>
                  </a:lnTo>
                  <a:lnTo>
                    <a:pt x="40571" y="7902"/>
                  </a:lnTo>
                  <a:lnTo>
                    <a:pt x="19212" y="34249"/>
                  </a:lnTo>
                  <a:lnTo>
                    <a:pt x="15175" y="37120"/>
                  </a:lnTo>
                  <a:lnTo>
                    <a:pt x="8572" y="46661"/>
                  </a:lnTo>
                  <a:lnTo>
                    <a:pt x="2508" y="63303"/>
                  </a:lnTo>
                  <a:lnTo>
                    <a:pt x="55" y="96652"/>
                  </a:lnTo>
                  <a:lnTo>
                    <a:pt x="0" y="101958"/>
                  </a:lnTo>
                  <a:lnTo>
                    <a:pt x="2092" y="106963"/>
                  </a:lnTo>
                  <a:lnTo>
                    <a:pt x="3761" y="109409"/>
                  </a:lnTo>
                  <a:lnTo>
                    <a:pt x="6462" y="111039"/>
                  </a:lnTo>
                  <a:lnTo>
                    <a:pt x="17847" y="113334"/>
                  </a:lnTo>
                  <a:lnTo>
                    <a:pt x="36805" y="114173"/>
                  </a:lnTo>
                  <a:lnTo>
                    <a:pt x="63222" y="106513"/>
                  </a:lnTo>
                  <a:lnTo>
                    <a:pt x="90618" y="92812"/>
                  </a:lnTo>
                  <a:lnTo>
                    <a:pt x="96606" y="87288"/>
                  </a:lnTo>
                  <a:lnTo>
                    <a:pt x="101913" y="79540"/>
                  </a:lnTo>
                  <a:lnTo>
                    <a:pt x="102685" y="68689"/>
                  </a:lnTo>
                  <a:lnTo>
                    <a:pt x="96713" y="46112"/>
                  </a:lnTo>
                  <a:lnTo>
                    <a:pt x="90184" y="35006"/>
                  </a:lnTo>
                  <a:lnTo>
                    <a:pt x="6425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5" name="SMARTInkShape-2722"/>
            <p:cNvSpPr/>
            <p:nvPr/>
          </p:nvSpPr>
          <p:spPr>
            <a:xfrm>
              <a:off x="5279570" y="3764756"/>
              <a:ext cx="120960" cy="339366"/>
            </a:xfrm>
            <a:custGeom>
              <a:avLst/>
              <a:gdLst/>
              <a:ahLst/>
              <a:cxnLst/>
              <a:rect l="0" t="0" r="0" b="0"/>
              <a:pathLst>
                <a:path w="120960" h="339366">
                  <a:moveTo>
                    <a:pt x="63955" y="0"/>
                  </a:moveTo>
                  <a:lnTo>
                    <a:pt x="46955" y="0"/>
                  </a:lnTo>
                  <a:lnTo>
                    <a:pt x="42376" y="2117"/>
                  </a:lnTo>
                  <a:lnTo>
                    <a:pt x="18559" y="19927"/>
                  </a:lnTo>
                  <a:lnTo>
                    <a:pt x="12558" y="27642"/>
                  </a:lnTo>
                  <a:lnTo>
                    <a:pt x="9362" y="36362"/>
                  </a:lnTo>
                  <a:lnTo>
                    <a:pt x="7148" y="44736"/>
                  </a:lnTo>
                  <a:lnTo>
                    <a:pt x="2232" y="54707"/>
                  </a:lnTo>
                  <a:lnTo>
                    <a:pt x="0" y="72713"/>
                  </a:lnTo>
                  <a:lnTo>
                    <a:pt x="1928" y="78090"/>
                  </a:lnTo>
                  <a:lnTo>
                    <a:pt x="9634" y="88010"/>
                  </a:lnTo>
                  <a:lnTo>
                    <a:pt x="14148" y="90709"/>
                  </a:lnTo>
                  <a:lnTo>
                    <a:pt x="23268" y="92229"/>
                  </a:lnTo>
                  <a:lnTo>
                    <a:pt x="27305" y="92442"/>
                  </a:lnTo>
                  <a:lnTo>
                    <a:pt x="33908" y="90563"/>
                  </a:lnTo>
                  <a:lnTo>
                    <a:pt x="65592" y="71378"/>
                  </a:lnTo>
                  <a:lnTo>
                    <a:pt x="72620" y="66649"/>
                  </a:lnTo>
                  <a:lnTo>
                    <a:pt x="81295" y="50973"/>
                  </a:lnTo>
                  <a:lnTo>
                    <a:pt x="85027" y="37424"/>
                  </a:lnTo>
                  <a:lnTo>
                    <a:pt x="85315" y="31940"/>
                  </a:lnTo>
                  <a:lnTo>
                    <a:pt x="86180" y="67025"/>
                  </a:lnTo>
                  <a:lnTo>
                    <a:pt x="92662" y="100984"/>
                  </a:lnTo>
                  <a:lnTo>
                    <a:pt x="98054" y="130896"/>
                  </a:lnTo>
                  <a:lnTo>
                    <a:pt x="103146" y="163352"/>
                  </a:lnTo>
                  <a:lnTo>
                    <a:pt x="111002" y="198396"/>
                  </a:lnTo>
                  <a:lnTo>
                    <a:pt x="115493" y="233776"/>
                  </a:lnTo>
                  <a:lnTo>
                    <a:pt x="119997" y="263930"/>
                  </a:lnTo>
                  <a:lnTo>
                    <a:pt x="120959" y="297870"/>
                  </a:lnTo>
                  <a:lnTo>
                    <a:pt x="120246" y="307805"/>
                  </a:lnTo>
                  <a:lnTo>
                    <a:pt x="114946" y="327098"/>
                  </a:lnTo>
                  <a:lnTo>
                    <a:pt x="113030" y="329984"/>
                  </a:lnTo>
                  <a:lnTo>
                    <a:pt x="110165" y="331908"/>
                  </a:lnTo>
                  <a:lnTo>
                    <a:pt x="103543" y="334840"/>
                  </a:lnTo>
                  <a:lnTo>
                    <a:pt x="97954" y="338788"/>
                  </a:lnTo>
                  <a:lnTo>
                    <a:pt x="94559" y="339365"/>
                  </a:lnTo>
                  <a:lnTo>
                    <a:pt x="73387" y="335384"/>
                  </a:lnTo>
                  <a:lnTo>
                    <a:pt x="65236" y="332151"/>
                  </a:lnTo>
                  <a:lnTo>
                    <a:pt x="58439" y="325952"/>
                  </a:lnTo>
                  <a:lnTo>
                    <a:pt x="51978" y="318699"/>
                  </a:lnTo>
                  <a:lnTo>
                    <a:pt x="40210" y="309359"/>
                  </a:lnTo>
                  <a:lnTo>
                    <a:pt x="13950" y="2714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6" name="SMARTInkShape-2723"/>
            <p:cNvSpPr/>
            <p:nvPr/>
          </p:nvSpPr>
          <p:spPr>
            <a:xfrm>
              <a:off x="5086350" y="3730449"/>
              <a:ext cx="141730" cy="170040"/>
            </a:xfrm>
            <a:custGeom>
              <a:avLst/>
              <a:gdLst/>
              <a:ahLst/>
              <a:cxnLst/>
              <a:rect l="0" t="0" r="0" b="0"/>
              <a:pathLst>
                <a:path w="141730" h="170040">
                  <a:moveTo>
                    <a:pt x="0" y="98601"/>
                  </a:moveTo>
                  <a:lnTo>
                    <a:pt x="34365" y="98601"/>
                  </a:lnTo>
                  <a:lnTo>
                    <a:pt x="37199" y="98601"/>
                  </a:lnTo>
                  <a:lnTo>
                    <a:pt x="70150" y="87959"/>
                  </a:lnTo>
                  <a:lnTo>
                    <a:pt x="93013" y="79139"/>
                  </a:lnTo>
                  <a:lnTo>
                    <a:pt x="101664" y="77252"/>
                  </a:lnTo>
                  <a:lnTo>
                    <a:pt x="120064" y="67342"/>
                  </a:lnTo>
                  <a:lnTo>
                    <a:pt x="126916" y="60631"/>
                  </a:lnTo>
                  <a:lnTo>
                    <a:pt x="131814" y="53150"/>
                  </a:lnTo>
                  <a:lnTo>
                    <a:pt x="137074" y="41880"/>
                  </a:lnTo>
                  <a:lnTo>
                    <a:pt x="140297" y="36880"/>
                  </a:lnTo>
                  <a:lnTo>
                    <a:pt x="141729" y="32011"/>
                  </a:lnTo>
                  <a:lnTo>
                    <a:pt x="141318" y="29601"/>
                  </a:lnTo>
                  <a:lnTo>
                    <a:pt x="138743" y="24807"/>
                  </a:lnTo>
                  <a:lnTo>
                    <a:pt x="126054" y="10497"/>
                  </a:lnTo>
                  <a:lnTo>
                    <a:pt x="111741" y="1764"/>
                  </a:lnTo>
                  <a:lnTo>
                    <a:pt x="105755" y="0"/>
                  </a:lnTo>
                  <a:lnTo>
                    <a:pt x="98330" y="1333"/>
                  </a:lnTo>
                  <a:lnTo>
                    <a:pt x="85227" y="4428"/>
                  </a:lnTo>
                  <a:lnTo>
                    <a:pt x="71290" y="7463"/>
                  </a:lnTo>
                  <a:lnTo>
                    <a:pt x="61847" y="12058"/>
                  </a:lnTo>
                  <a:lnTo>
                    <a:pt x="30688" y="36028"/>
                  </a:lnTo>
                  <a:lnTo>
                    <a:pt x="12030" y="67746"/>
                  </a:lnTo>
                  <a:lnTo>
                    <a:pt x="4799" y="85754"/>
                  </a:lnTo>
                  <a:lnTo>
                    <a:pt x="5859" y="117289"/>
                  </a:lnTo>
                  <a:lnTo>
                    <a:pt x="6572" y="129661"/>
                  </a:lnTo>
                  <a:lnTo>
                    <a:pt x="9144" y="135182"/>
                  </a:lnTo>
                  <a:lnTo>
                    <a:pt x="29339" y="156521"/>
                  </a:lnTo>
                  <a:lnTo>
                    <a:pt x="41413" y="164799"/>
                  </a:lnTo>
                  <a:lnTo>
                    <a:pt x="71438" y="17003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7" name="SMARTInkShape-2724"/>
            <p:cNvSpPr/>
            <p:nvPr/>
          </p:nvSpPr>
          <p:spPr>
            <a:xfrm>
              <a:off x="4929275" y="3723316"/>
              <a:ext cx="121334" cy="184316"/>
            </a:xfrm>
            <a:custGeom>
              <a:avLst/>
              <a:gdLst/>
              <a:ahLst/>
              <a:cxnLst/>
              <a:rect l="0" t="0" r="0" b="0"/>
              <a:pathLst>
                <a:path w="121334" h="184316">
                  <a:moveTo>
                    <a:pt x="21345" y="62872"/>
                  </a:moveTo>
                  <a:lnTo>
                    <a:pt x="15193" y="62872"/>
                  </a:lnTo>
                  <a:lnTo>
                    <a:pt x="19306" y="69368"/>
                  </a:lnTo>
                  <a:lnTo>
                    <a:pt x="21075" y="85815"/>
                  </a:lnTo>
                  <a:lnTo>
                    <a:pt x="19108" y="91060"/>
                  </a:lnTo>
                  <a:lnTo>
                    <a:pt x="17472" y="93570"/>
                  </a:lnTo>
                  <a:lnTo>
                    <a:pt x="15170" y="104688"/>
                  </a:lnTo>
                  <a:lnTo>
                    <a:pt x="14225" y="136307"/>
                  </a:lnTo>
                  <a:lnTo>
                    <a:pt x="12094" y="141282"/>
                  </a:lnTo>
                  <a:lnTo>
                    <a:pt x="9296" y="146139"/>
                  </a:lnTo>
                  <a:lnTo>
                    <a:pt x="7143" y="155319"/>
                  </a:lnTo>
                  <a:lnTo>
                    <a:pt x="3290" y="155615"/>
                  </a:lnTo>
                  <a:lnTo>
                    <a:pt x="2164" y="154863"/>
                  </a:lnTo>
                  <a:lnTo>
                    <a:pt x="1414" y="153568"/>
                  </a:lnTo>
                  <a:lnTo>
                    <a:pt x="357" y="147953"/>
                  </a:lnTo>
                  <a:lnTo>
                    <a:pt x="0" y="138944"/>
                  </a:lnTo>
                  <a:lnTo>
                    <a:pt x="8734" y="105543"/>
                  </a:lnTo>
                  <a:lnTo>
                    <a:pt x="11771" y="95331"/>
                  </a:lnTo>
                  <a:lnTo>
                    <a:pt x="17673" y="66235"/>
                  </a:lnTo>
                  <a:lnTo>
                    <a:pt x="33314" y="32767"/>
                  </a:lnTo>
                  <a:lnTo>
                    <a:pt x="38041" y="26208"/>
                  </a:lnTo>
                  <a:lnTo>
                    <a:pt x="53246" y="15530"/>
                  </a:lnTo>
                  <a:lnTo>
                    <a:pt x="76049" y="1778"/>
                  </a:lnTo>
                  <a:lnTo>
                    <a:pt x="84286" y="0"/>
                  </a:lnTo>
                  <a:lnTo>
                    <a:pt x="91122" y="1326"/>
                  </a:lnTo>
                  <a:lnTo>
                    <a:pt x="99434" y="6536"/>
                  </a:lnTo>
                  <a:lnTo>
                    <a:pt x="103675" y="10846"/>
                  </a:lnTo>
                  <a:lnTo>
                    <a:pt x="118372" y="39994"/>
                  </a:lnTo>
                  <a:lnTo>
                    <a:pt x="121094" y="71956"/>
                  </a:lnTo>
                  <a:lnTo>
                    <a:pt x="121333" y="105843"/>
                  </a:lnTo>
                  <a:lnTo>
                    <a:pt x="120560" y="136491"/>
                  </a:lnTo>
                  <a:lnTo>
                    <a:pt x="114507" y="170990"/>
                  </a:lnTo>
                  <a:lnTo>
                    <a:pt x="114213" y="1843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8" name="SMARTInkShape-2725"/>
            <p:cNvSpPr/>
            <p:nvPr/>
          </p:nvSpPr>
          <p:spPr>
            <a:xfrm>
              <a:off x="4943475" y="3657600"/>
              <a:ext cx="1585914" cy="50007"/>
            </a:xfrm>
            <a:custGeom>
              <a:avLst/>
              <a:gdLst/>
              <a:ahLst/>
              <a:cxnLst/>
              <a:rect l="0" t="0" r="0" b="0"/>
              <a:pathLst>
                <a:path w="1585914" h="50007">
                  <a:moveTo>
                    <a:pt x="0" y="50006"/>
                  </a:moveTo>
                  <a:lnTo>
                    <a:pt x="31227" y="50006"/>
                  </a:lnTo>
                  <a:lnTo>
                    <a:pt x="64643" y="50006"/>
                  </a:lnTo>
                  <a:lnTo>
                    <a:pt x="92938" y="50006"/>
                  </a:lnTo>
                  <a:lnTo>
                    <a:pt x="127160" y="49213"/>
                  </a:lnTo>
                  <a:lnTo>
                    <a:pt x="155858" y="45097"/>
                  </a:lnTo>
                  <a:lnTo>
                    <a:pt x="189143" y="43524"/>
                  </a:lnTo>
                  <a:lnTo>
                    <a:pt x="212386" y="43157"/>
                  </a:lnTo>
                  <a:lnTo>
                    <a:pt x="238063" y="42993"/>
                  </a:lnTo>
                  <a:lnTo>
                    <a:pt x="264555" y="42127"/>
                  </a:lnTo>
                  <a:lnTo>
                    <a:pt x="289559" y="39096"/>
                  </a:lnTo>
                  <a:lnTo>
                    <a:pt x="316018" y="37220"/>
                  </a:lnTo>
                  <a:lnTo>
                    <a:pt x="343652" y="36386"/>
                  </a:lnTo>
                  <a:lnTo>
                    <a:pt x="371809" y="36015"/>
                  </a:lnTo>
                  <a:lnTo>
                    <a:pt x="402316" y="35851"/>
                  </a:lnTo>
                  <a:lnTo>
                    <a:pt x="433601" y="34984"/>
                  </a:lnTo>
                  <a:lnTo>
                    <a:pt x="463380" y="31952"/>
                  </a:lnTo>
                  <a:lnTo>
                    <a:pt x="494607" y="30076"/>
                  </a:lnTo>
                  <a:lnTo>
                    <a:pt x="527007" y="28448"/>
                  </a:lnTo>
                  <a:lnTo>
                    <a:pt x="559927" y="25079"/>
                  </a:lnTo>
                  <a:lnTo>
                    <a:pt x="593079" y="23052"/>
                  </a:lnTo>
                  <a:lnTo>
                    <a:pt x="627128" y="22152"/>
                  </a:lnTo>
                  <a:lnTo>
                    <a:pt x="645099" y="21911"/>
                  </a:lnTo>
                  <a:lnTo>
                    <a:pt x="663428" y="21751"/>
                  </a:lnTo>
                  <a:lnTo>
                    <a:pt x="698612" y="19457"/>
                  </a:lnTo>
                  <a:lnTo>
                    <a:pt x="732768" y="16585"/>
                  </a:lnTo>
                  <a:lnTo>
                    <a:pt x="766471" y="15309"/>
                  </a:lnTo>
                  <a:lnTo>
                    <a:pt x="802087" y="14741"/>
                  </a:lnTo>
                  <a:lnTo>
                    <a:pt x="820475" y="14590"/>
                  </a:lnTo>
                  <a:lnTo>
                    <a:pt x="855722" y="14422"/>
                  </a:lnTo>
                  <a:lnTo>
                    <a:pt x="890702" y="13553"/>
                  </a:lnTo>
                  <a:lnTo>
                    <a:pt x="908920" y="12210"/>
                  </a:lnTo>
                  <a:lnTo>
                    <a:pt x="927415" y="10521"/>
                  </a:lnTo>
                  <a:lnTo>
                    <a:pt x="946097" y="9396"/>
                  </a:lnTo>
                  <a:lnTo>
                    <a:pt x="964898" y="8645"/>
                  </a:lnTo>
                  <a:lnTo>
                    <a:pt x="983785" y="8144"/>
                  </a:lnTo>
                  <a:lnTo>
                    <a:pt x="1001932" y="8605"/>
                  </a:lnTo>
                  <a:lnTo>
                    <a:pt x="1036911" y="11233"/>
                  </a:lnTo>
                  <a:lnTo>
                    <a:pt x="1054812" y="11457"/>
                  </a:lnTo>
                  <a:lnTo>
                    <a:pt x="1073096" y="10813"/>
                  </a:lnTo>
                  <a:lnTo>
                    <a:pt x="1091635" y="9590"/>
                  </a:lnTo>
                  <a:lnTo>
                    <a:pt x="1127051" y="10348"/>
                  </a:lnTo>
                  <a:lnTo>
                    <a:pt x="1161311" y="12536"/>
                  </a:lnTo>
                  <a:lnTo>
                    <a:pt x="1195059" y="13509"/>
                  </a:lnTo>
                  <a:lnTo>
                    <a:pt x="1228579" y="13942"/>
                  </a:lnTo>
                  <a:lnTo>
                    <a:pt x="1261204" y="14134"/>
                  </a:lnTo>
                  <a:lnTo>
                    <a:pt x="1291579" y="14219"/>
                  </a:lnTo>
                  <a:lnTo>
                    <a:pt x="1320953" y="14257"/>
                  </a:lnTo>
                  <a:lnTo>
                    <a:pt x="1349884" y="14274"/>
                  </a:lnTo>
                  <a:lnTo>
                    <a:pt x="1378617" y="14282"/>
                  </a:lnTo>
                  <a:lnTo>
                    <a:pt x="1405146" y="12168"/>
                  </a:lnTo>
                  <a:lnTo>
                    <a:pt x="1430165" y="9377"/>
                  </a:lnTo>
                  <a:lnTo>
                    <a:pt x="1465770" y="7805"/>
                  </a:lnTo>
                  <a:lnTo>
                    <a:pt x="1496782" y="6546"/>
                  </a:lnTo>
                  <a:lnTo>
                    <a:pt x="1525284" y="2292"/>
                  </a:lnTo>
                  <a:lnTo>
                    <a:pt x="1560231" y="302"/>
                  </a:lnTo>
                  <a:lnTo>
                    <a:pt x="158591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5" name="SMARTInkShape-Group450"/>
          <p:cNvGrpSpPr/>
          <p:nvPr/>
        </p:nvGrpSpPr>
        <p:grpSpPr>
          <a:xfrm>
            <a:off x="5486964" y="3808581"/>
            <a:ext cx="689001" cy="391866"/>
            <a:chOff x="5486964" y="3808581"/>
            <a:chExt cx="689001" cy="391866"/>
          </a:xfrm>
        </p:grpSpPr>
        <p:sp>
          <p:nvSpPr>
            <p:cNvPr id="820" name="SMARTInkShape-2726"/>
            <p:cNvSpPr/>
            <p:nvPr/>
          </p:nvSpPr>
          <p:spPr>
            <a:xfrm>
              <a:off x="5486964" y="3808581"/>
              <a:ext cx="689001" cy="391866"/>
            </a:xfrm>
            <a:custGeom>
              <a:avLst/>
              <a:gdLst/>
              <a:ahLst/>
              <a:cxnLst/>
              <a:rect l="0" t="0" r="0" b="0"/>
              <a:pathLst>
                <a:path w="689001" h="391866">
                  <a:moveTo>
                    <a:pt x="28011" y="313363"/>
                  </a:moveTo>
                  <a:lnTo>
                    <a:pt x="34508" y="319066"/>
                  </a:lnTo>
                  <a:lnTo>
                    <a:pt x="66087" y="336966"/>
                  </a:lnTo>
                  <a:lnTo>
                    <a:pt x="92771" y="350481"/>
                  </a:lnTo>
                  <a:lnTo>
                    <a:pt x="126676" y="361587"/>
                  </a:lnTo>
                  <a:lnTo>
                    <a:pt x="154523" y="372190"/>
                  </a:lnTo>
                  <a:lnTo>
                    <a:pt x="182883" y="376831"/>
                  </a:lnTo>
                  <a:lnTo>
                    <a:pt x="211394" y="382880"/>
                  </a:lnTo>
                  <a:lnTo>
                    <a:pt x="240744" y="388905"/>
                  </a:lnTo>
                  <a:lnTo>
                    <a:pt x="274223" y="391044"/>
                  </a:lnTo>
                  <a:lnTo>
                    <a:pt x="309278" y="391677"/>
                  </a:lnTo>
                  <a:lnTo>
                    <a:pt x="344800" y="391865"/>
                  </a:lnTo>
                  <a:lnTo>
                    <a:pt x="380460" y="391127"/>
                  </a:lnTo>
                  <a:lnTo>
                    <a:pt x="416163" y="386234"/>
                  </a:lnTo>
                  <a:lnTo>
                    <a:pt x="451876" y="379757"/>
                  </a:lnTo>
                  <a:lnTo>
                    <a:pt x="486799" y="372811"/>
                  </a:lnTo>
                  <a:lnTo>
                    <a:pt x="518402" y="364932"/>
                  </a:lnTo>
                  <a:lnTo>
                    <a:pt x="550960" y="353690"/>
                  </a:lnTo>
                  <a:lnTo>
                    <a:pt x="586216" y="338144"/>
                  </a:lnTo>
                  <a:lnTo>
                    <a:pt x="619727" y="316406"/>
                  </a:lnTo>
                  <a:lnTo>
                    <a:pt x="647690" y="291121"/>
                  </a:lnTo>
                  <a:lnTo>
                    <a:pt x="669111" y="259899"/>
                  </a:lnTo>
                  <a:lnTo>
                    <a:pt x="679224" y="240901"/>
                  </a:lnTo>
                  <a:lnTo>
                    <a:pt x="686561" y="206072"/>
                  </a:lnTo>
                  <a:lnTo>
                    <a:pt x="689000" y="191859"/>
                  </a:lnTo>
                  <a:lnTo>
                    <a:pt x="687438" y="177605"/>
                  </a:lnTo>
                  <a:lnTo>
                    <a:pt x="674265" y="149051"/>
                  </a:lnTo>
                  <a:lnTo>
                    <a:pt x="651708" y="113337"/>
                  </a:lnTo>
                  <a:lnTo>
                    <a:pt x="632017" y="85557"/>
                  </a:lnTo>
                  <a:lnTo>
                    <a:pt x="599089" y="55195"/>
                  </a:lnTo>
                  <a:lnTo>
                    <a:pt x="565149" y="38029"/>
                  </a:lnTo>
                  <a:lnTo>
                    <a:pt x="537295" y="25584"/>
                  </a:lnTo>
                  <a:lnTo>
                    <a:pt x="508934" y="16517"/>
                  </a:lnTo>
                  <a:lnTo>
                    <a:pt x="479628" y="8803"/>
                  </a:lnTo>
                  <a:lnTo>
                    <a:pt x="446161" y="2284"/>
                  </a:lnTo>
                  <a:lnTo>
                    <a:pt x="411905" y="0"/>
                  </a:lnTo>
                  <a:lnTo>
                    <a:pt x="380500" y="116"/>
                  </a:lnTo>
                  <a:lnTo>
                    <a:pt x="346412" y="4825"/>
                  </a:lnTo>
                  <a:lnTo>
                    <a:pt x="311176" y="11248"/>
                  </a:lnTo>
                  <a:lnTo>
                    <a:pt x="275601" y="18178"/>
                  </a:lnTo>
                  <a:lnTo>
                    <a:pt x="251822" y="22891"/>
                  </a:lnTo>
                  <a:lnTo>
                    <a:pt x="225907" y="27631"/>
                  </a:lnTo>
                  <a:lnTo>
                    <a:pt x="200102" y="33177"/>
                  </a:lnTo>
                  <a:lnTo>
                    <a:pt x="166931" y="45224"/>
                  </a:lnTo>
                  <a:lnTo>
                    <a:pt x="132320" y="58848"/>
                  </a:lnTo>
                  <a:lnTo>
                    <a:pt x="98517" y="72939"/>
                  </a:lnTo>
                  <a:lnTo>
                    <a:pt x="62840" y="94040"/>
                  </a:lnTo>
                  <a:lnTo>
                    <a:pt x="27394" y="122996"/>
                  </a:lnTo>
                  <a:lnTo>
                    <a:pt x="9045" y="149553"/>
                  </a:lnTo>
                  <a:lnTo>
                    <a:pt x="3707" y="163565"/>
                  </a:lnTo>
                  <a:lnTo>
                    <a:pt x="0" y="199092"/>
                  </a:lnTo>
                  <a:lnTo>
                    <a:pt x="3395" y="220503"/>
                  </a:lnTo>
                  <a:lnTo>
                    <a:pt x="13724" y="2419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1" name="SMARTInkShape-2727"/>
            <p:cNvSpPr/>
            <p:nvPr/>
          </p:nvSpPr>
          <p:spPr>
            <a:xfrm>
              <a:off x="5872163" y="3915077"/>
              <a:ext cx="157163" cy="49705"/>
            </a:xfrm>
            <a:custGeom>
              <a:avLst/>
              <a:gdLst/>
              <a:ahLst/>
              <a:cxnLst/>
              <a:rect l="0" t="0" r="0" b="0"/>
              <a:pathLst>
                <a:path w="157163" h="49705">
                  <a:moveTo>
                    <a:pt x="0" y="13986"/>
                  </a:moveTo>
                  <a:lnTo>
                    <a:pt x="0" y="7136"/>
                  </a:lnTo>
                  <a:lnTo>
                    <a:pt x="3792" y="3137"/>
                  </a:lnTo>
                  <a:lnTo>
                    <a:pt x="7770" y="1226"/>
                  </a:lnTo>
                  <a:lnTo>
                    <a:pt x="16792" y="0"/>
                  </a:lnTo>
                  <a:lnTo>
                    <a:pt x="21486" y="1949"/>
                  </a:lnTo>
                  <a:lnTo>
                    <a:pt x="23848" y="3580"/>
                  </a:lnTo>
                  <a:lnTo>
                    <a:pt x="34759" y="5875"/>
                  </a:lnTo>
                  <a:lnTo>
                    <a:pt x="47758" y="7445"/>
                  </a:lnTo>
                  <a:lnTo>
                    <a:pt x="80845" y="21304"/>
                  </a:lnTo>
                  <a:lnTo>
                    <a:pt x="115391" y="33058"/>
                  </a:lnTo>
                  <a:lnTo>
                    <a:pt x="157162" y="497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2" name="SMARTInkShape-2728"/>
            <p:cNvSpPr/>
            <p:nvPr/>
          </p:nvSpPr>
          <p:spPr>
            <a:xfrm>
              <a:off x="5836766" y="3957638"/>
              <a:ext cx="88573" cy="107061"/>
            </a:xfrm>
            <a:custGeom>
              <a:avLst/>
              <a:gdLst/>
              <a:ahLst/>
              <a:cxnLst/>
              <a:rect l="0" t="0" r="0" b="0"/>
              <a:pathLst>
                <a:path w="88573" h="107061">
                  <a:moveTo>
                    <a:pt x="21109" y="0"/>
                  </a:moveTo>
                  <a:lnTo>
                    <a:pt x="10467" y="0"/>
                  </a:lnTo>
                  <a:lnTo>
                    <a:pt x="9252" y="793"/>
                  </a:lnTo>
                  <a:lnTo>
                    <a:pt x="8442" y="2116"/>
                  </a:lnTo>
                  <a:lnTo>
                    <a:pt x="7902" y="3792"/>
                  </a:lnTo>
                  <a:lnTo>
                    <a:pt x="6748" y="4909"/>
                  </a:lnTo>
                  <a:lnTo>
                    <a:pt x="0" y="7056"/>
                  </a:lnTo>
                  <a:lnTo>
                    <a:pt x="3566" y="10910"/>
                  </a:lnTo>
                  <a:lnTo>
                    <a:pt x="7490" y="12786"/>
                  </a:lnTo>
                  <a:lnTo>
                    <a:pt x="27322" y="17991"/>
                  </a:lnTo>
                  <a:lnTo>
                    <a:pt x="52018" y="34208"/>
                  </a:lnTo>
                  <a:lnTo>
                    <a:pt x="78216" y="69818"/>
                  </a:lnTo>
                  <a:lnTo>
                    <a:pt x="87776" y="80642"/>
                  </a:lnTo>
                  <a:lnTo>
                    <a:pt x="88572" y="83130"/>
                  </a:lnTo>
                  <a:lnTo>
                    <a:pt x="88310" y="85582"/>
                  </a:lnTo>
                  <a:lnTo>
                    <a:pt x="85977" y="91429"/>
                  </a:lnTo>
                  <a:lnTo>
                    <a:pt x="85573" y="96234"/>
                  </a:lnTo>
                  <a:lnTo>
                    <a:pt x="84723" y="97494"/>
                  </a:lnTo>
                  <a:lnTo>
                    <a:pt x="83362" y="98333"/>
                  </a:lnTo>
                  <a:lnTo>
                    <a:pt x="81661" y="98893"/>
                  </a:lnTo>
                  <a:lnTo>
                    <a:pt x="70936" y="105519"/>
                  </a:lnTo>
                  <a:lnTo>
                    <a:pt x="54436" y="107060"/>
                  </a:lnTo>
                  <a:lnTo>
                    <a:pt x="31296" y="99875"/>
                  </a:lnTo>
                  <a:lnTo>
                    <a:pt x="19659" y="91232"/>
                  </a:lnTo>
                  <a:lnTo>
                    <a:pt x="13964" y="857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3" name="SMARTInkShape-2729"/>
            <p:cNvSpPr/>
            <p:nvPr/>
          </p:nvSpPr>
          <p:spPr>
            <a:xfrm>
              <a:off x="5701137" y="3965774"/>
              <a:ext cx="63549" cy="191879"/>
            </a:xfrm>
            <a:custGeom>
              <a:avLst/>
              <a:gdLst/>
              <a:ahLst/>
              <a:cxnLst/>
              <a:rect l="0" t="0" r="0" b="0"/>
              <a:pathLst>
                <a:path w="63549" h="191879">
                  <a:moveTo>
                    <a:pt x="35293" y="6151"/>
                  </a:moveTo>
                  <a:lnTo>
                    <a:pt x="42144" y="6151"/>
                  </a:lnTo>
                  <a:lnTo>
                    <a:pt x="48562" y="0"/>
                  </a:lnTo>
                  <a:lnTo>
                    <a:pt x="36121" y="11675"/>
                  </a:lnTo>
                  <a:lnTo>
                    <a:pt x="11746" y="29993"/>
                  </a:lnTo>
                  <a:lnTo>
                    <a:pt x="0" y="48302"/>
                  </a:lnTo>
                  <a:lnTo>
                    <a:pt x="9556" y="39008"/>
                  </a:lnTo>
                  <a:lnTo>
                    <a:pt x="11948" y="34512"/>
                  </a:lnTo>
                  <a:lnTo>
                    <a:pt x="13806" y="29869"/>
                  </a:lnTo>
                  <a:lnTo>
                    <a:pt x="17278" y="25159"/>
                  </a:lnTo>
                  <a:lnTo>
                    <a:pt x="21466" y="22536"/>
                  </a:lnTo>
                  <a:lnTo>
                    <a:pt x="25973" y="20577"/>
                  </a:lnTo>
                  <a:lnTo>
                    <a:pt x="33910" y="14411"/>
                  </a:lnTo>
                  <a:lnTo>
                    <a:pt x="34372" y="14833"/>
                  </a:lnTo>
                  <a:lnTo>
                    <a:pt x="35021" y="19218"/>
                  </a:lnTo>
                  <a:lnTo>
                    <a:pt x="35173" y="23336"/>
                  </a:lnTo>
                  <a:lnTo>
                    <a:pt x="37357" y="27812"/>
                  </a:lnTo>
                  <a:lnTo>
                    <a:pt x="39051" y="30116"/>
                  </a:lnTo>
                  <a:lnTo>
                    <a:pt x="41435" y="40945"/>
                  </a:lnTo>
                  <a:lnTo>
                    <a:pt x="46142" y="71983"/>
                  </a:lnTo>
                  <a:lnTo>
                    <a:pt x="49129" y="104250"/>
                  </a:lnTo>
                  <a:lnTo>
                    <a:pt x="51564" y="122001"/>
                  </a:lnTo>
                  <a:lnTo>
                    <a:pt x="58389" y="155679"/>
                  </a:lnTo>
                  <a:lnTo>
                    <a:pt x="62787" y="171330"/>
                  </a:lnTo>
                  <a:lnTo>
                    <a:pt x="63548" y="179535"/>
                  </a:lnTo>
                  <a:lnTo>
                    <a:pt x="61610" y="184546"/>
                  </a:lnTo>
                  <a:lnTo>
                    <a:pt x="57691" y="190438"/>
                  </a:lnTo>
                  <a:lnTo>
                    <a:pt x="55038" y="191244"/>
                  </a:lnTo>
                  <a:lnTo>
                    <a:pt x="45884" y="191878"/>
                  </a:lnTo>
                  <a:lnTo>
                    <a:pt x="41853" y="189767"/>
                  </a:lnTo>
                  <a:lnTo>
                    <a:pt x="6718" y="1633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4" name="SMARTInkShape-2730"/>
            <p:cNvSpPr/>
            <p:nvPr/>
          </p:nvSpPr>
          <p:spPr>
            <a:xfrm>
              <a:off x="5536434" y="3939540"/>
              <a:ext cx="128524" cy="216665"/>
            </a:xfrm>
            <a:custGeom>
              <a:avLst/>
              <a:gdLst/>
              <a:ahLst/>
              <a:cxnLst/>
              <a:rect l="0" t="0" r="0" b="0"/>
              <a:pathLst>
                <a:path w="128524" h="216665">
                  <a:moveTo>
                    <a:pt x="14261" y="32385"/>
                  </a:moveTo>
                  <a:lnTo>
                    <a:pt x="14261" y="62913"/>
                  </a:lnTo>
                  <a:lnTo>
                    <a:pt x="14261" y="93398"/>
                  </a:lnTo>
                  <a:lnTo>
                    <a:pt x="14261" y="124606"/>
                  </a:lnTo>
                  <a:lnTo>
                    <a:pt x="14261" y="153701"/>
                  </a:lnTo>
                  <a:lnTo>
                    <a:pt x="14261" y="185738"/>
                  </a:lnTo>
                  <a:lnTo>
                    <a:pt x="14261" y="216664"/>
                  </a:lnTo>
                  <a:lnTo>
                    <a:pt x="10468" y="210106"/>
                  </a:lnTo>
                  <a:lnTo>
                    <a:pt x="1592" y="175133"/>
                  </a:lnTo>
                  <a:lnTo>
                    <a:pt x="115" y="144557"/>
                  </a:lnTo>
                  <a:lnTo>
                    <a:pt x="0" y="110105"/>
                  </a:lnTo>
                  <a:lnTo>
                    <a:pt x="5680" y="76489"/>
                  </a:lnTo>
                  <a:lnTo>
                    <a:pt x="16765" y="43485"/>
                  </a:lnTo>
                  <a:lnTo>
                    <a:pt x="28564" y="20421"/>
                  </a:lnTo>
                  <a:lnTo>
                    <a:pt x="34111" y="14368"/>
                  </a:lnTo>
                  <a:lnTo>
                    <a:pt x="41868" y="9032"/>
                  </a:lnTo>
                  <a:lnTo>
                    <a:pt x="65360" y="476"/>
                  </a:lnTo>
                  <a:lnTo>
                    <a:pt x="68964" y="0"/>
                  </a:lnTo>
                  <a:lnTo>
                    <a:pt x="90516" y="4165"/>
                  </a:lnTo>
                  <a:lnTo>
                    <a:pt x="102295" y="9383"/>
                  </a:lnTo>
                  <a:lnTo>
                    <a:pt x="116329" y="20585"/>
                  </a:lnTo>
                  <a:lnTo>
                    <a:pt x="123702" y="31447"/>
                  </a:lnTo>
                  <a:lnTo>
                    <a:pt x="127120" y="40926"/>
                  </a:lnTo>
                  <a:lnTo>
                    <a:pt x="128523" y="59524"/>
                  </a:lnTo>
                  <a:lnTo>
                    <a:pt x="118613" y="70777"/>
                  </a:lnTo>
                  <a:lnTo>
                    <a:pt x="114085" y="73260"/>
                  </a:lnTo>
                  <a:lnTo>
                    <a:pt x="104957" y="74659"/>
                  </a:lnTo>
                  <a:lnTo>
                    <a:pt x="85696" y="752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0" name="SMARTInkShape-Group451"/>
          <p:cNvGrpSpPr/>
          <p:nvPr/>
        </p:nvGrpSpPr>
        <p:grpSpPr>
          <a:xfrm>
            <a:off x="7493794" y="3722769"/>
            <a:ext cx="742951" cy="363457"/>
            <a:chOff x="7493794" y="3722769"/>
            <a:chExt cx="742951" cy="363457"/>
          </a:xfrm>
        </p:grpSpPr>
        <p:sp>
          <p:nvSpPr>
            <p:cNvPr id="826" name="SMARTInkShape-2731"/>
            <p:cNvSpPr/>
            <p:nvPr/>
          </p:nvSpPr>
          <p:spPr>
            <a:xfrm>
              <a:off x="8002081" y="3900495"/>
              <a:ext cx="198945" cy="35712"/>
            </a:xfrm>
            <a:custGeom>
              <a:avLst/>
              <a:gdLst/>
              <a:ahLst/>
              <a:cxnLst/>
              <a:rect l="0" t="0" r="0" b="0"/>
              <a:pathLst>
                <a:path w="198945" h="35712">
                  <a:moveTo>
                    <a:pt x="13207" y="14280"/>
                  </a:moveTo>
                  <a:lnTo>
                    <a:pt x="7056" y="8129"/>
                  </a:lnTo>
                  <a:lnTo>
                    <a:pt x="0" y="7223"/>
                  </a:lnTo>
                  <a:lnTo>
                    <a:pt x="3032" y="7162"/>
                  </a:lnTo>
                  <a:lnTo>
                    <a:pt x="4042" y="6360"/>
                  </a:lnTo>
                  <a:lnTo>
                    <a:pt x="5164" y="3352"/>
                  </a:lnTo>
                  <a:lnTo>
                    <a:pt x="7052" y="2232"/>
                  </a:lnTo>
                  <a:lnTo>
                    <a:pt x="24677" y="189"/>
                  </a:lnTo>
                  <a:lnTo>
                    <a:pt x="47938" y="0"/>
                  </a:lnTo>
                  <a:lnTo>
                    <a:pt x="54572" y="2113"/>
                  </a:lnTo>
                  <a:lnTo>
                    <a:pt x="60166" y="4903"/>
                  </a:lnTo>
                  <a:lnTo>
                    <a:pt x="72342" y="6695"/>
                  </a:lnTo>
                  <a:lnTo>
                    <a:pt x="105456" y="9214"/>
                  </a:lnTo>
                  <a:lnTo>
                    <a:pt x="128117" y="14895"/>
                  </a:lnTo>
                  <a:lnTo>
                    <a:pt x="137303" y="18522"/>
                  </a:lnTo>
                  <a:lnTo>
                    <a:pt x="170385" y="26908"/>
                  </a:lnTo>
                  <a:lnTo>
                    <a:pt x="184661" y="30193"/>
                  </a:lnTo>
                  <a:lnTo>
                    <a:pt x="198944" y="3571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7" name="SMARTInkShape-2732"/>
            <p:cNvSpPr/>
            <p:nvPr/>
          </p:nvSpPr>
          <p:spPr>
            <a:xfrm>
              <a:off x="7943850" y="3765884"/>
              <a:ext cx="292895" cy="320342"/>
            </a:xfrm>
            <a:custGeom>
              <a:avLst/>
              <a:gdLst/>
              <a:ahLst/>
              <a:cxnLst/>
              <a:rect l="0" t="0" r="0" b="0"/>
              <a:pathLst>
                <a:path w="292895" h="320342">
                  <a:moveTo>
                    <a:pt x="28575" y="48879"/>
                  </a:moveTo>
                  <a:lnTo>
                    <a:pt x="28575" y="82671"/>
                  </a:lnTo>
                  <a:lnTo>
                    <a:pt x="27781" y="101356"/>
                  </a:lnTo>
                  <a:lnTo>
                    <a:pt x="22093" y="135552"/>
                  </a:lnTo>
                  <a:lnTo>
                    <a:pt x="19445" y="161249"/>
                  </a:lnTo>
                  <a:lnTo>
                    <a:pt x="15816" y="179011"/>
                  </a:lnTo>
                  <a:lnTo>
                    <a:pt x="12624" y="197238"/>
                  </a:lnTo>
                  <a:lnTo>
                    <a:pt x="3672" y="232138"/>
                  </a:lnTo>
                  <a:lnTo>
                    <a:pt x="215" y="264773"/>
                  </a:lnTo>
                  <a:lnTo>
                    <a:pt x="2" y="284167"/>
                  </a:lnTo>
                  <a:lnTo>
                    <a:pt x="0" y="267818"/>
                  </a:lnTo>
                  <a:lnTo>
                    <a:pt x="8819" y="234425"/>
                  </a:lnTo>
                  <a:lnTo>
                    <a:pt x="18476" y="205075"/>
                  </a:lnTo>
                  <a:lnTo>
                    <a:pt x="24834" y="173988"/>
                  </a:lnTo>
                  <a:lnTo>
                    <a:pt x="35854" y="141289"/>
                  </a:lnTo>
                  <a:lnTo>
                    <a:pt x="47643" y="106762"/>
                  </a:lnTo>
                  <a:lnTo>
                    <a:pt x="59534" y="76452"/>
                  </a:lnTo>
                  <a:lnTo>
                    <a:pt x="69850" y="54384"/>
                  </a:lnTo>
                  <a:lnTo>
                    <a:pt x="94955" y="19362"/>
                  </a:lnTo>
                  <a:lnTo>
                    <a:pt x="102307" y="11205"/>
                  </a:lnTo>
                  <a:lnTo>
                    <a:pt x="107117" y="8322"/>
                  </a:lnTo>
                  <a:lnTo>
                    <a:pt x="111902" y="6247"/>
                  </a:lnTo>
                  <a:lnTo>
                    <a:pt x="119057" y="1410"/>
                  </a:lnTo>
                  <a:lnTo>
                    <a:pt x="123823" y="0"/>
                  </a:lnTo>
                  <a:lnTo>
                    <a:pt x="126205" y="418"/>
                  </a:lnTo>
                  <a:lnTo>
                    <a:pt x="134320" y="5122"/>
                  </a:lnTo>
                  <a:lnTo>
                    <a:pt x="152487" y="22786"/>
                  </a:lnTo>
                  <a:lnTo>
                    <a:pt x="155084" y="29609"/>
                  </a:lnTo>
                  <a:lnTo>
                    <a:pt x="162592" y="61363"/>
                  </a:lnTo>
                  <a:lnTo>
                    <a:pt x="173919" y="92601"/>
                  </a:lnTo>
                  <a:lnTo>
                    <a:pt x="180095" y="121919"/>
                  </a:lnTo>
                  <a:lnTo>
                    <a:pt x="189904" y="151336"/>
                  </a:lnTo>
                  <a:lnTo>
                    <a:pt x="196282" y="181139"/>
                  </a:lnTo>
                  <a:lnTo>
                    <a:pt x="207303" y="211552"/>
                  </a:lnTo>
                  <a:lnTo>
                    <a:pt x="219887" y="236782"/>
                  </a:lnTo>
                  <a:lnTo>
                    <a:pt x="242447" y="270322"/>
                  </a:lnTo>
                  <a:lnTo>
                    <a:pt x="256118" y="289382"/>
                  </a:lnTo>
                  <a:lnTo>
                    <a:pt x="273542" y="308017"/>
                  </a:lnTo>
                  <a:lnTo>
                    <a:pt x="278472" y="310895"/>
                  </a:lnTo>
                  <a:lnTo>
                    <a:pt x="283309" y="312968"/>
                  </a:lnTo>
                  <a:lnTo>
                    <a:pt x="292894" y="32034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8" name="SMARTInkShape-2733"/>
            <p:cNvSpPr/>
            <p:nvPr/>
          </p:nvSpPr>
          <p:spPr>
            <a:xfrm>
              <a:off x="7493794" y="3722769"/>
              <a:ext cx="331950" cy="313450"/>
            </a:xfrm>
            <a:custGeom>
              <a:avLst/>
              <a:gdLst/>
              <a:ahLst/>
              <a:cxnLst/>
              <a:rect l="0" t="0" r="0" b="0"/>
              <a:pathLst>
                <a:path w="331950" h="313450">
                  <a:moveTo>
                    <a:pt x="0" y="27700"/>
                  </a:moveTo>
                  <a:lnTo>
                    <a:pt x="0" y="21549"/>
                  </a:lnTo>
                  <a:lnTo>
                    <a:pt x="4910" y="15049"/>
                  </a:lnTo>
                  <a:lnTo>
                    <a:pt x="6151" y="10700"/>
                  </a:lnTo>
                  <a:lnTo>
                    <a:pt x="10936" y="6121"/>
                  </a:lnTo>
                  <a:lnTo>
                    <a:pt x="17560" y="2234"/>
                  </a:lnTo>
                  <a:lnTo>
                    <a:pt x="26545" y="46"/>
                  </a:lnTo>
                  <a:lnTo>
                    <a:pt x="58330" y="0"/>
                  </a:lnTo>
                  <a:lnTo>
                    <a:pt x="92308" y="6912"/>
                  </a:lnTo>
                  <a:lnTo>
                    <a:pt x="124188" y="13603"/>
                  </a:lnTo>
                  <a:lnTo>
                    <a:pt x="148715" y="22729"/>
                  </a:lnTo>
                  <a:lnTo>
                    <a:pt x="178336" y="40035"/>
                  </a:lnTo>
                  <a:lnTo>
                    <a:pt x="212161" y="63475"/>
                  </a:lnTo>
                  <a:lnTo>
                    <a:pt x="243545" y="87238"/>
                  </a:lnTo>
                  <a:lnTo>
                    <a:pt x="269476" y="108399"/>
                  </a:lnTo>
                  <a:lnTo>
                    <a:pt x="299863" y="143675"/>
                  </a:lnTo>
                  <a:lnTo>
                    <a:pt x="318124" y="173030"/>
                  </a:lnTo>
                  <a:lnTo>
                    <a:pt x="326305" y="197518"/>
                  </a:lnTo>
                  <a:lnTo>
                    <a:pt x="330045" y="212954"/>
                  </a:lnTo>
                  <a:lnTo>
                    <a:pt x="331949" y="217878"/>
                  </a:lnTo>
                  <a:lnTo>
                    <a:pt x="331948" y="227582"/>
                  </a:lnTo>
                  <a:lnTo>
                    <a:pt x="325479" y="254331"/>
                  </a:lnTo>
                  <a:lnTo>
                    <a:pt x="314784" y="267596"/>
                  </a:lnTo>
                  <a:lnTo>
                    <a:pt x="279273" y="291129"/>
                  </a:lnTo>
                  <a:lnTo>
                    <a:pt x="255895" y="301368"/>
                  </a:lnTo>
                  <a:lnTo>
                    <a:pt x="223404" y="307772"/>
                  </a:lnTo>
                  <a:lnTo>
                    <a:pt x="205629" y="311768"/>
                  </a:lnTo>
                  <a:lnTo>
                    <a:pt x="172041" y="313228"/>
                  </a:lnTo>
                  <a:lnTo>
                    <a:pt x="140755" y="313430"/>
                  </a:lnTo>
                  <a:lnTo>
                    <a:pt x="112347" y="313449"/>
                  </a:lnTo>
                  <a:lnTo>
                    <a:pt x="107347" y="311333"/>
                  </a:lnTo>
                  <a:lnTo>
                    <a:pt x="100012" y="3063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9" name="SMARTInkShape-2734"/>
            <p:cNvSpPr/>
            <p:nvPr/>
          </p:nvSpPr>
          <p:spPr>
            <a:xfrm>
              <a:off x="7550944" y="3807619"/>
              <a:ext cx="35720" cy="264320"/>
            </a:xfrm>
            <a:custGeom>
              <a:avLst/>
              <a:gdLst/>
              <a:ahLst/>
              <a:cxnLst/>
              <a:rect l="0" t="0" r="0" b="0"/>
              <a:pathLst>
                <a:path w="35720" h="264320">
                  <a:moveTo>
                    <a:pt x="0" y="0"/>
                  </a:moveTo>
                  <a:lnTo>
                    <a:pt x="0" y="9943"/>
                  </a:lnTo>
                  <a:lnTo>
                    <a:pt x="2117" y="14473"/>
                  </a:lnTo>
                  <a:lnTo>
                    <a:pt x="3793" y="16793"/>
                  </a:lnTo>
                  <a:lnTo>
                    <a:pt x="6151" y="27641"/>
                  </a:lnTo>
                  <a:lnTo>
                    <a:pt x="7085" y="59616"/>
                  </a:lnTo>
                  <a:lnTo>
                    <a:pt x="7920" y="73844"/>
                  </a:lnTo>
                  <a:lnTo>
                    <a:pt x="13624" y="103190"/>
                  </a:lnTo>
                  <a:lnTo>
                    <a:pt x="14200" y="136149"/>
                  </a:lnTo>
                  <a:lnTo>
                    <a:pt x="16393" y="165850"/>
                  </a:lnTo>
                  <a:lnTo>
                    <a:pt x="20988" y="199533"/>
                  </a:lnTo>
                  <a:lnTo>
                    <a:pt x="22028" y="209332"/>
                  </a:lnTo>
                  <a:lnTo>
                    <a:pt x="28122" y="240758"/>
                  </a:lnTo>
                  <a:lnTo>
                    <a:pt x="28273" y="243849"/>
                  </a:lnTo>
                  <a:lnTo>
                    <a:pt x="30558" y="249400"/>
                  </a:lnTo>
                  <a:lnTo>
                    <a:pt x="33425" y="254513"/>
                  </a:lnTo>
                  <a:lnTo>
                    <a:pt x="35719" y="26431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31" name="SMARTInkShape-2735"/>
          <p:cNvSpPr/>
          <p:nvPr/>
        </p:nvSpPr>
        <p:spPr>
          <a:xfrm>
            <a:off x="6322220" y="3929063"/>
            <a:ext cx="1157287" cy="342901"/>
          </a:xfrm>
          <a:custGeom>
            <a:avLst/>
            <a:gdLst/>
            <a:ahLst/>
            <a:cxnLst/>
            <a:rect l="0" t="0" r="0" b="0"/>
            <a:pathLst>
              <a:path w="1157287" h="342901">
                <a:moveTo>
                  <a:pt x="1157286" y="78581"/>
                </a:moveTo>
                <a:lnTo>
                  <a:pt x="1157286" y="82373"/>
                </a:lnTo>
                <a:lnTo>
                  <a:pt x="1156493" y="83490"/>
                </a:lnTo>
                <a:lnTo>
                  <a:pt x="1155169" y="84235"/>
                </a:lnTo>
                <a:lnTo>
                  <a:pt x="1151135" y="85430"/>
                </a:lnTo>
                <a:lnTo>
                  <a:pt x="1150584" y="87710"/>
                </a:lnTo>
                <a:lnTo>
                  <a:pt x="1150145" y="105842"/>
                </a:lnTo>
                <a:lnTo>
                  <a:pt x="1143661" y="120836"/>
                </a:lnTo>
                <a:lnTo>
                  <a:pt x="1142210" y="147651"/>
                </a:lnTo>
                <a:lnTo>
                  <a:pt x="1137346" y="157165"/>
                </a:lnTo>
                <a:lnTo>
                  <a:pt x="1136150" y="162895"/>
                </a:lnTo>
                <a:lnTo>
                  <a:pt x="1123510" y="178724"/>
                </a:lnTo>
                <a:lnTo>
                  <a:pt x="1122863" y="181062"/>
                </a:lnTo>
                <a:lnTo>
                  <a:pt x="1121637" y="182620"/>
                </a:lnTo>
                <a:lnTo>
                  <a:pt x="1118159" y="184352"/>
                </a:lnTo>
                <a:lnTo>
                  <a:pt x="1102631" y="212259"/>
                </a:lnTo>
                <a:lnTo>
                  <a:pt x="1101245" y="216839"/>
                </a:lnTo>
                <a:lnTo>
                  <a:pt x="1100082" y="218378"/>
                </a:lnTo>
                <a:lnTo>
                  <a:pt x="1078662" y="233759"/>
                </a:lnTo>
                <a:lnTo>
                  <a:pt x="1076295" y="234420"/>
                </a:lnTo>
                <a:lnTo>
                  <a:pt x="1074718" y="235655"/>
                </a:lnTo>
                <a:lnTo>
                  <a:pt x="1071702" y="240391"/>
                </a:lnTo>
                <a:lnTo>
                  <a:pt x="1061741" y="246351"/>
                </a:lnTo>
                <a:lnTo>
                  <a:pt x="1059259" y="250512"/>
                </a:lnTo>
                <a:lnTo>
                  <a:pt x="1057362" y="255007"/>
                </a:lnTo>
                <a:lnTo>
                  <a:pt x="1053873" y="259651"/>
                </a:lnTo>
                <a:lnTo>
                  <a:pt x="1049677" y="262244"/>
                </a:lnTo>
                <a:lnTo>
                  <a:pt x="1045166" y="264190"/>
                </a:lnTo>
                <a:lnTo>
                  <a:pt x="1029642" y="274140"/>
                </a:lnTo>
                <a:lnTo>
                  <a:pt x="1006171" y="282006"/>
                </a:lnTo>
                <a:lnTo>
                  <a:pt x="995615" y="289920"/>
                </a:lnTo>
                <a:lnTo>
                  <a:pt x="985887" y="294423"/>
                </a:lnTo>
                <a:lnTo>
                  <a:pt x="983489" y="296294"/>
                </a:lnTo>
                <a:lnTo>
                  <a:pt x="976591" y="298374"/>
                </a:lnTo>
                <a:lnTo>
                  <a:pt x="969027" y="300091"/>
                </a:lnTo>
                <a:lnTo>
                  <a:pt x="959513" y="304727"/>
                </a:lnTo>
                <a:lnTo>
                  <a:pt x="938931" y="307759"/>
                </a:lnTo>
                <a:lnTo>
                  <a:pt x="930488" y="312026"/>
                </a:lnTo>
                <a:lnTo>
                  <a:pt x="902055" y="316307"/>
                </a:lnTo>
                <a:lnTo>
                  <a:pt x="895419" y="319174"/>
                </a:lnTo>
                <a:lnTo>
                  <a:pt x="859717" y="322202"/>
                </a:lnTo>
                <a:lnTo>
                  <a:pt x="837896" y="327611"/>
                </a:lnTo>
                <a:lnTo>
                  <a:pt x="806789" y="330690"/>
                </a:lnTo>
                <a:lnTo>
                  <a:pt x="791895" y="334755"/>
                </a:lnTo>
                <a:lnTo>
                  <a:pt x="764200" y="336352"/>
                </a:lnTo>
                <a:lnTo>
                  <a:pt x="732389" y="341371"/>
                </a:lnTo>
                <a:lnTo>
                  <a:pt x="697189" y="342840"/>
                </a:lnTo>
                <a:lnTo>
                  <a:pt x="664337" y="342896"/>
                </a:lnTo>
                <a:lnTo>
                  <a:pt x="631028" y="342899"/>
                </a:lnTo>
                <a:lnTo>
                  <a:pt x="597693" y="342900"/>
                </a:lnTo>
                <a:lnTo>
                  <a:pt x="564355" y="342900"/>
                </a:lnTo>
                <a:lnTo>
                  <a:pt x="554830" y="342106"/>
                </a:lnTo>
                <a:lnTo>
                  <a:pt x="526255" y="336418"/>
                </a:lnTo>
                <a:lnTo>
                  <a:pt x="511968" y="335158"/>
                </a:lnTo>
                <a:lnTo>
                  <a:pt x="478630" y="326948"/>
                </a:lnTo>
                <a:lnTo>
                  <a:pt x="464343" y="323092"/>
                </a:lnTo>
                <a:lnTo>
                  <a:pt x="450055" y="319833"/>
                </a:lnTo>
                <a:lnTo>
                  <a:pt x="419363" y="307037"/>
                </a:lnTo>
                <a:lnTo>
                  <a:pt x="403655" y="299994"/>
                </a:lnTo>
                <a:lnTo>
                  <a:pt x="400071" y="297627"/>
                </a:lnTo>
                <a:lnTo>
                  <a:pt x="367497" y="289516"/>
                </a:lnTo>
                <a:lnTo>
                  <a:pt x="334214" y="273785"/>
                </a:lnTo>
                <a:lnTo>
                  <a:pt x="301087" y="257171"/>
                </a:lnTo>
                <a:lnTo>
                  <a:pt x="268459" y="238124"/>
                </a:lnTo>
                <a:lnTo>
                  <a:pt x="235706" y="221456"/>
                </a:lnTo>
                <a:lnTo>
                  <a:pt x="202403" y="204787"/>
                </a:lnTo>
                <a:lnTo>
                  <a:pt x="169959" y="185737"/>
                </a:lnTo>
                <a:lnTo>
                  <a:pt x="162055" y="180181"/>
                </a:lnTo>
                <a:lnTo>
                  <a:pt x="144682" y="160205"/>
                </a:lnTo>
                <a:lnTo>
                  <a:pt x="112317" y="135742"/>
                </a:lnTo>
                <a:lnTo>
                  <a:pt x="93320" y="121444"/>
                </a:lnTo>
                <a:lnTo>
                  <a:pt x="61914" y="90487"/>
                </a:lnTo>
                <a:lnTo>
                  <a:pt x="59266" y="85725"/>
                </a:lnTo>
                <a:lnTo>
                  <a:pt x="57296" y="80962"/>
                </a:lnTo>
                <a:lnTo>
                  <a:pt x="37795" y="57150"/>
                </a:lnTo>
                <a:lnTo>
                  <a:pt x="37103" y="54768"/>
                </a:lnTo>
                <a:lnTo>
                  <a:pt x="35847" y="53181"/>
                </a:lnTo>
                <a:lnTo>
                  <a:pt x="31082" y="50153"/>
                </a:lnTo>
                <a:lnTo>
                  <a:pt x="22521" y="37042"/>
                </a:lnTo>
                <a:lnTo>
                  <a:pt x="16736" y="30276"/>
                </a:lnTo>
                <a:lnTo>
                  <a:pt x="14609" y="22752"/>
                </a:lnTo>
                <a:lnTo>
                  <a:pt x="8164" y="15396"/>
                </a:lnTo>
                <a:lnTo>
                  <a:pt x="7445" y="10823"/>
                </a:lnTo>
                <a:lnTo>
                  <a:pt x="6551" y="9597"/>
                </a:lnTo>
                <a:lnTo>
                  <a:pt x="5160" y="8779"/>
                </a:lnTo>
                <a:lnTo>
                  <a:pt x="3440" y="8233"/>
                </a:lnTo>
                <a:lnTo>
                  <a:pt x="2293" y="7077"/>
                </a:lnTo>
                <a:lnTo>
                  <a:pt x="0" y="5"/>
                </a:lnTo>
                <a:lnTo>
                  <a:pt x="0" y="0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46" name="SMARTInkShape-Group453"/>
          <p:cNvGrpSpPr/>
          <p:nvPr/>
        </p:nvGrpSpPr>
        <p:grpSpPr>
          <a:xfrm>
            <a:off x="6522567" y="3893344"/>
            <a:ext cx="749772" cy="342901"/>
            <a:chOff x="6522567" y="3893344"/>
            <a:chExt cx="749772" cy="342901"/>
          </a:xfrm>
        </p:grpSpPr>
        <p:sp>
          <p:nvSpPr>
            <p:cNvPr id="832" name="SMARTInkShape-2736"/>
            <p:cNvSpPr/>
            <p:nvPr/>
          </p:nvSpPr>
          <p:spPr>
            <a:xfrm>
              <a:off x="7193782" y="4121979"/>
              <a:ext cx="78557" cy="85691"/>
            </a:xfrm>
            <a:custGeom>
              <a:avLst/>
              <a:gdLst/>
              <a:ahLst/>
              <a:cxnLst/>
              <a:rect l="0" t="0" r="0" b="0"/>
              <a:pathLst>
                <a:path w="78557" h="85691">
                  <a:moveTo>
                    <a:pt x="7118" y="14252"/>
                  </a:moveTo>
                  <a:lnTo>
                    <a:pt x="3325" y="14252"/>
                  </a:lnTo>
                  <a:lnTo>
                    <a:pt x="2208" y="15046"/>
                  </a:lnTo>
                  <a:lnTo>
                    <a:pt x="1463" y="16369"/>
                  </a:lnTo>
                  <a:lnTo>
                    <a:pt x="61" y="27253"/>
                  </a:lnTo>
                  <a:lnTo>
                    <a:pt x="0" y="31950"/>
                  </a:lnTo>
                  <a:lnTo>
                    <a:pt x="2102" y="36141"/>
                  </a:lnTo>
                  <a:lnTo>
                    <a:pt x="6127" y="41507"/>
                  </a:lnTo>
                  <a:lnTo>
                    <a:pt x="7116" y="49942"/>
                  </a:lnTo>
                  <a:lnTo>
                    <a:pt x="7118" y="21344"/>
                  </a:lnTo>
                  <a:lnTo>
                    <a:pt x="7912" y="18980"/>
                  </a:lnTo>
                  <a:lnTo>
                    <a:pt x="9235" y="17404"/>
                  </a:lnTo>
                  <a:lnTo>
                    <a:pt x="17061" y="11082"/>
                  </a:lnTo>
                  <a:lnTo>
                    <a:pt x="19475" y="6758"/>
                  </a:lnTo>
                  <a:lnTo>
                    <a:pt x="20119" y="4494"/>
                  </a:lnTo>
                  <a:lnTo>
                    <a:pt x="21341" y="2984"/>
                  </a:lnTo>
                  <a:lnTo>
                    <a:pt x="24817" y="1307"/>
                  </a:lnTo>
                  <a:lnTo>
                    <a:pt x="52094" y="0"/>
                  </a:lnTo>
                  <a:lnTo>
                    <a:pt x="57006" y="2097"/>
                  </a:lnTo>
                  <a:lnTo>
                    <a:pt x="70293" y="13172"/>
                  </a:lnTo>
                  <a:lnTo>
                    <a:pt x="71080" y="17725"/>
                  </a:lnTo>
                  <a:lnTo>
                    <a:pt x="72186" y="34160"/>
                  </a:lnTo>
                  <a:lnTo>
                    <a:pt x="77559" y="51367"/>
                  </a:lnTo>
                  <a:lnTo>
                    <a:pt x="78556" y="856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3" name="SMARTInkShape-2737"/>
            <p:cNvSpPr/>
            <p:nvPr/>
          </p:nvSpPr>
          <p:spPr>
            <a:xfrm>
              <a:off x="7101012" y="4129088"/>
              <a:ext cx="85242" cy="63971"/>
            </a:xfrm>
            <a:custGeom>
              <a:avLst/>
              <a:gdLst/>
              <a:ahLst/>
              <a:cxnLst/>
              <a:rect l="0" t="0" r="0" b="0"/>
              <a:pathLst>
                <a:path w="85242" h="63971">
                  <a:moveTo>
                    <a:pt x="42738" y="0"/>
                  </a:moveTo>
                  <a:lnTo>
                    <a:pt x="9394" y="33344"/>
                  </a:lnTo>
                  <a:lnTo>
                    <a:pt x="3049" y="40483"/>
                  </a:lnTo>
                  <a:lnTo>
                    <a:pt x="293" y="48595"/>
                  </a:lnTo>
                  <a:lnTo>
                    <a:pt x="0" y="53380"/>
                  </a:lnTo>
                  <a:lnTo>
                    <a:pt x="752" y="54636"/>
                  </a:lnTo>
                  <a:lnTo>
                    <a:pt x="2047" y="55474"/>
                  </a:lnTo>
                  <a:lnTo>
                    <a:pt x="3705" y="56033"/>
                  </a:lnTo>
                  <a:lnTo>
                    <a:pt x="4809" y="57199"/>
                  </a:lnTo>
                  <a:lnTo>
                    <a:pt x="6037" y="60611"/>
                  </a:lnTo>
                  <a:lnTo>
                    <a:pt x="7953" y="61838"/>
                  </a:lnTo>
                  <a:lnTo>
                    <a:pt x="23027" y="63970"/>
                  </a:lnTo>
                  <a:lnTo>
                    <a:pt x="58102" y="57435"/>
                  </a:lnTo>
                  <a:lnTo>
                    <a:pt x="69956" y="53442"/>
                  </a:lnTo>
                  <a:lnTo>
                    <a:pt x="72790" y="51503"/>
                  </a:lnTo>
                  <a:lnTo>
                    <a:pt x="77572" y="45775"/>
                  </a:lnTo>
                  <a:lnTo>
                    <a:pt x="81503" y="44156"/>
                  </a:lnTo>
                  <a:lnTo>
                    <a:pt x="82869" y="42931"/>
                  </a:lnTo>
                  <a:lnTo>
                    <a:pt x="84387" y="39453"/>
                  </a:lnTo>
                  <a:lnTo>
                    <a:pt x="85241" y="33033"/>
                  </a:lnTo>
                  <a:lnTo>
                    <a:pt x="84566" y="31547"/>
                  </a:lnTo>
                  <a:lnTo>
                    <a:pt x="83324" y="30556"/>
                  </a:lnTo>
                  <a:lnTo>
                    <a:pt x="81702" y="29895"/>
                  </a:lnTo>
                  <a:lnTo>
                    <a:pt x="80620" y="28661"/>
                  </a:lnTo>
                  <a:lnTo>
                    <a:pt x="74948" y="14955"/>
                  </a:lnTo>
                  <a:lnTo>
                    <a:pt x="72943" y="12351"/>
                  </a:lnTo>
                  <a:lnTo>
                    <a:pt x="4988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4" name="SMARTInkShape-2738"/>
            <p:cNvSpPr/>
            <p:nvPr/>
          </p:nvSpPr>
          <p:spPr>
            <a:xfrm>
              <a:off x="7073305" y="4129382"/>
              <a:ext cx="13296" cy="64000"/>
            </a:xfrm>
            <a:custGeom>
              <a:avLst/>
              <a:gdLst/>
              <a:ahLst/>
              <a:cxnLst/>
              <a:rect l="0" t="0" r="0" b="0"/>
              <a:pathLst>
                <a:path w="13296" h="64000">
                  <a:moveTo>
                    <a:pt x="13295" y="6849"/>
                  </a:moveTo>
                  <a:lnTo>
                    <a:pt x="13295" y="698"/>
                  </a:lnTo>
                  <a:lnTo>
                    <a:pt x="12501" y="367"/>
                  </a:lnTo>
                  <a:lnTo>
                    <a:pt x="9502" y="0"/>
                  </a:lnTo>
                  <a:lnTo>
                    <a:pt x="8385" y="695"/>
                  </a:lnTo>
                  <a:lnTo>
                    <a:pt x="7640" y="1953"/>
                  </a:lnTo>
                  <a:lnTo>
                    <a:pt x="6592" y="7515"/>
                  </a:lnTo>
                  <a:lnTo>
                    <a:pt x="6152" y="37832"/>
                  </a:lnTo>
                  <a:lnTo>
                    <a:pt x="4035" y="42580"/>
                  </a:lnTo>
                  <a:lnTo>
                    <a:pt x="1242" y="47336"/>
                  </a:lnTo>
                  <a:lnTo>
                    <a:pt x="0" y="52095"/>
                  </a:lnTo>
                  <a:lnTo>
                    <a:pt x="463" y="53682"/>
                  </a:lnTo>
                  <a:lnTo>
                    <a:pt x="1565" y="54740"/>
                  </a:lnTo>
                  <a:lnTo>
                    <a:pt x="3094" y="55445"/>
                  </a:lnTo>
                  <a:lnTo>
                    <a:pt x="4113" y="56709"/>
                  </a:lnTo>
                  <a:lnTo>
                    <a:pt x="6151" y="6399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5" name="SMARTInkShape-2739"/>
            <p:cNvSpPr/>
            <p:nvPr/>
          </p:nvSpPr>
          <p:spPr>
            <a:xfrm>
              <a:off x="6965156" y="4143677"/>
              <a:ext cx="78583" cy="85424"/>
            </a:xfrm>
            <a:custGeom>
              <a:avLst/>
              <a:gdLst/>
              <a:ahLst/>
              <a:cxnLst/>
              <a:rect l="0" t="0" r="0" b="0"/>
              <a:pathLst>
                <a:path w="78583" h="85424">
                  <a:moveTo>
                    <a:pt x="78582" y="13986"/>
                  </a:moveTo>
                  <a:lnTo>
                    <a:pt x="78582" y="10193"/>
                  </a:lnTo>
                  <a:lnTo>
                    <a:pt x="77788" y="9076"/>
                  </a:lnTo>
                  <a:lnTo>
                    <a:pt x="76465" y="8331"/>
                  </a:lnTo>
                  <a:lnTo>
                    <a:pt x="72431" y="7136"/>
                  </a:lnTo>
                  <a:lnTo>
                    <a:pt x="65930" y="1990"/>
                  </a:lnTo>
                  <a:lnTo>
                    <a:pt x="61582" y="717"/>
                  </a:lnTo>
                  <a:lnTo>
                    <a:pt x="50879" y="0"/>
                  </a:lnTo>
                  <a:lnTo>
                    <a:pt x="44308" y="1949"/>
                  </a:lnTo>
                  <a:lnTo>
                    <a:pt x="38743" y="4667"/>
                  </a:lnTo>
                  <a:lnTo>
                    <a:pt x="26585" y="6412"/>
                  </a:lnTo>
                  <a:lnTo>
                    <a:pt x="12924" y="6757"/>
                  </a:lnTo>
                  <a:lnTo>
                    <a:pt x="10998" y="7579"/>
                  </a:lnTo>
                  <a:lnTo>
                    <a:pt x="9713" y="8921"/>
                  </a:lnTo>
                  <a:lnTo>
                    <a:pt x="8857" y="10609"/>
                  </a:lnTo>
                  <a:lnTo>
                    <a:pt x="12138" y="18835"/>
                  </a:lnTo>
                  <a:lnTo>
                    <a:pt x="28386" y="41732"/>
                  </a:lnTo>
                  <a:lnTo>
                    <a:pt x="48592" y="62566"/>
                  </a:lnTo>
                  <a:lnTo>
                    <a:pt x="49378" y="65475"/>
                  </a:lnTo>
                  <a:lnTo>
                    <a:pt x="49882" y="70018"/>
                  </a:lnTo>
                  <a:lnTo>
                    <a:pt x="39361" y="81748"/>
                  </a:lnTo>
                  <a:lnTo>
                    <a:pt x="35221" y="83790"/>
                  </a:lnTo>
                  <a:lnTo>
                    <a:pt x="19021" y="85327"/>
                  </a:lnTo>
                  <a:lnTo>
                    <a:pt x="0" y="854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6" name="SMARTInkShape-2740"/>
            <p:cNvSpPr/>
            <p:nvPr/>
          </p:nvSpPr>
          <p:spPr>
            <a:xfrm>
              <a:off x="6665119" y="4122039"/>
              <a:ext cx="278607" cy="114206"/>
            </a:xfrm>
            <a:custGeom>
              <a:avLst/>
              <a:gdLst/>
              <a:ahLst/>
              <a:cxnLst/>
              <a:rect l="0" t="0" r="0" b="0"/>
              <a:pathLst>
                <a:path w="278607" h="114206">
                  <a:moveTo>
                    <a:pt x="0" y="28480"/>
                  </a:moveTo>
                  <a:lnTo>
                    <a:pt x="3793" y="24688"/>
                  </a:lnTo>
                  <a:lnTo>
                    <a:pt x="7771" y="22825"/>
                  </a:lnTo>
                  <a:lnTo>
                    <a:pt x="40910" y="21362"/>
                  </a:lnTo>
                  <a:lnTo>
                    <a:pt x="66467" y="23456"/>
                  </a:lnTo>
                  <a:lnTo>
                    <a:pt x="96038" y="28039"/>
                  </a:lnTo>
                  <a:lnTo>
                    <a:pt x="130355" y="28441"/>
                  </a:lnTo>
                  <a:lnTo>
                    <a:pt x="153927" y="27681"/>
                  </a:lnTo>
                  <a:lnTo>
                    <a:pt x="178056" y="21777"/>
                  </a:lnTo>
                  <a:lnTo>
                    <a:pt x="180616" y="21630"/>
                  </a:lnTo>
                  <a:lnTo>
                    <a:pt x="185578" y="19350"/>
                  </a:lnTo>
                  <a:lnTo>
                    <a:pt x="190428" y="16484"/>
                  </a:lnTo>
                  <a:lnTo>
                    <a:pt x="195231" y="15211"/>
                  </a:lnTo>
                  <a:lnTo>
                    <a:pt x="196829" y="14078"/>
                  </a:lnTo>
                  <a:lnTo>
                    <a:pt x="197894" y="12528"/>
                  </a:lnTo>
                  <a:lnTo>
                    <a:pt x="198604" y="10702"/>
                  </a:lnTo>
                  <a:lnTo>
                    <a:pt x="198284" y="9484"/>
                  </a:lnTo>
                  <a:lnTo>
                    <a:pt x="197277" y="8672"/>
                  </a:lnTo>
                  <a:lnTo>
                    <a:pt x="195812" y="8131"/>
                  </a:lnTo>
                  <a:lnTo>
                    <a:pt x="194835" y="6976"/>
                  </a:lnTo>
                  <a:lnTo>
                    <a:pt x="193749" y="3577"/>
                  </a:lnTo>
                  <a:lnTo>
                    <a:pt x="192666" y="2353"/>
                  </a:lnTo>
                  <a:lnTo>
                    <a:pt x="189346" y="993"/>
                  </a:lnTo>
                  <a:lnTo>
                    <a:pt x="176111" y="0"/>
                  </a:lnTo>
                  <a:lnTo>
                    <a:pt x="171405" y="2064"/>
                  </a:lnTo>
                  <a:lnTo>
                    <a:pt x="135731" y="35629"/>
                  </a:lnTo>
                  <a:lnTo>
                    <a:pt x="131762" y="40388"/>
                  </a:lnTo>
                  <a:lnTo>
                    <a:pt x="129528" y="47531"/>
                  </a:lnTo>
                  <a:lnTo>
                    <a:pt x="129005" y="52293"/>
                  </a:lnTo>
                  <a:lnTo>
                    <a:pt x="130889" y="57055"/>
                  </a:lnTo>
                  <a:lnTo>
                    <a:pt x="140960" y="71342"/>
                  </a:lnTo>
                  <a:lnTo>
                    <a:pt x="142817" y="76105"/>
                  </a:lnTo>
                  <a:lnTo>
                    <a:pt x="146289" y="80867"/>
                  </a:lnTo>
                  <a:lnTo>
                    <a:pt x="150477" y="83513"/>
                  </a:lnTo>
                  <a:lnTo>
                    <a:pt x="159634" y="85212"/>
                  </a:lnTo>
                  <a:lnTo>
                    <a:pt x="177185" y="85619"/>
                  </a:lnTo>
                  <a:lnTo>
                    <a:pt x="197702" y="66497"/>
                  </a:lnTo>
                  <a:lnTo>
                    <a:pt x="211936" y="53079"/>
                  </a:lnTo>
                  <a:lnTo>
                    <a:pt x="219076" y="50850"/>
                  </a:lnTo>
                  <a:lnTo>
                    <a:pt x="223838" y="50328"/>
                  </a:lnTo>
                  <a:lnTo>
                    <a:pt x="228600" y="47980"/>
                  </a:lnTo>
                  <a:lnTo>
                    <a:pt x="233362" y="45084"/>
                  </a:lnTo>
                  <a:lnTo>
                    <a:pt x="238125" y="43797"/>
                  </a:lnTo>
                  <a:lnTo>
                    <a:pt x="240506" y="44247"/>
                  </a:lnTo>
                  <a:lnTo>
                    <a:pt x="250031" y="48557"/>
                  </a:lnTo>
                  <a:lnTo>
                    <a:pt x="252412" y="49008"/>
                  </a:lnTo>
                  <a:lnTo>
                    <a:pt x="259556" y="53436"/>
                  </a:lnTo>
                  <a:lnTo>
                    <a:pt x="262202" y="57563"/>
                  </a:lnTo>
                  <a:lnTo>
                    <a:pt x="264171" y="62043"/>
                  </a:lnTo>
                  <a:lnTo>
                    <a:pt x="268949" y="69028"/>
                  </a:lnTo>
                  <a:lnTo>
                    <a:pt x="270717" y="76125"/>
                  </a:lnTo>
                  <a:lnTo>
                    <a:pt x="271454" y="102299"/>
                  </a:lnTo>
                  <a:lnTo>
                    <a:pt x="272250" y="103886"/>
                  </a:lnTo>
                  <a:lnTo>
                    <a:pt x="273575" y="104944"/>
                  </a:lnTo>
                  <a:lnTo>
                    <a:pt x="275252" y="105650"/>
                  </a:lnTo>
                  <a:lnTo>
                    <a:pt x="276370" y="106914"/>
                  </a:lnTo>
                  <a:lnTo>
                    <a:pt x="278606" y="1142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7" name="SMARTInkShape-2741"/>
            <p:cNvSpPr/>
            <p:nvPr/>
          </p:nvSpPr>
          <p:spPr>
            <a:xfrm>
              <a:off x="6707981" y="4093369"/>
              <a:ext cx="21130" cy="114301"/>
            </a:xfrm>
            <a:custGeom>
              <a:avLst/>
              <a:gdLst/>
              <a:ahLst/>
              <a:cxnLst/>
              <a:rect l="0" t="0" r="0" b="0"/>
              <a:pathLst>
                <a:path w="21130" h="114301">
                  <a:moveTo>
                    <a:pt x="0" y="0"/>
                  </a:moveTo>
                  <a:lnTo>
                    <a:pt x="3793" y="0"/>
                  </a:lnTo>
                  <a:lnTo>
                    <a:pt x="4910" y="794"/>
                  </a:lnTo>
                  <a:lnTo>
                    <a:pt x="5655" y="2116"/>
                  </a:lnTo>
                  <a:lnTo>
                    <a:pt x="6151" y="3792"/>
                  </a:lnTo>
                  <a:lnTo>
                    <a:pt x="11857" y="12978"/>
                  </a:lnTo>
                  <a:lnTo>
                    <a:pt x="14868" y="32700"/>
                  </a:lnTo>
                  <a:lnTo>
                    <a:pt x="19134" y="41086"/>
                  </a:lnTo>
                  <a:lnTo>
                    <a:pt x="21129" y="58513"/>
                  </a:lnTo>
                  <a:lnTo>
                    <a:pt x="14415" y="92726"/>
                  </a:lnTo>
                  <a:lnTo>
                    <a:pt x="14288" y="1143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8" name="SMARTInkShape-2742"/>
            <p:cNvSpPr/>
            <p:nvPr/>
          </p:nvSpPr>
          <p:spPr>
            <a:xfrm>
              <a:off x="7158051" y="3893344"/>
              <a:ext cx="68178" cy="235745"/>
            </a:xfrm>
            <a:custGeom>
              <a:avLst/>
              <a:gdLst/>
              <a:ahLst/>
              <a:cxnLst/>
              <a:rect l="0" t="0" r="0" b="0"/>
              <a:pathLst>
                <a:path w="68178" h="235745">
                  <a:moveTo>
                    <a:pt x="21418" y="0"/>
                  </a:moveTo>
                  <a:lnTo>
                    <a:pt x="25211" y="0"/>
                  </a:lnTo>
                  <a:lnTo>
                    <a:pt x="26328" y="794"/>
                  </a:lnTo>
                  <a:lnTo>
                    <a:pt x="27072" y="2116"/>
                  </a:lnTo>
                  <a:lnTo>
                    <a:pt x="27569" y="3792"/>
                  </a:lnTo>
                  <a:lnTo>
                    <a:pt x="36201" y="14473"/>
                  </a:lnTo>
                  <a:lnTo>
                    <a:pt x="39894" y="19132"/>
                  </a:lnTo>
                  <a:lnTo>
                    <a:pt x="44382" y="28591"/>
                  </a:lnTo>
                  <a:lnTo>
                    <a:pt x="52677" y="41896"/>
                  </a:lnTo>
                  <a:lnTo>
                    <a:pt x="62617" y="71934"/>
                  </a:lnTo>
                  <a:lnTo>
                    <a:pt x="64335" y="80389"/>
                  </a:lnTo>
                  <a:lnTo>
                    <a:pt x="67744" y="86793"/>
                  </a:lnTo>
                  <a:lnTo>
                    <a:pt x="68177" y="89612"/>
                  </a:lnTo>
                  <a:lnTo>
                    <a:pt x="67672" y="92285"/>
                  </a:lnTo>
                  <a:lnTo>
                    <a:pt x="65285" y="99839"/>
                  </a:lnTo>
                  <a:lnTo>
                    <a:pt x="64479" y="109503"/>
                  </a:lnTo>
                  <a:lnTo>
                    <a:pt x="63618" y="111102"/>
                  </a:lnTo>
                  <a:lnTo>
                    <a:pt x="62252" y="112168"/>
                  </a:lnTo>
                  <a:lnTo>
                    <a:pt x="58147" y="113878"/>
                  </a:lnTo>
                  <a:lnTo>
                    <a:pt x="23838" y="114298"/>
                  </a:lnTo>
                  <a:lnTo>
                    <a:pt x="7141" y="114300"/>
                  </a:lnTo>
                  <a:lnTo>
                    <a:pt x="17075" y="114300"/>
                  </a:lnTo>
                  <a:lnTo>
                    <a:pt x="21604" y="116416"/>
                  </a:lnTo>
                  <a:lnTo>
                    <a:pt x="26262" y="119209"/>
                  </a:lnTo>
                  <a:lnTo>
                    <a:pt x="33349" y="121575"/>
                  </a:lnTo>
                  <a:lnTo>
                    <a:pt x="49994" y="133761"/>
                  </a:lnTo>
                  <a:lnTo>
                    <a:pt x="52376" y="134418"/>
                  </a:lnTo>
                  <a:lnTo>
                    <a:pt x="53962" y="135649"/>
                  </a:lnTo>
                  <a:lnTo>
                    <a:pt x="56719" y="141767"/>
                  </a:lnTo>
                  <a:lnTo>
                    <a:pt x="53220" y="146339"/>
                  </a:lnTo>
                  <a:lnTo>
                    <a:pt x="49311" y="148383"/>
                  </a:lnTo>
                  <a:lnTo>
                    <a:pt x="37997" y="150597"/>
                  </a:lnTo>
                  <a:lnTo>
                    <a:pt x="28544" y="155630"/>
                  </a:lnTo>
                  <a:lnTo>
                    <a:pt x="26169" y="156141"/>
                  </a:lnTo>
                  <a:lnTo>
                    <a:pt x="1279" y="168494"/>
                  </a:lnTo>
                  <a:lnTo>
                    <a:pt x="55" y="169479"/>
                  </a:lnTo>
                  <a:lnTo>
                    <a:pt x="0" y="174853"/>
                  </a:lnTo>
                  <a:lnTo>
                    <a:pt x="1583" y="176894"/>
                  </a:lnTo>
                  <a:lnTo>
                    <a:pt x="34140" y="202153"/>
                  </a:lnTo>
                  <a:lnTo>
                    <a:pt x="40566" y="209702"/>
                  </a:lnTo>
                  <a:lnTo>
                    <a:pt x="51521" y="218414"/>
                  </a:lnTo>
                  <a:lnTo>
                    <a:pt x="54641" y="223543"/>
                  </a:lnTo>
                  <a:lnTo>
                    <a:pt x="57137" y="23574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9" name="SMARTInkShape-2743"/>
            <p:cNvSpPr/>
            <p:nvPr/>
          </p:nvSpPr>
          <p:spPr>
            <a:xfrm>
              <a:off x="7015163" y="3979069"/>
              <a:ext cx="35719" cy="107157"/>
            </a:xfrm>
            <a:custGeom>
              <a:avLst/>
              <a:gdLst/>
              <a:ahLst/>
              <a:cxnLst/>
              <a:rect l="0" t="0" r="0" b="0"/>
              <a:pathLst>
                <a:path w="35719" h="107157">
                  <a:moveTo>
                    <a:pt x="35718" y="0"/>
                  </a:moveTo>
                  <a:lnTo>
                    <a:pt x="29567" y="0"/>
                  </a:lnTo>
                  <a:lnTo>
                    <a:pt x="29236" y="794"/>
                  </a:lnTo>
                  <a:lnTo>
                    <a:pt x="28869" y="3792"/>
                  </a:lnTo>
                  <a:lnTo>
                    <a:pt x="27977" y="4909"/>
                  </a:lnTo>
                  <a:lnTo>
                    <a:pt x="14113" y="12667"/>
                  </a:lnTo>
                  <a:lnTo>
                    <a:pt x="11789" y="13207"/>
                  </a:lnTo>
                  <a:lnTo>
                    <a:pt x="10241" y="14361"/>
                  </a:lnTo>
                  <a:lnTo>
                    <a:pt x="9208" y="15924"/>
                  </a:lnTo>
                  <a:lnTo>
                    <a:pt x="7267" y="19777"/>
                  </a:lnTo>
                  <a:lnTo>
                    <a:pt x="2506" y="26409"/>
                  </a:lnTo>
                  <a:lnTo>
                    <a:pt x="1113" y="31052"/>
                  </a:lnTo>
                  <a:lnTo>
                    <a:pt x="4122" y="41920"/>
                  </a:lnTo>
                  <a:lnTo>
                    <a:pt x="23857" y="72739"/>
                  </a:lnTo>
                  <a:lnTo>
                    <a:pt x="32553" y="83130"/>
                  </a:lnTo>
                  <a:lnTo>
                    <a:pt x="34780" y="90424"/>
                  </a:lnTo>
                  <a:lnTo>
                    <a:pt x="35595" y="102385"/>
                  </a:lnTo>
                  <a:lnTo>
                    <a:pt x="34842" y="103976"/>
                  </a:lnTo>
                  <a:lnTo>
                    <a:pt x="33547" y="105036"/>
                  </a:lnTo>
                  <a:lnTo>
                    <a:pt x="29991" y="106213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0" name="SMARTInkShape-2744"/>
            <p:cNvSpPr/>
            <p:nvPr/>
          </p:nvSpPr>
          <p:spPr>
            <a:xfrm>
              <a:off x="6958013" y="3957638"/>
              <a:ext cx="7144" cy="14288"/>
            </a:xfrm>
            <a:custGeom>
              <a:avLst/>
              <a:gdLst/>
              <a:ahLst/>
              <a:cxnLst/>
              <a:rect l="0" t="0" r="0" b="0"/>
              <a:pathLst>
                <a:path w="7144" h="14288">
                  <a:moveTo>
                    <a:pt x="7143" y="14287"/>
                  </a:moveTo>
                  <a:lnTo>
                    <a:pt x="7143" y="10495"/>
                  </a:lnTo>
                  <a:lnTo>
                    <a:pt x="6350" y="9378"/>
                  </a:lnTo>
                  <a:lnTo>
                    <a:pt x="5026" y="8633"/>
                  </a:lnTo>
                  <a:lnTo>
                    <a:pt x="3350" y="8136"/>
                  </a:lnTo>
                  <a:lnTo>
                    <a:pt x="2233" y="701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1" name="SMARTInkShape-2745"/>
            <p:cNvSpPr/>
            <p:nvPr/>
          </p:nvSpPr>
          <p:spPr>
            <a:xfrm>
              <a:off x="6965156" y="4007644"/>
              <a:ext cx="1" cy="100013"/>
            </a:xfrm>
            <a:custGeom>
              <a:avLst/>
              <a:gdLst/>
              <a:ahLst/>
              <a:cxnLst/>
              <a:rect l="0" t="0" r="0" b="0"/>
              <a:pathLst>
                <a:path w="1" h="100013">
                  <a:moveTo>
                    <a:pt x="0" y="0"/>
                  </a:moveTo>
                  <a:lnTo>
                    <a:pt x="0" y="34245"/>
                  </a:lnTo>
                  <a:lnTo>
                    <a:pt x="0" y="68420"/>
                  </a:lnTo>
                  <a:lnTo>
                    <a:pt x="0" y="1000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2" name="SMARTInkShape-2746"/>
            <p:cNvSpPr/>
            <p:nvPr/>
          </p:nvSpPr>
          <p:spPr>
            <a:xfrm>
              <a:off x="6843713" y="3979069"/>
              <a:ext cx="69708" cy="103874"/>
            </a:xfrm>
            <a:custGeom>
              <a:avLst/>
              <a:gdLst/>
              <a:ahLst/>
              <a:cxnLst/>
              <a:rect l="0" t="0" r="0" b="0"/>
              <a:pathLst>
                <a:path w="69708" h="103874">
                  <a:moveTo>
                    <a:pt x="57150" y="0"/>
                  </a:moveTo>
                  <a:lnTo>
                    <a:pt x="50999" y="0"/>
                  </a:lnTo>
                  <a:lnTo>
                    <a:pt x="38132" y="7771"/>
                  </a:lnTo>
                  <a:lnTo>
                    <a:pt x="18721" y="14223"/>
                  </a:lnTo>
                  <a:lnTo>
                    <a:pt x="17243" y="15832"/>
                  </a:lnTo>
                  <a:lnTo>
                    <a:pt x="15601" y="19736"/>
                  </a:lnTo>
                  <a:lnTo>
                    <a:pt x="14338" y="38126"/>
                  </a:lnTo>
                  <a:lnTo>
                    <a:pt x="16426" y="42874"/>
                  </a:lnTo>
                  <a:lnTo>
                    <a:pt x="24234" y="52390"/>
                  </a:lnTo>
                  <a:lnTo>
                    <a:pt x="47781" y="70644"/>
                  </a:lnTo>
                  <a:lnTo>
                    <a:pt x="59489" y="85225"/>
                  </a:lnTo>
                  <a:lnTo>
                    <a:pt x="67544" y="91397"/>
                  </a:lnTo>
                  <a:lnTo>
                    <a:pt x="69707" y="95654"/>
                  </a:lnTo>
                  <a:lnTo>
                    <a:pt x="68696" y="97107"/>
                  </a:lnTo>
                  <a:lnTo>
                    <a:pt x="55191" y="103422"/>
                  </a:lnTo>
                  <a:lnTo>
                    <a:pt x="51875" y="103873"/>
                  </a:lnTo>
                  <a:lnTo>
                    <a:pt x="18913" y="96417"/>
                  </a:lnTo>
                  <a:lnTo>
                    <a:pt x="0" y="928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3" name="SMARTInkShape-2747"/>
            <p:cNvSpPr/>
            <p:nvPr/>
          </p:nvSpPr>
          <p:spPr>
            <a:xfrm>
              <a:off x="6807994" y="3950494"/>
              <a:ext cx="1" cy="14288"/>
            </a:xfrm>
            <a:custGeom>
              <a:avLst/>
              <a:gdLst/>
              <a:ahLst/>
              <a:cxnLst/>
              <a:rect l="0" t="0" r="0" b="0"/>
              <a:pathLst>
                <a:path w="1" h="14288">
                  <a:moveTo>
                    <a:pt x="0" y="14287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4" name="SMARTInkShape-2748"/>
            <p:cNvSpPr/>
            <p:nvPr/>
          </p:nvSpPr>
          <p:spPr>
            <a:xfrm>
              <a:off x="6679406" y="4000503"/>
              <a:ext cx="128589" cy="92867"/>
            </a:xfrm>
            <a:custGeom>
              <a:avLst/>
              <a:gdLst/>
              <a:ahLst/>
              <a:cxnLst/>
              <a:rect l="0" t="0" r="0" b="0"/>
              <a:pathLst>
                <a:path w="128589" h="92867">
                  <a:moveTo>
                    <a:pt x="0" y="28572"/>
                  </a:moveTo>
                  <a:lnTo>
                    <a:pt x="0" y="61929"/>
                  </a:lnTo>
                  <a:lnTo>
                    <a:pt x="0" y="85686"/>
                  </a:lnTo>
                  <a:lnTo>
                    <a:pt x="0" y="79568"/>
                  </a:lnTo>
                  <a:lnTo>
                    <a:pt x="4910" y="73070"/>
                  </a:lnTo>
                  <a:lnTo>
                    <a:pt x="6482" y="66451"/>
                  </a:lnTo>
                  <a:lnTo>
                    <a:pt x="13608" y="32271"/>
                  </a:lnTo>
                  <a:lnTo>
                    <a:pt x="14198" y="19221"/>
                  </a:lnTo>
                  <a:lnTo>
                    <a:pt x="15022" y="17575"/>
                  </a:lnTo>
                  <a:lnTo>
                    <a:pt x="16364" y="16478"/>
                  </a:lnTo>
                  <a:lnTo>
                    <a:pt x="19973" y="14465"/>
                  </a:lnTo>
                  <a:lnTo>
                    <a:pt x="34024" y="2453"/>
                  </a:lnTo>
                  <a:lnTo>
                    <a:pt x="38405" y="1088"/>
                  </a:lnTo>
                  <a:lnTo>
                    <a:pt x="73428" y="10"/>
                  </a:lnTo>
                  <a:lnTo>
                    <a:pt x="87089" y="0"/>
                  </a:lnTo>
                  <a:lnTo>
                    <a:pt x="92416" y="2115"/>
                  </a:lnTo>
                  <a:lnTo>
                    <a:pt x="97430" y="4907"/>
                  </a:lnTo>
                  <a:lnTo>
                    <a:pt x="105719" y="6847"/>
                  </a:lnTo>
                  <a:lnTo>
                    <a:pt x="119332" y="7115"/>
                  </a:lnTo>
                  <a:lnTo>
                    <a:pt x="120036" y="7917"/>
                  </a:lnTo>
                  <a:lnTo>
                    <a:pt x="121821" y="12839"/>
                  </a:lnTo>
                  <a:lnTo>
                    <a:pt x="127540" y="20140"/>
                  </a:lnTo>
                  <a:lnTo>
                    <a:pt x="128278" y="24839"/>
                  </a:lnTo>
                  <a:lnTo>
                    <a:pt x="128585" y="58543"/>
                  </a:lnTo>
                  <a:lnTo>
                    <a:pt x="128588" y="928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5" name="SMARTInkShape-2749"/>
            <p:cNvSpPr/>
            <p:nvPr/>
          </p:nvSpPr>
          <p:spPr>
            <a:xfrm>
              <a:off x="6522567" y="3971925"/>
              <a:ext cx="113978" cy="135732"/>
            </a:xfrm>
            <a:custGeom>
              <a:avLst/>
              <a:gdLst/>
              <a:ahLst/>
              <a:cxnLst/>
              <a:rect l="0" t="0" r="0" b="0"/>
              <a:pathLst>
                <a:path w="113978" h="135732">
                  <a:moveTo>
                    <a:pt x="85402" y="0"/>
                  </a:moveTo>
                  <a:lnTo>
                    <a:pt x="58495" y="0"/>
                  </a:lnTo>
                  <a:lnTo>
                    <a:pt x="51453" y="5703"/>
                  </a:lnTo>
                  <a:lnTo>
                    <a:pt x="40301" y="14473"/>
                  </a:lnTo>
                  <a:lnTo>
                    <a:pt x="21539" y="28591"/>
                  </a:lnTo>
                  <a:lnTo>
                    <a:pt x="17331" y="33345"/>
                  </a:lnTo>
                  <a:lnTo>
                    <a:pt x="12512" y="42864"/>
                  </a:lnTo>
                  <a:lnTo>
                    <a:pt x="9350" y="47626"/>
                  </a:lnTo>
                  <a:lnTo>
                    <a:pt x="6776" y="54769"/>
                  </a:lnTo>
                  <a:lnTo>
                    <a:pt x="2133" y="61913"/>
                  </a:lnTo>
                  <a:lnTo>
                    <a:pt x="405" y="69056"/>
                  </a:lnTo>
                  <a:lnTo>
                    <a:pt x="0" y="73819"/>
                  </a:lnTo>
                  <a:lnTo>
                    <a:pt x="1937" y="78581"/>
                  </a:lnTo>
                  <a:lnTo>
                    <a:pt x="4650" y="83344"/>
                  </a:lnTo>
                  <a:lnTo>
                    <a:pt x="6971" y="90488"/>
                  </a:lnTo>
                  <a:lnTo>
                    <a:pt x="23588" y="109538"/>
                  </a:lnTo>
                  <a:lnTo>
                    <a:pt x="28296" y="112183"/>
                  </a:lnTo>
                  <a:lnTo>
                    <a:pt x="59489" y="125609"/>
                  </a:lnTo>
                  <a:lnTo>
                    <a:pt x="92562" y="134067"/>
                  </a:lnTo>
                  <a:lnTo>
                    <a:pt x="113977" y="1357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57" name="SMARTInkShape-Group454"/>
          <p:cNvGrpSpPr/>
          <p:nvPr/>
        </p:nvGrpSpPr>
        <p:grpSpPr>
          <a:xfrm>
            <a:off x="814388" y="4929188"/>
            <a:ext cx="1050132" cy="314193"/>
            <a:chOff x="814388" y="4929188"/>
            <a:chExt cx="1050132" cy="314193"/>
          </a:xfrm>
        </p:grpSpPr>
        <p:sp>
          <p:nvSpPr>
            <p:cNvPr id="847" name="SMARTInkShape-2750"/>
            <p:cNvSpPr/>
            <p:nvPr/>
          </p:nvSpPr>
          <p:spPr>
            <a:xfrm>
              <a:off x="1807369" y="5036638"/>
              <a:ext cx="57151" cy="164013"/>
            </a:xfrm>
            <a:custGeom>
              <a:avLst/>
              <a:gdLst/>
              <a:ahLst/>
              <a:cxnLst/>
              <a:rect l="0" t="0" r="0" b="0"/>
              <a:pathLst>
                <a:path w="57151" h="164013">
                  <a:moveTo>
                    <a:pt x="57150" y="6850"/>
                  </a:moveTo>
                  <a:lnTo>
                    <a:pt x="57150" y="3057"/>
                  </a:lnTo>
                  <a:lnTo>
                    <a:pt x="56356" y="1940"/>
                  </a:lnTo>
                  <a:lnTo>
                    <a:pt x="55033" y="1195"/>
                  </a:lnTo>
                  <a:lnTo>
                    <a:pt x="50999" y="0"/>
                  </a:lnTo>
                  <a:lnTo>
                    <a:pt x="50668" y="696"/>
                  </a:lnTo>
                  <a:lnTo>
                    <a:pt x="46221" y="33500"/>
                  </a:lnTo>
                  <a:lnTo>
                    <a:pt x="43858" y="51258"/>
                  </a:lnTo>
                  <a:lnTo>
                    <a:pt x="48648" y="85634"/>
                  </a:lnTo>
                  <a:lnTo>
                    <a:pt x="49887" y="120539"/>
                  </a:lnTo>
                  <a:lnTo>
                    <a:pt x="49159" y="130404"/>
                  </a:lnTo>
                  <a:lnTo>
                    <a:pt x="42726" y="153523"/>
                  </a:lnTo>
                  <a:lnTo>
                    <a:pt x="39362" y="158821"/>
                  </a:lnTo>
                  <a:lnTo>
                    <a:pt x="36560" y="160551"/>
                  </a:lnTo>
                  <a:lnTo>
                    <a:pt x="22773" y="163328"/>
                  </a:lnTo>
                  <a:lnTo>
                    <a:pt x="0" y="1640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8" name="SMARTInkShape-2751"/>
            <p:cNvSpPr/>
            <p:nvPr/>
          </p:nvSpPr>
          <p:spPr>
            <a:xfrm>
              <a:off x="1657350" y="5079205"/>
              <a:ext cx="78582" cy="56732"/>
            </a:xfrm>
            <a:custGeom>
              <a:avLst/>
              <a:gdLst/>
              <a:ahLst/>
              <a:cxnLst/>
              <a:rect l="0" t="0" r="0" b="0"/>
              <a:pathLst>
                <a:path w="78582" h="56732">
                  <a:moveTo>
                    <a:pt x="0" y="0"/>
                  </a:moveTo>
                  <a:lnTo>
                    <a:pt x="0" y="9944"/>
                  </a:lnTo>
                  <a:lnTo>
                    <a:pt x="7276" y="32701"/>
                  </a:lnTo>
                  <a:lnTo>
                    <a:pt x="19462" y="49970"/>
                  </a:lnTo>
                  <a:lnTo>
                    <a:pt x="20118" y="52364"/>
                  </a:lnTo>
                  <a:lnTo>
                    <a:pt x="21349" y="53960"/>
                  </a:lnTo>
                  <a:lnTo>
                    <a:pt x="24835" y="55734"/>
                  </a:lnTo>
                  <a:lnTo>
                    <a:pt x="35052" y="56731"/>
                  </a:lnTo>
                  <a:lnTo>
                    <a:pt x="41508" y="54848"/>
                  </a:lnTo>
                  <a:lnTo>
                    <a:pt x="54590" y="44942"/>
                  </a:lnTo>
                  <a:lnTo>
                    <a:pt x="61860" y="37218"/>
                  </a:lnTo>
                  <a:lnTo>
                    <a:pt x="68247" y="26021"/>
                  </a:lnTo>
                  <a:lnTo>
                    <a:pt x="7858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9" name="SMARTInkShape-2752"/>
            <p:cNvSpPr/>
            <p:nvPr/>
          </p:nvSpPr>
          <p:spPr>
            <a:xfrm>
              <a:off x="1571635" y="5029200"/>
              <a:ext cx="64285" cy="64266"/>
            </a:xfrm>
            <a:custGeom>
              <a:avLst/>
              <a:gdLst/>
              <a:ahLst/>
              <a:cxnLst/>
              <a:rect l="0" t="0" r="0" b="0"/>
              <a:pathLst>
                <a:path w="64285" h="64266">
                  <a:moveTo>
                    <a:pt x="21421" y="0"/>
                  </a:moveTo>
                  <a:lnTo>
                    <a:pt x="21421" y="3792"/>
                  </a:lnTo>
                  <a:lnTo>
                    <a:pt x="19305" y="7771"/>
                  </a:lnTo>
                  <a:lnTo>
                    <a:pt x="16512" y="12185"/>
                  </a:lnTo>
                  <a:lnTo>
                    <a:pt x="14146" y="19133"/>
                  </a:lnTo>
                  <a:lnTo>
                    <a:pt x="1959" y="35723"/>
                  </a:lnTo>
                  <a:lnTo>
                    <a:pt x="249" y="47626"/>
                  </a:lnTo>
                  <a:lnTo>
                    <a:pt x="0" y="60523"/>
                  </a:lnTo>
                  <a:lnTo>
                    <a:pt x="791" y="61781"/>
                  </a:lnTo>
                  <a:lnTo>
                    <a:pt x="2111" y="62618"/>
                  </a:lnTo>
                  <a:lnTo>
                    <a:pt x="6489" y="63549"/>
                  </a:lnTo>
                  <a:lnTo>
                    <a:pt x="30689" y="64265"/>
                  </a:lnTo>
                  <a:lnTo>
                    <a:pt x="41806" y="60493"/>
                  </a:lnTo>
                  <a:lnTo>
                    <a:pt x="56689" y="49819"/>
                  </a:lnTo>
                  <a:lnTo>
                    <a:pt x="59220" y="47501"/>
                  </a:lnTo>
                  <a:lnTo>
                    <a:pt x="62033" y="40691"/>
                  </a:lnTo>
                  <a:lnTo>
                    <a:pt x="64284" y="71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0" name="SMARTInkShape-2753"/>
            <p:cNvSpPr/>
            <p:nvPr/>
          </p:nvSpPr>
          <p:spPr>
            <a:xfrm>
              <a:off x="1535906" y="4972050"/>
              <a:ext cx="14289" cy="14289"/>
            </a:xfrm>
            <a:custGeom>
              <a:avLst/>
              <a:gdLst/>
              <a:ahLst/>
              <a:cxnLst/>
              <a:rect l="0" t="0" r="0" b="0"/>
              <a:pathLst>
                <a:path w="14289" h="14289">
                  <a:moveTo>
                    <a:pt x="0" y="14288"/>
                  </a:moveTo>
                  <a:lnTo>
                    <a:pt x="1428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1" name="SMARTInkShape-2754"/>
            <p:cNvSpPr/>
            <p:nvPr/>
          </p:nvSpPr>
          <p:spPr>
            <a:xfrm>
              <a:off x="1493044" y="5057775"/>
              <a:ext cx="6152" cy="57151"/>
            </a:xfrm>
            <a:custGeom>
              <a:avLst/>
              <a:gdLst/>
              <a:ahLst/>
              <a:cxnLst/>
              <a:rect l="0" t="0" r="0" b="0"/>
              <a:pathLst>
                <a:path w="6152" h="57151">
                  <a:moveTo>
                    <a:pt x="0" y="0"/>
                  </a:moveTo>
                  <a:lnTo>
                    <a:pt x="0" y="3792"/>
                  </a:lnTo>
                  <a:lnTo>
                    <a:pt x="794" y="4910"/>
                  </a:lnTo>
                  <a:lnTo>
                    <a:pt x="2116" y="5654"/>
                  </a:lnTo>
                  <a:lnTo>
                    <a:pt x="3792" y="6152"/>
                  </a:lnTo>
                  <a:lnTo>
                    <a:pt x="4909" y="7276"/>
                  </a:lnTo>
                  <a:lnTo>
                    <a:pt x="6151" y="10642"/>
                  </a:lnTo>
                  <a:lnTo>
                    <a:pt x="5688" y="12651"/>
                  </a:lnTo>
                  <a:lnTo>
                    <a:pt x="2038" y="20065"/>
                  </a:lnTo>
                  <a:lnTo>
                    <a:pt x="0" y="571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2" name="SMARTInkShape-2755"/>
            <p:cNvSpPr/>
            <p:nvPr/>
          </p:nvSpPr>
          <p:spPr>
            <a:xfrm>
              <a:off x="1343469" y="5050630"/>
              <a:ext cx="85268" cy="192751"/>
            </a:xfrm>
            <a:custGeom>
              <a:avLst/>
              <a:gdLst/>
              <a:ahLst/>
              <a:cxnLst/>
              <a:rect l="0" t="0" r="0" b="0"/>
              <a:pathLst>
                <a:path w="85268" h="192751">
                  <a:moveTo>
                    <a:pt x="56706" y="0"/>
                  </a:moveTo>
                  <a:lnTo>
                    <a:pt x="32777" y="0"/>
                  </a:lnTo>
                  <a:lnTo>
                    <a:pt x="21923" y="3793"/>
                  </a:lnTo>
                  <a:lnTo>
                    <a:pt x="7137" y="14474"/>
                  </a:lnTo>
                  <a:lnTo>
                    <a:pt x="2925" y="19134"/>
                  </a:lnTo>
                  <a:lnTo>
                    <a:pt x="1053" y="23850"/>
                  </a:lnTo>
                  <a:lnTo>
                    <a:pt x="0" y="30968"/>
                  </a:lnTo>
                  <a:lnTo>
                    <a:pt x="1870" y="35725"/>
                  </a:lnTo>
                  <a:lnTo>
                    <a:pt x="3480" y="38104"/>
                  </a:lnTo>
                  <a:lnTo>
                    <a:pt x="5347" y="39691"/>
                  </a:lnTo>
                  <a:lnTo>
                    <a:pt x="31480" y="54172"/>
                  </a:lnTo>
                  <a:lnTo>
                    <a:pt x="63906" y="56977"/>
                  </a:lnTo>
                  <a:lnTo>
                    <a:pt x="84740" y="57148"/>
                  </a:lnTo>
                  <a:lnTo>
                    <a:pt x="85267" y="77736"/>
                  </a:lnTo>
                  <a:lnTo>
                    <a:pt x="83158" y="84292"/>
                  </a:lnTo>
                  <a:lnTo>
                    <a:pt x="68488" y="116046"/>
                  </a:lnTo>
                  <a:lnTo>
                    <a:pt x="58418" y="151431"/>
                  </a:lnTo>
                  <a:lnTo>
                    <a:pt x="45535" y="173685"/>
                  </a:lnTo>
                  <a:lnTo>
                    <a:pt x="42548" y="182608"/>
                  </a:lnTo>
                  <a:lnTo>
                    <a:pt x="39037" y="187787"/>
                  </a:lnTo>
                  <a:lnTo>
                    <a:pt x="34830" y="190618"/>
                  </a:lnTo>
                  <a:lnTo>
                    <a:pt x="27999" y="192212"/>
                  </a:lnTo>
                  <a:lnTo>
                    <a:pt x="18580" y="192750"/>
                  </a:lnTo>
                  <a:lnTo>
                    <a:pt x="17001" y="192000"/>
                  </a:lnTo>
                  <a:lnTo>
                    <a:pt x="15949" y="190707"/>
                  </a:lnTo>
                  <a:lnTo>
                    <a:pt x="7386" y="172039"/>
                  </a:lnTo>
                  <a:lnTo>
                    <a:pt x="6700" y="1643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3" name="SMARTInkShape-2756"/>
            <p:cNvSpPr/>
            <p:nvPr/>
          </p:nvSpPr>
          <p:spPr>
            <a:xfrm>
              <a:off x="1285875" y="4993480"/>
              <a:ext cx="7145" cy="14291"/>
            </a:xfrm>
            <a:custGeom>
              <a:avLst/>
              <a:gdLst/>
              <a:ahLst/>
              <a:cxnLst/>
              <a:rect l="0" t="0" r="0" b="0"/>
              <a:pathLst>
                <a:path w="7145" h="14291">
                  <a:moveTo>
                    <a:pt x="0" y="14290"/>
                  </a:moveTo>
                  <a:lnTo>
                    <a:pt x="0" y="321"/>
                  </a:lnTo>
                  <a:lnTo>
                    <a:pt x="714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4" name="SMARTInkShape-2757"/>
            <p:cNvSpPr/>
            <p:nvPr/>
          </p:nvSpPr>
          <p:spPr>
            <a:xfrm>
              <a:off x="1221581" y="5057775"/>
              <a:ext cx="14289" cy="114301"/>
            </a:xfrm>
            <a:custGeom>
              <a:avLst/>
              <a:gdLst/>
              <a:ahLst/>
              <a:cxnLst/>
              <a:rect l="0" t="0" r="0" b="0"/>
              <a:pathLst>
                <a:path w="14289" h="114301">
                  <a:moveTo>
                    <a:pt x="14288" y="0"/>
                  </a:moveTo>
                  <a:lnTo>
                    <a:pt x="14288" y="16793"/>
                  </a:lnTo>
                  <a:lnTo>
                    <a:pt x="7585" y="52314"/>
                  </a:lnTo>
                  <a:lnTo>
                    <a:pt x="6546" y="64526"/>
                  </a:lnTo>
                  <a:lnTo>
                    <a:pt x="302" y="98540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5" name="SMARTInkShape-2758"/>
            <p:cNvSpPr/>
            <p:nvPr/>
          </p:nvSpPr>
          <p:spPr>
            <a:xfrm>
              <a:off x="1136160" y="4929188"/>
              <a:ext cx="28272" cy="207168"/>
            </a:xfrm>
            <a:custGeom>
              <a:avLst/>
              <a:gdLst/>
              <a:ahLst/>
              <a:cxnLst/>
              <a:rect l="0" t="0" r="0" b="0"/>
              <a:pathLst>
                <a:path w="28272" h="207168">
                  <a:moveTo>
                    <a:pt x="28271" y="0"/>
                  </a:moveTo>
                  <a:lnTo>
                    <a:pt x="24479" y="0"/>
                  </a:lnTo>
                  <a:lnTo>
                    <a:pt x="23362" y="793"/>
                  </a:lnTo>
                  <a:lnTo>
                    <a:pt x="22617" y="2116"/>
                  </a:lnTo>
                  <a:lnTo>
                    <a:pt x="21422" y="6150"/>
                  </a:lnTo>
                  <a:lnTo>
                    <a:pt x="21135" y="40703"/>
                  </a:lnTo>
                  <a:lnTo>
                    <a:pt x="20335" y="59575"/>
                  </a:lnTo>
                  <a:lnTo>
                    <a:pt x="9736" y="93813"/>
                  </a:lnTo>
                  <a:lnTo>
                    <a:pt x="7221" y="124919"/>
                  </a:lnTo>
                  <a:lnTo>
                    <a:pt x="2006" y="154820"/>
                  </a:lnTo>
                  <a:lnTo>
                    <a:pt x="0" y="182734"/>
                  </a:lnTo>
                  <a:lnTo>
                    <a:pt x="1948" y="190487"/>
                  </a:lnTo>
                  <a:lnTo>
                    <a:pt x="5874" y="198141"/>
                  </a:lnTo>
                  <a:lnTo>
                    <a:pt x="6840" y="2071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6" name="SMARTInkShape-2759"/>
            <p:cNvSpPr/>
            <p:nvPr/>
          </p:nvSpPr>
          <p:spPr>
            <a:xfrm>
              <a:off x="814388" y="5022190"/>
              <a:ext cx="207044" cy="107024"/>
            </a:xfrm>
            <a:custGeom>
              <a:avLst/>
              <a:gdLst/>
              <a:ahLst/>
              <a:cxnLst/>
              <a:rect l="0" t="0" r="0" b="0"/>
              <a:pathLst>
                <a:path w="207044" h="107024">
                  <a:moveTo>
                    <a:pt x="14287" y="14155"/>
                  </a:moveTo>
                  <a:lnTo>
                    <a:pt x="14287" y="24796"/>
                  </a:lnTo>
                  <a:lnTo>
                    <a:pt x="12170" y="28938"/>
                  </a:lnTo>
                  <a:lnTo>
                    <a:pt x="10495" y="31153"/>
                  </a:lnTo>
                  <a:lnTo>
                    <a:pt x="8633" y="37849"/>
                  </a:lnTo>
                  <a:lnTo>
                    <a:pt x="7169" y="70249"/>
                  </a:lnTo>
                  <a:lnTo>
                    <a:pt x="5038" y="76920"/>
                  </a:lnTo>
                  <a:lnTo>
                    <a:pt x="2239" y="82532"/>
                  </a:lnTo>
                  <a:lnTo>
                    <a:pt x="2" y="99842"/>
                  </a:lnTo>
                  <a:lnTo>
                    <a:pt x="0" y="89932"/>
                  </a:lnTo>
                  <a:lnTo>
                    <a:pt x="6849" y="58270"/>
                  </a:lnTo>
                  <a:lnTo>
                    <a:pt x="10848" y="44776"/>
                  </a:lnTo>
                  <a:lnTo>
                    <a:pt x="30990" y="12881"/>
                  </a:lnTo>
                  <a:lnTo>
                    <a:pt x="38110" y="4957"/>
                  </a:lnTo>
                  <a:lnTo>
                    <a:pt x="42867" y="2129"/>
                  </a:lnTo>
                  <a:lnTo>
                    <a:pt x="49859" y="165"/>
                  </a:lnTo>
                  <a:lnTo>
                    <a:pt x="53380" y="0"/>
                  </a:lnTo>
                  <a:lnTo>
                    <a:pt x="63617" y="7490"/>
                  </a:lnTo>
                  <a:lnTo>
                    <a:pt x="67962" y="13309"/>
                  </a:lnTo>
                  <a:lnTo>
                    <a:pt x="72524" y="21047"/>
                  </a:lnTo>
                  <a:lnTo>
                    <a:pt x="96233" y="45246"/>
                  </a:lnTo>
                  <a:lnTo>
                    <a:pt x="131656" y="68864"/>
                  </a:lnTo>
                  <a:lnTo>
                    <a:pt x="145460" y="75255"/>
                  </a:lnTo>
                  <a:lnTo>
                    <a:pt x="169095" y="78027"/>
                  </a:lnTo>
                  <a:lnTo>
                    <a:pt x="176489" y="76144"/>
                  </a:lnTo>
                  <a:lnTo>
                    <a:pt x="185113" y="72738"/>
                  </a:lnTo>
                  <a:lnTo>
                    <a:pt x="187702" y="72260"/>
                  </a:lnTo>
                  <a:lnTo>
                    <a:pt x="195139" y="67795"/>
                  </a:lnTo>
                  <a:lnTo>
                    <a:pt x="202369" y="57652"/>
                  </a:lnTo>
                  <a:lnTo>
                    <a:pt x="205746" y="48385"/>
                  </a:lnTo>
                  <a:lnTo>
                    <a:pt x="207043" y="27131"/>
                  </a:lnTo>
                  <a:lnTo>
                    <a:pt x="204996" y="21773"/>
                  </a:lnTo>
                  <a:lnTo>
                    <a:pt x="197214" y="11867"/>
                  </a:lnTo>
                  <a:lnTo>
                    <a:pt x="192690" y="9169"/>
                  </a:lnTo>
                  <a:lnTo>
                    <a:pt x="183564" y="7649"/>
                  </a:lnTo>
                  <a:lnTo>
                    <a:pt x="179526" y="7436"/>
                  </a:lnTo>
                  <a:lnTo>
                    <a:pt x="172922" y="9316"/>
                  </a:lnTo>
                  <a:lnTo>
                    <a:pt x="148716" y="23814"/>
                  </a:lnTo>
                  <a:lnTo>
                    <a:pt x="145471" y="30618"/>
                  </a:lnTo>
                  <a:lnTo>
                    <a:pt x="143235" y="38140"/>
                  </a:lnTo>
                  <a:lnTo>
                    <a:pt x="139595" y="44129"/>
                  </a:lnTo>
                  <a:lnTo>
                    <a:pt x="139101" y="47632"/>
                  </a:lnTo>
                  <a:lnTo>
                    <a:pt x="143232" y="73112"/>
                  </a:lnTo>
                  <a:lnTo>
                    <a:pt x="148449" y="82335"/>
                  </a:lnTo>
                  <a:lnTo>
                    <a:pt x="155815" y="90094"/>
                  </a:lnTo>
                  <a:lnTo>
                    <a:pt x="176662" y="102226"/>
                  </a:lnTo>
                  <a:lnTo>
                    <a:pt x="200025" y="1070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58" name="SMARTInkShape-2760"/>
          <p:cNvSpPr/>
          <p:nvPr/>
        </p:nvSpPr>
        <p:spPr>
          <a:xfrm>
            <a:off x="403357" y="2479031"/>
            <a:ext cx="696359" cy="2599882"/>
          </a:xfrm>
          <a:custGeom>
            <a:avLst/>
            <a:gdLst/>
            <a:ahLst/>
            <a:cxnLst/>
            <a:rect l="0" t="0" r="0" b="0"/>
            <a:pathLst>
              <a:path w="696359" h="2599882">
                <a:moveTo>
                  <a:pt x="396743" y="2593032"/>
                </a:moveTo>
                <a:lnTo>
                  <a:pt x="389894" y="2599881"/>
                </a:lnTo>
                <a:lnTo>
                  <a:pt x="376954" y="2588313"/>
                </a:lnTo>
                <a:lnTo>
                  <a:pt x="370330" y="2585813"/>
                </a:lnTo>
                <a:lnTo>
                  <a:pt x="362547" y="2581191"/>
                </a:lnTo>
                <a:lnTo>
                  <a:pt x="351333" y="2578675"/>
                </a:lnTo>
                <a:lnTo>
                  <a:pt x="341837" y="2574050"/>
                </a:lnTo>
                <a:lnTo>
                  <a:pt x="320211" y="2568131"/>
                </a:lnTo>
                <a:lnTo>
                  <a:pt x="284521" y="2547759"/>
                </a:lnTo>
                <a:lnTo>
                  <a:pt x="248803" y="2526356"/>
                </a:lnTo>
                <a:lnTo>
                  <a:pt x="225253" y="2512333"/>
                </a:lnTo>
                <a:lnTo>
                  <a:pt x="191953" y="2484781"/>
                </a:lnTo>
                <a:lnTo>
                  <a:pt x="159412" y="2454716"/>
                </a:lnTo>
                <a:lnTo>
                  <a:pt x="149240" y="2441365"/>
                </a:lnTo>
                <a:lnTo>
                  <a:pt x="134100" y="2427224"/>
                </a:lnTo>
                <a:lnTo>
                  <a:pt x="115854" y="2395300"/>
                </a:lnTo>
                <a:lnTo>
                  <a:pt x="99092" y="2361251"/>
                </a:lnTo>
                <a:lnTo>
                  <a:pt x="84800" y="2326993"/>
                </a:lnTo>
                <a:lnTo>
                  <a:pt x="70512" y="2292905"/>
                </a:lnTo>
                <a:lnTo>
                  <a:pt x="64162" y="2276211"/>
                </a:lnTo>
                <a:lnTo>
                  <a:pt x="57612" y="2242659"/>
                </a:lnTo>
                <a:lnTo>
                  <a:pt x="48685" y="2212880"/>
                </a:lnTo>
                <a:lnTo>
                  <a:pt x="41258" y="2178492"/>
                </a:lnTo>
                <a:lnTo>
                  <a:pt x="33733" y="2142949"/>
                </a:lnTo>
                <a:lnTo>
                  <a:pt x="26932" y="2107253"/>
                </a:lnTo>
                <a:lnTo>
                  <a:pt x="20578" y="2071537"/>
                </a:lnTo>
                <a:lnTo>
                  <a:pt x="19645" y="2050106"/>
                </a:lnTo>
                <a:lnTo>
                  <a:pt x="24371" y="2014388"/>
                </a:lnTo>
                <a:lnTo>
                  <a:pt x="25091" y="1980903"/>
                </a:lnTo>
                <a:lnTo>
                  <a:pt x="25233" y="1950535"/>
                </a:lnTo>
                <a:lnTo>
                  <a:pt x="27374" y="1928793"/>
                </a:lnTo>
                <a:lnTo>
                  <a:pt x="31417" y="1896321"/>
                </a:lnTo>
                <a:lnTo>
                  <a:pt x="37918" y="1865036"/>
                </a:lnTo>
                <a:lnTo>
                  <a:pt x="46846" y="1833809"/>
                </a:lnTo>
                <a:lnTo>
                  <a:pt x="56253" y="1801095"/>
                </a:lnTo>
                <a:lnTo>
                  <a:pt x="70664" y="1771702"/>
                </a:lnTo>
                <a:lnTo>
                  <a:pt x="84094" y="1742965"/>
                </a:lnTo>
                <a:lnTo>
                  <a:pt x="98007" y="1714358"/>
                </a:lnTo>
                <a:lnTo>
                  <a:pt x="113308" y="1685777"/>
                </a:lnTo>
                <a:lnTo>
                  <a:pt x="126914" y="1657201"/>
                </a:lnTo>
                <a:lnTo>
                  <a:pt x="144653" y="1628625"/>
                </a:lnTo>
                <a:lnTo>
                  <a:pt x="160415" y="1592907"/>
                </a:lnTo>
                <a:lnTo>
                  <a:pt x="178532" y="1557188"/>
                </a:lnTo>
                <a:lnTo>
                  <a:pt x="201594" y="1521469"/>
                </a:lnTo>
                <a:lnTo>
                  <a:pt x="225308" y="1491405"/>
                </a:lnTo>
                <a:lnTo>
                  <a:pt x="244198" y="1457773"/>
                </a:lnTo>
                <a:lnTo>
                  <a:pt x="266069" y="1427581"/>
                </a:lnTo>
                <a:lnTo>
                  <a:pt x="289626" y="1398402"/>
                </a:lnTo>
                <a:lnTo>
                  <a:pt x="314628" y="1364791"/>
                </a:lnTo>
                <a:lnTo>
                  <a:pt x="346426" y="1335774"/>
                </a:lnTo>
                <a:lnTo>
                  <a:pt x="380939" y="1307160"/>
                </a:lnTo>
                <a:lnTo>
                  <a:pt x="411772" y="1284138"/>
                </a:lnTo>
                <a:lnTo>
                  <a:pt x="441869" y="1269948"/>
                </a:lnTo>
                <a:lnTo>
                  <a:pt x="474360" y="1255886"/>
                </a:lnTo>
                <a:lnTo>
                  <a:pt x="503709" y="1245465"/>
                </a:lnTo>
                <a:lnTo>
                  <a:pt x="532437" y="1235763"/>
                </a:lnTo>
                <a:lnTo>
                  <a:pt x="564834" y="1226203"/>
                </a:lnTo>
                <a:lnTo>
                  <a:pt x="599932" y="1216405"/>
                </a:lnTo>
                <a:lnTo>
                  <a:pt x="622047" y="1212799"/>
                </a:lnTo>
                <a:lnTo>
                  <a:pt x="640771" y="1208819"/>
                </a:lnTo>
                <a:lnTo>
                  <a:pt x="664093" y="1206571"/>
                </a:lnTo>
                <a:lnTo>
                  <a:pt x="672455" y="1201506"/>
                </a:lnTo>
                <a:lnTo>
                  <a:pt x="681014" y="1194153"/>
                </a:lnTo>
                <a:lnTo>
                  <a:pt x="680713" y="1192927"/>
                </a:lnTo>
                <a:lnTo>
                  <a:pt x="672420" y="1183027"/>
                </a:lnTo>
                <a:lnTo>
                  <a:pt x="638746" y="1169017"/>
                </a:lnTo>
                <a:lnTo>
                  <a:pt x="605971" y="1159514"/>
                </a:lnTo>
                <a:lnTo>
                  <a:pt x="575744" y="1149993"/>
                </a:lnTo>
                <a:lnTo>
                  <a:pt x="543050" y="1140469"/>
                </a:lnTo>
                <a:lnTo>
                  <a:pt x="507889" y="1128563"/>
                </a:lnTo>
                <a:lnTo>
                  <a:pt x="480906" y="1121566"/>
                </a:lnTo>
                <a:lnTo>
                  <a:pt x="479045" y="1119930"/>
                </a:lnTo>
                <a:lnTo>
                  <a:pt x="477805" y="1118045"/>
                </a:lnTo>
                <a:lnTo>
                  <a:pt x="477772" y="1116788"/>
                </a:lnTo>
                <a:lnTo>
                  <a:pt x="478544" y="1115951"/>
                </a:lnTo>
                <a:lnTo>
                  <a:pt x="479852" y="1115392"/>
                </a:lnTo>
                <a:lnTo>
                  <a:pt x="508880" y="1119406"/>
                </a:lnTo>
                <a:lnTo>
                  <a:pt x="539191" y="1123138"/>
                </a:lnTo>
                <a:lnTo>
                  <a:pt x="571901" y="1131284"/>
                </a:lnTo>
                <a:lnTo>
                  <a:pt x="607349" y="1140536"/>
                </a:lnTo>
                <a:lnTo>
                  <a:pt x="640240" y="1152384"/>
                </a:lnTo>
                <a:lnTo>
                  <a:pt x="665542" y="1169937"/>
                </a:lnTo>
                <a:lnTo>
                  <a:pt x="679761" y="1183929"/>
                </a:lnTo>
                <a:lnTo>
                  <a:pt x="694643" y="1206691"/>
                </a:lnTo>
                <a:lnTo>
                  <a:pt x="696358" y="1216579"/>
                </a:lnTo>
                <a:lnTo>
                  <a:pt x="694476" y="1221392"/>
                </a:lnTo>
                <a:lnTo>
                  <a:pt x="691788" y="1226176"/>
                </a:lnTo>
                <a:lnTo>
                  <a:pt x="690593" y="1230948"/>
                </a:lnTo>
                <a:lnTo>
                  <a:pt x="689480" y="1232539"/>
                </a:lnTo>
                <a:lnTo>
                  <a:pt x="687945" y="1233599"/>
                </a:lnTo>
                <a:lnTo>
                  <a:pt x="686128" y="1234306"/>
                </a:lnTo>
                <a:lnTo>
                  <a:pt x="684916" y="1235571"/>
                </a:lnTo>
                <a:lnTo>
                  <a:pt x="683570" y="1239092"/>
                </a:lnTo>
                <a:lnTo>
                  <a:pt x="682494" y="1249996"/>
                </a:lnTo>
                <a:lnTo>
                  <a:pt x="682493" y="1246211"/>
                </a:lnTo>
                <a:lnTo>
                  <a:pt x="681699" y="1245095"/>
                </a:lnTo>
                <a:lnTo>
                  <a:pt x="680376" y="1244351"/>
                </a:lnTo>
                <a:lnTo>
                  <a:pt x="678701" y="1243855"/>
                </a:lnTo>
                <a:lnTo>
                  <a:pt x="668020" y="1237339"/>
                </a:lnTo>
                <a:lnTo>
                  <a:pt x="646131" y="1228090"/>
                </a:lnTo>
                <a:lnTo>
                  <a:pt x="636963" y="1224391"/>
                </a:lnTo>
                <a:lnTo>
                  <a:pt x="602946" y="1216782"/>
                </a:lnTo>
                <a:lnTo>
                  <a:pt x="568066" y="1214616"/>
                </a:lnTo>
                <a:lnTo>
                  <a:pt x="540387" y="1220056"/>
                </a:lnTo>
                <a:lnTo>
                  <a:pt x="516692" y="1226657"/>
                </a:lnTo>
                <a:lnTo>
                  <a:pt x="510047" y="1227297"/>
                </a:lnTo>
                <a:lnTo>
                  <a:pt x="504823" y="1229310"/>
                </a:lnTo>
                <a:lnTo>
                  <a:pt x="480309" y="1252184"/>
                </a:lnTo>
                <a:lnTo>
                  <a:pt x="477540" y="1257060"/>
                </a:lnTo>
                <a:lnTo>
                  <a:pt x="475762" y="1266657"/>
                </a:lnTo>
                <a:lnTo>
                  <a:pt x="477635" y="1271430"/>
                </a:lnTo>
                <a:lnTo>
                  <a:pt x="488336" y="1284314"/>
                </a:lnTo>
                <a:lnTo>
                  <a:pt x="491161" y="1285098"/>
                </a:lnTo>
                <a:lnTo>
                  <a:pt x="493026" y="1285307"/>
                </a:lnTo>
                <a:lnTo>
                  <a:pt x="493475" y="1284652"/>
                </a:lnTo>
                <a:lnTo>
                  <a:pt x="492981" y="1283423"/>
                </a:lnTo>
                <a:lnTo>
                  <a:pt x="471061" y="1253607"/>
                </a:lnTo>
                <a:lnTo>
                  <a:pt x="443791" y="1227875"/>
                </a:lnTo>
                <a:lnTo>
                  <a:pt x="411857" y="1199862"/>
                </a:lnTo>
                <a:lnTo>
                  <a:pt x="386052" y="1170943"/>
                </a:lnTo>
                <a:lnTo>
                  <a:pt x="358297" y="1141032"/>
                </a:lnTo>
                <a:lnTo>
                  <a:pt x="329966" y="1112061"/>
                </a:lnTo>
                <a:lnTo>
                  <a:pt x="301463" y="1079576"/>
                </a:lnTo>
                <a:lnTo>
                  <a:pt x="276701" y="1044816"/>
                </a:lnTo>
                <a:lnTo>
                  <a:pt x="250491" y="1009380"/>
                </a:lnTo>
                <a:lnTo>
                  <a:pt x="222617" y="977538"/>
                </a:lnTo>
                <a:lnTo>
                  <a:pt x="203731" y="953491"/>
                </a:lnTo>
                <a:lnTo>
                  <a:pt x="185547" y="927722"/>
                </a:lnTo>
                <a:lnTo>
                  <a:pt x="169528" y="903040"/>
                </a:lnTo>
                <a:lnTo>
                  <a:pt x="152354" y="878841"/>
                </a:lnTo>
                <a:lnTo>
                  <a:pt x="135726" y="854857"/>
                </a:lnTo>
                <a:lnTo>
                  <a:pt x="123044" y="830968"/>
                </a:lnTo>
                <a:lnTo>
                  <a:pt x="109999" y="807121"/>
                </a:lnTo>
                <a:lnTo>
                  <a:pt x="97057" y="782500"/>
                </a:lnTo>
                <a:lnTo>
                  <a:pt x="86014" y="755682"/>
                </a:lnTo>
                <a:lnTo>
                  <a:pt x="75814" y="730005"/>
                </a:lnTo>
                <a:lnTo>
                  <a:pt x="65989" y="705363"/>
                </a:lnTo>
                <a:lnTo>
                  <a:pt x="56331" y="681182"/>
                </a:lnTo>
                <a:lnTo>
                  <a:pt x="48863" y="657206"/>
                </a:lnTo>
                <a:lnTo>
                  <a:pt x="42899" y="633321"/>
                </a:lnTo>
                <a:lnTo>
                  <a:pt x="37602" y="609476"/>
                </a:lnTo>
                <a:lnTo>
                  <a:pt x="32602" y="585649"/>
                </a:lnTo>
                <a:lnTo>
                  <a:pt x="27734" y="561830"/>
                </a:lnTo>
                <a:lnTo>
                  <a:pt x="22924" y="538015"/>
                </a:lnTo>
                <a:lnTo>
                  <a:pt x="18141" y="514201"/>
                </a:lnTo>
                <a:lnTo>
                  <a:pt x="13369" y="490388"/>
                </a:lnTo>
                <a:lnTo>
                  <a:pt x="7014" y="455463"/>
                </a:lnTo>
                <a:lnTo>
                  <a:pt x="3984" y="424653"/>
                </a:lnTo>
                <a:lnTo>
                  <a:pt x="0" y="394623"/>
                </a:lnTo>
                <a:lnTo>
                  <a:pt x="2347" y="361736"/>
                </a:lnTo>
                <a:lnTo>
                  <a:pt x="4189" y="331530"/>
                </a:lnTo>
                <a:lnTo>
                  <a:pt x="10203" y="302472"/>
                </a:lnTo>
                <a:lnTo>
                  <a:pt x="20892" y="273754"/>
                </a:lnTo>
                <a:lnTo>
                  <a:pt x="30233" y="245931"/>
                </a:lnTo>
                <a:lnTo>
                  <a:pt x="49326" y="214794"/>
                </a:lnTo>
                <a:lnTo>
                  <a:pt x="75793" y="185712"/>
                </a:lnTo>
                <a:lnTo>
                  <a:pt x="109655" y="157831"/>
                </a:lnTo>
                <a:lnTo>
                  <a:pt x="137496" y="140498"/>
                </a:lnTo>
                <a:lnTo>
                  <a:pt x="166647" y="121428"/>
                </a:lnTo>
                <a:lnTo>
                  <a:pt x="199273" y="106164"/>
                </a:lnTo>
                <a:lnTo>
                  <a:pt x="230195" y="95468"/>
                </a:lnTo>
                <a:lnTo>
                  <a:pt x="264140" y="83391"/>
                </a:lnTo>
                <a:lnTo>
                  <a:pt x="298539" y="74433"/>
                </a:lnTo>
                <a:lnTo>
                  <a:pt x="328399" y="65958"/>
                </a:lnTo>
                <a:lnTo>
                  <a:pt x="362341" y="53507"/>
                </a:lnTo>
                <a:lnTo>
                  <a:pt x="395592" y="46785"/>
                </a:lnTo>
                <a:lnTo>
                  <a:pt x="413684" y="42724"/>
                </a:lnTo>
                <a:lnTo>
                  <a:pt x="423629" y="36668"/>
                </a:lnTo>
                <a:lnTo>
                  <a:pt x="423398" y="35508"/>
                </a:lnTo>
                <a:lnTo>
                  <a:pt x="421025" y="32102"/>
                </a:lnTo>
                <a:lnTo>
                  <a:pt x="417325" y="30059"/>
                </a:lnTo>
                <a:lnTo>
                  <a:pt x="404689" y="28748"/>
                </a:lnTo>
                <a:lnTo>
                  <a:pt x="375500" y="29283"/>
                </a:lnTo>
                <a:lnTo>
                  <a:pt x="347674" y="33354"/>
                </a:lnTo>
                <a:lnTo>
                  <a:pt x="314647" y="35707"/>
                </a:lnTo>
                <a:lnTo>
                  <a:pt x="280520" y="40284"/>
                </a:lnTo>
                <a:lnTo>
                  <a:pt x="249153" y="41993"/>
                </a:lnTo>
                <a:lnTo>
                  <a:pt x="216664" y="42499"/>
                </a:lnTo>
                <a:lnTo>
                  <a:pt x="185665" y="42671"/>
                </a:lnTo>
                <a:lnTo>
                  <a:pt x="159225" y="42710"/>
                </a:lnTo>
                <a:lnTo>
                  <a:pt x="158229" y="41917"/>
                </a:lnTo>
                <a:lnTo>
                  <a:pt x="158359" y="40595"/>
                </a:lnTo>
                <a:lnTo>
                  <a:pt x="162334" y="34942"/>
                </a:lnTo>
                <a:lnTo>
                  <a:pt x="164270" y="32770"/>
                </a:lnTo>
                <a:lnTo>
                  <a:pt x="197632" y="15071"/>
                </a:lnTo>
                <a:lnTo>
                  <a:pt x="226005" y="5595"/>
                </a:lnTo>
                <a:lnTo>
                  <a:pt x="259547" y="1552"/>
                </a:lnTo>
                <a:lnTo>
                  <a:pt x="294621" y="354"/>
                </a:lnTo>
                <a:lnTo>
                  <a:pt x="330148" y="0"/>
                </a:lnTo>
                <a:lnTo>
                  <a:pt x="362018" y="3687"/>
                </a:lnTo>
                <a:lnTo>
                  <a:pt x="395528" y="12044"/>
                </a:lnTo>
                <a:lnTo>
                  <a:pt x="417021" y="19779"/>
                </a:lnTo>
                <a:lnTo>
                  <a:pt x="428509" y="27493"/>
                </a:lnTo>
                <a:lnTo>
                  <a:pt x="436791" y="38330"/>
                </a:lnTo>
                <a:lnTo>
                  <a:pt x="443799" y="55701"/>
                </a:lnTo>
                <a:lnTo>
                  <a:pt x="450476" y="87932"/>
                </a:lnTo>
                <a:lnTo>
                  <a:pt x="447397" y="122320"/>
                </a:lnTo>
                <a:lnTo>
                  <a:pt x="446749" y="128438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9" name="SMARTInkShape-2761"/>
          <p:cNvSpPr/>
          <p:nvPr/>
        </p:nvSpPr>
        <p:spPr>
          <a:xfrm>
            <a:off x="2078831" y="5050630"/>
            <a:ext cx="228601" cy="57151"/>
          </a:xfrm>
          <a:custGeom>
            <a:avLst/>
            <a:gdLst/>
            <a:ahLst/>
            <a:cxnLst/>
            <a:rect l="0" t="0" r="0" b="0"/>
            <a:pathLst>
              <a:path w="228601" h="57151">
                <a:moveTo>
                  <a:pt x="0" y="57150"/>
                </a:moveTo>
                <a:lnTo>
                  <a:pt x="9943" y="57150"/>
                </a:lnTo>
                <a:lnTo>
                  <a:pt x="11391" y="56358"/>
                </a:lnTo>
                <a:lnTo>
                  <a:pt x="12357" y="55034"/>
                </a:lnTo>
                <a:lnTo>
                  <a:pt x="13000" y="53359"/>
                </a:lnTo>
                <a:lnTo>
                  <a:pt x="14223" y="52241"/>
                </a:lnTo>
                <a:lnTo>
                  <a:pt x="17699" y="51000"/>
                </a:lnTo>
                <a:lnTo>
                  <a:pt x="44991" y="47902"/>
                </a:lnTo>
                <a:lnTo>
                  <a:pt x="53334" y="45103"/>
                </a:lnTo>
                <a:lnTo>
                  <a:pt x="88793" y="38012"/>
                </a:lnTo>
                <a:lnTo>
                  <a:pt x="121484" y="33738"/>
                </a:lnTo>
                <a:lnTo>
                  <a:pt x="135743" y="30106"/>
                </a:lnTo>
                <a:lnTo>
                  <a:pt x="150022" y="26913"/>
                </a:lnTo>
                <a:lnTo>
                  <a:pt x="184062" y="15920"/>
                </a:lnTo>
                <a:lnTo>
                  <a:pt x="201539" y="13710"/>
                </a:lnTo>
                <a:lnTo>
                  <a:pt x="203416" y="12315"/>
                </a:lnTo>
                <a:lnTo>
                  <a:pt x="204667" y="10592"/>
                </a:lnTo>
                <a:lnTo>
                  <a:pt x="206295" y="9443"/>
                </a:lnTo>
                <a:lnTo>
                  <a:pt x="210220" y="8167"/>
                </a:lnTo>
                <a:lnTo>
                  <a:pt x="219207" y="6553"/>
                </a:lnTo>
                <a:lnTo>
                  <a:pt x="22860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64" name="SMARTInkShape-Group457"/>
          <p:cNvGrpSpPr/>
          <p:nvPr/>
        </p:nvGrpSpPr>
        <p:grpSpPr>
          <a:xfrm>
            <a:off x="2494199" y="4914900"/>
            <a:ext cx="534752" cy="221456"/>
            <a:chOff x="2494199" y="4914900"/>
            <a:chExt cx="534752" cy="221456"/>
          </a:xfrm>
        </p:grpSpPr>
        <p:sp>
          <p:nvSpPr>
            <p:cNvPr id="860" name="SMARTInkShape-2762"/>
            <p:cNvSpPr/>
            <p:nvPr/>
          </p:nvSpPr>
          <p:spPr>
            <a:xfrm>
              <a:off x="2828925" y="4972050"/>
              <a:ext cx="200026" cy="64296"/>
            </a:xfrm>
            <a:custGeom>
              <a:avLst/>
              <a:gdLst/>
              <a:ahLst/>
              <a:cxnLst/>
              <a:rect l="0" t="0" r="0" b="0"/>
              <a:pathLst>
                <a:path w="200026" h="64296">
                  <a:moveTo>
                    <a:pt x="0" y="0"/>
                  </a:moveTo>
                  <a:lnTo>
                    <a:pt x="3792" y="3792"/>
                  </a:lnTo>
                  <a:lnTo>
                    <a:pt x="9887" y="5654"/>
                  </a:lnTo>
                  <a:lnTo>
                    <a:pt x="22244" y="8819"/>
                  </a:lnTo>
                  <a:lnTo>
                    <a:pt x="55732" y="21579"/>
                  </a:lnTo>
                  <a:lnTo>
                    <a:pt x="91389" y="33357"/>
                  </a:lnTo>
                  <a:lnTo>
                    <a:pt x="123268" y="42866"/>
                  </a:lnTo>
                  <a:lnTo>
                    <a:pt x="156112" y="52388"/>
                  </a:lnTo>
                  <a:lnTo>
                    <a:pt x="200025" y="642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1" name="SMARTInkShape-2763"/>
            <p:cNvSpPr/>
            <p:nvPr/>
          </p:nvSpPr>
          <p:spPr>
            <a:xfrm>
              <a:off x="2864733" y="4914900"/>
              <a:ext cx="64206" cy="221456"/>
            </a:xfrm>
            <a:custGeom>
              <a:avLst/>
              <a:gdLst/>
              <a:ahLst/>
              <a:cxnLst/>
              <a:rect l="0" t="0" r="0" b="0"/>
              <a:pathLst>
                <a:path w="64206" h="221456">
                  <a:moveTo>
                    <a:pt x="21342" y="0"/>
                  </a:moveTo>
                  <a:lnTo>
                    <a:pt x="21342" y="10642"/>
                  </a:lnTo>
                  <a:lnTo>
                    <a:pt x="9485" y="46008"/>
                  </a:lnTo>
                  <a:lnTo>
                    <a:pt x="5080" y="78626"/>
                  </a:lnTo>
                  <a:lnTo>
                    <a:pt x="1442" y="92882"/>
                  </a:lnTo>
                  <a:lnTo>
                    <a:pt x="0" y="126207"/>
                  </a:lnTo>
                  <a:lnTo>
                    <a:pt x="722" y="145255"/>
                  </a:lnTo>
                  <a:lnTo>
                    <a:pt x="10554" y="177205"/>
                  </a:lnTo>
                  <a:lnTo>
                    <a:pt x="21489" y="192385"/>
                  </a:lnTo>
                  <a:lnTo>
                    <a:pt x="26964" y="197423"/>
                  </a:lnTo>
                  <a:lnTo>
                    <a:pt x="62544" y="220514"/>
                  </a:lnTo>
                  <a:lnTo>
                    <a:pt x="64205" y="2214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2" name="SMARTInkShape-2764"/>
            <p:cNvSpPr/>
            <p:nvPr/>
          </p:nvSpPr>
          <p:spPr>
            <a:xfrm>
              <a:off x="2678943" y="4987418"/>
              <a:ext cx="71402" cy="113221"/>
            </a:xfrm>
            <a:custGeom>
              <a:avLst/>
              <a:gdLst/>
              <a:ahLst/>
              <a:cxnLst/>
              <a:rect l="0" t="0" r="0" b="0"/>
              <a:pathLst>
                <a:path w="71402" h="113221">
                  <a:moveTo>
                    <a:pt x="64257" y="13207"/>
                  </a:moveTo>
                  <a:lnTo>
                    <a:pt x="60465" y="13207"/>
                  </a:lnTo>
                  <a:lnTo>
                    <a:pt x="59347" y="12413"/>
                  </a:lnTo>
                  <a:lnTo>
                    <a:pt x="58603" y="11090"/>
                  </a:lnTo>
                  <a:lnTo>
                    <a:pt x="58106" y="9415"/>
                  </a:lnTo>
                  <a:lnTo>
                    <a:pt x="56981" y="8297"/>
                  </a:lnTo>
                  <a:lnTo>
                    <a:pt x="49473" y="4388"/>
                  </a:lnTo>
                  <a:lnTo>
                    <a:pt x="44986" y="1350"/>
                  </a:lnTo>
                  <a:lnTo>
                    <a:pt x="40346" y="0"/>
                  </a:lnTo>
                  <a:lnTo>
                    <a:pt x="38792" y="433"/>
                  </a:lnTo>
                  <a:lnTo>
                    <a:pt x="37755" y="1516"/>
                  </a:lnTo>
                  <a:lnTo>
                    <a:pt x="37064" y="3032"/>
                  </a:lnTo>
                  <a:lnTo>
                    <a:pt x="35810" y="4042"/>
                  </a:lnTo>
                  <a:lnTo>
                    <a:pt x="28093" y="7781"/>
                  </a:lnTo>
                  <a:lnTo>
                    <a:pt x="4718" y="29905"/>
                  </a:lnTo>
                  <a:lnTo>
                    <a:pt x="2076" y="34651"/>
                  </a:lnTo>
                  <a:lnTo>
                    <a:pt x="381" y="44166"/>
                  </a:lnTo>
                  <a:lnTo>
                    <a:pt x="0" y="64602"/>
                  </a:lnTo>
                  <a:lnTo>
                    <a:pt x="3767" y="76236"/>
                  </a:lnTo>
                  <a:lnTo>
                    <a:pt x="9910" y="85946"/>
                  </a:lnTo>
                  <a:lnTo>
                    <a:pt x="24800" y="96338"/>
                  </a:lnTo>
                  <a:lnTo>
                    <a:pt x="38367" y="102838"/>
                  </a:lnTo>
                  <a:lnTo>
                    <a:pt x="55057" y="107553"/>
                  </a:lnTo>
                  <a:lnTo>
                    <a:pt x="60961" y="110701"/>
                  </a:lnTo>
                  <a:lnTo>
                    <a:pt x="71401" y="1132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3" name="SMARTInkShape-2765"/>
            <p:cNvSpPr/>
            <p:nvPr/>
          </p:nvSpPr>
          <p:spPr>
            <a:xfrm>
              <a:off x="2494199" y="5000651"/>
              <a:ext cx="141846" cy="121420"/>
            </a:xfrm>
            <a:custGeom>
              <a:avLst/>
              <a:gdLst/>
              <a:ahLst/>
              <a:cxnLst/>
              <a:rect l="0" t="0" r="0" b="0"/>
              <a:pathLst>
                <a:path w="141846" h="121420">
                  <a:moveTo>
                    <a:pt x="84695" y="7119"/>
                  </a:moveTo>
                  <a:lnTo>
                    <a:pt x="80902" y="7119"/>
                  </a:lnTo>
                  <a:lnTo>
                    <a:pt x="79785" y="6324"/>
                  </a:lnTo>
                  <a:lnTo>
                    <a:pt x="79040" y="5001"/>
                  </a:lnTo>
                  <a:lnTo>
                    <a:pt x="78544" y="3326"/>
                  </a:lnTo>
                  <a:lnTo>
                    <a:pt x="77419" y="2208"/>
                  </a:lnTo>
                  <a:lnTo>
                    <a:pt x="71487" y="268"/>
                  </a:lnTo>
                  <a:lnTo>
                    <a:pt x="60559" y="0"/>
                  </a:lnTo>
                  <a:lnTo>
                    <a:pt x="37713" y="7251"/>
                  </a:lnTo>
                  <a:lnTo>
                    <a:pt x="22839" y="19245"/>
                  </a:lnTo>
                  <a:lnTo>
                    <a:pt x="9294" y="33331"/>
                  </a:lnTo>
                  <a:lnTo>
                    <a:pt x="7527" y="38083"/>
                  </a:lnTo>
                  <a:lnTo>
                    <a:pt x="1287" y="71044"/>
                  </a:lnTo>
                  <a:lnTo>
                    <a:pt x="0" y="78656"/>
                  </a:lnTo>
                  <a:lnTo>
                    <a:pt x="5211" y="101176"/>
                  </a:lnTo>
                  <a:lnTo>
                    <a:pt x="7829" y="106600"/>
                  </a:lnTo>
                  <a:lnTo>
                    <a:pt x="15977" y="116551"/>
                  </a:lnTo>
                  <a:lnTo>
                    <a:pt x="20552" y="119254"/>
                  </a:lnTo>
                  <a:lnTo>
                    <a:pt x="29956" y="120991"/>
                  </a:lnTo>
                  <a:lnTo>
                    <a:pt x="40871" y="121291"/>
                  </a:lnTo>
                  <a:lnTo>
                    <a:pt x="47490" y="119245"/>
                  </a:lnTo>
                  <a:lnTo>
                    <a:pt x="60687" y="109225"/>
                  </a:lnTo>
                  <a:lnTo>
                    <a:pt x="75153" y="94405"/>
                  </a:lnTo>
                  <a:lnTo>
                    <a:pt x="88662" y="73659"/>
                  </a:lnTo>
                  <a:lnTo>
                    <a:pt x="98238" y="38949"/>
                  </a:lnTo>
                  <a:lnTo>
                    <a:pt x="98982" y="14267"/>
                  </a:lnTo>
                  <a:lnTo>
                    <a:pt x="98982" y="48959"/>
                  </a:lnTo>
                  <a:lnTo>
                    <a:pt x="102775" y="62290"/>
                  </a:lnTo>
                  <a:lnTo>
                    <a:pt x="110373" y="76107"/>
                  </a:lnTo>
                  <a:lnTo>
                    <a:pt x="116681" y="97910"/>
                  </a:lnTo>
                  <a:lnTo>
                    <a:pt x="125379" y="111012"/>
                  </a:lnTo>
                  <a:lnTo>
                    <a:pt x="141845" y="1214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7" name="SMARTInkShape-Group458"/>
          <p:cNvGrpSpPr/>
          <p:nvPr/>
        </p:nvGrpSpPr>
        <p:grpSpPr>
          <a:xfrm>
            <a:off x="3121819" y="4736306"/>
            <a:ext cx="3521870" cy="714375"/>
            <a:chOff x="3121819" y="4736306"/>
            <a:chExt cx="3521870" cy="714375"/>
          </a:xfrm>
        </p:grpSpPr>
        <p:sp>
          <p:nvSpPr>
            <p:cNvPr id="865" name="SMARTInkShape-2766"/>
            <p:cNvSpPr/>
            <p:nvPr/>
          </p:nvSpPr>
          <p:spPr>
            <a:xfrm>
              <a:off x="6572250" y="5158213"/>
              <a:ext cx="71439" cy="70917"/>
            </a:xfrm>
            <a:custGeom>
              <a:avLst/>
              <a:gdLst/>
              <a:ahLst/>
              <a:cxnLst/>
              <a:rect l="0" t="0" r="0" b="0"/>
              <a:pathLst>
                <a:path w="71439" h="70917">
                  <a:moveTo>
                    <a:pt x="71438" y="56725"/>
                  </a:moveTo>
                  <a:lnTo>
                    <a:pt x="70644" y="25597"/>
                  </a:lnTo>
                  <a:lnTo>
                    <a:pt x="65287" y="11771"/>
                  </a:lnTo>
                  <a:lnTo>
                    <a:pt x="64588" y="4423"/>
                  </a:lnTo>
                  <a:lnTo>
                    <a:pt x="63696" y="2807"/>
                  </a:lnTo>
                  <a:lnTo>
                    <a:pt x="62308" y="1729"/>
                  </a:lnTo>
                  <a:lnTo>
                    <a:pt x="58169" y="0"/>
                  </a:lnTo>
                  <a:lnTo>
                    <a:pt x="53660" y="3493"/>
                  </a:lnTo>
                  <a:lnTo>
                    <a:pt x="51630" y="7401"/>
                  </a:lnTo>
                  <a:lnTo>
                    <a:pt x="51088" y="9555"/>
                  </a:lnTo>
                  <a:lnTo>
                    <a:pt x="44494" y="21065"/>
                  </a:lnTo>
                  <a:lnTo>
                    <a:pt x="43950" y="23427"/>
                  </a:lnTo>
                  <a:lnTo>
                    <a:pt x="37351" y="35299"/>
                  </a:lnTo>
                  <a:lnTo>
                    <a:pt x="35721" y="62751"/>
                  </a:lnTo>
                  <a:lnTo>
                    <a:pt x="28870" y="70690"/>
                  </a:lnTo>
                  <a:lnTo>
                    <a:pt x="24870" y="70916"/>
                  </a:lnTo>
                  <a:lnTo>
                    <a:pt x="20843" y="68853"/>
                  </a:lnTo>
                  <a:lnTo>
                    <a:pt x="16407" y="66084"/>
                  </a:lnTo>
                  <a:lnTo>
                    <a:pt x="7092" y="64306"/>
                  </a:lnTo>
                  <a:lnTo>
                    <a:pt x="0" y="638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6" name="SMARTInkShape-2767"/>
            <p:cNvSpPr/>
            <p:nvPr/>
          </p:nvSpPr>
          <p:spPr>
            <a:xfrm>
              <a:off x="6259039" y="5029236"/>
              <a:ext cx="333613" cy="235710"/>
            </a:xfrm>
            <a:custGeom>
              <a:avLst/>
              <a:gdLst/>
              <a:ahLst/>
              <a:cxnLst/>
              <a:rect l="0" t="0" r="0" b="0"/>
              <a:pathLst>
                <a:path w="333613" h="235710">
                  <a:moveTo>
                    <a:pt x="63181" y="78544"/>
                  </a:moveTo>
                  <a:lnTo>
                    <a:pt x="63181" y="74753"/>
                  </a:lnTo>
                  <a:lnTo>
                    <a:pt x="62386" y="73635"/>
                  </a:lnTo>
                  <a:lnTo>
                    <a:pt x="61063" y="72891"/>
                  </a:lnTo>
                  <a:lnTo>
                    <a:pt x="59388" y="72394"/>
                  </a:lnTo>
                  <a:lnTo>
                    <a:pt x="58270" y="71270"/>
                  </a:lnTo>
                  <a:lnTo>
                    <a:pt x="57029" y="67903"/>
                  </a:lnTo>
                  <a:lnTo>
                    <a:pt x="55904" y="66688"/>
                  </a:lnTo>
                  <a:lnTo>
                    <a:pt x="52538" y="65338"/>
                  </a:lnTo>
                  <a:lnTo>
                    <a:pt x="28783" y="64260"/>
                  </a:lnTo>
                  <a:lnTo>
                    <a:pt x="28342" y="65053"/>
                  </a:lnTo>
                  <a:lnTo>
                    <a:pt x="27852" y="68051"/>
                  </a:lnTo>
                  <a:lnTo>
                    <a:pt x="22630" y="77237"/>
                  </a:lnTo>
                  <a:lnTo>
                    <a:pt x="20622" y="94257"/>
                  </a:lnTo>
                  <a:lnTo>
                    <a:pt x="27175" y="127262"/>
                  </a:lnTo>
                  <a:lnTo>
                    <a:pt x="27376" y="136989"/>
                  </a:lnTo>
                  <a:lnTo>
                    <a:pt x="29540" y="142356"/>
                  </a:lnTo>
                  <a:lnTo>
                    <a:pt x="33604" y="148476"/>
                  </a:lnTo>
                  <a:lnTo>
                    <a:pt x="33144" y="148978"/>
                  </a:lnTo>
                  <a:lnTo>
                    <a:pt x="28366" y="149849"/>
                  </a:lnTo>
                  <a:lnTo>
                    <a:pt x="28064" y="149101"/>
                  </a:lnTo>
                  <a:lnTo>
                    <a:pt x="27729" y="146151"/>
                  </a:lnTo>
                  <a:lnTo>
                    <a:pt x="25463" y="142194"/>
                  </a:lnTo>
                  <a:lnTo>
                    <a:pt x="23748" y="140028"/>
                  </a:lnTo>
                  <a:lnTo>
                    <a:pt x="19725" y="137621"/>
                  </a:lnTo>
                  <a:lnTo>
                    <a:pt x="15292" y="135757"/>
                  </a:lnTo>
                  <a:lnTo>
                    <a:pt x="10675" y="132283"/>
                  </a:lnTo>
                  <a:lnTo>
                    <a:pt x="8094" y="128093"/>
                  </a:lnTo>
                  <a:lnTo>
                    <a:pt x="7406" y="125865"/>
                  </a:lnTo>
                  <a:lnTo>
                    <a:pt x="6154" y="124379"/>
                  </a:lnTo>
                  <a:lnTo>
                    <a:pt x="2645" y="122729"/>
                  </a:lnTo>
                  <a:lnTo>
                    <a:pt x="1392" y="121495"/>
                  </a:lnTo>
                  <a:lnTo>
                    <a:pt x="0" y="118007"/>
                  </a:lnTo>
                  <a:lnTo>
                    <a:pt x="422" y="115965"/>
                  </a:lnTo>
                  <a:lnTo>
                    <a:pt x="5134" y="108442"/>
                  </a:lnTo>
                  <a:lnTo>
                    <a:pt x="7749" y="107708"/>
                  </a:lnTo>
                  <a:lnTo>
                    <a:pt x="40166" y="107123"/>
                  </a:lnTo>
                  <a:lnTo>
                    <a:pt x="75028" y="107119"/>
                  </a:lnTo>
                  <a:lnTo>
                    <a:pt x="79823" y="107119"/>
                  </a:lnTo>
                  <a:lnTo>
                    <a:pt x="84599" y="105003"/>
                  </a:lnTo>
                  <a:lnTo>
                    <a:pt x="89368" y="102210"/>
                  </a:lnTo>
                  <a:lnTo>
                    <a:pt x="97487" y="100271"/>
                  </a:lnTo>
                  <a:lnTo>
                    <a:pt x="97957" y="99379"/>
                  </a:lnTo>
                  <a:lnTo>
                    <a:pt x="98480" y="96271"/>
                  </a:lnTo>
                  <a:lnTo>
                    <a:pt x="99414" y="95125"/>
                  </a:lnTo>
                  <a:lnTo>
                    <a:pt x="102567" y="93851"/>
                  </a:lnTo>
                  <a:lnTo>
                    <a:pt x="102932" y="93513"/>
                  </a:lnTo>
                  <a:lnTo>
                    <a:pt x="102381" y="93285"/>
                  </a:lnTo>
                  <a:lnTo>
                    <a:pt x="101220" y="93134"/>
                  </a:lnTo>
                  <a:lnTo>
                    <a:pt x="100446" y="92241"/>
                  </a:lnTo>
                  <a:lnTo>
                    <a:pt x="99102" y="86709"/>
                  </a:lnTo>
                  <a:lnTo>
                    <a:pt x="95166" y="82199"/>
                  </a:lnTo>
                  <a:lnTo>
                    <a:pt x="91154" y="80169"/>
                  </a:lnTo>
                  <a:lnTo>
                    <a:pt x="75051" y="78641"/>
                  </a:lnTo>
                  <a:lnTo>
                    <a:pt x="73475" y="79402"/>
                  </a:lnTo>
                  <a:lnTo>
                    <a:pt x="72425" y="80704"/>
                  </a:lnTo>
                  <a:lnTo>
                    <a:pt x="70464" y="84267"/>
                  </a:lnTo>
                  <a:lnTo>
                    <a:pt x="58491" y="98282"/>
                  </a:lnTo>
                  <a:lnTo>
                    <a:pt x="57127" y="102663"/>
                  </a:lnTo>
                  <a:lnTo>
                    <a:pt x="56358" y="113384"/>
                  </a:lnTo>
                  <a:lnTo>
                    <a:pt x="58296" y="119958"/>
                  </a:lnTo>
                  <a:lnTo>
                    <a:pt x="64867" y="129913"/>
                  </a:lnTo>
                  <a:lnTo>
                    <a:pt x="66687" y="131841"/>
                  </a:lnTo>
                  <a:lnTo>
                    <a:pt x="70823" y="133982"/>
                  </a:lnTo>
                  <a:lnTo>
                    <a:pt x="84654" y="135545"/>
                  </a:lnTo>
                  <a:lnTo>
                    <a:pt x="87021" y="135594"/>
                  </a:lnTo>
                  <a:lnTo>
                    <a:pt x="91768" y="133534"/>
                  </a:lnTo>
                  <a:lnTo>
                    <a:pt x="94145" y="131873"/>
                  </a:lnTo>
                  <a:lnTo>
                    <a:pt x="111698" y="126872"/>
                  </a:lnTo>
                  <a:lnTo>
                    <a:pt x="126210" y="114902"/>
                  </a:lnTo>
                  <a:lnTo>
                    <a:pt x="130881" y="108463"/>
                  </a:lnTo>
                  <a:lnTo>
                    <a:pt x="134544" y="102161"/>
                  </a:lnTo>
                  <a:lnTo>
                    <a:pt x="160654" y="68291"/>
                  </a:lnTo>
                  <a:lnTo>
                    <a:pt x="181445" y="33414"/>
                  </a:lnTo>
                  <a:lnTo>
                    <a:pt x="184475" y="24515"/>
                  </a:lnTo>
                  <a:lnTo>
                    <a:pt x="189254" y="16852"/>
                  </a:lnTo>
                  <a:lnTo>
                    <a:pt x="191022" y="9554"/>
                  </a:lnTo>
                  <a:lnTo>
                    <a:pt x="191765" y="0"/>
                  </a:lnTo>
                  <a:lnTo>
                    <a:pt x="187974" y="3767"/>
                  </a:lnTo>
                  <a:lnTo>
                    <a:pt x="186113" y="7739"/>
                  </a:lnTo>
                  <a:lnTo>
                    <a:pt x="185616" y="9911"/>
                  </a:lnTo>
                  <a:lnTo>
                    <a:pt x="179910" y="19891"/>
                  </a:lnTo>
                  <a:lnTo>
                    <a:pt x="177406" y="31092"/>
                  </a:lnTo>
                  <a:lnTo>
                    <a:pt x="172784" y="41379"/>
                  </a:lnTo>
                  <a:lnTo>
                    <a:pt x="165642" y="73342"/>
                  </a:lnTo>
                  <a:lnTo>
                    <a:pt x="163336" y="107094"/>
                  </a:lnTo>
                  <a:lnTo>
                    <a:pt x="163201" y="140456"/>
                  </a:lnTo>
                  <a:lnTo>
                    <a:pt x="163988" y="158714"/>
                  </a:lnTo>
                  <a:lnTo>
                    <a:pt x="168896" y="168092"/>
                  </a:lnTo>
                  <a:lnTo>
                    <a:pt x="173136" y="173377"/>
                  </a:lnTo>
                  <a:lnTo>
                    <a:pt x="174583" y="174310"/>
                  </a:lnTo>
                  <a:lnTo>
                    <a:pt x="175549" y="174139"/>
                  </a:lnTo>
                  <a:lnTo>
                    <a:pt x="189787" y="157011"/>
                  </a:lnTo>
                  <a:lnTo>
                    <a:pt x="191680" y="152313"/>
                  </a:lnTo>
                  <a:lnTo>
                    <a:pt x="196417" y="145205"/>
                  </a:lnTo>
                  <a:lnTo>
                    <a:pt x="198172" y="138072"/>
                  </a:lnTo>
                  <a:lnTo>
                    <a:pt x="198582" y="133312"/>
                  </a:lnTo>
                  <a:lnTo>
                    <a:pt x="200881" y="128551"/>
                  </a:lnTo>
                  <a:lnTo>
                    <a:pt x="205965" y="121532"/>
                  </a:lnTo>
                  <a:lnTo>
                    <a:pt x="206047" y="131362"/>
                  </a:lnTo>
                  <a:lnTo>
                    <a:pt x="208168" y="135886"/>
                  </a:lnTo>
                  <a:lnTo>
                    <a:pt x="209844" y="138204"/>
                  </a:lnTo>
                  <a:lnTo>
                    <a:pt x="216697" y="158526"/>
                  </a:lnTo>
                  <a:lnTo>
                    <a:pt x="224532" y="168839"/>
                  </a:lnTo>
                  <a:lnTo>
                    <a:pt x="226173" y="173708"/>
                  </a:lnTo>
                  <a:lnTo>
                    <a:pt x="227405" y="175325"/>
                  </a:lnTo>
                  <a:lnTo>
                    <a:pt x="230889" y="177121"/>
                  </a:lnTo>
                  <a:lnTo>
                    <a:pt x="237314" y="178131"/>
                  </a:lnTo>
                  <a:lnTo>
                    <a:pt x="238800" y="177480"/>
                  </a:lnTo>
                  <a:lnTo>
                    <a:pt x="239791" y="176252"/>
                  </a:lnTo>
                  <a:lnTo>
                    <a:pt x="241382" y="172371"/>
                  </a:lnTo>
                  <a:lnTo>
                    <a:pt x="246606" y="165900"/>
                  </a:lnTo>
                  <a:lnTo>
                    <a:pt x="254436" y="142168"/>
                  </a:lnTo>
                  <a:lnTo>
                    <a:pt x="256641" y="124641"/>
                  </a:lnTo>
                  <a:lnTo>
                    <a:pt x="261673" y="114432"/>
                  </a:lnTo>
                  <a:lnTo>
                    <a:pt x="263115" y="107548"/>
                  </a:lnTo>
                  <a:lnTo>
                    <a:pt x="266970" y="107247"/>
                  </a:lnTo>
                  <a:lnTo>
                    <a:pt x="268096" y="107998"/>
                  </a:lnTo>
                  <a:lnTo>
                    <a:pt x="268847" y="109293"/>
                  </a:lnTo>
                  <a:lnTo>
                    <a:pt x="269347" y="110949"/>
                  </a:lnTo>
                  <a:lnTo>
                    <a:pt x="277565" y="121346"/>
                  </a:lnTo>
                  <a:lnTo>
                    <a:pt x="289614" y="132724"/>
                  </a:lnTo>
                  <a:lnTo>
                    <a:pt x="298966" y="137225"/>
                  </a:lnTo>
                  <a:lnTo>
                    <a:pt x="303705" y="140345"/>
                  </a:lnTo>
                  <a:lnTo>
                    <a:pt x="310835" y="142100"/>
                  </a:lnTo>
                  <a:lnTo>
                    <a:pt x="315595" y="142510"/>
                  </a:lnTo>
                  <a:lnTo>
                    <a:pt x="320356" y="140576"/>
                  </a:lnTo>
                  <a:lnTo>
                    <a:pt x="326088" y="136660"/>
                  </a:lnTo>
                  <a:lnTo>
                    <a:pt x="326871" y="134007"/>
                  </a:lnTo>
                  <a:lnTo>
                    <a:pt x="327081" y="132188"/>
                  </a:lnTo>
                  <a:lnTo>
                    <a:pt x="328013" y="130976"/>
                  </a:lnTo>
                  <a:lnTo>
                    <a:pt x="331166" y="129629"/>
                  </a:lnTo>
                  <a:lnTo>
                    <a:pt x="332325" y="128476"/>
                  </a:lnTo>
                  <a:lnTo>
                    <a:pt x="333612" y="125078"/>
                  </a:lnTo>
                  <a:lnTo>
                    <a:pt x="333162" y="123855"/>
                  </a:lnTo>
                  <a:lnTo>
                    <a:pt x="332068" y="123039"/>
                  </a:lnTo>
                  <a:lnTo>
                    <a:pt x="327766" y="121503"/>
                  </a:lnTo>
                  <a:lnTo>
                    <a:pt x="317579" y="121416"/>
                  </a:lnTo>
                  <a:lnTo>
                    <a:pt x="313036" y="123528"/>
                  </a:lnTo>
                  <a:lnTo>
                    <a:pt x="289395" y="145257"/>
                  </a:lnTo>
                  <a:lnTo>
                    <a:pt x="280666" y="159662"/>
                  </a:lnTo>
                  <a:lnTo>
                    <a:pt x="278433" y="169166"/>
                  </a:lnTo>
                  <a:lnTo>
                    <a:pt x="277517" y="204670"/>
                  </a:lnTo>
                  <a:lnTo>
                    <a:pt x="278294" y="217339"/>
                  </a:lnTo>
                  <a:lnTo>
                    <a:pt x="284636" y="2357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7" name="SMARTInkShape-2768"/>
            <p:cNvSpPr/>
            <p:nvPr/>
          </p:nvSpPr>
          <p:spPr>
            <a:xfrm>
              <a:off x="5965030" y="5036664"/>
              <a:ext cx="250034" cy="171132"/>
            </a:xfrm>
            <a:custGeom>
              <a:avLst/>
              <a:gdLst/>
              <a:ahLst/>
              <a:cxnLst/>
              <a:rect l="0" t="0" r="0" b="0"/>
              <a:pathLst>
                <a:path w="250034" h="171132">
                  <a:moveTo>
                    <a:pt x="50008" y="13966"/>
                  </a:moveTo>
                  <a:lnTo>
                    <a:pt x="50008" y="0"/>
                  </a:lnTo>
                  <a:lnTo>
                    <a:pt x="50008" y="3567"/>
                  </a:lnTo>
                  <a:lnTo>
                    <a:pt x="47891" y="7492"/>
                  </a:lnTo>
                  <a:lnTo>
                    <a:pt x="40065" y="16481"/>
                  </a:lnTo>
                  <a:lnTo>
                    <a:pt x="37651" y="23286"/>
                  </a:lnTo>
                  <a:lnTo>
                    <a:pt x="34175" y="36043"/>
                  </a:lnTo>
                  <a:lnTo>
                    <a:pt x="30235" y="49877"/>
                  </a:lnTo>
                  <a:lnTo>
                    <a:pt x="26952" y="64030"/>
                  </a:lnTo>
                  <a:lnTo>
                    <a:pt x="23885" y="74318"/>
                  </a:lnTo>
                  <a:lnTo>
                    <a:pt x="16739" y="107764"/>
                  </a:lnTo>
                  <a:lnTo>
                    <a:pt x="10818" y="126792"/>
                  </a:lnTo>
                  <a:lnTo>
                    <a:pt x="1975" y="142047"/>
                  </a:lnTo>
                  <a:lnTo>
                    <a:pt x="4" y="149687"/>
                  </a:lnTo>
                  <a:lnTo>
                    <a:pt x="0" y="133603"/>
                  </a:lnTo>
                  <a:lnTo>
                    <a:pt x="2118" y="128522"/>
                  </a:lnTo>
                  <a:lnTo>
                    <a:pt x="23850" y="104459"/>
                  </a:lnTo>
                  <a:lnTo>
                    <a:pt x="28593" y="101812"/>
                  </a:lnTo>
                  <a:lnTo>
                    <a:pt x="41453" y="99816"/>
                  </a:lnTo>
                  <a:lnTo>
                    <a:pt x="52683" y="99703"/>
                  </a:lnTo>
                  <a:lnTo>
                    <a:pt x="54172" y="100493"/>
                  </a:lnTo>
                  <a:lnTo>
                    <a:pt x="55165" y="101814"/>
                  </a:lnTo>
                  <a:lnTo>
                    <a:pt x="56759" y="105844"/>
                  </a:lnTo>
                  <a:lnTo>
                    <a:pt x="57938" y="125952"/>
                  </a:lnTo>
                  <a:lnTo>
                    <a:pt x="62059" y="133843"/>
                  </a:lnTo>
                  <a:lnTo>
                    <a:pt x="64426" y="144295"/>
                  </a:lnTo>
                  <a:lnTo>
                    <a:pt x="65970" y="146096"/>
                  </a:lnTo>
                  <a:lnTo>
                    <a:pt x="67792" y="147297"/>
                  </a:lnTo>
                  <a:lnTo>
                    <a:pt x="69008" y="148891"/>
                  </a:lnTo>
                  <a:lnTo>
                    <a:pt x="70359" y="152779"/>
                  </a:lnTo>
                  <a:lnTo>
                    <a:pt x="72306" y="154134"/>
                  </a:lnTo>
                  <a:lnTo>
                    <a:pt x="84722" y="156307"/>
                  </a:lnTo>
                  <a:lnTo>
                    <a:pt x="95053" y="156736"/>
                  </a:lnTo>
                  <a:lnTo>
                    <a:pt x="99925" y="154678"/>
                  </a:lnTo>
                  <a:lnTo>
                    <a:pt x="102336" y="153018"/>
                  </a:lnTo>
                  <a:lnTo>
                    <a:pt x="116410" y="136710"/>
                  </a:lnTo>
                  <a:lnTo>
                    <a:pt x="129975" y="126143"/>
                  </a:lnTo>
                  <a:lnTo>
                    <a:pt x="137819" y="115025"/>
                  </a:lnTo>
                  <a:lnTo>
                    <a:pt x="141378" y="105470"/>
                  </a:lnTo>
                  <a:lnTo>
                    <a:pt x="143374" y="95131"/>
                  </a:lnTo>
                  <a:lnTo>
                    <a:pt x="148472" y="85444"/>
                  </a:lnTo>
                  <a:lnTo>
                    <a:pt x="148988" y="83050"/>
                  </a:lnTo>
                  <a:lnTo>
                    <a:pt x="148538" y="81454"/>
                  </a:lnTo>
                  <a:lnTo>
                    <a:pt x="147445" y="80390"/>
                  </a:lnTo>
                  <a:lnTo>
                    <a:pt x="143144" y="78385"/>
                  </a:lnTo>
                  <a:lnTo>
                    <a:pt x="139163" y="78297"/>
                  </a:lnTo>
                  <a:lnTo>
                    <a:pt x="135141" y="80394"/>
                  </a:lnTo>
                  <a:lnTo>
                    <a:pt x="118759" y="95261"/>
                  </a:lnTo>
                  <a:lnTo>
                    <a:pt x="116283" y="101956"/>
                  </a:lnTo>
                  <a:lnTo>
                    <a:pt x="114418" y="134596"/>
                  </a:lnTo>
                  <a:lnTo>
                    <a:pt x="115965" y="140424"/>
                  </a:lnTo>
                  <a:lnTo>
                    <a:pt x="126613" y="154523"/>
                  </a:lnTo>
                  <a:lnTo>
                    <a:pt x="129827" y="155811"/>
                  </a:lnTo>
                  <a:lnTo>
                    <a:pt x="131796" y="156155"/>
                  </a:lnTo>
                  <a:lnTo>
                    <a:pt x="133902" y="155590"/>
                  </a:lnTo>
                  <a:lnTo>
                    <a:pt x="138359" y="152846"/>
                  </a:lnTo>
                  <a:lnTo>
                    <a:pt x="139864" y="151003"/>
                  </a:lnTo>
                  <a:lnTo>
                    <a:pt x="146272" y="140032"/>
                  </a:lnTo>
                  <a:lnTo>
                    <a:pt x="173840" y="104749"/>
                  </a:lnTo>
                  <a:lnTo>
                    <a:pt x="176482" y="99822"/>
                  </a:lnTo>
                  <a:lnTo>
                    <a:pt x="177187" y="97398"/>
                  </a:lnTo>
                  <a:lnTo>
                    <a:pt x="178450" y="95782"/>
                  </a:lnTo>
                  <a:lnTo>
                    <a:pt x="181970" y="93986"/>
                  </a:lnTo>
                  <a:lnTo>
                    <a:pt x="194825" y="92566"/>
                  </a:lnTo>
                  <a:lnTo>
                    <a:pt x="196559" y="92559"/>
                  </a:lnTo>
                  <a:lnTo>
                    <a:pt x="197716" y="93350"/>
                  </a:lnTo>
                  <a:lnTo>
                    <a:pt x="198485" y="94670"/>
                  </a:lnTo>
                  <a:lnTo>
                    <a:pt x="199570" y="100321"/>
                  </a:lnTo>
                  <a:lnTo>
                    <a:pt x="200760" y="112475"/>
                  </a:lnTo>
                  <a:lnTo>
                    <a:pt x="206169" y="129666"/>
                  </a:lnTo>
                  <a:lnTo>
                    <a:pt x="206874" y="137502"/>
                  </a:lnTo>
                  <a:lnTo>
                    <a:pt x="204922" y="142425"/>
                  </a:lnTo>
                  <a:lnTo>
                    <a:pt x="202202" y="147260"/>
                  </a:lnTo>
                  <a:lnTo>
                    <a:pt x="200456" y="156831"/>
                  </a:lnTo>
                  <a:lnTo>
                    <a:pt x="200029" y="163950"/>
                  </a:lnTo>
                  <a:lnTo>
                    <a:pt x="203819" y="160183"/>
                  </a:lnTo>
                  <a:lnTo>
                    <a:pt x="205681" y="156211"/>
                  </a:lnTo>
                  <a:lnTo>
                    <a:pt x="206177" y="154039"/>
                  </a:lnTo>
                  <a:lnTo>
                    <a:pt x="207302" y="152593"/>
                  </a:lnTo>
                  <a:lnTo>
                    <a:pt x="217026" y="146287"/>
                  </a:lnTo>
                  <a:lnTo>
                    <a:pt x="219488" y="142097"/>
                  </a:lnTo>
                  <a:lnTo>
                    <a:pt x="221376" y="137589"/>
                  </a:lnTo>
                  <a:lnTo>
                    <a:pt x="224861" y="132939"/>
                  </a:lnTo>
                  <a:lnTo>
                    <a:pt x="229055" y="130344"/>
                  </a:lnTo>
                  <a:lnTo>
                    <a:pt x="233565" y="128396"/>
                  </a:lnTo>
                  <a:lnTo>
                    <a:pt x="242478" y="121454"/>
                  </a:lnTo>
                  <a:lnTo>
                    <a:pt x="243681" y="140396"/>
                  </a:lnTo>
                  <a:lnTo>
                    <a:pt x="248543" y="149742"/>
                  </a:lnTo>
                  <a:lnTo>
                    <a:pt x="250033" y="1711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8" name="SMARTInkShape-2769"/>
            <p:cNvSpPr/>
            <p:nvPr/>
          </p:nvSpPr>
          <p:spPr>
            <a:xfrm>
              <a:off x="5843588" y="5100638"/>
              <a:ext cx="71438" cy="42863"/>
            </a:xfrm>
            <a:custGeom>
              <a:avLst/>
              <a:gdLst/>
              <a:ahLst/>
              <a:cxnLst/>
              <a:rect l="0" t="0" r="0" b="0"/>
              <a:pathLst>
                <a:path w="71438" h="42863">
                  <a:moveTo>
                    <a:pt x="0" y="0"/>
                  </a:moveTo>
                  <a:lnTo>
                    <a:pt x="0" y="3792"/>
                  </a:lnTo>
                  <a:lnTo>
                    <a:pt x="2116" y="7770"/>
                  </a:lnTo>
                  <a:lnTo>
                    <a:pt x="3792" y="9942"/>
                  </a:lnTo>
                  <a:lnTo>
                    <a:pt x="39037" y="29999"/>
                  </a:lnTo>
                  <a:lnTo>
                    <a:pt x="54336" y="39498"/>
                  </a:lnTo>
                  <a:lnTo>
                    <a:pt x="71437" y="428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9" name="SMARTInkShape-2770"/>
            <p:cNvSpPr/>
            <p:nvPr/>
          </p:nvSpPr>
          <p:spPr>
            <a:xfrm>
              <a:off x="5900738" y="5043488"/>
              <a:ext cx="21433" cy="142876"/>
            </a:xfrm>
            <a:custGeom>
              <a:avLst/>
              <a:gdLst/>
              <a:ahLst/>
              <a:cxnLst/>
              <a:rect l="0" t="0" r="0" b="0"/>
              <a:pathLst>
                <a:path w="21433" h="142876">
                  <a:moveTo>
                    <a:pt x="21432" y="0"/>
                  </a:moveTo>
                  <a:lnTo>
                    <a:pt x="15280" y="6150"/>
                  </a:lnTo>
                  <a:lnTo>
                    <a:pt x="7822" y="38444"/>
                  </a:lnTo>
                  <a:lnTo>
                    <a:pt x="7184" y="73573"/>
                  </a:lnTo>
                  <a:lnTo>
                    <a:pt x="7147" y="106715"/>
                  </a:lnTo>
                  <a:lnTo>
                    <a:pt x="7142" y="130524"/>
                  </a:lnTo>
                  <a:lnTo>
                    <a:pt x="5026" y="135534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0" name="SMARTInkShape-2771"/>
            <p:cNvSpPr/>
            <p:nvPr/>
          </p:nvSpPr>
          <p:spPr>
            <a:xfrm>
              <a:off x="5715000" y="5129639"/>
              <a:ext cx="92871" cy="99587"/>
            </a:xfrm>
            <a:custGeom>
              <a:avLst/>
              <a:gdLst/>
              <a:ahLst/>
              <a:cxnLst/>
              <a:rect l="0" t="0" r="0" b="0"/>
              <a:pathLst>
                <a:path w="92871" h="99587">
                  <a:moveTo>
                    <a:pt x="0" y="71011"/>
                  </a:moveTo>
                  <a:lnTo>
                    <a:pt x="3792" y="67219"/>
                  </a:lnTo>
                  <a:lnTo>
                    <a:pt x="5654" y="61124"/>
                  </a:lnTo>
                  <a:lnTo>
                    <a:pt x="7276" y="53917"/>
                  </a:lnTo>
                  <a:lnTo>
                    <a:pt x="12667" y="42823"/>
                  </a:lnTo>
                  <a:lnTo>
                    <a:pt x="17760" y="29195"/>
                  </a:lnTo>
                  <a:lnTo>
                    <a:pt x="26602" y="14313"/>
                  </a:lnTo>
                  <a:lnTo>
                    <a:pt x="28492" y="9299"/>
                  </a:lnTo>
                  <a:lnTo>
                    <a:pt x="31978" y="4425"/>
                  </a:lnTo>
                  <a:lnTo>
                    <a:pt x="36173" y="1730"/>
                  </a:lnTo>
                  <a:lnTo>
                    <a:pt x="41541" y="0"/>
                  </a:lnTo>
                  <a:lnTo>
                    <a:pt x="44392" y="1880"/>
                  </a:lnTo>
                  <a:lnTo>
                    <a:pt x="55828" y="12585"/>
                  </a:lnTo>
                  <a:lnTo>
                    <a:pt x="73908" y="45054"/>
                  </a:lnTo>
                  <a:lnTo>
                    <a:pt x="83217" y="79617"/>
                  </a:lnTo>
                  <a:lnTo>
                    <a:pt x="85775" y="89083"/>
                  </a:lnTo>
                  <a:lnTo>
                    <a:pt x="92870" y="995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1" name="SMARTInkShape-2772"/>
            <p:cNvSpPr/>
            <p:nvPr/>
          </p:nvSpPr>
          <p:spPr>
            <a:xfrm>
              <a:off x="5679280" y="5036345"/>
              <a:ext cx="1" cy="21431"/>
            </a:xfrm>
            <a:custGeom>
              <a:avLst/>
              <a:gdLst/>
              <a:ahLst/>
              <a:cxnLst/>
              <a:rect l="0" t="0" r="0" b="0"/>
              <a:pathLst>
                <a:path w="1" h="21431">
                  <a:moveTo>
                    <a:pt x="0" y="2143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2" name="SMARTInkShape-2773"/>
            <p:cNvSpPr/>
            <p:nvPr/>
          </p:nvSpPr>
          <p:spPr>
            <a:xfrm>
              <a:off x="5664995" y="5157788"/>
              <a:ext cx="1" cy="50008"/>
            </a:xfrm>
            <a:custGeom>
              <a:avLst/>
              <a:gdLst/>
              <a:ahLst/>
              <a:cxnLst/>
              <a:rect l="0" t="0" r="0" b="0"/>
              <a:pathLst>
                <a:path w="1" h="50008">
                  <a:moveTo>
                    <a:pt x="0" y="0"/>
                  </a:moveTo>
                  <a:lnTo>
                    <a:pt x="0" y="500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3" name="SMARTInkShape-2774"/>
            <p:cNvSpPr/>
            <p:nvPr/>
          </p:nvSpPr>
          <p:spPr>
            <a:xfrm>
              <a:off x="5518276" y="5100638"/>
              <a:ext cx="60983" cy="149983"/>
            </a:xfrm>
            <a:custGeom>
              <a:avLst/>
              <a:gdLst/>
              <a:ahLst/>
              <a:cxnLst/>
              <a:rect l="0" t="0" r="0" b="0"/>
              <a:pathLst>
                <a:path w="60983" h="149983">
                  <a:moveTo>
                    <a:pt x="39562" y="100012"/>
                  </a:moveTo>
                  <a:lnTo>
                    <a:pt x="26354" y="100012"/>
                  </a:lnTo>
                  <a:lnTo>
                    <a:pt x="8509" y="116805"/>
                  </a:lnTo>
                  <a:lnTo>
                    <a:pt x="5916" y="121498"/>
                  </a:lnTo>
                  <a:lnTo>
                    <a:pt x="3971" y="126230"/>
                  </a:lnTo>
                  <a:lnTo>
                    <a:pt x="460" y="130979"/>
                  </a:lnTo>
                  <a:lnTo>
                    <a:pt x="0" y="133356"/>
                  </a:lnTo>
                  <a:lnTo>
                    <a:pt x="487" y="135735"/>
                  </a:lnTo>
                  <a:lnTo>
                    <a:pt x="2351" y="140496"/>
                  </a:lnTo>
                  <a:lnTo>
                    <a:pt x="3180" y="145257"/>
                  </a:lnTo>
                  <a:lnTo>
                    <a:pt x="4195" y="146844"/>
                  </a:lnTo>
                  <a:lnTo>
                    <a:pt x="5665" y="147902"/>
                  </a:lnTo>
                  <a:lnTo>
                    <a:pt x="9415" y="149078"/>
                  </a:lnTo>
                  <a:lnTo>
                    <a:pt x="25329" y="149982"/>
                  </a:lnTo>
                  <a:lnTo>
                    <a:pt x="31384" y="147885"/>
                  </a:lnTo>
                  <a:lnTo>
                    <a:pt x="41738" y="140072"/>
                  </a:lnTo>
                  <a:lnTo>
                    <a:pt x="56212" y="116226"/>
                  </a:lnTo>
                  <a:lnTo>
                    <a:pt x="59577" y="102258"/>
                  </a:lnTo>
                  <a:lnTo>
                    <a:pt x="60868" y="67656"/>
                  </a:lnTo>
                  <a:lnTo>
                    <a:pt x="60982" y="32036"/>
                  </a:lnTo>
                  <a:lnTo>
                    <a:pt x="60197" y="17029"/>
                  </a:lnTo>
                  <a:lnTo>
                    <a:pt x="5384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4" name="SMARTInkShape-2775"/>
            <p:cNvSpPr/>
            <p:nvPr/>
          </p:nvSpPr>
          <p:spPr>
            <a:xfrm>
              <a:off x="5357813" y="5157788"/>
              <a:ext cx="157127" cy="71438"/>
            </a:xfrm>
            <a:custGeom>
              <a:avLst/>
              <a:gdLst/>
              <a:ahLst/>
              <a:cxnLst/>
              <a:rect l="0" t="0" r="0" b="0"/>
              <a:pathLst>
                <a:path w="157127" h="71438">
                  <a:moveTo>
                    <a:pt x="0" y="0"/>
                  </a:moveTo>
                  <a:lnTo>
                    <a:pt x="6150" y="0"/>
                  </a:lnTo>
                  <a:lnTo>
                    <a:pt x="41626" y="23848"/>
                  </a:lnTo>
                  <a:lnTo>
                    <a:pt x="59757" y="32550"/>
                  </a:lnTo>
                  <a:lnTo>
                    <a:pt x="73092" y="35573"/>
                  </a:lnTo>
                  <a:lnTo>
                    <a:pt x="83216" y="40350"/>
                  </a:lnTo>
                  <a:lnTo>
                    <a:pt x="116270" y="42819"/>
                  </a:lnTo>
                  <a:lnTo>
                    <a:pt x="149978" y="42861"/>
                  </a:lnTo>
                  <a:lnTo>
                    <a:pt x="152373" y="42862"/>
                  </a:lnTo>
                  <a:lnTo>
                    <a:pt x="153969" y="42068"/>
                  </a:lnTo>
                  <a:lnTo>
                    <a:pt x="155033" y="40745"/>
                  </a:lnTo>
                  <a:lnTo>
                    <a:pt x="156742" y="36710"/>
                  </a:lnTo>
                  <a:lnTo>
                    <a:pt x="157126" y="29655"/>
                  </a:lnTo>
                  <a:lnTo>
                    <a:pt x="153359" y="25102"/>
                  </a:lnTo>
                  <a:lnTo>
                    <a:pt x="149387" y="23062"/>
                  </a:lnTo>
                  <a:lnTo>
                    <a:pt x="135676" y="21574"/>
                  </a:lnTo>
                  <a:lnTo>
                    <a:pt x="133312" y="21526"/>
                  </a:lnTo>
                  <a:lnTo>
                    <a:pt x="122402" y="25251"/>
                  </a:lnTo>
                  <a:lnTo>
                    <a:pt x="112908" y="31382"/>
                  </a:lnTo>
                  <a:lnTo>
                    <a:pt x="109712" y="35908"/>
                  </a:lnTo>
                  <a:lnTo>
                    <a:pt x="107498" y="40565"/>
                  </a:lnTo>
                  <a:lnTo>
                    <a:pt x="102583" y="47649"/>
                  </a:lnTo>
                  <a:lnTo>
                    <a:pt x="99980" y="54776"/>
                  </a:lnTo>
                  <a:lnTo>
                    <a:pt x="95328" y="61914"/>
                  </a:lnTo>
                  <a:lnTo>
                    <a:pt x="92867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5" name="SMARTInkShape-2776"/>
            <p:cNvSpPr/>
            <p:nvPr/>
          </p:nvSpPr>
          <p:spPr>
            <a:xfrm>
              <a:off x="5393530" y="5093495"/>
              <a:ext cx="21434" cy="157161"/>
            </a:xfrm>
            <a:custGeom>
              <a:avLst/>
              <a:gdLst/>
              <a:ahLst/>
              <a:cxnLst/>
              <a:rect l="0" t="0" r="0" b="0"/>
              <a:pathLst>
                <a:path w="21434" h="157161">
                  <a:moveTo>
                    <a:pt x="21433" y="0"/>
                  </a:moveTo>
                  <a:lnTo>
                    <a:pt x="17640" y="3791"/>
                  </a:lnTo>
                  <a:lnTo>
                    <a:pt x="15778" y="7770"/>
                  </a:lnTo>
                  <a:lnTo>
                    <a:pt x="12211" y="43063"/>
                  </a:lnTo>
                  <a:lnTo>
                    <a:pt x="8646" y="57208"/>
                  </a:lnTo>
                  <a:lnTo>
                    <a:pt x="5160" y="85729"/>
                  </a:lnTo>
                  <a:lnTo>
                    <a:pt x="1530" y="100013"/>
                  </a:lnTo>
                  <a:lnTo>
                    <a:pt x="91" y="133350"/>
                  </a:lnTo>
                  <a:lnTo>
                    <a:pt x="0" y="1571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6" name="SMARTInkShape-2777"/>
            <p:cNvSpPr/>
            <p:nvPr/>
          </p:nvSpPr>
          <p:spPr>
            <a:xfrm>
              <a:off x="5279525" y="5172085"/>
              <a:ext cx="49714" cy="64286"/>
            </a:xfrm>
            <a:custGeom>
              <a:avLst/>
              <a:gdLst/>
              <a:ahLst/>
              <a:cxnLst/>
              <a:rect l="0" t="0" r="0" b="0"/>
              <a:pathLst>
                <a:path w="49714" h="64286">
                  <a:moveTo>
                    <a:pt x="6850" y="35710"/>
                  </a:moveTo>
                  <a:lnTo>
                    <a:pt x="0" y="28859"/>
                  </a:lnTo>
                  <a:lnTo>
                    <a:pt x="3586" y="28652"/>
                  </a:lnTo>
                  <a:lnTo>
                    <a:pt x="4674" y="27829"/>
                  </a:lnTo>
                  <a:lnTo>
                    <a:pt x="5883" y="24799"/>
                  </a:lnTo>
                  <a:lnTo>
                    <a:pt x="7627" y="8829"/>
                  </a:lnTo>
                  <a:lnTo>
                    <a:pt x="10635" y="4448"/>
                  </a:lnTo>
                  <a:lnTo>
                    <a:pt x="14618" y="1970"/>
                  </a:lnTo>
                  <a:lnTo>
                    <a:pt x="26907" y="105"/>
                  </a:lnTo>
                  <a:lnTo>
                    <a:pt x="38104" y="0"/>
                  </a:lnTo>
                  <a:lnTo>
                    <a:pt x="39592" y="791"/>
                  </a:lnTo>
                  <a:lnTo>
                    <a:pt x="40584" y="2112"/>
                  </a:lnTo>
                  <a:lnTo>
                    <a:pt x="41687" y="5695"/>
                  </a:lnTo>
                  <a:lnTo>
                    <a:pt x="42177" y="9934"/>
                  </a:lnTo>
                  <a:lnTo>
                    <a:pt x="44511" y="14464"/>
                  </a:lnTo>
                  <a:lnTo>
                    <a:pt x="47401" y="19123"/>
                  </a:lnTo>
                  <a:lnTo>
                    <a:pt x="49028" y="27002"/>
                  </a:lnTo>
                  <a:lnTo>
                    <a:pt x="49709" y="62129"/>
                  </a:lnTo>
                  <a:lnTo>
                    <a:pt x="49713" y="642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7" name="SMARTInkShape-2778"/>
            <p:cNvSpPr/>
            <p:nvPr/>
          </p:nvSpPr>
          <p:spPr>
            <a:xfrm>
              <a:off x="5243513" y="5136355"/>
              <a:ext cx="28576" cy="42866"/>
            </a:xfrm>
            <a:custGeom>
              <a:avLst/>
              <a:gdLst/>
              <a:ahLst/>
              <a:cxnLst/>
              <a:rect l="0" t="0" r="0" b="0"/>
              <a:pathLst>
                <a:path w="28576" h="42866">
                  <a:moveTo>
                    <a:pt x="0" y="42865"/>
                  </a:moveTo>
                  <a:lnTo>
                    <a:pt x="7118" y="35746"/>
                  </a:lnTo>
                  <a:lnTo>
                    <a:pt x="7135" y="31935"/>
                  </a:lnTo>
                  <a:lnTo>
                    <a:pt x="7932" y="30816"/>
                  </a:lnTo>
                  <a:lnTo>
                    <a:pt x="9256" y="30069"/>
                  </a:lnTo>
                  <a:lnTo>
                    <a:pt x="13293" y="28871"/>
                  </a:lnTo>
                  <a:lnTo>
                    <a:pt x="13845" y="26591"/>
                  </a:lnTo>
                  <a:lnTo>
                    <a:pt x="14200" y="18659"/>
                  </a:lnTo>
                  <a:lnTo>
                    <a:pt x="15023" y="17203"/>
                  </a:lnTo>
                  <a:lnTo>
                    <a:pt x="16365" y="16231"/>
                  </a:lnTo>
                  <a:lnTo>
                    <a:pt x="18053" y="15584"/>
                  </a:lnTo>
                  <a:lnTo>
                    <a:pt x="19179" y="14359"/>
                  </a:lnTo>
                  <a:lnTo>
                    <a:pt x="21134" y="8252"/>
                  </a:lnTo>
                  <a:lnTo>
                    <a:pt x="21343" y="3681"/>
                  </a:lnTo>
                  <a:lnTo>
                    <a:pt x="22166" y="2454"/>
                  </a:lnTo>
                  <a:lnTo>
                    <a:pt x="23509" y="1637"/>
                  </a:lnTo>
                  <a:lnTo>
                    <a:pt x="285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8" name="SMARTInkShape-2779"/>
            <p:cNvSpPr/>
            <p:nvPr/>
          </p:nvSpPr>
          <p:spPr>
            <a:xfrm>
              <a:off x="5200650" y="5186363"/>
              <a:ext cx="21431" cy="71438"/>
            </a:xfrm>
            <a:custGeom>
              <a:avLst/>
              <a:gdLst/>
              <a:ahLst/>
              <a:cxnLst/>
              <a:rect l="0" t="0" r="0" b="0"/>
              <a:pathLst>
                <a:path w="21431" h="71438">
                  <a:moveTo>
                    <a:pt x="0" y="0"/>
                  </a:moveTo>
                  <a:lnTo>
                    <a:pt x="0" y="3792"/>
                  </a:lnTo>
                  <a:lnTo>
                    <a:pt x="2117" y="7770"/>
                  </a:lnTo>
                  <a:lnTo>
                    <a:pt x="4910" y="12184"/>
                  </a:lnTo>
                  <a:lnTo>
                    <a:pt x="7276" y="19132"/>
                  </a:lnTo>
                  <a:lnTo>
                    <a:pt x="11857" y="27011"/>
                  </a:lnTo>
                  <a:lnTo>
                    <a:pt x="14868" y="46965"/>
                  </a:lnTo>
                  <a:lnTo>
                    <a:pt x="19900" y="57019"/>
                  </a:lnTo>
                  <a:lnTo>
                    <a:pt x="21430" y="71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9" name="SMARTInkShape-2780"/>
            <p:cNvSpPr/>
            <p:nvPr/>
          </p:nvSpPr>
          <p:spPr>
            <a:xfrm>
              <a:off x="5118207" y="5193505"/>
              <a:ext cx="53869" cy="77459"/>
            </a:xfrm>
            <a:custGeom>
              <a:avLst/>
              <a:gdLst/>
              <a:ahLst/>
              <a:cxnLst/>
              <a:rect l="0" t="0" r="0" b="0"/>
              <a:pathLst>
                <a:path w="53869" h="77459">
                  <a:moveTo>
                    <a:pt x="18148" y="0"/>
                  </a:moveTo>
                  <a:lnTo>
                    <a:pt x="18148" y="10643"/>
                  </a:lnTo>
                  <a:lnTo>
                    <a:pt x="16032" y="14785"/>
                  </a:lnTo>
                  <a:lnTo>
                    <a:pt x="6758" y="26261"/>
                  </a:lnTo>
                  <a:lnTo>
                    <a:pt x="2317" y="35733"/>
                  </a:lnTo>
                  <a:lnTo>
                    <a:pt x="451" y="38110"/>
                  </a:lnTo>
                  <a:lnTo>
                    <a:pt x="0" y="41282"/>
                  </a:lnTo>
                  <a:lnTo>
                    <a:pt x="3197" y="58540"/>
                  </a:lnTo>
                  <a:lnTo>
                    <a:pt x="5683" y="63854"/>
                  </a:lnTo>
                  <a:lnTo>
                    <a:pt x="7457" y="66382"/>
                  </a:lnTo>
                  <a:lnTo>
                    <a:pt x="11545" y="69191"/>
                  </a:lnTo>
                  <a:lnTo>
                    <a:pt x="16008" y="71233"/>
                  </a:lnTo>
                  <a:lnTo>
                    <a:pt x="22983" y="76052"/>
                  </a:lnTo>
                  <a:lnTo>
                    <a:pt x="27706" y="77458"/>
                  </a:lnTo>
                  <a:lnTo>
                    <a:pt x="30076" y="77039"/>
                  </a:lnTo>
                  <a:lnTo>
                    <a:pt x="37205" y="72657"/>
                  </a:lnTo>
                  <a:lnTo>
                    <a:pt x="49106" y="61759"/>
                  </a:lnTo>
                  <a:lnTo>
                    <a:pt x="51752" y="54966"/>
                  </a:lnTo>
                  <a:lnTo>
                    <a:pt x="53868" y="214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0" name="SMARTInkShape-2781"/>
            <p:cNvSpPr/>
            <p:nvPr/>
          </p:nvSpPr>
          <p:spPr>
            <a:xfrm>
              <a:off x="4972050" y="5165068"/>
              <a:ext cx="92747" cy="192319"/>
            </a:xfrm>
            <a:custGeom>
              <a:avLst/>
              <a:gdLst/>
              <a:ahLst/>
              <a:cxnLst/>
              <a:rect l="0" t="0" r="0" b="0"/>
              <a:pathLst>
                <a:path w="92747" h="192319">
                  <a:moveTo>
                    <a:pt x="7145" y="135595"/>
                  </a:moveTo>
                  <a:lnTo>
                    <a:pt x="7145" y="151688"/>
                  </a:lnTo>
                  <a:lnTo>
                    <a:pt x="131" y="185463"/>
                  </a:lnTo>
                  <a:lnTo>
                    <a:pt x="8" y="192318"/>
                  </a:lnTo>
                  <a:lnTo>
                    <a:pt x="0" y="158250"/>
                  </a:lnTo>
                  <a:lnTo>
                    <a:pt x="2117" y="127671"/>
                  </a:lnTo>
                  <a:lnTo>
                    <a:pt x="11391" y="92629"/>
                  </a:lnTo>
                  <a:lnTo>
                    <a:pt x="15017" y="72064"/>
                  </a:lnTo>
                  <a:lnTo>
                    <a:pt x="23852" y="54770"/>
                  </a:lnTo>
                  <a:lnTo>
                    <a:pt x="33864" y="20451"/>
                  </a:lnTo>
                  <a:lnTo>
                    <a:pt x="45313" y="5142"/>
                  </a:lnTo>
                  <a:lnTo>
                    <a:pt x="50037" y="2209"/>
                  </a:lnTo>
                  <a:lnTo>
                    <a:pt x="62885" y="0"/>
                  </a:lnTo>
                  <a:lnTo>
                    <a:pt x="69718" y="5594"/>
                  </a:lnTo>
                  <a:lnTo>
                    <a:pt x="83402" y="19791"/>
                  </a:lnTo>
                  <a:lnTo>
                    <a:pt x="89712" y="30992"/>
                  </a:lnTo>
                  <a:lnTo>
                    <a:pt x="91933" y="40483"/>
                  </a:lnTo>
                  <a:lnTo>
                    <a:pt x="92746" y="58315"/>
                  </a:lnTo>
                  <a:lnTo>
                    <a:pt x="90698" y="63677"/>
                  </a:lnTo>
                  <a:lnTo>
                    <a:pt x="79865" y="77005"/>
                  </a:lnTo>
                  <a:lnTo>
                    <a:pt x="77036" y="77805"/>
                  </a:lnTo>
                  <a:lnTo>
                    <a:pt x="75169" y="78018"/>
                  </a:lnTo>
                  <a:lnTo>
                    <a:pt x="70979" y="80372"/>
                  </a:lnTo>
                  <a:lnTo>
                    <a:pt x="65615" y="84558"/>
                  </a:lnTo>
                  <a:lnTo>
                    <a:pt x="64381" y="84108"/>
                  </a:lnTo>
                  <a:lnTo>
                    <a:pt x="58851" y="80475"/>
                  </a:lnTo>
                  <a:lnTo>
                    <a:pt x="49872" y="78846"/>
                  </a:lnTo>
                  <a:lnTo>
                    <a:pt x="42863" y="784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1" name="SMARTInkShape-2782"/>
            <p:cNvSpPr/>
            <p:nvPr/>
          </p:nvSpPr>
          <p:spPr>
            <a:xfrm>
              <a:off x="4879180" y="5151075"/>
              <a:ext cx="71341" cy="184890"/>
            </a:xfrm>
            <a:custGeom>
              <a:avLst/>
              <a:gdLst/>
              <a:ahLst/>
              <a:cxnLst/>
              <a:rect l="0" t="0" r="0" b="0"/>
              <a:pathLst>
                <a:path w="71341" h="184890">
                  <a:moveTo>
                    <a:pt x="0" y="149588"/>
                  </a:moveTo>
                  <a:lnTo>
                    <a:pt x="0" y="173436"/>
                  </a:lnTo>
                  <a:lnTo>
                    <a:pt x="2118" y="178180"/>
                  </a:lnTo>
                  <a:lnTo>
                    <a:pt x="6851" y="184889"/>
                  </a:lnTo>
                  <a:lnTo>
                    <a:pt x="7143" y="153383"/>
                  </a:lnTo>
                  <a:lnTo>
                    <a:pt x="7145" y="119987"/>
                  </a:lnTo>
                  <a:lnTo>
                    <a:pt x="7145" y="85159"/>
                  </a:lnTo>
                  <a:lnTo>
                    <a:pt x="9262" y="55211"/>
                  </a:lnTo>
                  <a:lnTo>
                    <a:pt x="13995" y="20360"/>
                  </a:lnTo>
                  <a:lnTo>
                    <a:pt x="16275" y="14630"/>
                  </a:lnTo>
                  <a:lnTo>
                    <a:pt x="24206" y="4484"/>
                  </a:lnTo>
                  <a:lnTo>
                    <a:pt x="30868" y="1753"/>
                  </a:lnTo>
                  <a:lnTo>
                    <a:pt x="44286" y="0"/>
                  </a:lnTo>
                  <a:lnTo>
                    <a:pt x="49581" y="1877"/>
                  </a:lnTo>
                  <a:lnTo>
                    <a:pt x="59448" y="9550"/>
                  </a:lnTo>
                  <a:lnTo>
                    <a:pt x="62141" y="14059"/>
                  </a:lnTo>
                  <a:lnTo>
                    <a:pt x="62859" y="16372"/>
                  </a:lnTo>
                  <a:lnTo>
                    <a:pt x="64131" y="17915"/>
                  </a:lnTo>
                  <a:lnTo>
                    <a:pt x="68921" y="20880"/>
                  </a:lnTo>
                  <a:lnTo>
                    <a:pt x="70319" y="24386"/>
                  </a:lnTo>
                  <a:lnTo>
                    <a:pt x="71340" y="33964"/>
                  </a:lnTo>
                  <a:lnTo>
                    <a:pt x="67617" y="38688"/>
                  </a:lnTo>
                  <a:lnTo>
                    <a:pt x="63655" y="40767"/>
                  </a:lnTo>
                  <a:lnTo>
                    <a:pt x="61487" y="41322"/>
                  </a:lnTo>
                  <a:lnTo>
                    <a:pt x="49951" y="47939"/>
                  </a:lnTo>
                  <a:lnTo>
                    <a:pt x="28134" y="49562"/>
                  </a:lnTo>
                  <a:lnTo>
                    <a:pt x="14290" y="49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2" name="SMARTInkShape-2783"/>
            <p:cNvSpPr/>
            <p:nvPr/>
          </p:nvSpPr>
          <p:spPr>
            <a:xfrm>
              <a:off x="4743566" y="5165923"/>
              <a:ext cx="78466" cy="84733"/>
            </a:xfrm>
            <a:custGeom>
              <a:avLst/>
              <a:gdLst/>
              <a:ahLst/>
              <a:cxnLst/>
              <a:rect l="0" t="0" r="0" b="0"/>
              <a:pathLst>
                <a:path w="78466" h="84733">
                  <a:moveTo>
                    <a:pt x="42747" y="6152"/>
                  </a:moveTo>
                  <a:lnTo>
                    <a:pt x="38954" y="2360"/>
                  </a:lnTo>
                  <a:lnTo>
                    <a:pt x="34976" y="498"/>
                  </a:lnTo>
                  <a:lnTo>
                    <a:pt x="32804" y="0"/>
                  </a:lnTo>
                  <a:lnTo>
                    <a:pt x="30562" y="464"/>
                  </a:lnTo>
                  <a:lnTo>
                    <a:pt x="23614" y="4908"/>
                  </a:lnTo>
                  <a:lnTo>
                    <a:pt x="18898" y="9039"/>
                  </a:lnTo>
                  <a:lnTo>
                    <a:pt x="16272" y="13521"/>
                  </a:lnTo>
                  <a:lnTo>
                    <a:pt x="14311" y="18157"/>
                  </a:lnTo>
                  <a:lnTo>
                    <a:pt x="2862" y="33148"/>
                  </a:lnTo>
                  <a:lnTo>
                    <a:pt x="146" y="53116"/>
                  </a:lnTo>
                  <a:lnTo>
                    <a:pt x="0" y="58246"/>
                  </a:lnTo>
                  <a:lnTo>
                    <a:pt x="2052" y="63171"/>
                  </a:lnTo>
                  <a:lnTo>
                    <a:pt x="10529" y="73812"/>
                  </a:lnTo>
                  <a:lnTo>
                    <a:pt x="12537" y="74277"/>
                  </a:lnTo>
                  <a:lnTo>
                    <a:pt x="14669" y="73794"/>
                  </a:lnTo>
                  <a:lnTo>
                    <a:pt x="19155" y="71934"/>
                  </a:lnTo>
                  <a:lnTo>
                    <a:pt x="26143" y="70093"/>
                  </a:lnTo>
                  <a:lnTo>
                    <a:pt x="37993" y="60561"/>
                  </a:lnTo>
                  <a:lnTo>
                    <a:pt x="40633" y="55999"/>
                  </a:lnTo>
                  <a:lnTo>
                    <a:pt x="42601" y="51325"/>
                  </a:lnTo>
                  <a:lnTo>
                    <a:pt x="47378" y="44231"/>
                  </a:lnTo>
                  <a:lnTo>
                    <a:pt x="49146" y="37102"/>
                  </a:lnTo>
                  <a:lnTo>
                    <a:pt x="49861" y="28001"/>
                  </a:lnTo>
                  <a:lnTo>
                    <a:pt x="56038" y="27620"/>
                  </a:lnTo>
                  <a:lnTo>
                    <a:pt x="57770" y="46253"/>
                  </a:lnTo>
                  <a:lnTo>
                    <a:pt x="62677" y="56083"/>
                  </a:lnTo>
                  <a:lnTo>
                    <a:pt x="67674" y="69461"/>
                  </a:lnTo>
                  <a:lnTo>
                    <a:pt x="78465" y="847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3" name="SMARTInkShape-2784"/>
            <p:cNvSpPr/>
            <p:nvPr/>
          </p:nvSpPr>
          <p:spPr>
            <a:xfrm>
              <a:off x="4643438" y="5165225"/>
              <a:ext cx="32020" cy="106143"/>
            </a:xfrm>
            <a:custGeom>
              <a:avLst/>
              <a:gdLst/>
              <a:ahLst/>
              <a:cxnLst/>
              <a:rect l="0" t="0" r="0" b="0"/>
              <a:pathLst>
                <a:path w="32020" h="106143">
                  <a:moveTo>
                    <a:pt x="28575" y="6850"/>
                  </a:moveTo>
                  <a:lnTo>
                    <a:pt x="24782" y="6850"/>
                  </a:lnTo>
                  <a:lnTo>
                    <a:pt x="20804" y="4733"/>
                  </a:lnTo>
                  <a:lnTo>
                    <a:pt x="15574" y="698"/>
                  </a:lnTo>
                  <a:lnTo>
                    <a:pt x="10876" y="0"/>
                  </a:lnTo>
                  <a:lnTo>
                    <a:pt x="6686" y="1954"/>
                  </a:lnTo>
                  <a:lnTo>
                    <a:pt x="4457" y="3586"/>
                  </a:lnTo>
                  <a:lnTo>
                    <a:pt x="1980" y="7516"/>
                  </a:lnTo>
                  <a:lnTo>
                    <a:pt x="391" y="16506"/>
                  </a:lnTo>
                  <a:lnTo>
                    <a:pt x="6184" y="36825"/>
                  </a:lnTo>
                  <a:lnTo>
                    <a:pt x="24610" y="69854"/>
                  </a:lnTo>
                  <a:lnTo>
                    <a:pt x="30169" y="84948"/>
                  </a:lnTo>
                  <a:lnTo>
                    <a:pt x="32019" y="87490"/>
                  </a:lnTo>
                  <a:lnTo>
                    <a:pt x="31664" y="90774"/>
                  </a:lnTo>
                  <a:lnTo>
                    <a:pt x="27037" y="98653"/>
                  </a:lnTo>
                  <a:lnTo>
                    <a:pt x="21806" y="103214"/>
                  </a:lnTo>
                  <a:lnTo>
                    <a:pt x="16835" y="105241"/>
                  </a:lnTo>
                  <a:lnTo>
                    <a:pt x="11980" y="106142"/>
                  </a:lnTo>
                  <a:lnTo>
                    <a:pt x="9574" y="105588"/>
                  </a:lnTo>
                  <a:lnTo>
                    <a:pt x="0" y="997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4" name="SMARTInkShape-2785"/>
            <p:cNvSpPr/>
            <p:nvPr/>
          </p:nvSpPr>
          <p:spPr>
            <a:xfrm>
              <a:off x="4586288" y="5129213"/>
              <a:ext cx="1" cy="7143"/>
            </a:xfrm>
            <a:custGeom>
              <a:avLst/>
              <a:gdLst/>
              <a:ahLst/>
              <a:cxnLst/>
              <a:rect l="0" t="0" r="0" b="0"/>
              <a:pathLst>
                <a:path w="1" h="7143">
                  <a:moveTo>
                    <a:pt x="0" y="7142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5" name="SMARTInkShape-2786"/>
            <p:cNvSpPr/>
            <p:nvPr/>
          </p:nvSpPr>
          <p:spPr>
            <a:xfrm>
              <a:off x="4543425" y="5214938"/>
              <a:ext cx="7145" cy="50008"/>
            </a:xfrm>
            <a:custGeom>
              <a:avLst/>
              <a:gdLst/>
              <a:ahLst/>
              <a:cxnLst/>
              <a:rect l="0" t="0" r="0" b="0"/>
              <a:pathLst>
                <a:path w="7145" h="50008">
                  <a:moveTo>
                    <a:pt x="7144" y="0"/>
                  </a:moveTo>
                  <a:lnTo>
                    <a:pt x="7144" y="9942"/>
                  </a:lnTo>
                  <a:lnTo>
                    <a:pt x="294" y="43967"/>
                  </a:lnTo>
                  <a:lnTo>
                    <a:pt x="0" y="500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6" name="SMARTInkShape-2787"/>
            <p:cNvSpPr/>
            <p:nvPr/>
          </p:nvSpPr>
          <p:spPr>
            <a:xfrm>
              <a:off x="4416274" y="5136355"/>
              <a:ext cx="98522" cy="178150"/>
            </a:xfrm>
            <a:custGeom>
              <a:avLst/>
              <a:gdLst/>
              <a:ahLst/>
              <a:cxnLst/>
              <a:rect l="0" t="0" r="0" b="0"/>
              <a:pathLst>
                <a:path w="98522" h="178150">
                  <a:moveTo>
                    <a:pt x="70001" y="92870"/>
                  </a:moveTo>
                  <a:lnTo>
                    <a:pt x="70001" y="89078"/>
                  </a:lnTo>
                  <a:lnTo>
                    <a:pt x="69207" y="87960"/>
                  </a:lnTo>
                  <a:lnTo>
                    <a:pt x="67884" y="87216"/>
                  </a:lnTo>
                  <a:lnTo>
                    <a:pt x="62725" y="85922"/>
                  </a:lnTo>
                  <a:lnTo>
                    <a:pt x="53001" y="85752"/>
                  </a:lnTo>
                  <a:lnTo>
                    <a:pt x="51524" y="86537"/>
                  </a:lnTo>
                  <a:lnTo>
                    <a:pt x="50539" y="87855"/>
                  </a:lnTo>
                  <a:lnTo>
                    <a:pt x="49883" y="89526"/>
                  </a:lnTo>
                  <a:lnTo>
                    <a:pt x="48652" y="90641"/>
                  </a:lnTo>
                  <a:lnTo>
                    <a:pt x="40972" y="94546"/>
                  </a:lnTo>
                  <a:lnTo>
                    <a:pt x="5834" y="121458"/>
                  </a:lnTo>
                  <a:lnTo>
                    <a:pt x="3411" y="123835"/>
                  </a:lnTo>
                  <a:lnTo>
                    <a:pt x="718" y="130709"/>
                  </a:lnTo>
                  <a:lnTo>
                    <a:pt x="0" y="134765"/>
                  </a:lnTo>
                  <a:lnTo>
                    <a:pt x="1318" y="141388"/>
                  </a:lnTo>
                  <a:lnTo>
                    <a:pt x="3757" y="147771"/>
                  </a:lnTo>
                  <a:lnTo>
                    <a:pt x="5923" y="159496"/>
                  </a:lnTo>
                  <a:lnTo>
                    <a:pt x="9243" y="165609"/>
                  </a:lnTo>
                  <a:lnTo>
                    <a:pt x="19366" y="173512"/>
                  </a:lnTo>
                  <a:lnTo>
                    <a:pt x="36213" y="177089"/>
                  </a:lnTo>
                  <a:lnTo>
                    <a:pt x="48701" y="178149"/>
                  </a:lnTo>
                  <a:lnTo>
                    <a:pt x="61221" y="174670"/>
                  </a:lnTo>
                  <a:lnTo>
                    <a:pt x="71192" y="168613"/>
                  </a:lnTo>
                  <a:lnTo>
                    <a:pt x="86565" y="148591"/>
                  </a:lnTo>
                  <a:lnTo>
                    <a:pt x="93782" y="133192"/>
                  </a:lnTo>
                  <a:lnTo>
                    <a:pt x="97945" y="107450"/>
                  </a:lnTo>
                  <a:lnTo>
                    <a:pt x="98521" y="72954"/>
                  </a:lnTo>
                  <a:lnTo>
                    <a:pt x="97775" y="47825"/>
                  </a:lnTo>
                  <a:lnTo>
                    <a:pt x="89756" y="14300"/>
                  </a:lnTo>
                  <a:lnTo>
                    <a:pt x="8428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7" name="SMARTInkShape-2788"/>
            <p:cNvSpPr/>
            <p:nvPr/>
          </p:nvSpPr>
          <p:spPr>
            <a:xfrm>
              <a:off x="4314825" y="5343525"/>
              <a:ext cx="7145" cy="42864"/>
            </a:xfrm>
            <a:custGeom>
              <a:avLst/>
              <a:gdLst/>
              <a:ahLst/>
              <a:cxnLst/>
              <a:rect l="0" t="0" r="0" b="0"/>
              <a:pathLst>
                <a:path w="7145" h="42864">
                  <a:moveTo>
                    <a:pt x="7144" y="0"/>
                  </a:moveTo>
                  <a:lnTo>
                    <a:pt x="7144" y="30985"/>
                  </a:lnTo>
                  <a:lnTo>
                    <a:pt x="0" y="428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8" name="SMARTInkShape-2789"/>
            <p:cNvSpPr/>
            <p:nvPr/>
          </p:nvSpPr>
          <p:spPr>
            <a:xfrm>
              <a:off x="4153547" y="5307805"/>
              <a:ext cx="53953" cy="142876"/>
            </a:xfrm>
            <a:custGeom>
              <a:avLst/>
              <a:gdLst/>
              <a:ahLst/>
              <a:cxnLst/>
              <a:rect l="0" t="0" r="0" b="0"/>
              <a:pathLst>
                <a:path w="53953" h="142876">
                  <a:moveTo>
                    <a:pt x="4116" y="0"/>
                  </a:moveTo>
                  <a:lnTo>
                    <a:pt x="323" y="3793"/>
                  </a:lnTo>
                  <a:lnTo>
                    <a:pt x="0" y="4911"/>
                  </a:lnTo>
                  <a:lnTo>
                    <a:pt x="578" y="5656"/>
                  </a:lnTo>
                  <a:lnTo>
                    <a:pt x="1757" y="6152"/>
                  </a:lnTo>
                  <a:lnTo>
                    <a:pt x="2543" y="7277"/>
                  </a:lnTo>
                  <a:lnTo>
                    <a:pt x="3650" y="12652"/>
                  </a:lnTo>
                  <a:lnTo>
                    <a:pt x="3909" y="17001"/>
                  </a:lnTo>
                  <a:lnTo>
                    <a:pt x="4771" y="18478"/>
                  </a:lnTo>
                  <a:lnTo>
                    <a:pt x="6140" y="19463"/>
                  </a:lnTo>
                  <a:lnTo>
                    <a:pt x="10248" y="21043"/>
                  </a:lnTo>
                  <a:lnTo>
                    <a:pt x="23472" y="21398"/>
                  </a:lnTo>
                  <a:lnTo>
                    <a:pt x="47609" y="15279"/>
                  </a:lnTo>
                  <a:lnTo>
                    <a:pt x="49780" y="15743"/>
                  </a:lnTo>
                  <a:lnTo>
                    <a:pt x="51227" y="16846"/>
                  </a:lnTo>
                  <a:lnTo>
                    <a:pt x="52835" y="20188"/>
                  </a:lnTo>
                  <a:lnTo>
                    <a:pt x="53952" y="34900"/>
                  </a:lnTo>
                  <a:lnTo>
                    <a:pt x="46836" y="66768"/>
                  </a:lnTo>
                  <a:lnTo>
                    <a:pt x="36362" y="98629"/>
                  </a:lnTo>
                  <a:lnTo>
                    <a:pt x="31057" y="119460"/>
                  </a:lnTo>
                  <a:lnTo>
                    <a:pt x="27996" y="125325"/>
                  </a:lnTo>
                  <a:lnTo>
                    <a:pt x="26030" y="135558"/>
                  </a:lnTo>
                  <a:lnTo>
                    <a:pt x="25547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9" name="SMARTInkShape-2790"/>
            <p:cNvSpPr/>
            <p:nvPr/>
          </p:nvSpPr>
          <p:spPr>
            <a:xfrm>
              <a:off x="4071938" y="5150645"/>
              <a:ext cx="21432" cy="200026"/>
            </a:xfrm>
            <a:custGeom>
              <a:avLst/>
              <a:gdLst/>
              <a:ahLst/>
              <a:cxnLst/>
              <a:rect l="0" t="0" r="0" b="0"/>
              <a:pathLst>
                <a:path w="21432" h="200026">
                  <a:moveTo>
                    <a:pt x="0" y="0"/>
                  </a:moveTo>
                  <a:lnTo>
                    <a:pt x="0" y="10641"/>
                  </a:lnTo>
                  <a:lnTo>
                    <a:pt x="6481" y="38443"/>
                  </a:lnTo>
                  <a:lnTo>
                    <a:pt x="7104" y="71456"/>
                  </a:lnTo>
                  <a:lnTo>
                    <a:pt x="7140" y="105667"/>
                  </a:lnTo>
                  <a:lnTo>
                    <a:pt x="7143" y="141254"/>
                  </a:lnTo>
                  <a:lnTo>
                    <a:pt x="7937" y="166473"/>
                  </a:lnTo>
                  <a:lnTo>
                    <a:pt x="14419" y="189540"/>
                  </a:lnTo>
                  <a:lnTo>
                    <a:pt x="21431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0" name="SMARTInkShape-2791"/>
            <p:cNvSpPr/>
            <p:nvPr/>
          </p:nvSpPr>
          <p:spPr>
            <a:xfrm>
              <a:off x="3900611" y="5207795"/>
              <a:ext cx="99890" cy="157126"/>
            </a:xfrm>
            <a:custGeom>
              <a:avLst/>
              <a:gdLst/>
              <a:ahLst/>
              <a:cxnLst/>
              <a:rect l="0" t="0" r="0" b="0"/>
              <a:pathLst>
                <a:path w="99890" h="157126">
                  <a:moveTo>
                    <a:pt x="57027" y="121443"/>
                  </a:moveTo>
                  <a:lnTo>
                    <a:pt x="50876" y="115292"/>
                  </a:lnTo>
                  <a:lnTo>
                    <a:pt x="50177" y="110801"/>
                  </a:lnTo>
                  <a:lnTo>
                    <a:pt x="49285" y="109585"/>
                  </a:lnTo>
                  <a:lnTo>
                    <a:pt x="46178" y="108235"/>
                  </a:lnTo>
                  <a:lnTo>
                    <a:pt x="29828" y="107183"/>
                  </a:lnTo>
                  <a:lnTo>
                    <a:pt x="9343" y="126288"/>
                  </a:lnTo>
                  <a:lnTo>
                    <a:pt x="3034" y="133373"/>
                  </a:lnTo>
                  <a:lnTo>
                    <a:pt x="812" y="140499"/>
                  </a:lnTo>
                  <a:lnTo>
                    <a:pt x="0" y="152400"/>
                  </a:lnTo>
                  <a:lnTo>
                    <a:pt x="752" y="153987"/>
                  </a:lnTo>
                  <a:lnTo>
                    <a:pt x="2048" y="155045"/>
                  </a:lnTo>
                  <a:lnTo>
                    <a:pt x="5604" y="156221"/>
                  </a:lnTo>
                  <a:lnTo>
                    <a:pt x="29878" y="157125"/>
                  </a:lnTo>
                  <a:lnTo>
                    <a:pt x="54979" y="147215"/>
                  </a:lnTo>
                  <a:lnTo>
                    <a:pt x="62202" y="140570"/>
                  </a:lnTo>
                  <a:lnTo>
                    <a:pt x="83144" y="108800"/>
                  </a:lnTo>
                  <a:lnTo>
                    <a:pt x="96707" y="76657"/>
                  </a:lnTo>
                  <a:lnTo>
                    <a:pt x="99610" y="42754"/>
                  </a:lnTo>
                  <a:lnTo>
                    <a:pt x="99873" y="9392"/>
                  </a:lnTo>
                  <a:lnTo>
                    <a:pt x="9988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1" name="SMARTInkShape-2792"/>
            <p:cNvSpPr/>
            <p:nvPr/>
          </p:nvSpPr>
          <p:spPr>
            <a:xfrm>
              <a:off x="3772229" y="5322095"/>
              <a:ext cx="85397" cy="71436"/>
            </a:xfrm>
            <a:custGeom>
              <a:avLst/>
              <a:gdLst/>
              <a:ahLst/>
              <a:cxnLst/>
              <a:rect l="0" t="0" r="0" b="0"/>
              <a:pathLst>
                <a:path w="85397" h="71436">
                  <a:moveTo>
                    <a:pt x="28246" y="0"/>
                  </a:moveTo>
                  <a:lnTo>
                    <a:pt x="24454" y="0"/>
                  </a:lnTo>
                  <a:lnTo>
                    <a:pt x="23337" y="793"/>
                  </a:lnTo>
                  <a:lnTo>
                    <a:pt x="22592" y="2116"/>
                  </a:lnTo>
                  <a:lnTo>
                    <a:pt x="22095" y="3791"/>
                  </a:lnTo>
                  <a:lnTo>
                    <a:pt x="20970" y="4909"/>
                  </a:lnTo>
                  <a:lnTo>
                    <a:pt x="17604" y="6150"/>
                  </a:lnTo>
                  <a:lnTo>
                    <a:pt x="13462" y="10935"/>
                  </a:lnTo>
                  <a:lnTo>
                    <a:pt x="9769" y="17559"/>
                  </a:lnTo>
                  <a:lnTo>
                    <a:pt x="6897" y="25751"/>
                  </a:lnTo>
                  <a:lnTo>
                    <a:pt x="2165" y="33205"/>
                  </a:lnTo>
                  <a:lnTo>
                    <a:pt x="0" y="41433"/>
                  </a:lnTo>
                  <a:lnTo>
                    <a:pt x="5850" y="48886"/>
                  </a:lnTo>
                  <a:lnTo>
                    <a:pt x="8503" y="49508"/>
                  </a:lnTo>
                  <a:lnTo>
                    <a:pt x="16673" y="49907"/>
                  </a:lnTo>
                  <a:lnTo>
                    <a:pt x="21251" y="47845"/>
                  </a:lnTo>
                  <a:lnTo>
                    <a:pt x="42053" y="32905"/>
                  </a:lnTo>
                  <a:lnTo>
                    <a:pt x="46289" y="27059"/>
                  </a:lnTo>
                  <a:lnTo>
                    <a:pt x="51348" y="14401"/>
                  </a:lnTo>
                  <a:lnTo>
                    <a:pt x="54388" y="9574"/>
                  </a:lnTo>
                  <a:lnTo>
                    <a:pt x="55740" y="4784"/>
                  </a:lnTo>
                  <a:lnTo>
                    <a:pt x="56894" y="3188"/>
                  </a:lnTo>
                  <a:lnTo>
                    <a:pt x="58457" y="2125"/>
                  </a:lnTo>
                  <a:lnTo>
                    <a:pt x="63869" y="36"/>
                  </a:lnTo>
                  <a:lnTo>
                    <a:pt x="63964" y="34137"/>
                  </a:lnTo>
                  <a:lnTo>
                    <a:pt x="64759" y="45392"/>
                  </a:lnTo>
                  <a:lnTo>
                    <a:pt x="72784" y="64162"/>
                  </a:lnTo>
                  <a:lnTo>
                    <a:pt x="74607" y="66587"/>
                  </a:lnTo>
                  <a:lnTo>
                    <a:pt x="85396" y="714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2" name="SMARTInkShape-2793"/>
            <p:cNvSpPr/>
            <p:nvPr/>
          </p:nvSpPr>
          <p:spPr>
            <a:xfrm>
              <a:off x="3623551" y="5172075"/>
              <a:ext cx="105363" cy="213969"/>
            </a:xfrm>
            <a:custGeom>
              <a:avLst/>
              <a:gdLst/>
              <a:ahLst/>
              <a:cxnLst/>
              <a:rect l="0" t="0" r="0" b="0"/>
              <a:pathLst>
                <a:path w="105363" h="213969">
                  <a:moveTo>
                    <a:pt x="41193" y="0"/>
                  </a:moveTo>
                  <a:lnTo>
                    <a:pt x="41193" y="3792"/>
                  </a:lnTo>
                  <a:lnTo>
                    <a:pt x="40399" y="4910"/>
                  </a:lnTo>
                  <a:lnTo>
                    <a:pt x="39076" y="5654"/>
                  </a:lnTo>
                  <a:lnTo>
                    <a:pt x="37401" y="6152"/>
                  </a:lnTo>
                  <a:lnTo>
                    <a:pt x="36283" y="8068"/>
                  </a:lnTo>
                  <a:lnTo>
                    <a:pt x="26832" y="41276"/>
                  </a:lnTo>
                  <a:lnTo>
                    <a:pt x="20487" y="73366"/>
                  </a:lnTo>
                  <a:lnTo>
                    <a:pt x="19182" y="87972"/>
                  </a:lnTo>
                  <a:lnTo>
                    <a:pt x="12505" y="121579"/>
                  </a:lnTo>
                  <a:lnTo>
                    <a:pt x="301" y="157031"/>
                  </a:lnTo>
                  <a:lnTo>
                    <a:pt x="0" y="167423"/>
                  </a:lnTo>
                  <a:lnTo>
                    <a:pt x="4293" y="185074"/>
                  </a:lnTo>
                  <a:lnTo>
                    <a:pt x="15157" y="205484"/>
                  </a:lnTo>
                  <a:lnTo>
                    <a:pt x="19832" y="210389"/>
                  </a:lnTo>
                  <a:lnTo>
                    <a:pt x="22190" y="211696"/>
                  </a:lnTo>
                  <a:lnTo>
                    <a:pt x="39710" y="213968"/>
                  </a:lnTo>
                  <a:lnTo>
                    <a:pt x="58607" y="213474"/>
                  </a:lnTo>
                  <a:lnTo>
                    <a:pt x="71576" y="208596"/>
                  </a:lnTo>
                  <a:lnTo>
                    <a:pt x="93465" y="190464"/>
                  </a:lnTo>
                  <a:lnTo>
                    <a:pt x="102289" y="176058"/>
                  </a:lnTo>
                  <a:lnTo>
                    <a:pt x="104855" y="164747"/>
                  </a:lnTo>
                  <a:lnTo>
                    <a:pt x="105362" y="151076"/>
                  </a:lnTo>
                  <a:lnTo>
                    <a:pt x="103315" y="144404"/>
                  </a:lnTo>
                  <a:lnTo>
                    <a:pt x="101657" y="141512"/>
                  </a:lnTo>
                  <a:lnTo>
                    <a:pt x="99759" y="139586"/>
                  </a:lnTo>
                  <a:lnTo>
                    <a:pt x="94088" y="136079"/>
                  </a:lnTo>
                  <a:lnTo>
                    <a:pt x="92483" y="132447"/>
                  </a:lnTo>
                  <a:lnTo>
                    <a:pt x="90467" y="131160"/>
                  </a:lnTo>
                  <a:lnTo>
                    <a:pt x="75218" y="128926"/>
                  </a:lnTo>
                  <a:lnTo>
                    <a:pt x="67590" y="128687"/>
                  </a:lnTo>
                  <a:lnTo>
                    <a:pt x="46966" y="134747"/>
                  </a:lnTo>
                  <a:lnTo>
                    <a:pt x="45042" y="135869"/>
                  </a:lnTo>
                  <a:lnTo>
                    <a:pt x="43758" y="137411"/>
                  </a:lnTo>
                  <a:lnTo>
                    <a:pt x="41539" y="141239"/>
                  </a:lnTo>
                  <a:lnTo>
                    <a:pt x="35192" y="148706"/>
                  </a:lnTo>
                  <a:lnTo>
                    <a:pt x="34049" y="1571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3" name="SMARTInkShape-2794"/>
            <p:cNvSpPr/>
            <p:nvPr/>
          </p:nvSpPr>
          <p:spPr>
            <a:xfrm>
              <a:off x="5779974" y="4736306"/>
              <a:ext cx="27897" cy="235745"/>
            </a:xfrm>
            <a:custGeom>
              <a:avLst/>
              <a:gdLst/>
              <a:ahLst/>
              <a:cxnLst/>
              <a:rect l="0" t="0" r="0" b="0"/>
              <a:pathLst>
                <a:path w="27897" h="235745">
                  <a:moveTo>
                    <a:pt x="20751" y="0"/>
                  </a:moveTo>
                  <a:lnTo>
                    <a:pt x="20751" y="3792"/>
                  </a:lnTo>
                  <a:lnTo>
                    <a:pt x="18634" y="7771"/>
                  </a:lnTo>
                  <a:lnTo>
                    <a:pt x="15841" y="12185"/>
                  </a:lnTo>
                  <a:lnTo>
                    <a:pt x="14269" y="19927"/>
                  </a:lnTo>
                  <a:lnTo>
                    <a:pt x="13010" y="31922"/>
                  </a:lnTo>
                  <a:lnTo>
                    <a:pt x="7482" y="51104"/>
                  </a:lnTo>
                  <a:lnTo>
                    <a:pt x="5871" y="82091"/>
                  </a:lnTo>
                  <a:lnTo>
                    <a:pt x="0" y="116153"/>
                  </a:lnTo>
                  <a:lnTo>
                    <a:pt x="315" y="131607"/>
                  </a:lnTo>
                  <a:lnTo>
                    <a:pt x="5819" y="166012"/>
                  </a:lnTo>
                  <a:lnTo>
                    <a:pt x="7067" y="180774"/>
                  </a:lnTo>
                  <a:lnTo>
                    <a:pt x="17838" y="213648"/>
                  </a:lnTo>
                  <a:lnTo>
                    <a:pt x="20682" y="224611"/>
                  </a:lnTo>
                  <a:lnTo>
                    <a:pt x="27896" y="2357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4" name="SMARTInkShape-2795"/>
            <p:cNvSpPr/>
            <p:nvPr/>
          </p:nvSpPr>
          <p:spPr>
            <a:xfrm>
              <a:off x="5422193" y="4850606"/>
              <a:ext cx="307096" cy="121390"/>
            </a:xfrm>
            <a:custGeom>
              <a:avLst/>
              <a:gdLst/>
              <a:ahLst/>
              <a:cxnLst/>
              <a:rect l="0" t="0" r="0" b="0"/>
              <a:pathLst>
                <a:path w="307096" h="121390">
                  <a:moveTo>
                    <a:pt x="7057" y="0"/>
                  </a:moveTo>
                  <a:lnTo>
                    <a:pt x="905" y="6151"/>
                  </a:lnTo>
                  <a:lnTo>
                    <a:pt x="207" y="10642"/>
                  </a:lnTo>
                  <a:lnTo>
                    <a:pt x="0" y="20792"/>
                  </a:lnTo>
                  <a:lnTo>
                    <a:pt x="2068" y="27233"/>
                  </a:lnTo>
                  <a:lnTo>
                    <a:pt x="12897" y="41099"/>
                  </a:lnTo>
                  <a:lnTo>
                    <a:pt x="29171" y="55626"/>
                  </a:lnTo>
                  <a:lnTo>
                    <a:pt x="38317" y="60442"/>
                  </a:lnTo>
                  <a:lnTo>
                    <a:pt x="71369" y="69723"/>
                  </a:lnTo>
                  <a:lnTo>
                    <a:pt x="104689" y="71339"/>
                  </a:lnTo>
                  <a:lnTo>
                    <a:pt x="137232" y="70639"/>
                  </a:lnTo>
                  <a:lnTo>
                    <a:pt x="153622" y="64161"/>
                  </a:lnTo>
                  <a:lnTo>
                    <a:pt x="154773" y="62618"/>
                  </a:lnTo>
                  <a:lnTo>
                    <a:pt x="156846" y="58787"/>
                  </a:lnTo>
                  <a:lnTo>
                    <a:pt x="161682" y="52167"/>
                  </a:lnTo>
                  <a:lnTo>
                    <a:pt x="163092" y="47527"/>
                  </a:lnTo>
                  <a:lnTo>
                    <a:pt x="162674" y="45178"/>
                  </a:lnTo>
                  <a:lnTo>
                    <a:pt x="157970" y="37120"/>
                  </a:lnTo>
                  <a:lnTo>
                    <a:pt x="151003" y="29691"/>
                  </a:lnTo>
                  <a:lnTo>
                    <a:pt x="146457" y="28906"/>
                  </a:lnTo>
                  <a:lnTo>
                    <a:pt x="127016" y="34755"/>
                  </a:lnTo>
                  <a:lnTo>
                    <a:pt x="115449" y="43018"/>
                  </a:lnTo>
                  <a:lnTo>
                    <a:pt x="105760" y="55521"/>
                  </a:lnTo>
                  <a:lnTo>
                    <a:pt x="101654" y="65487"/>
                  </a:lnTo>
                  <a:lnTo>
                    <a:pt x="100078" y="84651"/>
                  </a:lnTo>
                  <a:lnTo>
                    <a:pt x="102110" y="91333"/>
                  </a:lnTo>
                  <a:lnTo>
                    <a:pt x="112120" y="104573"/>
                  </a:lnTo>
                  <a:lnTo>
                    <a:pt x="123776" y="116655"/>
                  </a:lnTo>
                  <a:lnTo>
                    <a:pt x="130634" y="119315"/>
                  </a:lnTo>
                  <a:lnTo>
                    <a:pt x="164716" y="121389"/>
                  </a:lnTo>
                  <a:lnTo>
                    <a:pt x="173172" y="120625"/>
                  </a:lnTo>
                  <a:lnTo>
                    <a:pt x="182394" y="115733"/>
                  </a:lnTo>
                  <a:lnTo>
                    <a:pt x="202285" y="97594"/>
                  </a:lnTo>
                  <a:lnTo>
                    <a:pt x="204950" y="92853"/>
                  </a:lnTo>
                  <a:lnTo>
                    <a:pt x="206957" y="79992"/>
                  </a:lnTo>
                  <a:lnTo>
                    <a:pt x="200920" y="72555"/>
                  </a:lnTo>
                  <a:lnTo>
                    <a:pt x="198258" y="71934"/>
                  </a:lnTo>
                  <a:lnTo>
                    <a:pt x="196437" y="71769"/>
                  </a:lnTo>
                  <a:lnTo>
                    <a:pt x="192297" y="69468"/>
                  </a:lnTo>
                  <a:lnTo>
                    <a:pt x="190081" y="67743"/>
                  </a:lnTo>
                  <a:lnTo>
                    <a:pt x="187811" y="67388"/>
                  </a:lnTo>
                  <a:lnTo>
                    <a:pt x="185503" y="67944"/>
                  </a:lnTo>
                  <a:lnTo>
                    <a:pt x="178635" y="71771"/>
                  </a:lnTo>
                  <a:lnTo>
                    <a:pt x="175124" y="75026"/>
                  </a:lnTo>
                  <a:lnTo>
                    <a:pt x="173034" y="79118"/>
                  </a:lnTo>
                  <a:lnTo>
                    <a:pt x="171693" y="84420"/>
                  </a:lnTo>
                  <a:lnTo>
                    <a:pt x="177132" y="96080"/>
                  </a:lnTo>
                  <a:lnTo>
                    <a:pt x="188165" y="109333"/>
                  </a:lnTo>
                  <a:lnTo>
                    <a:pt x="192853" y="112093"/>
                  </a:lnTo>
                  <a:lnTo>
                    <a:pt x="223238" y="120696"/>
                  </a:lnTo>
                  <a:lnTo>
                    <a:pt x="245242" y="121346"/>
                  </a:lnTo>
                  <a:lnTo>
                    <a:pt x="253940" y="119284"/>
                  </a:lnTo>
                  <a:lnTo>
                    <a:pt x="261245" y="116515"/>
                  </a:lnTo>
                  <a:lnTo>
                    <a:pt x="290794" y="112313"/>
                  </a:lnTo>
                  <a:lnTo>
                    <a:pt x="296675" y="109448"/>
                  </a:lnTo>
                  <a:lnTo>
                    <a:pt x="307095" y="1071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5" name="SMARTInkShape-2796"/>
            <p:cNvSpPr/>
            <p:nvPr/>
          </p:nvSpPr>
          <p:spPr>
            <a:xfrm>
              <a:off x="5457825" y="4743906"/>
              <a:ext cx="100014" cy="256720"/>
            </a:xfrm>
            <a:custGeom>
              <a:avLst/>
              <a:gdLst/>
              <a:ahLst/>
              <a:cxnLst/>
              <a:rect l="0" t="0" r="0" b="0"/>
              <a:pathLst>
                <a:path w="100014" h="256720">
                  <a:moveTo>
                    <a:pt x="0" y="256719"/>
                  </a:moveTo>
                  <a:lnTo>
                    <a:pt x="0" y="224757"/>
                  </a:lnTo>
                  <a:lnTo>
                    <a:pt x="0" y="192190"/>
                  </a:lnTo>
                  <a:lnTo>
                    <a:pt x="0" y="162722"/>
                  </a:lnTo>
                  <a:lnTo>
                    <a:pt x="0" y="130143"/>
                  </a:lnTo>
                  <a:lnTo>
                    <a:pt x="0" y="99954"/>
                  </a:lnTo>
                  <a:lnTo>
                    <a:pt x="0" y="64684"/>
                  </a:lnTo>
                  <a:lnTo>
                    <a:pt x="794" y="33165"/>
                  </a:lnTo>
                  <a:lnTo>
                    <a:pt x="6152" y="12899"/>
                  </a:lnTo>
                  <a:lnTo>
                    <a:pt x="8068" y="10035"/>
                  </a:lnTo>
                  <a:lnTo>
                    <a:pt x="14434" y="4736"/>
                  </a:lnTo>
                  <a:lnTo>
                    <a:pt x="20438" y="1851"/>
                  </a:lnTo>
                  <a:lnTo>
                    <a:pt x="34553" y="0"/>
                  </a:lnTo>
                  <a:lnTo>
                    <a:pt x="41286" y="1863"/>
                  </a:lnTo>
                  <a:lnTo>
                    <a:pt x="76609" y="21036"/>
                  </a:lnTo>
                  <a:lnTo>
                    <a:pt x="100013" y="424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6" name="SMARTInkShape-2797"/>
            <p:cNvSpPr/>
            <p:nvPr/>
          </p:nvSpPr>
          <p:spPr>
            <a:xfrm>
              <a:off x="4882210" y="4804127"/>
              <a:ext cx="475604" cy="232219"/>
            </a:xfrm>
            <a:custGeom>
              <a:avLst/>
              <a:gdLst/>
              <a:ahLst/>
              <a:cxnLst/>
              <a:rect l="0" t="0" r="0" b="0"/>
              <a:pathLst>
                <a:path w="475604" h="232219">
                  <a:moveTo>
                    <a:pt x="4115" y="82198"/>
                  </a:moveTo>
                  <a:lnTo>
                    <a:pt x="323" y="78406"/>
                  </a:lnTo>
                  <a:lnTo>
                    <a:pt x="0" y="77288"/>
                  </a:lnTo>
                  <a:lnTo>
                    <a:pt x="577" y="76544"/>
                  </a:lnTo>
                  <a:lnTo>
                    <a:pt x="3416" y="75348"/>
                  </a:lnTo>
                  <a:lnTo>
                    <a:pt x="28449" y="89539"/>
                  </a:lnTo>
                  <a:lnTo>
                    <a:pt x="60853" y="100480"/>
                  </a:lnTo>
                  <a:lnTo>
                    <a:pt x="90883" y="107007"/>
                  </a:lnTo>
                  <a:lnTo>
                    <a:pt x="125696" y="110277"/>
                  </a:lnTo>
                  <a:lnTo>
                    <a:pt x="139115" y="109758"/>
                  </a:lnTo>
                  <a:lnTo>
                    <a:pt x="150369" y="106883"/>
                  </a:lnTo>
                  <a:lnTo>
                    <a:pt x="185009" y="84359"/>
                  </a:lnTo>
                  <a:lnTo>
                    <a:pt x="198560" y="71902"/>
                  </a:lnTo>
                  <a:lnTo>
                    <a:pt x="213243" y="48759"/>
                  </a:lnTo>
                  <a:lnTo>
                    <a:pt x="217404" y="30584"/>
                  </a:lnTo>
                  <a:lnTo>
                    <a:pt x="218387" y="6144"/>
                  </a:lnTo>
                  <a:lnTo>
                    <a:pt x="216294" y="2623"/>
                  </a:lnTo>
                  <a:lnTo>
                    <a:pt x="214623" y="574"/>
                  </a:lnTo>
                  <a:lnTo>
                    <a:pt x="213510" y="0"/>
                  </a:lnTo>
                  <a:lnTo>
                    <a:pt x="212768" y="412"/>
                  </a:lnTo>
                  <a:lnTo>
                    <a:pt x="212273" y="1480"/>
                  </a:lnTo>
                  <a:lnTo>
                    <a:pt x="211150" y="2192"/>
                  </a:lnTo>
                  <a:lnTo>
                    <a:pt x="205776" y="3988"/>
                  </a:lnTo>
                  <a:lnTo>
                    <a:pt x="201427" y="7222"/>
                  </a:lnTo>
                  <a:lnTo>
                    <a:pt x="177042" y="39569"/>
                  </a:lnTo>
                  <a:lnTo>
                    <a:pt x="166332" y="62224"/>
                  </a:lnTo>
                  <a:lnTo>
                    <a:pt x="157929" y="97606"/>
                  </a:lnTo>
                  <a:lnTo>
                    <a:pt x="150675" y="129503"/>
                  </a:lnTo>
                  <a:lnTo>
                    <a:pt x="145359" y="151477"/>
                  </a:lnTo>
                  <a:lnTo>
                    <a:pt x="142296" y="157439"/>
                  </a:lnTo>
                  <a:lnTo>
                    <a:pt x="140935" y="162734"/>
                  </a:lnTo>
                  <a:lnTo>
                    <a:pt x="139778" y="164464"/>
                  </a:lnTo>
                  <a:lnTo>
                    <a:pt x="138213" y="165617"/>
                  </a:lnTo>
                  <a:lnTo>
                    <a:pt x="136377" y="166386"/>
                  </a:lnTo>
                  <a:lnTo>
                    <a:pt x="135152" y="167692"/>
                  </a:lnTo>
                  <a:lnTo>
                    <a:pt x="133025" y="173939"/>
                  </a:lnTo>
                  <a:lnTo>
                    <a:pt x="132798" y="170940"/>
                  </a:lnTo>
                  <a:lnTo>
                    <a:pt x="136978" y="167147"/>
                  </a:lnTo>
                  <a:lnTo>
                    <a:pt x="143334" y="163609"/>
                  </a:lnTo>
                  <a:lnTo>
                    <a:pt x="151375" y="160824"/>
                  </a:lnTo>
                  <a:lnTo>
                    <a:pt x="166800" y="149461"/>
                  </a:lnTo>
                  <a:lnTo>
                    <a:pt x="187600" y="146751"/>
                  </a:lnTo>
                  <a:lnTo>
                    <a:pt x="213345" y="146502"/>
                  </a:lnTo>
                  <a:lnTo>
                    <a:pt x="215833" y="148086"/>
                  </a:lnTo>
                  <a:lnTo>
                    <a:pt x="229521" y="165159"/>
                  </a:lnTo>
                  <a:lnTo>
                    <a:pt x="231769" y="172572"/>
                  </a:lnTo>
                  <a:lnTo>
                    <a:pt x="232294" y="177398"/>
                  </a:lnTo>
                  <a:lnTo>
                    <a:pt x="234644" y="182188"/>
                  </a:lnTo>
                  <a:lnTo>
                    <a:pt x="263681" y="213168"/>
                  </a:lnTo>
                  <a:lnTo>
                    <a:pt x="270555" y="215812"/>
                  </a:lnTo>
                  <a:lnTo>
                    <a:pt x="274610" y="216518"/>
                  </a:lnTo>
                  <a:lnTo>
                    <a:pt x="281233" y="215186"/>
                  </a:lnTo>
                  <a:lnTo>
                    <a:pt x="289424" y="209973"/>
                  </a:lnTo>
                  <a:lnTo>
                    <a:pt x="306508" y="194069"/>
                  </a:lnTo>
                  <a:lnTo>
                    <a:pt x="309168" y="187216"/>
                  </a:lnTo>
                  <a:lnTo>
                    <a:pt x="311259" y="152334"/>
                  </a:lnTo>
                  <a:lnTo>
                    <a:pt x="310478" y="150387"/>
                  </a:lnTo>
                  <a:lnTo>
                    <a:pt x="309163" y="149088"/>
                  </a:lnTo>
                  <a:lnTo>
                    <a:pt x="305142" y="147005"/>
                  </a:lnTo>
                  <a:lnTo>
                    <a:pt x="287385" y="146505"/>
                  </a:lnTo>
                  <a:lnTo>
                    <a:pt x="285831" y="147295"/>
                  </a:lnTo>
                  <a:lnTo>
                    <a:pt x="284794" y="148614"/>
                  </a:lnTo>
                  <a:lnTo>
                    <a:pt x="277291" y="163587"/>
                  </a:lnTo>
                  <a:lnTo>
                    <a:pt x="271411" y="172900"/>
                  </a:lnTo>
                  <a:lnTo>
                    <a:pt x="268826" y="190667"/>
                  </a:lnTo>
                  <a:lnTo>
                    <a:pt x="272342" y="202355"/>
                  </a:lnTo>
                  <a:lnTo>
                    <a:pt x="278411" y="212080"/>
                  </a:lnTo>
                  <a:lnTo>
                    <a:pt x="292483" y="226593"/>
                  </a:lnTo>
                  <a:lnTo>
                    <a:pt x="298437" y="229717"/>
                  </a:lnTo>
                  <a:lnTo>
                    <a:pt x="305845" y="228989"/>
                  </a:lnTo>
                  <a:lnTo>
                    <a:pt x="325105" y="223300"/>
                  </a:lnTo>
                  <a:lnTo>
                    <a:pt x="348375" y="208301"/>
                  </a:lnTo>
                  <a:lnTo>
                    <a:pt x="361168" y="192946"/>
                  </a:lnTo>
                  <a:lnTo>
                    <a:pt x="363594" y="191749"/>
                  </a:lnTo>
                  <a:lnTo>
                    <a:pt x="365212" y="190157"/>
                  </a:lnTo>
                  <a:lnTo>
                    <a:pt x="367008" y="186271"/>
                  </a:lnTo>
                  <a:lnTo>
                    <a:pt x="368282" y="184918"/>
                  </a:lnTo>
                  <a:lnTo>
                    <a:pt x="375492" y="182242"/>
                  </a:lnTo>
                  <a:lnTo>
                    <a:pt x="379353" y="182221"/>
                  </a:lnTo>
                  <a:lnTo>
                    <a:pt x="380480" y="183010"/>
                  </a:lnTo>
                  <a:lnTo>
                    <a:pt x="381232" y="184331"/>
                  </a:lnTo>
                  <a:lnTo>
                    <a:pt x="382536" y="189488"/>
                  </a:lnTo>
                  <a:lnTo>
                    <a:pt x="382735" y="223872"/>
                  </a:lnTo>
                  <a:lnTo>
                    <a:pt x="383528" y="224272"/>
                  </a:lnTo>
                  <a:lnTo>
                    <a:pt x="388885" y="224968"/>
                  </a:lnTo>
                  <a:lnTo>
                    <a:pt x="399733" y="215121"/>
                  </a:lnTo>
                  <a:lnTo>
                    <a:pt x="402195" y="208479"/>
                  </a:lnTo>
                  <a:lnTo>
                    <a:pt x="404084" y="201029"/>
                  </a:lnTo>
                  <a:lnTo>
                    <a:pt x="420923" y="173762"/>
                  </a:lnTo>
                  <a:lnTo>
                    <a:pt x="439760" y="153762"/>
                  </a:lnTo>
                  <a:lnTo>
                    <a:pt x="439847" y="157465"/>
                  </a:lnTo>
                  <a:lnTo>
                    <a:pt x="441984" y="161423"/>
                  </a:lnTo>
                  <a:lnTo>
                    <a:pt x="444787" y="165829"/>
                  </a:lnTo>
                  <a:lnTo>
                    <a:pt x="447157" y="172770"/>
                  </a:lnTo>
                  <a:lnTo>
                    <a:pt x="451740" y="180649"/>
                  </a:lnTo>
                  <a:lnTo>
                    <a:pt x="454245" y="191890"/>
                  </a:lnTo>
                  <a:lnTo>
                    <a:pt x="466486" y="216310"/>
                  </a:lnTo>
                  <a:lnTo>
                    <a:pt x="468376" y="221972"/>
                  </a:lnTo>
                  <a:lnTo>
                    <a:pt x="475603" y="2322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7" name="SMARTInkShape-2798"/>
            <p:cNvSpPr/>
            <p:nvPr/>
          </p:nvSpPr>
          <p:spPr>
            <a:xfrm>
              <a:off x="4957859" y="4857750"/>
              <a:ext cx="21337" cy="200026"/>
            </a:xfrm>
            <a:custGeom>
              <a:avLst/>
              <a:gdLst/>
              <a:ahLst/>
              <a:cxnLst/>
              <a:rect l="0" t="0" r="0" b="0"/>
              <a:pathLst>
                <a:path w="21337" h="200026">
                  <a:moveTo>
                    <a:pt x="21336" y="0"/>
                  </a:moveTo>
                  <a:lnTo>
                    <a:pt x="21336" y="3792"/>
                  </a:lnTo>
                  <a:lnTo>
                    <a:pt x="19218" y="7771"/>
                  </a:lnTo>
                  <a:lnTo>
                    <a:pt x="11392" y="20586"/>
                  </a:lnTo>
                  <a:lnTo>
                    <a:pt x="5502" y="50836"/>
                  </a:lnTo>
                  <a:lnTo>
                    <a:pt x="641" y="85834"/>
                  </a:lnTo>
                  <a:lnTo>
                    <a:pt x="0" y="121458"/>
                  </a:lnTo>
                  <a:lnTo>
                    <a:pt x="2033" y="157164"/>
                  </a:lnTo>
                  <a:lnTo>
                    <a:pt x="6753" y="191075"/>
                  </a:lnTo>
                  <a:lnTo>
                    <a:pt x="7046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8" name="SMARTInkShape-2799"/>
            <p:cNvSpPr/>
            <p:nvPr/>
          </p:nvSpPr>
          <p:spPr>
            <a:xfrm>
              <a:off x="4664958" y="4857750"/>
              <a:ext cx="157074" cy="178596"/>
            </a:xfrm>
            <a:custGeom>
              <a:avLst/>
              <a:gdLst/>
              <a:ahLst/>
              <a:cxnLst/>
              <a:rect l="0" t="0" r="0" b="0"/>
              <a:pathLst>
                <a:path w="157074" h="178596">
                  <a:moveTo>
                    <a:pt x="42773" y="0"/>
                  </a:moveTo>
                  <a:lnTo>
                    <a:pt x="38981" y="0"/>
                  </a:lnTo>
                  <a:lnTo>
                    <a:pt x="37864" y="794"/>
                  </a:lnTo>
                  <a:lnTo>
                    <a:pt x="37119" y="2117"/>
                  </a:lnTo>
                  <a:lnTo>
                    <a:pt x="35924" y="9943"/>
                  </a:lnTo>
                  <a:lnTo>
                    <a:pt x="34894" y="19926"/>
                  </a:lnTo>
                  <a:lnTo>
                    <a:pt x="29987" y="36362"/>
                  </a:lnTo>
                  <a:lnTo>
                    <a:pt x="26814" y="50197"/>
                  </a:lnTo>
                  <a:lnTo>
                    <a:pt x="23774" y="60409"/>
                  </a:lnTo>
                  <a:lnTo>
                    <a:pt x="16646" y="93802"/>
                  </a:lnTo>
                  <a:lnTo>
                    <a:pt x="7538" y="128080"/>
                  </a:lnTo>
                  <a:lnTo>
                    <a:pt x="7377" y="130630"/>
                  </a:lnTo>
                  <a:lnTo>
                    <a:pt x="5081" y="135581"/>
                  </a:lnTo>
                  <a:lnTo>
                    <a:pt x="0" y="142749"/>
                  </a:lnTo>
                  <a:lnTo>
                    <a:pt x="3730" y="139045"/>
                  </a:lnTo>
                  <a:lnTo>
                    <a:pt x="5577" y="135088"/>
                  </a:lnTo>
                  <a:lnTo>
                    <a:pt x="6069" y="132921"/>
                  </a:lnTo>
                  <a:lnTo>
                    <a:pt x="10555" y="126079"/>
                  </a:lnTo>
                  <a:lnTo>
                    <a:pt x="40543" y="95910"/>
                  </a:lnTo>
                  <a:lnTo>
                    <a:pt x="73664" y="73836"/>
                  </a:lnTo>
                  <a:lnTo>
                    <a:pt x="90184" y="60327"/>
                  </a:lnTo>
                  <a:lnTo>
                    <a:pt x="95065" y="58562"/>
                  </a:lnTo>
                  <a:lnTo>
                    <a:pt x="96685" y="57298"/>
                  </a:lnTo>
                  <a:lnTo>
                    <a:pt x="99886" y="50105"/>
                  </a:lnTo>
                  <a:lnTo>
                    <a:pt x="89977" y="50015"/>
                  </a:lnTo>
                  <a:lnTo>
                    <a:pt x="85449" y="52126"/>
                  </a:lnTo>
                  <a:lnTo>
                    <a:pt x="80790" y="54918"/>
                  </a:lnTo>
                  <a:lnTo>
                    <a:pt x="73705" y="57283"/>
                  </a:lnTo>
                  <a:lnTo>
                    <a:pt x="61820" y="67006"/>
                  </a:lnTo>
                  <a:lnTo>
                    <a:pt x="59176" y="71585"/>
                  </a:lnTo>
                  <a:lnTo>
                    <a:pt x="57687" y="80742"/>
                  </a:lnTo>
                  <a:lnTo>
                    <a:pt x="57097" y="102102"/>
                  </a:lnTo>
                  <a:lnTo>
                    <a:pt x="59194" y="107027"/>
                  </a:lnTo>
                  <a:lnTo>
                    <a:pt x="61978" y="111861"/>
                  </a:lnTo>
                  <a:lnTo>
                    <a:pt x="63215" y="116656"/>
                  </a:lnTo>
                  <a:lnTo>
                    <a:pt x="67998" y="121433"/>
                  </a:lnTo>
                  <a:lnTo>
                    <a:pt x="74622" y="125407"/>
                  </a:lnTo>
                  <a:lnTo>
                    <a:pt x="106117" y="134056"/>
                  </a:lnTo>
                  <a:lnTo>
                    <a:pt x="115376" y="134193"/>
                  </a:lnTo>
                  <a:lnTo>
                    <a:pt x="132945" y="128391"/>
                  </a:lnTo>
                  <a:lnTo>
                    <a:pt x="145126" y="118723"/>
                  </a:lnTo>
                  <a:lnTo>
                    <a:pt x="147794" y="114150"/>
                  </a:lnTo>
                  <a:lnTo>
                    <a:pt x="149649" y="107283"/>
                  </a:lnTo>
                  <a:lnTo>
                    <a:pt x="149805" y="103774"/>
                  </a:lnTo>
                  <a:lnTo>
                    <a:pt x="147757" y="99567"/>
                  </a:lnTo>
                  <a:lnTo>
                    <a:pt x="143768" y="94192"/>
                  </a:lnTo>
                  <a:lnTo>
                    <a:pt x="141106" y="93456"/>
                  </a:lnTo>
                  <a:lnTo>
                    <a:pt x="126019" y="92903"/>
                  </a:lnTo>
                  <a:lnTo>
                    <a:pt x="121311" y="95000"/>
                  </a:lnTo>
                  <a:lnTo>
                    <a:pt x="111821" y="102815"/>
                  </a:lnTo>
                  <a:lnTo>
                    <a:pt x="109180" y="107343"/>
                  </a:lnTo>
                  <a:lnTo>
                    <a:pt x="107484" y="116718"/>
                  </a:lnTo>
                  <a:lnTo>
                    <a:pt x="107103" y="134765"/>
                  </a:lnTo>
                  <a:lnTo>
                    <a:pt x="109200" y="141387"/>
                  </a:lnTo>
                  <a:lnTo>
                    <a:pt x="119254" y="154585"/>
                  </a:lnTo>
                  <a:lnTo>
                    <a:pt x="134079" y="169051"/>
                  </a:lnTo>
                  <a:lnTo>
                    <a:pt x="145321" y="175414"/>
                  </a:lnTo>
                  <a:lnTo>
                    <a:pt x="157073" y="1785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9" name="SMARTInkShape-2800"/>
            <p:cNvSpPr/>
            <p:nvPr/>
          </p:nvSpPr>
          <p:spPr>
            <a:xfrm>
              <a:off x="4550718" y="4986469"/>
              <a:ext cx="85577" cy="78452"/>
            </a:xfrm>
            <a:custGeom>
              <a:avLst/>
              <a:gdLst/>
              <a:ahLst/>
              <a:cxnLst/>
              <a:rect l="0" t="0" r="0" b="0"/>
              <a:pathLst>
                <a:path w="85577" h="78452">
                  <a:moveTo>
                    <a:pt x="57001" y="14156"/>
                  </a:moveTo>
                  <a:lnTo>
                    <a:pt x="57001" y="7306"/>
                  </a:lnTo>
                  <a:lnTo>
                    <a:pt x="47058" y="7038"/>
                  </a:lnTo>
                  <a:lnTo>
                    <a:pt x="42528" y="9141"/>
                  </a:lnTo>
                  <a:lnTo>
                    <a:pt x="30783" y="18405"/>
                  </a:lnTo>
                  <a:lnTo>
                    <a:pt x="8482" y="28901"/>
                  </a:lnTo>
                  <a:lnTo>
                    <a:pt x="3687" y="33409"/>
                  </a:lnTo>
                  <a:lnTo>
                    <a:pt x="1556" y="38059"/>
                  </a:lnTo>
                  <a:lnTo>
                    <a:pt x="0" y="54622"/>
                  </a:lnTo>
                  <a:lnTo>
                    <a:pt x="744" y="55421"/>
                  </a:lnTo>
                  <a:lnTo>
                    <a:pt x="3687" y="56308"/>
                  </a:lnTo>
                  <a:lnTo>
                    <a:pt x="22798" y="56956"/>
                  </a:lnTo>
                  <a:lnTo>
                    <a:pt x="34343" y="53208"/>
                  </a:lnTo>
                  <a:lnTo>
                    <a:pt x="41110" y="47123"/>
                  </a:lnTo>
                  <a:lnTo>
                    <a:pt x="59288" y="22527"/>
                  </a:lnTo>
                  <a:lnTo>
                    <a:pt x="70956" y="314"/>
                  </a:lnTo>
                  <a:lnTo>
                    <a:pt x="67397" y="0"/>
                  </a:lnTo>
                  <a:lnTo>
                    <a:pt x="66313" y="751"/>
                  </a:lnTo>
                  <a:lnTo>
                    <a:pt x="65590" y="2044"/>
                  </a:lnTo>
                  <a:lnTo>
                    <a:pt x="64430" y="9823"/>
                  </a:lnTo>
                  <a:lnTo>
                    <a:pt x="64150" y="44605"/>
                  </a:lnTo>
                  <a:lnTo>
                    <a:pt x="64940" y="54575"/>
                  </a:lnTo>
                  <a:lnTo>
                    <a:pt x="69848" y="66437"/>
                  </a:lnTo>
                  <a:lnTo>
                    <a:pt x="77145" y="76711"/>
                  </a:lnTo>
                  <a:lnTo>
                    <a:pt x="79976" y="77677"/>
                  </a:lnTo>
                  <a:lnTo>
                    <a:pt x="85576" y="784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0" name="SMARTInkShape-2801"/>
            <p:cNvSpPr/>
            <p:nvPr/>
          </p:nvSpPr>
          <p:spPr>
            <a:xfrm>
              <a:off x="4329113" y="4964905"/>
              <a:ext cx="150019" cy="121018"/>
            </a:xfrm>
            <a:custGeom>
              <a:avLst/>
              <a:gdLst/>
              <a:ahLst/>
              <a:cxnLst/>
              <a:rect l="0" t="0" r="0" b="0"/>
              <a:pathLst>
                <a:path w="150019" h="121018">
                  <a:moveTo>
                    <a:pt x="14287" y="0"/>
                  </a:moveTo>
                  <a:lnTo>
                    <a:pt x="14287" y="3793"/>
                  </a:lnTo>
                  <a:lnTo>
                    <a:pt x="12170" y="7772"/>
                  </a:lnTo>
                  <a:lnTo>
                    <a:pt x="10495" y="9944"/>
                  </a:lnTo>
                  <a:lnTo>
                    <a:pt x="8633" y="16592"/>
                  </a:lnTo>
                  <a:lnTo>
                    <a:pt x="5468" y="29258"/>
                  </a:lnTo>
                  <a:lnTo>
                    <a:pt x="1620" y="43065"/>
                  </a:lnTo>
                  <a:lnTo>
                    <a:pt x="142" y="75690"/>
                  </a:lnTo>
                  <a:lnTo>
                    <a:pt x="8" y="98590"/>
                  </a:lnTo>
                  <a:lnTo>
                    <a:pt x="0" y="89946"/>
                  </a:lnTo>
                  <a:lnTo>
                    <a:pt x="2116" y="85485"/>
                  </a:lnTo>
                  <a:lnTo>
                    <a:pt x="3792" y="83184"/>
                  </a:lnTo>
                  <a:lnTo>
                    <a:pt x="18476" y="47674"/>
                  </a:lnTo>
                  <a:lnTo>
                    <a:pt x="21349" y="38821"/>
                  </a:lnTo>
                  <a:lnTo>
                    <a:pt x="31259" y="26290"/>
                  </a:lnTo>
                  <a:lnTo>
                    <a:pt x="35853" y="23591"/>
                  </a:lnTo>
                  <a:lnTo>
                    <a:pt x="48602" y="21559"/>
                  </a:lnTo>
                  <a:lnTo>
                    <a:pt x="57592" y="27103"/>
                  </a:lnTo>
                  <a:lnTo>
                    <a:pt x="59825" y="27594"/>
                  </a:lnTo>
                  <a:lnTo>
                    <a:pt x="61315" y="29510"/>
                  </a:lnTo>
                  <a:lnTo>
                    <a:pt x="65821" y="41872"/>
                  </a:lnTo>
                  <a:lnTo>
                    <a:pt x="67693" y="44584"/>
                  </a:lnTo>
                  <a:lnTo>
                    <a:pt x="70328" y="55985"/>
                  </a:lnTo>
                  <a:lnTo>
                    <a:pt x="71340" y="77301"/>
                  </a:lnTo>
                  <a:lnTo>
                    <a:pt x="64488" y="111660"/>
                  </a:lnTo>
                  <a:lnTo>
                    <a:pt x="64301" y="121017"/>
                  </a:lnTo>
                  <a:lnTo>
                    <a:pt x="74237" y="111463"/>
                  </a:lnTo>
                  <a:lnTo>
                    <a:pt x="95260" y="79835"/>
                  </a:lnTo>
                  <a:lnTo>
                    <a:pt x="114300" y="44936"/>
                  </a:lnTo>
                  <a:lnTo>
                    <a:pt x="126206" y="27115"/>
                  </a:lnTo>
                  <a:lnTo>
                    <a:pt x="130968" y="23958"/>
                  </a:lnTo>
                  <a:lnTo>
                    <a:pt x="142750" y="21452"/>
                  </a:lnTo>
                  <a:lnTo>
                    <a:pt x="142874" y="56726"/>
                  </a:lnTo>
                  <a:lnTo>
                    <a:pt x="142875" y="87806"/>
                  </a:lnTo>
                  <a:lnTo>
                    <a:pt x="143668" y="89494"/>
                  </a:lnTo>
                  <a:lnTo>
                    <a:pt x="144991" y="90620"/>
                  </a:lnTo>
                  <a:lnTo>
                    <a:pt x="150018" y="928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1" name="SMARTInkShape-2802"/>
            <p:cNvSpPr/>
            <p:nvPr/>
          </p:nvSpPr>
          <p:spPr>
            <a:xfrm>
              <a:off x="4118105" y="4857750"/>
              <a:ext cx="82141" cy="252989"/>
            </a:xfrm>
            <a:custGeom>
              <a:avLst/>
              <a:gdLst/>
              <a:ahLst/>
              <a:cxnLst/>
              <a:rect l="0" t="0" r="0" b="0"/>
              <a:pathLst>
                <a:path w="82141" h="252989">
                  <a:moveTo>
                    <a:pt x="39558" y="164305"/>
                  </a:moveTo>
                  <a:lnTo>
                    <a:pt x="39558" y="160514"/>
                  </a:lnTo>
                  <a:lnTo>
                    <a:pt x="38764" y="160191"/>
                  </a:lnTo>
                  <a:lnTo>
                    <a:pt x="33407" y="163607"/>
                  </a:lnTo>
                  <a:lnTo>
                    <a:pt x="26906" y="170665"/>
                  </a:lnTo>
                  <a:lnTo>
                    <a:pt x="6994" y="203172"/>
                  </a:lnTo>
                  <a:lnTo>
                    <a:pt x="2345" y="219490"/>
                  </a:lnTo>
                  <a:lnTo>
                    <a:pt x="462" y="222527"/>
                  </a:lnTo>
                  <a:lnTo>
                    <a:pt x="0" y="226139"/>
                  </a:lnTo>
                  <a:lnTo>
                    <a:pt x="3177" y="244161"/>
                  </a:lnTo>
                  <a:lnTo>
                    <a:pt x="5661" y="249539"/>
                  </a:lnTo>
                  <a:lnTo>
                    <a:pt x="7435" y="252084"/>
                  </a:lnTo>
                  <a:lnTo>
                    <a:pt x="10205" y="252988"/>
                  </a:lnTo>
                  <a:lnTo>
                    <a:pt x="26765" y="250577"/>
                  </a:lnTo>
                  <a:lnTo>
                    <a:pt x="32020" y="248158"/>
                  </a:lnTo>
                  <a:lnTo>
                    <a:pt x="49177" y="236291"/>
                  </a:lnTo>
                  <a:lnTo>
                    <a:pt x="65550" y="204356"/>
                  </a:lnTo>
                  <a:lnTo>
                    <a:pt x="75237" y="175921"/>
                  </a:lnTo>
                  <a:lnTo>
                    <a:pt x="81001" y="143758"/>
                  </a:lnTo>
                  <a:lnTo>
                    <a:pt x="82140" y="108771"/>
                  </a:lnTo>
                  <a:lnTo>
                    <a:pt x="80248" y="73403"/>
                  </a:lnTo>
                  <a:lnTo>
                    <a:pt x="75137" y="41680"/>
                  </a:lnTo>
                  <a:lnTo>
                    <a:pt x="66495" y="9330"/>
                  </a:lnTo>
                  <a:lnTo>
                    <a:pt x="6098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2" name="SMARTInkShape-2803"/>
            <p:cNvSpPr/>
            <p:nvPr/>
          </p:nvSpPr>
          <p:spPr>
            <a:xfrm>
              <a:off x="3786337" y="4859324"/>
              <a:ext cx="257027" cy="259375"/>
            </a:xfrm>
            <a:custGeom>
              <a:avLst/>
              <a:gdLst/>
              <a:ahLst/>
              <a:cxnLst/>
              <a:rect l="0" t="0" r="0" b="0"/>
              <a:pathLst>
                <a:path w="257027" h="259375">
                  <a:moveTo>
                    <a:pt x="49857" y="177021"/>
                  </a:moveTo>
                  <a:lnTo>
                    <a:pt x="46065" y="173228"/>
                  </a:lnTo>
                  <a:lnTo>
                    <a:pt x="42086" y="171365"/>
                  </a:lnTo>
                  <a:lnTo>
                    <a:pt x="39914" y="170869"/>
                  </a:lnTo>
                  <a:lnTo>
                    <a:pt x="37672" y="171333"/>
                  </a:lnTo>
                  <a:lnTo>
                    <a:pt x="30724" y="175776"/>
                  </a:lnTo>
                  <a:lnTo>
                    <a:pt x="5603" y="193733"/>
                  </a:lnTo>
                  <a:lnTo>
                    <a:pt x="2407" y="200587"/>
                  </a:lnTo>
                  <a:lnTo>
                    <a:pt x="0" y="228121"/>
                  </a:lnTo>
                  <a:lnTo>
                    <a:pt x="3687" y="239962"/>
                  </a:lnTo>
                  <a:lnTo>
                    <a:pt x="9807" y="249733"/>
                  </a:lnTo>
                  <a:lnTo>
                    <a:pt x="12838" y="251689"/>
                  </a:lnTo>
                  <a:lnTo>
                    <a:pt x="37461" y="259374"/>
                  </a:lnTo>
                  <a:lnTo>
                    <a:pt x="59277" y="255243"/>
                  </a:lnTo>
                  <a:lnTo>
                    <a:pt x="65420" y="252002"/>
                  </a:lnTo>
                  <a:lnTo>
                    <a:pt x="73342" y="241924"/>
                  </a:lnTo>
                  <a:lnTo>
                    <a:pt x="83416" y="221765"/>
                  </a:lnTo>
                  <a:lnTo>
                    <a:pt x="85491" y="194424"/>
                  </a:lnTo>
                  <a:lnTo>
                    <a:pt x="85575" y="177146"/>
                  </a:lnTo>
                  <a:lnTo>
                    <a:pt x="85576" y="197608"/>
                  </a:lnTo>
                  <a:lnTo>
                    <a:pt x="87692" y="204162"/>
                  </a:lnTo>
                  <a:lnTo>
                    <a:pt x="109424" y="236232"/>
                  </a:lnTo>
                  <a:lnTo>
                    <a:pt x="119714" y="246012"/>
                  </a:lnTo>
                  <a:lnTo>
                    <a:pt x="131762" y="252407"/>
                  </a:lnTo>
                  <a:lnTo>
                    <a:pt x="140764" y="254182"/>
                  </a:lnTo>
                  <a:lnTo>
                    <a:pt x="147939" y="252853"/>
                  </a:lnTo>
                  <a:lnTo>
                    <a:pt x="162805" y="245533"/>
                  </a:lnTo>
                  <a:lnTo>
                    <a:pt x="169641" y="238956"/>
                  </a:lnTo>
                  <a:lnTo>
                    <a:pt x="191665" y="207838"/>
                  </a:lnTo>
                  <a:lnTo>
                    <a:pt x="203957" y="178286"/>
                  </a:lnTo>
                  <a:lnTo>
                    <a:pt x="214029" y="146578"/>
                  </a:lnTo>
                  <a:lnTo>
                    <a:pt x="223661" y="113769"/>
                  </a:lnTo>
                  <a:lnTo>
                    <a:pt x="233208" y="79447"/>
                  </a:lnTo>
                  <a:lnTo>
                    <a:pt x="240620" y="48914"/>
                  </a:lnTo>
                  <a:lnTo>
                    <a:pt x="244227" y="29261"/>
                  </a:lnTo>
                  <a:lnTo>
                    <a:pt x="249137" y="9189"/>
                  </a:lnTo>
                  <a:lnTo>
                    <a:pt x="249551" y="3739"/>
                  </a:lnTo>
                  <a:lnTo>
                    <a:pt x="250455" y="1968"/>
                  </a:lnTo>
                  <a:lnTo>
                    <a:pt x="251851" y="787"/>
                  </a:lnTo>
                  <a:lnTo>
                    <a:pt x="253576" y="0"/>
                  </a:lnTo>
                  <a:lnTo>
                    <a:pt x="254726" y="269"/>
                  </a:lnTo>
                  <a:lnTo>
                    <a:pt x="255492" y="1242"/>
                  </a:lnTo>
                  <a:lnTo>
                    <a:pt x="256344" y="4440"/>
                  </a:lnTo>
                  <a:lnTo>
                    <a:pt x="256936" y="15259"/>
                  </a:lnTo>
                  <a:lnTo>
                    <a:pt x="250539" y="49661"/>
                  </a:lnTo>
                  <a:lnTo>
                    <a:pt x="246176" y="84313"/>
                  </a:lnTo>
                  <a:lnTo>
                    <a:pt x="241074" y="119891"/>
                  </a:lnTo>
                  <a:lnTo>
                    <a:pt x="236316" y="155592"/>
                  </a:lnTo>
                  <a:lnTo>
                    <a:pt x="235689" y="191306"/>
                  </a:lnTo>
                  <a:lnTo>
                    <a:pt x="235623" y="208946"/>
                  </a:lnTo>
                  <a:lnTo>
                    <a:pt x="239840" y="219255"/>
                  </a:lnTo>
                  <a:lnTo>
                    <a:pt x="257026" y="24845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3" name="SMARTInkShape-2804"/>
            <p:cNvSpPr/>
            <p:nvPr/>
          </p:nvSpPr>
          <p:spPr>
            <a:xfrm>
              <a:off x="3643313" y="4900613"/>
              <a:ext cx="121441" cy="256709"/>
            </a:xfrm>
            <a:custGeom>
              <a:avLst/>
              <a:gdLst/>
              <a:ahLst/>
              <a:cxnLst/>
              <a:rect l="0" t="0" r="0" b="0"/>
              <a:pathLst>
                <a:path w="121441" h="256709">
                  <a:moveTo>
                    <a:pt x="35718" y="0"/>
                  </a:moveTo>
                  <a:lnTo>
                    <a:pt x="35718" y="3792"/>
                  </a:lnTo>
                  <a:lnTo>
                    <a:pt x="37835" y="7770"/>
                  </a:lnTo>
                  <a:lnTo>
                    <a:pt x="40628" y="12184"/>
                  </a:lnTo>
                  <a:lnTo>
                    <a:pt x="41869" y="16792"/>
                  </a:lnTo>
                  <a:lnTo>
                    <a:pt x="42775" y="47061"/>
                  </a:lnTo>
                  <a:lnTo>
                    <a:pt x="37142" y="77175"/>
                  </a:lnTo>
                  <a:lnTo>
                    <a:pt x="30502" y="108994"/>
                  </a:lnTo>
                  <a:lnTo>
                    <a:pt x="25163" y="141827"/>
                  </a:lnTo>
                  <a:lnTo>
                    <a:pt x="16465" y="176152"/>
                  </a:lnTo>
                  <a:lnTo>
                    <a:pt x="9220" y="206686"/>
                  </a:lnTo>
                  <a:lnTo>
                    <a:pt x="5642" y="226340"/>
                  </a:lnTo>
                  <a:lnTo>
                    <a:pt x="742" y="246411"/>
                  </a:lnTo>
                  <a:lnTo>
                    <a:pt x="29" y="256708"/>
                  </a:lnTo>
                  <a:lnTo>
                    <a:pt x="0" y="223379"/>
                  </a:lnTo>
                  <a:lnTo>
                    <a:pt x="5703" y="204696"/>
                  </a:lnTo>
                  <a:lnTo>
                    <a:pt x="12978" y="190473"/>
                  </a:lnTo>
                  <a:lnTo>
                    <a:pt x="37816" y="156191"/>
                  </a:lnTo>
                  <a:lnTo>
                    <a:pt x="68509" y="138988"/>
                  </a:lnTo>
                  <a:lnTo>
                    <a:pt x="77015" y="137178"/>
                  </a:lnTo>
                  <a:lnTo>
                    <a:pt x="83970" y="138490"/>
                  </a:lnTo>
                  <a:lnTo>
                    <a:pt x="108441" y="152561"/>
                  </a:lnTo>
                  <a:lnTo>
                    <a:pt x="116356" y="159591"/>
                  </a:lnTo>
                  <a:lnTo>
                    <a:pt x="119182" y="164327"/>
                  </a:lnTo>
                  <a:lnTo>
                    <a:pt x="120996" y="173835"/>
                  </a:lnTo>
                  <a:lnTo>
                    <a:pt x="121432" y="208262"/>
                  </a:lnTo>
                  <a:lnTo>
                    <a:pt x="121440" y="216312"/>
                  </a:lnTo>
                  <a:lnTo>
                    <a:pt x="119325" y="221287"/>
                  </a:lnTo>
                  <a:lnTo>
                    <a:pt x="116533" y="226143"/>
                  </a:lnTo>
                  <a:lnTo>
                    <a:pt x="114741" y="235729"/>
                  </a:lnTo>
                  <a:lnTo>
                    <a:pt x="114300" y="24288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4" name="SMARTInkShape-2805"/>
            <p:cNvSpPr/>
            <p:nvPr/>
          </p:nvSpPr>
          <p:spPr>
            <a:xfrm>
              <a:off x="3507794" y="4965333"/>
              <a:ext cx="110032" cy="169594"/>
            </a:xfrm>
            <a:custGeom>
              <a:avLst/>
              <a:gdLst/>
              <a:ahLst/>
              <a:cxnLst/>
              <a:rect l="0" t="0" r="0" b="0"/>
              <a:pathLst>
                <a:path w="110032" h="169594">
                  <a:moveTo>
                    <a:pt x="85512" y="49580"/>
                  </a:moveTo>
                  <a:lnTo>
                    <a:pt x="81720" y="49580"/>
                  </a:lnTo>
                  <a:lnTo>
                    <a:pt x="80603" y="48786"/>
                  </a:lnTo>
                  <a:lnTo>
                    <a:pt x="79858" y="47463"/>
                  </a:lnTo>
                  <a:lnTo>
                    <a:pt x="79361" y="45787"/>
                  </a:lnTo>
                  <a:lnTo>
                    <a:pt x="65448" y="25538"/>
                  </a:lnTo>
                  <a:lnTo>
                    <a:pt x="36762" y="4419"/>
                  </a:lnTo>
                  <a:lnTo>
                    <a:pt x="27059" y="1009"/>
                  </a:lnTo>
                  <a:lnTo>
                    <a:pt x="19157" y="0"/>
                  </a:lnTo>
                  <a:lnTo>
                    <a:pt x="7996" y="3492"/>
                  </a:lnTo>
                  <a:lnTo>
                    <a:pt x="5260" y="5360"/>
                  </a:lnTo>
                  <a:lnTo>
                    <a:pt x="2219" y="9554"/>
                  </a:lnTo>
                  <a:lnTo>
                    <a:pt x="508" y="16377"/>
                  </a:lnTo>
                  <a:lnTo>
                    <a:pt x="0" y="27218"/>
                  </a:lnTo>
                  <a:lnTo>
                    <a:pt x="7435" y="44277"/>
                  </a:lnTo>
                  <a:lnTo>
                    <a:pt x="33378" y="79309"/>
                  </a:lnTo>
                  <a:lnTo>
                    <a:pt x="67873" y="111175"/>
                  </a:lnTo>
                  <a:lnTo>
                    <a:pt x="96421" y="145589"/>
                  </a:lnTo>
                  <a:lnTo>
                    <a:pt x="109193" y="158904"/>
                  </a:lnTo>
                  <a:lnTo>
                    <a:pt x="110031" y="161356"/>
                  </a:lnTo>
                  <a:lnTo>
                    <a:pt x="109796" y="163785"/>
                  </a:lnTo>
                  <a:lnTo>
                    <a:pt x="108845" y="166197"/>
                  </a:lnTo>
                  <a:lnTo>
                    <a:pt x="107417" y="167806"/>
                  </a:lnTo>
                  <a:lnTo>
                    <a:pt x="103715" y="169593"/>
                  </a:lnTo>
                  <a:lnTo>
                    <a:pt x="101616" y="169276"/>
                  </a:lnTo>
                  <a:lnTo>
                    <a:pt x="94076" y="165831"/>
                  </a:lnTo>
                  <a:lnTo>
                    <a:pt x="73166" y="160344"/>
                  </a:lnTo>
                  <a:lnTo>
                    <a:pt x="54469" y="150951"/>
                  </a:lnTo>
                  <a:lnTo>
                    <a:pt x="20245" y="126065"/>
                  </a:lnTo>
                  <a:lnTo>
                    <a:pt x="6931" y="1138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5" name="SMARTInkShape-2806"/>
            <p:cNvSpPr/>
            <p:nvPr/>
          </p:nvSpPr>
          <p:spPr>
            <a:xfrm>
              <a:off x="3136106" y="5107780"/>
              <a:ext cx="235745" cy="11261"/>
            </a:xfrm>
            <a:custGeom>
              <a:avLst/>
              <a:gdLst/>
              <a:ahLst/>
              <a:cxnLst/>
              <a:rect l="0" t="0" r="0" b="0"/>
              <a:pathLst>
                <a:path w="235745" h="11261">
                  <a:moveTo>
                    <a:pt x="0" y="7145"/>
                  </a:moveTo>
                  <a:lnTo>
                    <a:pt x="24836" y="7939"/>
                  </a:lnTo>
                  <a:lnTo>
                    <a:pt x="38403" y="11260"/>
                  </a:lnTo>
                  <a:lnTo>
                    <a:pt x="69083" y="7611"/>
                  </a:lnTo>
                  <a:lnTo>
                    <a:pt x="102693" y="5120"/>
                  </a:lnTo>
                  <a:lnTo>
                    <a:pt x="135291" y="675"/>
                  </a:lnTo>
                  <a:lnTo>
                    <a:pt x="165346" y="90"/>
                  </a:lnTo>
                  <a:lnTo>
                    <a:pt x="194508" y="13"/>
                  </a:lnTo>
                  <a:lnTo>
                    <a:pt x="229840" y="2"/>
                  </a:lnTo>
                  <a:lnTo>
                    <a:pt x="23574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6" name="SMARTInkShape-2807"/>
            <p:cNvSpPr/>
            <p:nvPr/>
          </p:nvSpPr>
          <p:spPr>
            <a:xfrm>
              <a:off x="3121819" y="5022055"/>
              <a:ext cx="171451" cy="13294"/>
            </a:xfrm>
            <a:custGeom>
              <a:avLst/>
              <a:gdLst/>
              <a:ahLst/>
              <a:cxnLst/>
              <a:rect l="0" t="0" r="0" b="0"/>
              <a:pathLst>
                <a:path w="171451" h="13294">
                  <a:moveTo>
                    <a:pt x="0" y="0"/>
                  </a:moveTo>
                  <a:lnTo>
                    <a:pt x="34552" y="0"/>
                  </a:lnTo>
                  <a:lnTo>
                    <a:pt x="65811" y="6152"/>
                  </a:lnTo>
                  <a:lnTo>
                    <a:pt x="101139" y="7058"/>
                  </a:lnTo>
                  <a:lnTo>
                    <a:pt x="123107" y="7922"/>
                  </a:lnTo>
                  <a:lnTo>
                    <a:pt x="147543" y="13293"/>
                  </a:lnTo>
                  <a:lnTo>
                    <a:pt x="171450" y="71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08" name="SMARTInkShape-2808"/>
          <p:cNvSpPr/>
          <p:nvPr/>
        </p:nvSpPr>
        <p:spPr>
          <a:xfrm>
            <a:off x="510824" y="2778919"/>
            <a:ext cx="538189" cy="2771777"/>
          </a:xfrm>
          <a:custGeom>
            <a:avLst/>
            <a:gdLst/>
            <a:ahLst/>
            <a:cxnLst/>
            <a:rect l="0" t="0" r="0" b="0"/>
            <a:pathLst>
              <a:path w="538189" h="2771777">
                <a:moveTo>
                  <a:pt x="403576" y="0"/>
                </a:moveTo>
                <a:lnTo>
                  <a:pt x="396434" y="0"/>
                </a:lnTo>
                <a:lnTo>
                  <a:pt x="396433" y="3792"/>
                </a:lnTo>
                <a:lnTo>
                  <a:pt x="395639" y="4909"/>
                </a:lnTo>
                <a:lnTo>
                  <a:pt x="394316" y="5654"/>
                </a:lnTo>
                <a:lnTo>
                  <a:pt x="392640" y="6151"/>
                </a:lnTo>
                <a:lnTo>
                  <a:pt x="391523" y="7275"/>
                </a:lnTo>
                <a:lnTo>
                  <a:pt x="387613" y="14783"/>
                </a:lnTo>
                <a:lnTo>
                  <a:pt x="356128" y="48228"/>
                </a:lnTo>
                <a:lnTo>
                  <a:pt x="340885" y="73287"/>
                </a:lnTo>
                <a:lnTo>
                  <a:pt x="312639" y="100469"/>
                </a:lnTo>
                <a:lnTo>
                  <a:pt x="284208" y="133376"/>
                </a:lnTo>
                <a:lnTo>
                  <a:pt x="262062" y="168078"/>
                </a:lnTo>
                <a:lnTo>
                  <a:pt x="246906" y="194867"/>
                </a:lnTo>
                <a:lnTo>
                  <a:pt x="232169" y="230264"/>
                </a:lnTo>
                <a:lnTo>
                  <a:pt x="215316" y="264538"/>
                </a:lnTo>
                <a:lnTo>
                  <a:pt x="201465" y="296274"/>
                </a:lnTo>
                <a:lnTo>
                  <a:pt x="189302" y="329057"/>
                </a:lnTo>
                <a:lnTo>
                  <a:pt x="173247" y="364390"/>
                </a:lnTo>
                <a:lnTo>
                  <a:pt x="164668" y="392918"/>
                </a:lnTo>
                <a:lnTo>
                  <a:pt x="149306" y="428626"/>
                </a:lnTo>
                <a:lnTo>
                  <a:pt x="136945" y="464344"/>
                </a:lnTo>
                <a:lnTo>
                  <a:pt x="130633" y="494408"/>
                </a:lnTo>
                <a:lnTo>
                  <a:pt x="120012" y="528833"/>
                </a:lnTo>
                <a:lnTo>
                  <a:pt x="108275" y="564382"/>
                </a:lnTo>
                <a:lnTo>
                  <a:pt x="90737" y="600078"/>
                </a:lnTo>
                <a:lnTo>
                  <a:pt x="87861" y="607221"/>
                </a:lnTo>
                <a:lnTo>
                  <a:pt x="86781" y="623624"/>
                </a:lnTo>
                <a:lnTo>
                  <a:pt x="86402" y="648592"/>
                </a:lnTo>
                <a:lnTo>
                  <a:pt x="79163" y="678362"/>
                </a:lnTo>
                <a:lnTo>
                  <a:pt x="70090" y="707173"/>
                </a:lnTo>
                <a:lnTo>
                  <a:pt x="62771" y="735794"/>
                </a:lnTo>
                <a:lnTo>
                  <a:pt x="57297" y="768171"/>
                </a:lnTo>
                <a:lnTo>
                  <a:pt x="53482" y="800231"/>
                </a:lnTo>
                <a:lnTo>
                  <a:pt x="45908" y="834198"/>
                </a:lnTo>
                <a:lnTo>
                  <a:pt x="40561" y="867866"/>
                </a:lnTo>
                <a:lnTo>
                  <a:pt x="35842" y="895673"/>
                </a:lnTo>
                <a:lnTo>
                  <a:pt x="33634" y="928604"/>
                </a:lnTo>
                <a:lnTo>
                  <a:pt x="35785" y="962743"/>
                </a:lnTo>
                <a:lnTo>
                  <a:pt x="32829" y="996445"/>
                </a:lnTo>
                <a:lnTo>
                  <a:pt x="31451" y="1028766"/>
                </a:lnTo>
                <a:lnTo>
                  <a:pt x="27234" y="1055619"/>
                </a:lnTo>
                <a:lnTo>
                  <a:pt x="25632" y="1083684"/>
                </a:lnTo>
                <a:lnTo>
                  <a:pt x="25157" y="1112107"/>
                </a:lnTo>
                <a:lnTo>
                  <a:pt x="24223" y="1143019"/>
                </a:lnTo>
                <a:lnTo>
                  <a:pt x="21191" y="1171054"/>
                </a:lnTo>
                <a:lnTo>
                  <a:pt x="18814" y="1206698"/>
                </a:lnTo>
                <a:lnTo>
                  <a:pt x="18110" y="1237368"/>
                </a:lnTo>
                <a:lnTo>
                  <a:pt x="17872" y="1271266"/>
                </a:lnTo>
                <a:lnTo>
                  <a:pt x="17037" y="1298391"/>
                </a:lnTo>
                <a:lnTo>
                  <a:pt x="12909" y="1326537"/>
                </a:lnTo>
                <a:lnTo>
                  <a:pt x="11333" y="1354191"/>
                </a:lnTo>
                <a:lnTo>
                  <a:pt x="8684" y="1387388"/>
                </a:lnTo>
                <a:lnTo>
                  <a:pt x="5054" y="1414907"/>
                </a:lnTo>
                <a:lnTo>
                  <a:pt x="3979" y="1443169"/>
                </a:lnTo>
                <a:lnTo>
                  <a:pt x="3660" y="1471651"/>
                </a:lnTo>
                <a:lnTo>
                  <a:pt x="1449" y="1502315"/>
                </a:lnTo>
                <a:lnTo>
                  <a:pt x="0" y="1532303"/>
                </a:lnTo>
                <a:lnTo>
                  <a:pt x="2830" y="1567561"/>
                </a:lnTo>
                <a:lnTo>
                  <a:pt x="3320" y="1599437"/>
                </a:lnTo>
                <a:lnTo>
                  <a:pt x="3465" y="1626432"/>
                </a:lnTo>
                <a:lnTo>
                  <a:pt x="3508" y="1657097"/>
                </a:lnTo>
                <a:lnTo>
                  <a:pt x="3521" y="1687525"/>
                </a:lnTo>
                <a:lnTo>
                  <a:pt x="7317" y="1716650"/>
                </a:lnTo>
                <a:lnTo>
                  <a:pt x="9676" y="1745387"/>
                </a:lnTo>
                <a:lnTo>
                  <a:pt x="14168" y="1774011"/>
                </a:lnTo>
                <a:lnTo>
                  <a:pt x="16733" y="1802600"/>
                </a:lnTo>
                <a:lnTo>
                  <a:pt x="21286" y="1831179"/>
                </a:lnTo>
                <a:lnTo>
                  <a:pt x="23869" y="1859755"/>
                </a:lnTo>
                <a:lnTo>
                  <a:pt x="24635" y="1888331"/>
                </a:lnTo>
                <a:lnTo>
                  <a:pt x="29803" y="1921521"/>
                </a:lnTo>
                <a:lnTo>
                  <a:pt x="33764" y="1955712"/>
                </a:lnTo>
                <a:lnTo>
                  <a:pt x="38162" y="1989424"/>
                </a:lnTo>
                <a:lnTo>
                  <a:pt x="38924" y="2017239"/>
                </a:lnTo>
                <a:lnTo>
                  <a:pt x="39975" y="2049379"/>
                </a:lnTo>
                <a:lnTo>
                  <a:pt x="44886" y="2080774"/>
                </a:lnTo>
                <a:lnTo>
                  <a:pt x="49884" y="2113523"/>
                </a:lnTo>
                <a:lnTo>
                  <a:pt x="57721" y="2147831"/>
                </a:lnTo>
                <a:lnTo>
                  <a:pt x="62209" y="2178362"/>
                </a:lnTo>
                <a:lnTo>
                  <a:pt x="70504" y="2211116"/>
                </a:lnTo>
                <a:lnTo>
                  <a:pt x="79786" y="2243250"/>
                </a:lnTo>
                <a:lnTo>
                  <a:pt x="89263" y="2277232"/>
                </a:lnTo>
                <a:lnTo>
                  <a:pt x="94986" y="2307110"/>
                </a:lnTo>
                <a:lnTo>
                  <a:pt x="106729" y="2340851"/>
                </a:lnTo>
                <a:lnTo>
                  <a:pt x="117515" y="2371271"/>
                </a:lnTo>
                <a:lnTo>
                  <a:pt x="131082" y="2400210"/>
                </a:lnTo>
                <a:lnTo>
                  <a:pt x="144139" y="2429651"/>
                </a:lnTo>
                <a:lnTo>
                  <a:pt x="159066" y="2460984"/>
                </a:lnTo>
                <a:lnTo>
                  <a:pt x="178084" y="2493634"/>
                </a:lnTo>
                <a:lnTo>
                  <a:pt x="197473" y="2528948"/>
                </a:lnTo>
                <a:lnTo>
                  <a:pt x="216176" y="2562498"/>
                </a:lnTo>
                <a:lnTo>
                  <a:pt x="235229" y="2593050"/>
                </a:lnTo>
                <a:lnTo>
                  <a:pt x="249009" y="2608311"/>
                </a:lnTo>
                <a:lnTo>
                  <a:pt x="282145" y="2636441"/>
                </a:lnTo>
                <a:lnTo>
                  <a:pt x="301185" y="2651381"/>
                </a:lnTo>
                <a:lnTo>
                  <a:pt x="335314" y="2669303"/>
                </a:lnTo>
                <a:lnTo>
                  <a:pt x="368783" y="2682868"/>
                </a:lnTo>
                <a:lnTo>
                  <a:pt x="383503" y="2685421"/>
                </a:lnTo>
                <a:lnTo>
                  <a:pt x="387813" y="2685630"/>
                </a:lnTo>
                <a:lnTo>
                  <a:pt x="394718" y="2683747"/>
                </a:lnTo>
                <a:lnTo>
                  <a:pt x="400433" y="2681058"/>
                </a:lnTo>
                <a:lnTo>
                  <a:pt x="408113" y="2678749"/>
                </a:lnTo>
                <a:lnTo>
                  <a:pt x="415415" y="2674185"/>
                </a:lnTo>
                <a:lnTo>
                  <a:pt x="420215" y="2672839"/>
                </a:lnTo>
                <a:lnTo>
                  <a:pt x="440680" y="2655762"/>
                </a:lnTo>
                <a:lnTo>
                  <a:pt x="443879" y="2650629"/>
                </a:lnTo>
                <a:lnTo>
                  <a:pt x="445301" y="2644907"/>
                </a:lnTo>
                <a:lnTo>
                  <a:pt x="446289" y="2627529"/>
                </a:lnTo>
                <a:lnTo>
                  <a:pt x="434245" y="2593608"/>
                </a:lnTo>
                <a:lnTo>
                  <a:pt x="427067" y="2579918"/>
                </a:lnTo>
                <a:lnTo>
                  <a:pt x="425129" y="2574588"/>
                </a:lnTo>
                <a:lnTo>
                  <a:pt x="420369" y="2567122"/>
                </a:lnTo>
                <a:lnTo>
                  <a:pt x="418977" y="2562284"/>
                </a:lnTo>
                <a:lnTo>
                  <a:pt x="417812" y="2560677"/>
                </a:lnTo>
                <a:lnTo>
                  <a:pt x="416242" y="2559606"/>
                </a:lnTo>
                <a:lnTo>
                  <a:pt x="414401" y="2558891"/>
                </a:lnTo>
                <a:lnTo>
                  <a:pt x="413174" y="2557621"/>
                </a:lnTo>
                <a:lnTo>
                  <a:pt x="411043" y="2551437"/>
                </a:lnTo>
                <a:lnTo>
                  <a:pt x="408747" y="2552932"/>
                </a:lnTo>
                <a:lnTo>
                  <a:pt x="404597" y="2556568"/>
                </a:lnTo>
                <a:lnTo>
                  <a:pt x="405051" y="2557659"/>
                </a:lnTo>
                <a:lnTo>
                  <a:pt x="407671" y="2560989"/>
                </a:lnTo>
                <a:lnTo>
                  <a:pt x="411481" y="2562998"/>
                </a:lnTo>
                <a:lnTo>
                  <a:pt x="413609" y="2563535"/>
                </a:lnTo>
                <a:lnTo>
                  <a:pt x="415027" y="2564686"/>
                </a:lnTo>
                <a:lnTo>
                  <a:pt x="421282" y="2574455"/>
                </a:lnTo>
                <a:lnTo>
                  <a:pt x="437942" y="2588197"/>
                </a:lnTo>
                <a:lnTo>
                  <a:pt x="448553" y="2601722"/>
                </a:lnTo>
                <a:lnTo>
                  <a:pt x="466345" y="2616599"/>
                </a:lnTo>
                <a:lnTo>
                  <a:pt x="472748" y="2624227"/>
                </a:lnTo>
                <a:lnTo>
                  <a:pt x="505903" y="2647890"/>
                </a:lnTo>
                <a:lnTo>
                  <a:pt x="527305" y="2666997"/>
                </a:lnTo>
                <a:lnTo>
                  <a:pt x="530004" y="2671761"/>
                </a:lnTo>
                <a:lnTo>
                  <a:pt x="531998" y="2676524"/>
                </a:lnTo>
                <a:lnTo>
                  <a:pt x="538188" y="2684637"/>
                </a:lnTo>
                <a:lnTo>
                  <a:pt x="537767" y="2685902"/>
                </a:lnTo>
                <a:lnTo>
                  <a:pt x="532429" y="2692863"/>
                </a:lnTo>
                <a:lnTo>
                  <a:pt x="528450" y="2693095"/>
                </a:lnTo>
                <a:lnTo>
                  <a:pt x="527306" y="2693922"/>
                </a:lnTo>
                <a:lnTo>
                  <a:pt x="526036" y="2696957"/>
                </a:lnTo>
                <a:lnTo>
                  <a:pt x="524904" y="2698084"/>
                </a:lnTo>
                <a:lnTo>
                  <a:pt x="521528" y="2699336"/>
                </a:lnTo>
                <a:lnTo>
                  <a:pt x="520311" y="2700464"/>
                </a:lnTo>
                <a:lnTo>
                  <a:pt x="518958" y="2703833"/>
                </a:lnTo>
                <a:lnTo>
                  <a:pt x="517804" y="2705049"/>
                </a:lnTo>
                <a:lnTo>
                  <a:pt x="514404" y="2706400"/>
                </a:lnTo>
                <a:lnTo>
                  <a:pt x="501328" y="2709455"/>
                </a:lnTo>
                <a:lnTo>
                  <a:pt x="490748" y="2715210"/>
                </a:lnTo>
                <a:lnTo>
                  <a:pt x="455365" y="2741482"/>
                </a:lnTo>
                <a:lnTo>
                  <a:pt x="449436" y="2748159"/>
                </a:lnTo>
                <a:lnTo>
                  <a:pt x="444914" y="2757526"/>
                </a:lnTo>
                <a:lnTo>
                  <a:pt x="440405" y="2763228"/>
                </a:lnTo>
                <a:lnTo>
                  <a:pt x="437671" y="2764007"/>
                </a:lnTo>
                <a:lnTo>
                  <a:pt x="435831" y="2764216"/>
                </a:lnTo>
                <a:lnTo>
                  <a:pt x="434605" y="2765148"/>
                </a:lnTo>
                <a:lnTo>
                  <a:pt x="432157" y="2771757"/>
                </a:lnTo>
                <a:lnTo>
                  <a:pt x="432151" y="2771776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6" name="SMARTInkShape-Group460"/>
          <p:cNvGrpSpPr/>
          <p:nvPr/>
        </p:nvGrpSpPr>
        <p:grpSpPr>
          <a:xfrm>
            <a:off x="1185863" y="5300787"/>
            <a:ext cx="1264444" cy="346529"/>
            <a:chOff x="1185863" y="5300787"/>
            <a:chExt cx="1264444" cy="346529"/>
          </a:xfrm>
        </p:grpSpPr>
        <p:sp>
          <p:nvSpPr>
            <p:cNvPr id="909" name="SMARTInkShape-2809"/>
            <p:cNvSpPr/>
            <p:nvPr/>
          </p:nvSpPr>
          <p:spPr>
            <a:xfrm>
              <a:off x="2386427" y="5300787"/>
              <a:ext cx="63880" cy="49884"/>
            </a:xfrm>
            <a:custGeom>
              <a:avLst/>
              <a:gdLst/>
              <a:ahLst/>
              <a:cxnLst/>
              <a:rect l="0" t="0" r="0" b="0"/>
              <a:pathLst>
                <a:path w="63880" h="49884">
                  <a:moveTo>
                    <a:pt x="28161" y="28451"/>
                  </a:moveTo>
                  <a:lnTo>
                    <a:pt x="0" y="291"/>
                  </a:lnTo>
                  <a:lnTo>
                    <a:pt x="3501" y="0"/>
                  </a:lnTo>
                  <a:lnTo>
                    <a:pt x="4577" y="751"/>
                  </a:lnTo>
                  <a:lnTo>
                    <a:pt x="5294" y="2047"/>
                  </a:lnTo>
                  <a:lnTo>
                    <a:pt x="5773" y="3704"/>
                  </a:lnTo>
                  <a:lnTo>
                    <a:pt x="13037" y="12862"/>
                  </a:lnTo>
                  <a:lnTo>
                    <a:pt x="28936" y="27017"/>
                  </a:lnTo>
                  <a:lnTo>
                    <a:pt x="63879" y="498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0" name="SMARTInkShape-2810"/>
            <p:cNvSpPr/>
            <p:nvPr/>
          </p:nvSpPr>
          <p:spPr>
            <a:xfrm>
              <a:off x="2364697" y="5322095"/>
              <a:ext cx="49892" cy="185736"/>
            </a:xfrm>
            <a:custGeom>
              <a:avLst/>
              <a:gdLst/>
              <a:ahLst/>
              <a:cxnLst/>
              <a:rect l="0" t="0" r="0" b="0"/>
              <a:pathLst>
                <a:path w="49892" h="185736">
                  <a:moveTo>
                    <a:pt x="49891" y="0"/>
                  </a:moveTo>
                  <a:lnTo>
                    <a:pt x="43740" y="0"/>
                  </a:lnTo>
                  <a:lnTo>
                    <a:pt x="43409" y="793"/>
                  </a:lnTo>
                  <a:lnTo>
                    <a:pt x="43041" y="3791"/>
                  </a:lnTo>
                  <a:lnTo>
                    <a:pt x="40761" y="7770"/>
                  </a:lnTo>
                  <a:lnTo>
                    <a:pt x="32830" y="20584"/>
                  </a:lnTo>
                  <a:lnTo>
                    <a:pt x="23012" y="52476"/>
                  </a:lnTo>
                  <a:lnTo>
                    <a:pt x="16153" y="71454"/>
                  </a:lnTo>
                  <a:lnTo>
                    <a:pt x="12642" y="85729"/>
                  </a:lnTo>
                  <a:lnTo>
                    <a:pt x="1867" y="114300"/>
                  </a:lnTo>
                  <a:lnTo>
                    <a:pt x="0" y="147635"/>
                  </a:lnTo>
                  <a:lnTo>
                    <a:pt x="2053" y="155044"/>
                  </a:lnTo>
                  <a:lnTo>
                    <a:pt x="4817" y="160983"/>
                  </a:lnTo>
                  <a:lnTo>
                    <a:pt x="6045" y="166268"/>
                  </a:lnTo>
                  <a:lnTo>
                    <a:pt x="10824" y="171263"/>
                  </a:lnTo>
                  <a:lnTo>
                    <a:pt x="28165" y="183603"/>
                  </a:lnTo>
                  <a:lnTo>
                    <a:pt x="35603" y="1857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1" name="SMARTInkShape-2811"/>
            <p:cNvSpPr/>
            <p:nvPr/>
          </p:nvSpPr>
          <p:spPr>
            <a:xfrm>
              <a:off x="1778794" y="5422105"/>
              <a:ext cx="514351" cy="135606"/>
            </a:xfrm>
            <a:custGeom>
              <a:avLst/>
              <a:gdLst/>
              <a:ahLst/>
              <a:cxnLst/>
              <a:rect l="0" t="0" r="0" b="0"/>
              <a:pathLst>
                <a:path w="514351" h="135606">
                  <a:moveTo>
                    <a:pt x="0" y="0"/>
                  </a:moveTo>
                  <a:lnTo>
                    <a:pt x="3792" y="0"/>
                  </a:lnTo>
                  <a:lnTo>
                    <a:pt x="7771" y="2118"/>
                  </a:lnTo>
                  <a:lnTo>
                    <a:pt x="13772" y="5704"/>
                  </a:lnTo>
                  <a:lnTo>
                    <a:pt x="34911" y="12358"/>
                  </a:lnTo>
                  <a:lnTo>
                    <a:pt x="65128" y="19738"/>
                  </a:lnTo>
                  <a:lnTo>
                    <a:pt x="100122" y="31048"/>
                  </a:lnTo>
                  <a:lnTo>
                    <a:pt x="130091" y="40758"/>
                  </a:lnTo>
                  <a:lnTo>
                    <a:pt x="153098" y="43381"/>
                  </a:lnTo>
                  <a:lnTo>
                    <a:pt x="164163" y="49917"/>
                  </a:lnTo>
                  <a:lnTo>
                    <a:pt x="164264" y="53773"/>
                  </a:lnTo>
                  <a:lnTo>
                    <a:pt x="162170" y="57767"/>
                  </a:lnTo>
                  <a:lnTo>
                    <a:pt x="140456" y="90918"/>
                  </a:lnTo>
                  <a:lnTo>
                    <a:pt x="130699" y="112241"/>
                  </a:lnTo>
                  <a:lnTo>
                    <a:pt x="128590" y="135605"/>
                  </a:lnTo>
                  <a:lnTo>
                    <a:pt x="128588" y="131903"/>
                  </a:lnTo>
                  <a:lnTo>
                    <a:pt x="130704" y="127945"/>
                  </a:lnTo>
                  <a:lnTo>
                    <a:pt x="152190" y="92667"/>
                  </a:lnTo>
                  <a:lnTo>
                    <a:pt x="173540" y="59521"/>
                  </a:lnTo>
                  <a:lnTo>
                    <a:pt x="188093" y="40900"/>
                  </a:lnTo>
                  <a:lnTo>
                    <a:pt x="194986" y="38022"/>
                  </a:lnTo>
                  <a:lnTo>
                    <a:pt x="199047" y="37256"/>
                  </a:lnTo>
                  <a:lnTo>
                    <a:pt x="201754" y="35949"/>
                  </a:lnTo>
                  <a:lnTo>
                    <a:pt x="203559" y="34286"/>
                  </a:lnTo>
                  <a:lnTo>
                    <a:pt x="204762" y="32382"/>
                  </a:lnTo>
                  <a:lnTo>
                    <a:pt x="206358" y="31907"/>
                  </a:lnTo>
                  <a:lnTo>
                    <a:pt x="208216" y="32385"/>
                  </a:lnTo>
                  <a:lnTo>
                    <a:pt x="213108" y="35061"/>
                  </a:lnTo>
                  <a:lnTo>
                    <a:pt x="213777" y="37544"/>
                  </a:lnTo>
                  <a:lnTo>
                    <a:pt x="213955" y="39317"/>
                  </a:lnTo>
                  <a:lnTo>
                    <a:pt x="216270" y="43404"/>
                  </a:lnTo>
                  <a:lnTo>
                    <a:pt x="219151" y="47867"/>
                  </a:lnTo>
                  <a:lnTo>
                    <a:pt x="220773" y="54841"/>
                  </a:lnTo>
                  <a:lnTo>
                    <a:pt x="221366" y="70478"/>
                  </a:lnTo>
                  <a:lnTo>
                    <a:pt x="214175" y="103257"/>
                  </a:lnTo>
                  <a:lnTo>
                    <a:pt x="208788" y="114000"/>
                  </a:lnTo>
                  <a:lnTo>
                    <a:pt x="207197" y="121316"/>
                  </a:lnTo>
                  <a:lnTo>
                    <a:pt x="210969" y="117614"/>
                  </a:lnTo>
                  <a:lnTo>
                    <a:pt x="212826" y="113657"/>
                  </a:lnTo>
                  <a:lnTo>
                    <a:pt x="213322" y="111491"/>
                  </a:lnTo>
                  <a:lnTo>
                    <a:pt x="224168" y="93803"/>
                  </a:lnTo>
                  <a:lnTo>
                    <a:pt x="230864" y="87199"/>
                  </a:lnTo>
                  <a:lnTo>
                    <a:pt x="238337" y="80825"/>
                  </a:lnTo>
                  <a:lnTo>
                    <a:pt x="252127" y="62994"/>
                  </a:lnTo>
                  <a:lnTo>
                    <a:pt x="257048" y="59748"/>
                  </a:lnTo>
                  <a:lnTo>
                    <a:pt x="261881" y="57512"/>
                  </a:lnTo>
                  <a:lnTo>
                    <a:pt x="266675" y="53872"/>
                  </a:lnTo>
                  <a:lnTo>
                    <a:pt x="273568" y="51725"/>
                  </a:lnTo>
                  <a:lnTo>
                    <a:pt x="283344" y="50347"/>
                  </a:lnTo>
                  <a:lnTo>
                    <a:pt x="284146" y="51027"/>
                  </a:lnTo>
                  <a:lnTo>
                    <a:pt x="285539" y="56188"/>
                  </a:lnTo>
                  <a:lnTo>
                    <a:pt x="285744" y="73919"/>
                  </a:lnTo>
                  <a:lnTo>
                    <a:pt x="279599" y="94267"/>
                  </a:lnTo>
                  <a:lnTo>
                    <a:pt x="280061" y="96976"/>
                  </a:lnTo>
                  <a:lnTo>
                    <a:pt x="285940" y="111068"/>
                  </a:lnTo>
                  <a:lnTo>
                    <a:pt x="287464" y="112146"/>
                  </a:lnTo>
                  <a:lnTo>
                    <a:pt x="291274" y="114137"/>
                  </a:lnTo>
                  <a:lnTo>
                    <a:pt x="297882" y="118927"/>
                  </a:lnTo>
                  <a:lnTo>
                    <a:pt x="302519" y="120326"/>
                  </a:lnTo>
                  <a:lnTo>
                    <a:pt x="304867" y="119905"/>
                  </a:lnTo>
                  <a:lnTo>
                    <a:pt x="340552" y="106928"/>
                  </a:lnTo>
                  <a:lnTo>
                    <a:pt x="350587" y="101499"/>
                  </a:lnTo>
                  <a:lnTo>
                    <a:pt x="383634" y="72699"/>
                  </a:lnTo>
                  <a:lnTo>
                    <a:pt x="393951" y="62994"/>
                  </a:lnTo>
                  <a:lnTo>
                    <a:pt x="397339" y="55514"/>
                  </a:lnTo>
                  <a:lnTo>
                    <a:pt x="399891" y="33661"/>
                  </a:lnTo>
                  <a:lnTo>
                    <a:pt x="397862" y="28719"/>
                  </a:lnTo>
                  <a:lnTo>
                    <a:pt x="393885" y="22872"/>
                  </a:lnTo>
                  <a:lnTo>
                    <a:pt x="385611" y="21859"/>
                  </a:lnTo>
                  <a:lnTo>
                    <a:pt x="379610" y="23739"/>
                  </a:lnTo>
                  <a:lnTo>
                    <a:pt x="364418" y="35922"/>
                  </a:lnTo>
                  <a:lnTo>
                    <a:pt x="352436" y="48446"/>
                  </a:lnTo>
                  <a:lnTo>
                    <a:pt x="346078" y="60481"/>
                  </a:lnTo>
                  <a:lnTo>
                    <a:pt x="344312" y="69479"/>
                  </a:lnTo>
                  <a:lnTo>
                    <a:pt x="345644" y="76653"/>
                  </a:lnTo>
                  <a:lnTo>
                    <a:pt x="348740" y="85155"/>
                  </a:lnTo>
                  <a:lnTo>
                    <a:pt x="349174" y="87726"/>
                  </a:lnTo>
                  <a:lnTo>
                    <a:pt x="351774" y="92701"/>
                  </a:lnTo>
                  <a:lnTo>
                    <a:pt x="366814" y="109529"/>
                  </a:lnTo>
                  <a:lnTo>
                    <a:pt x="371520" y="112180"/>
                  </a:lnTo>
                  <a:lnTo>
                    <a:pt x="380748" y="113673"/>
                  </a:lnTo>
                  <a:lnTo>
                    <a:pt x="384801" y="113882"/>
                  </a:lnTo>
                  <a:lnTo>
                    <a:pt x="391420" y="111998"/>
                  </a:lnTo>
                  <a:lnTo>
                    <a:pt x="397008" y="109309"/>
                  </a:lnTo>
                  <a:lnTo>
                    <a:pt x="426636" y="97298"/>
                  </a:lnTo>
                  <a:lnTo>
                    <a:pt x="433826" y="90605"/>
                  </a:lnTo>
                  <a:lnTo>
                    <a:pt x="440462" y="83132"/>
                  </a:lnTo>
                  <a:lnTo>
                    <a:pt x="476163" y="59589"/>
                  </a:lnTo>
                  <a:lnTo>
                    <a:pt x="491255" y="52135"/>
                  </a:lnTo>
                  <a:lnTo>
                    <a:pt x="503339" y="50132"/>
                  </a:lnTo>
                  <a:lnTo>
                    <a:pt x="504628" y="51678"/>
                  </a:lnTo>
                  <a:lnTo>
                    <a:pt x="506442" y="60645"/>
                  </a:lnTo>
                  <a:lnTo>
                    <a:pt x="507203" y="95247"/>
                  </a:lnTo>
                  <a:lnTo>
                    <a:pt x="507206" y="106739"/>
                  </a:lnTo>
                  <a:lnTo>
                    <a:pt x="514350" y="1071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2" name="SMARTInkShape-2812"/>
            <p:cNvSpPr/>
            <p:nvPr/>
          </p:nvSpPr>
          <p:spPr>
            <a:xfrm>
              <a:off x="1828800" y="5343525"/>
              <a:ext cx="7145" cy="228601"/>
            </a:xfrm>
            <a:custGeom>
              <a:avLst/>
              <a:gdLst/>
              <a:ahLst/>
              <a:cxnLst/>
              <a:rect l="0" t="0" r="0" b="0"/>
              <a:pathLst>
                <a:path w="7145" h="228601">
                  <a:moveTo>
                    <a:pt x="0" y="0"/>
                  </a:moveTo>
                  <a:lnTo>
                    <a:pt x="0" y="33792"/>
                  </a:lnTo>
                  <a:lnTo>
                    <a:pt x="0" y="64981"/>
                  </a:lnTo>
                  <a:lnTo>
                    <a:pt x="0" y="100103"/>
                  </a:lnTo>
                  <a:lnTo>
                    <a:pt x="0" y="135743"/>
                  </a:lnTo>
                  <a:lnTo>
                    <a:pt x="0" y="171452"/>
                  </a:lnTo>
                  <a:lnTo>
                    <a:pt x="0" y="206542"/>
                  </a:lnTo>
                  <a:lnTo>
                    <a:pt x="794" y="215621"/>
                  </a:lnTo>
                  <a:lnTo>
                    <a:pt x="7144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3" name="SMARTInkShape-2813"/>
            <p:cNvSpPr/>
            <p:nvPr/>
          </p:nvSpPr>
          <p:spPr>
            <a:xfrm>
              <a:off x="1643107" y="5515062"/>
              <a:ext cx="107113" cy="99927"/>
            </a:xfrm>
            <a:custGeom>
              <a:avLst/>
              <a:gdLst/>
              <a:ahLst/>
              <a:cxnLst/>
              <a:rect l="0" t="0" r="0" b="0"/>
              <a:pathLst>
                <a:path w="107113" h="99927">
                  <a:moveTo>
                    <a:pt x="71393" y="7058"/>
                  </a:moveTo>
                  <a:lnTo>
                    <a:pt x="67601" y="7058"/>
                  </a:lnTo>
                  <a:lnTo>
                    <a:pt x="66483" y="6263"/>
                  </a:lnTo>
                  <a:lnTo>
                    <a:pt x="65739" y="4940"/>
                  </a:lnTo>
                  <a:lnTo>
                    <a:pt x="65242" y="3265"/>
                  </a:lnTo>
                  <a:lnTo>
                    <a:pt x="64117" y="2147"/>
                  </a:lnTo>
                  <a:lnTo>
                    <a:pt x="60751" y="906"/>
                  </a:lnTo>
                  <a:lnTo>
                    <a:pt x="47482" y="0"/>
                  </a:lnTo>
                  <a:lnTo>
                    <a:pt x="42774" y="2068"/>
                  </a:lnTo>
                  <a:lnTo>
                    <a:pt x="11714" y="26925"/>
                  </a:lnTo>
                  <a:lnTo>
                    <a:pt x="3792" y="38167"/>
                  </a:lnTo>
                  <a:lnTo>
                    <a:pt x="1092" y="46878"/>
                  </a:lnTo>
                  <a:lnTo>
                    <a:pt x="0" y="66562"/>
                  </a:lnTo>
                  <a:lnTo>
                    <a:pt x="2092" y="71339"/>
                  </a:lnTo>
                  <a:lnTo>
                    <a:pt x="3761" y="73724"/>
                  </a:lnTo>
                  <a:lnTo>
                    <a:pt x="7732" y="76374"/>
                  </a:lnTo>
                  <a:lnTo>
                    <a:pt x="9902" y="77081"/>
                  </a:lnTo>
                  <a:lnTo>
                    <a:pt x="16547" y="75749"/>
                  </a:lnTo>
                  <a:lnTo>
                    <a:pt x="35249" y="69620"/>
                  </a:lnTo>
                  <a:lnTo>
                    <a:pt x="69981" y="37040"/>
                  </a:lnTo>
                  <a:lnTo>
                    <a:pt x="70766" y="34141"/>
                  </a:lnTo>
                  <a:lnTo>
                    <a:pt x="71269" y="29605"/>
                  </a:lnTo>
                  <a:lnTo>
                    <a:pt x="73455" y="31101"/>
                  </a:lnTo>
                  <a:lnTo>
                    <a:pt x="77533" y="34736"/>
                  </a:lnTo>
                  <a:lnTo>
                    <a:pt x="78239" y="39159"/>
                  </a:lnTo>
                  <a:lnTo>
                    <a:pt x="79313" y="59658"/>
                  </a:lnTo>
                  <a:lnTo>
                    <a:pt x="84188" y="73040"/>
                  </a:lnTo>
                  <a:lnTo>
                    <a:pt x="85811" y="80832"/>
                  </a:lnTo>
                  <a:lnTo>
                    <a:pt x="91187" y="89682"/>
                  </a:lnTo>
                  <a:lnTo>
                    <a:pt x="95536" y="94844"/>
                  </a:lnTo>
                  <a:lnTo>
                    <a:pt x="100115" y="97667"/>
                  </a:lnTo>
                  <a:lnTo>
                    <a:pt x="107112" y="999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4" name="SMARTInkShape-2814"/>
            <p:cNvSpPr/>
            <p:nvPr/>
          </p:nvSpPr>
          <p:spPr>
            <a:xfrm>
              <a:off x="1185863" y="5444530"/>
              <a:ext cx="407058" cy="202786"/>
            </a:xfrm>
            <a:custGeom>
              <a:avLst/>
              <a:gdLst/>
              <a:ahLst/>
              <a:cxnLst/>
              <a:rect l="0" t="0" r="0" b="0"/>
              <a:pathLst>
                <a:path w="407058" h="202786">
                  <a:moveTo>
                    <a:pt x="0" y="6150"/>
                  </a:moveTo>
                  <a:lnTo>
                    <a:pt x="9943" y="6150"/>
                  </a:lnTo>
                  <a:lnTo>
                    <a:pt x="14473" y="4034"/>
                  </a:lnTo>
                  <a:lnTo>
                    <a:pt x="16792" y="2359"/>
                  </a:lnTo>
                  <a:lnTo>
                    <a:pt x="27641" y="0"/>
                  </a:lnTo>
                  <a:lnTo>
                    <a:pt x="60084" y="4792"/>
                  </a:lnTo>
                  <a:lnTo>
                    <a:pt x="82361" y="7866"/>
                  </a:lnTo>
                  <a:lnTo>
                    <a:pt x="103249" y="11687"/>
                  </a:lnTo>
                  <a:lnTo>
                    <a:pt x="125313" y="14935"/>
                  </a:lnTo>
                  <a:lnTo>
                    <a:pt x="156878" y="25418"/>
                  </a:lnTo>
                  <a:lnTo>
                    <a:pt x="191389" y="38109"/>
                  </a:lnTo>
                  <a:lnTo>
                    <a:pt x="194267" y="40156"/>
                  </a:lnTo>
                  <a:lnTo>
                    <a:pt x="199112" y="46036"/>
                  </a:lnTo>
                  <a:lnTo>
                    <a:pt x="203059" y="47691"/>
                  </a:lnTo>
                  <a:lnTo>
                    <a:pt x="204429" y="50513"/>
                  </a:lnTo>
                  <a:lnTo>
                    <a:pt x="206808" y="82519"/>
                  </a:lnTo>
                  <a:lnTo>
                    <a:pt x="207137" y="117458"/>
                  </a:lnTo>
                  <a:lnTo>
                    <a:pt x="207166" y="152742"/>
                  </a:lnTo>
                  <a:lnTo>
                    <a:pt x="207962" y="186271"/>
                  </a:lnTo>
                  <a:lnTo>
                    <a:pt x="213650" y="198601"/>
                  </a:lnTo>
                  <a:lnTo>
                    <a:pt x="214116" y="202785"/>
                  </a:lnTo>
                  <a:lnTo>
                    <a:pt x="214225" y="201229"/>
                  </a:lnTo>
                  <a:lnTo>
                    <a:pt x="219955" y="191551"/>
                  </a:lnTo>
                  <a:lnTo>
                    <a:pt x="221368" y="161465"/>
                  </a:lnTo>
                  <a:lnTo>
                    <a:pt x="221444" y="129468"/>
                  </a:lnTo>
                  <a:lnTo>
                    <a:pt x="223569" y="111746"/>
                  </a:lnTo>
                  <a:lnTo>
                    <a:pt x="228731" y="78177"/>
                  </a:lnTo>
                  <a:lnTo>
                    <a:pt x="240917" y="44161"/>
                  </a:lnTo>
                  <a:lnTo>
                    <a:pt x="242805" y="38125"/>
                  </a:lnTo>
                  <a:lnTo>
                    <a:pt x="252715" y="25335"/>
                  </a:lnTo>
                  <a:lnTo>
                    <a:pt x="257309" y="22615"/>
                  </a:lnTo>
                  <a:lnTo>
                    <a:pt x="266726" y="20869"/>
                  </a:lnTo>
                  <a:lnTo>
                    <a:pt x="271474" y="22746"/>
                  </a:lnTo>
                  <a:lnTo>
                    <a:pt x="299067" y="48084"/>
                  </a:lnTo>
                  <a:lnTo>
                    <a:pt x="318891" y="80055"/>
                  </a:lnTo>
                  <a:lnTo>
                    <a:pt x="326966" y="93489"/>
                  </a:lnTo>
                  <a:lnTo>
                    <a:pt x="356196" y="117988"/>
                  </a:lnTo>
                  <a:lnTo>
                    <a:pt x="367065" y="122796"/>
                  </a:lnTo>
                  <a:lnTo>
                    <a:pt x="377717" y="123346"/>
                  </a:lnTo>
                  <a:lnTo>
                    <a:pt x="386949" y="120943"/>
                  </a:lnTo>
                  <a:lnTo>
                    <a:pt x="399343" y="112934"/>
                  </a:lnTo>
                  <a:lnTo>
                    <a:pt x="401960" y="110677"/>
                  </a:lnTo>
                  <a:lnTo>
                    <a:pt x="404867" y="103937"/>
                  </a:lnTo>
                  <a:lnTo>
                    <a:pt x="407057" y="82639"/>
                  </a:lnTo>
                  <a:lnTo>
                    <a:pt x="405016" y="77717"/>
                  </a:lnTo>
                  <a:lnTo>
                    <a:pt x="397238" y="68089"/>
                  </a:lnTo>
                  <a:lnTo>
                    <a:pt x="392715" y="65429"/>
                  </a:lnTo>
                  <a:lnTo>
                    <a:pt x="385884" y="63581"/>
                  </a:lnTo>
                  <a:lnTo>
                    <a:pt x="382377" y="63426"/>
                  </a:lnTo>
                  <a:lnTo>
                    <a:pt x="372147" y="67130"/>
                  </a:lnTo>
                  <a:lnTo>
                    <a:pt x="362854" y="73255"/>
                  </a:lnTo>
                  <a:lnTo>
                    <a:pt x="351282" y="87682"/>
                  </a:lnTo>
                  <a:lnTo>
                    <a:pt x="346625" y="98214"/>
                  </a:lnTo>
                  <a:lnTo>
                    <a:pt x="339274" y="122726"/>
                  </a:lnTo>
                  <a:lnTo>
                    <a:pt x="343270" y="150604"/>
                  </a:lnTo>
                  <a:lnTo>
                    <a:pt x="348477" y="159989"/>
                  </a:lnTo>
                  <a:lnTo>
                    <a:pt x="359676" y="172714"/>
                  </a:lnTo>
                  <a:lnTo>
                    <a:pt x="364379" y="175429"/>
                  </a:lnTo>
                  <a:lnTo>
                    <a:pt x="371475" y="177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5" name="SMARTInkShape-2815"/>
            <p:cNvSpPr/>
            <p:nvPr/>
          </p:nvSpPr>
          <p:spPr>
            <a:xfrm>
              <a:off x="1257300" y="5422105"/>
              <a:ext cx="28576" cy="207171"/>
            </a:xfrm>
            <a:custGeom>
              <a:avLst/>
              <a:gdLst/>
              <a:ahLst/>
              <a:cxnLst/>
              <a:rect l="0" t="0" r="0" b="0"/>
              <a:pathLst>
                <a:path w="28576" h="207171">
                  <a:moveTo>
                    <a:pt x="0" y="0"/>
                  </a:moveTo>
                  <a:lnTo>
                    <a:pt x="0" y="6152"/>
                  </a:lnTo>
                  <a:lnTo>
                    <a:pt x="3792" y="10643"/>
                  </a:lnTo>
                  <a:lnTo>
                    <a:pt x="5654" y="16902"/>
                  </a:lnTo>
                  <a:lnTo>
                    <a:pt x="9130" y="37439"/>
                  </a:lnTo>
                  <a:lnTo>
                    <a:pt x="11995" y="46802"/>
                  </a:lnTo>
                  <a:lnTo>
                    <a:pt x="14086" y="80369"/>
                  </a:lnTo>
                  <a:lnTo>
                    <a:pt x="14270" y="115190"/>
                  </a:lnTo>
                  <a:lnTo>
                    <a:pt x="15076" y="135202"/>
                  </a:lnTo>
                  <a:lnTo>
                    <a:pt x="20438" y="165335"/>
                  </a:lnTo>
                  <a:lnTo>
                    <a:pt x="27855" y="200601"/>
                  </a:lnTo>
                  <a:lnTo>
                    <a:pt x="28575" y="2071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19" name="SMARTInkShape-Group461"/>
          <p:cNvGrpSpPr/>
          <p:nvPr/>
        </p:nvGrpSpPr>
        <p:grpSpPr>
          <a:xfrm>
            <a:off x="2621756" y="5422105"/>
            <a:ext cx="100014" cy="71441"/>
            <a:chOff x="2621756" y="5422105"/>
            <a:chExt cx="100014" cy="71441"/>
          </a:xfrm>
        </p:grpSpPr>
        <p:sp>
          <p:nvSpPr>
            <p:cNvPr id="917" name="SMARTInkShape-2816"/>
            <p:cNvSpPr/>
            <p:nvPr/>
          </p:nvSpPr>
          <p:spPr>
            <a:xfrm>
              <a:off x="2643188" y="5472113"/>
              <a:ext cx="78582" cy="21433"/>
            </a:xfrm>
            <a:custGeom>
              <a:avLst/>
              <a:gdLst/>
              <a:ahLst/>
              <a:cxnLst/>
              <a:rect l="0" t="0" r="0" b="0"/>
              <a:pathLst>
                <a:path w="78582" h="21433">
                  <a:moveTo>
                    <a:pt x="0" y="0"/>
                  </a:moveTo>
                  <a:lnTo>
                    <a:pt x="0" y="6150"/>
                  </a:lnTo>
                  <a:lnTo>
                    <a:pt x="793" y="6481"/>
                  </a:lnTo>
                  <a:lnTo>
                    <a:pt x="32886" y="13268"/>
                  </a:lnTo>
                  <a:lnTo>
                    <a:pt x="40545" y="15951"/>
                  </a:lnTo>
                  <a:lnTo>
                    <a:pt x="47388" y="18995"/>
                  </a:lnTo>
                  <a:lnTo>
                    <a:pt x="78581" y="214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8" name="SMARTInkShape-2817"/>
            <p:cNvSpPr/>
            <p:nvPr/>
          </p:nvSpPr>
          <p:spPr>
            <a:xfrm>
              <a:off x="2621756" y="5422105"/>
              <a:ext cx="85726" cy="7146"/>
            </a:xfrm>
            <a:custGeom>
              <a:avLst/>
              <a:gdLst/>
              <a:ahLst/>
              <a:cxnLst/>
              <a:rect l="0" t="0" r="0" b="0"/>
              <a:pathLst>
                <a:path w="85726" h="7146">
                  <a:moveTo>
                    <a:pt x="0" y="7145"/>
                  </a:moveTo>
                  <a:lnTo>
                    <a:pt x="9943" y="7145"/>
                  </a:lnTo>
                  <a:lnTo>
                    <a:pt x="43968" y="295"/>
                  </a:lnTo>
                  <a:lnTo>
                    <a:pt x="78125" y="5"/>
                  </a:lnTo>
                  <a:lnTo>
                    <a:pt x="8572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0" name="SMARTInkShape-Group462"/>
          <p:cNvGrpSpPr/>
          <p:nvPr/>
        </p:nvGrpSpPr>
        <p:grpSpPr>
          <a:xfrm>
            <a:off x="2907506" y="5379574"/>
            <a:ext cx="1521620" cy="338984"/>
            <a:chOff x="2907506" y="5379574"/>
            <a:chExt cx="1521620" cy="338984"/>
          </a:xfrm>
        </p:grpSpPr>
        <p:sp>
          <p:nvSpPr>
            <p:cNvPr id="920" name="SMARTInkShape-2818"/>
            <p:cNvSpPr/>
            <p:nvPr/>
          </p:nvSpPr>
          <p:spPr>
            <a:xfrm>
              <a:off x="4386263" y="5386388"/>
              <a:ext cx="7144" cy="1"/>
            </a:xfrm>
            <a:custGeom>
              <a:avLst/>
              <a:gdLst/>
              <a:ahLst/>
              <a:cxnLst/>
              <a:rect l="0" t="0" r="0" b="0"/>
              <a:pathLst>
                <a:path w="7144" h="1">
                  <a:moveTo>
                    <a:pt x="7143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1" name="SMARTInkShape-2819"/>
            <p:cNvSpPr/>
            <p:nvPr/>
          </p:nvSpPr>
          <p:spPr>
            <a:xfrm>
              <a:off x="4365921" y="5472200"/>
              <a:ext cx="63205" cy="71351"/>
            </a:xfrm>
            <a:custGeom>
              <a:avLst/>
              <a:gdLst/>
              <a:ahLst/>
              <a:cxnLst/>
              <a:rect l="0" t="0" r="0" b="0"/>
              <a:pathLst>
                <a:path w="63205" h="71351">
                  <a:moveTo>
                    <a:pt x="41773" y="7055"/>
                  </a:moveTo>
                  <a:lnTo>
                    <a:pt x="37981" y="7055"/>
                  </a:lnTo>
                  <a:lnTo>
                    <a:pt x="34002" y="4939"/>
                  </a:lnTo>
                  <a:lnTo>
                    <a:pt x="28772" y="905"/>
                  </a:lnTo>
                  <a:lnTo>
                    <a:pt x="22036" y="109"/>
                  </a:lnTo>
                  <a:lnTo>
                    <a:pt x="17655" y="0"/>
                  </a:lnTo>
                  <a:lnTo>
                    <a:pt x="16169" y="764"/>
                  </a:lnTo>
                  <a:lnTo>
                    <a:pt x="15179" y="2067"/>
                  </a:lnTo>
                  <a:lnTo>
                    <a:pt x="14518" y="3731"/>
                  </a:lnTo>
                  <a:lnTo>
                    <a:pt x="13285" y="4839"/>
                  </a:lnTo>
                  <a:lnTo>
                    <a:pt x="9797" y="6071"/>
                  </a:lnTo>
                  <a:lnTo>
                    <a:pt x="8549" y="7193"/>
                  </a:lnTo>
                  <a:lnTo>
                    <a:pt x="1364" y="19977"/>
                  </a:lnTo>
                  <a:lnTo>
                    <a:pt x="0" y="27615"/>
                  </a:lnTo>
                  <a:lnTo>
                    <a:pt x="1512" y="34186"/>
                  </a:lnTo>
                  <a:lnTo>
                    <a:pt x="4035" y="39751"/>
                  </a:lnTo>
                  <a:lnTo>
                    <a:pt x="6250" y="47348"/>
                  </a:lnTo>
                  <a:lnTo>
                    <a:pt x="9581" y="52216"/>
                  </a:lnTo>
                  <a:lnTo>
                    <a:pt x="28974" y="66580"/>
                  </a:lnTo>
                  <a:lnTo>
                    <a:pt x="63204" y="713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2" name="SMARTInkShape-2820"/>
            <p:cNvSpPr/>
            <p:nvPr/>
          </p:nvSpPr>
          <p:spPr>
            <a:xfrm>
              <a:off x="4179094" y="5443538"/>
              <a:ext cx="135398" cy="92868"/>
            </a:xfrm>
            <a:custGeom>
              <a:avLst/>
              <a:gdLst/>
              <a:ahLst/>
              <a:cxnLst/>
              <a:rect l="0" t="0" r="0" b="0"/>
              <a:pathLst>
                <a:path w="135398" h="92868">
                  <a:moveTo>
                    <a:pt x="0" y="0"/>
                  </a:moveTo>
                  <a:lnTo>
                    <a:pt x="32577" y="793"/>
                  </a:lnTo>
                  <a:lnTo>
                    <a:pt x="66085" y="7275"/>
                  </a:lnTo>
                  <a:lnTo>
                    <a:pt x="99978" y="19461"/>
                  </a:lnTo>
                  <a:lnTo>
                    <a:pt x="108728" y="21349"/>
                  </a:lnTo>
                  <a:lnTo>
                    <a:pt x="118117" y="26875"/>
                  </a:lnTo>
                  <a:lnTo>
                    <a:pt x="134603" y="41754"/>
                  </a:lnTo>
                  <a:lnTo>
                    <a:pt x="135397" y="46326"/>
                  </a:lnTo>
                  <a:lnTo>
                    <a:pt x="133466" y="50486"/>
                  </a:lnTo>
                  <a:lnTo>
                    <a:pt x="130756" y="54982"/>
                  </a:lnTo>
                  <a:lnTo>
                    <a:pt x="129016" y="64336"/>
                  </a:lnTo>
                  <a:lnTo>
                    <a:pt x="128873" y="66702"/>
                  </a:lnTo>
                  <a:lnTo>
                    <a:pt x="126597" y="71449"/>
                  </a:lnTo>
                  <a:lnTo>
                    <a:pt x="117213" y="83345"/>
                  </a:lnTo>
                  <a:lnTo>
                    <a:pt x="114300" y="928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3" name="SMARTInkShape-2821"/>
            <p:cNvSpPr/>
            <p:nvPr/>
          </p:nvSpPr>
          <p:spPr>
            <a:xfrm>
              <a:off x="3736475" y="5415293"/>
              <a:ext cx="506914" cy="192553"/>
            </a:xfrm>
            <a:custGeom>
              <a:avLst/>
              <a:gdLst/>
              <a:ahLst/>
              <a:cxnLst/>
              <a:rect l="0" t="0" r="0" b="0"/>
              <a:pathLst>
                <a:path w="506914" h="192553">
                  <a:moveTo>
                    <a:pt x="6850" y="42532"/>
                  </a:moveTo>
                  <a:lnTo>
                    <a:pt x="0" y="42532"/>
                  </a:lnTo>
                  <a:lnTo>
                    <a:pt x="3586" y="42532"/>
                  </a:lnTo>
                  <a:lnTo>
                    <a:pt x="35669" y="51351"/>
                  </a:lnTo>
                  <a:lnTo>
                    <a:pt x="49785" y="55199"/>
                  </a:lnTo>
                  <a:lnTo>
                    <a:pt x="80032" y="56606"/>
                  </a:lnTo>
                  <a:lnTo>
                    <a:pt x="110588" y="54661"/>
                  </a:lnTo>
                  <a:lnTo>
                    <a:pt x="142278" y="44629"/>
                  </a:lnTo>
                  <a:lnTo>
                    <a:pt x="173302" y="30601"/>
                  </a:lnTo>
                  <a:lnTo>
                    <a:pt x="186168" y="23474"/>
                  </a:lnTo>
                  <a:lnTo>
                    <a:pt x="197727" y="9987"/>
                  </a:lnTo>
                  <a:lnTo>
                    <a:pt x="202280" y="8224"/>
                  </a:lnTo>
                  <a:lnTo>
                    <a:pt x="203812" y="6961"/>
                  </a:lnTo>
                  <a:lnTo>
                    <a:pt x="206755" y="0"/>
                  </a:lnTo>
                  <a:lnTo>
                    <a:pt x="206079" y="19616"/>
                  </a:lnTo>
                  <a:lnTo>
                    <a:pt x="196987" y="51264"/>
                  </a:lnTo>
                  <a:lnTo>
                    <a:pt x="181261" y="86898"/>
                  </a:lnTo>
                  <a:lnTo>
                    <a:pt x="173387" y="112150"/>
                  </a:lnTo>
                  <a:lnTo>
                    <a:pt x="171354" y="121891"/>
                  </a:lnTo>
                  <a:lnTo>
                    <a:pt x="165136" y="137258"/>
                  </a:lnTo>
                  <a:lnTo>
                    <a:pt x="164021" y="149560"/>
                  </a:lnTo>
                  <a:lnTo>
                    <a:pt x="164015" y="145857"/>
                  </a:lnTo>
                  <a:lnTo>
                    <a:pt x="166130" y="141900"/>
                  </a:lnTo>
                  <a:lnTo>
                    <a:pt x="187861" y="108079"/>
                  </a:lnTo>
                  <a:lnTo>
                    <a:pt x="194720" y="101297"/>
                  </a:lnTo>
                  <a:lnTo>
                    <a:pt x="213579" y="87653"/>
                  </a:lnTo>
                  <a:lnTo>
                    <a:pt x="227880" y="85434"/>
                  </a:lnTo>
                  <a:lnTo>
                    <a:pt x="231972" y="89198"/>
                  </a:lnTo>
                  <a:lnTo>
                    <a:pt x="233904" y="93170"/>
                  </a:lnTo>
                  <a:lnTo>
                    <a:pt x="236183" y="111613"/>
                  </a:lnTo>
                  <a:lnTo>
                    <a:pt x="240342" y="119533"/>
                  </a:lnTo>
                  <a:lnTo>
                    <a:pt x="242720" y="130788"/>
                  </a:lnTo>
                  <a:lnTo>
                    <a:pt x="248099" y="139502"/>
                  </a:lnTo>
                  <a:lnTo>
                    <a:pt x="261709" y="158509"/>
                  </a:lnTo>
                  <a:lnTo>
                    <a:pt x="266435" y="161546"/>
                  </a:lnTo>
                  <a:lnTo>
                    <a:pt x="273559" y="163256"/>
                  </a:lnTo>
                  <a:lnTo>
                    <a:pt x="291631" y="163913"/>
                  </a:lnTo>
                  <a:lnTo>
                    <a:pt x="298255" y="161831"/>
                  </a:lnTo>
                  <a:lnTo>
                    <a:pt x="326268" y="143389"/>
                  </a:lnTo>
                  <a:lnTo>
                    <a:pt x="336531" y="130183"/>
                  </a:lnTo>
                  <a:lnTo>
                    <a:pt x="340806" y="120008"/>
                  </a:lnTo>
                  <a:lnTo>
                    <a:pt x="342448" y="104556"/>
                  </a:lnTo>
                  <a:lnTo>
                    <a:pt x="340419" y="99732"/>
                  </a:lnTo>
                  <a:lnTo>
                    <a:pt x="337665" y="94942"/>
                  </a:lnTo>
                  <a:lnTo>
                    <a:pt x="336442" y="90167"/>
                  </a:lnTo>
                  <a:lnTo>
                    <a:pt x="335321" y="88576"/>
                  </a:lnTo>
                  <a:lnTo>
                    <a:pt x="333781" y="87516"/>
                  </a:lnTo>
                  <a:lnTo>
                    <a:pt x="329953" y="86337"/>
                  </a:lnTo>
                  <a:lnTo>
                    <a:pt x="325605" y="85814"/>
                  </a:lnTo>
                  <a:lnTo>
                    <a:pt x="321027" y="87697"/>
                  </a:lnTo>
                  <a:lnTo>
                    <a:pt x="304498" y="102198"/>
                  </a:lnTo>
                  <a:lnTo>
                    <a:pt x="295773" y="116524"/>
                  </a:lnTo>
                  <a:lnTo>
                    <a:pt x="293540" y="126015"/>
                  </a:lnTo>
                  <a:lnTo>
                    <a:pt x="292724" y="147639"/>
                  </a:lnTo>
                  <a:lnTo>
                    <a:pt x="294772" y="154863"/>
                  </a:lnTo>
                  <a:lnTo>
                    <a:pt x="305586" y="173388"/>
                  </a:lnTo>
                  <a:lnTo>
                    <a:pt x="316644" y="181493"/>
                  </a:lnTo>
                  <a:lnTo>
                    <a:pt x="322601" y="183668"/>
                  </a:lnTo>
                  <a:lnTo>
                    <a:pt x="353148" y="185305"/>
                  </a:lnTo>
                  <a:lnTo>
                    <a:pt x="365548" y="185362"/>
                  </a:lnTo>
                  <a:lnTo>
                    <a:pt x="376880" y="181153"/>
                  </a:lnTo>
                  <a:lnTo>
                    <a:pt x="408890" y="162112"/>
                  </a:lnTo>
                  <a:lnTo>
                    <a:pt x="432076" y="144558"/>
                  </a:lnTo>
                  <a:lnTo>
                    <a:pt x="451118" y="113294"/>
                  </a:lnTo>
                  <a:lnTo>
                    <a:pt x="472960" y="83071"/>
                  </a:lnTo>
                  <a:lnTo>
                    <a:pt x="489981" y="48031"/>
                  </a:lnTo>
                  <a:lnTo>
                    <a:pt x="497600" y="30506"/>
                  </a:lnTo>
                  <a:lnTo>
                    <a:pt x="500277" y="16636"/>
                  </a:lnTo>
                  <a:lnTo>
                    <a:pt x="506607" y="7243"/>
                  </a:lnTo>
                  <a:lnTo>
                    <a:pt x="506886" y="13002"/>
                  </a:lnTo>
                  <a:lnTo>
                    <a:pt x="495055" y="46519"/>
                  </a:lnTo>
                  <a:lnTo>
                    <a:pt x="492838" y="80835"/>
                  </a:lnTo>
                  <a:lnTo>
                    <a:pt x="492644" y="116431"/>
                  </a:lnTo>
                  <a:lnTo>
                    <a:pt x="492627" y="151345"/>
                  </a:lnTo>
                  <a:lnTo>
                    <a:pt x="493419" y="166142"/>
                  </a:lnTo>
                  <a:lnTo>
                    <a:pt x="498329" y="179787"/>
                  </a:lnTo>
                  <a:lnTo>
                    <a:pt x="506913" y="1925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4" name="SMARTInkShape-2822"/>
            <p:cNvSpPr/>
            <p:nvPr/>
          </p:nvSpPr>
          <p:spPr>
            <a:xfrm>
              <a:off x="3807619" y="5429250"/>
              <a:ext cx="7145" cy="157164"/>
            </a:xfrm>
            <a:custGeom>
              <a:avLst/>
              <a:gdLst/>
              <a:ahLst/>
              <a:cxnLst/>
              <a:rect l="0" t="0" r="0" b="0"/>
              <a:pathLst>
                <a:path w="7145" h="157164">
                  <a:moveTo>
                    <a:pt x="7144" y="0"/>
                  </a:moveTo>
                  <a:lnTo>
                    <a:pt x="7144" y="3792"/>
                  </a:lnTo>
                  <a:lnTo>
                    <a:pt x="662" y="31317"/>
                  </a:lnTo>
                  <a:lnTo>
                    <a:pt x="58" y="64472"/>
                  </a:lnTo>
                  <a:lnTo>
                    <a:pt x="3" y="99883"/>
                  </a:lnTo>
                  <a:lnTo>
                    <a:pt x="0" y="133342"/>
                  </a:lnTo>
                  <a:lnTo>
                    <a:pt x="7144" y="1571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5" name="SMARTInkShape-2823"/>
            <p:cNvSpPr/>
            <p:nvPr/>
          </p:nvSpPr>
          <p:spPr>
            <a:xfrm>
              <a:off x="3593491" y="5486534"/>
              <a:ext cx="92685" cy="99880"/>
            </a:xfrm>
            <a:custGeom>
              <a:avLst/>
              <a:gdLst/>
              <a:ahLst/>
              <a:cxnLst/>
              <a:rect l="0" t="0" r="0" b="0"/>
              <a:pathLst>
                <a:path w="92685" h="99880">
                  <a:moveTo>
                    <a:pt x="49822" y="14154"/>
                  </a:moveTo>
                  <a:lnTo>
                    <a:pt x="38973" y="14154"/>
                  </a:lnTo>
                  <a:lnTo>
                    <a:pt x="34946" y="16270"/>
                  </a:lnTo>
                  <a:lnTo>
                    <a:pt x="18831" y="30946"/>
                  </a:lnTo>
                  <a:lnTo>
                    <a:pt x="16204" y="35640"/>
                  </a:lnTo>
                  <a:lnTo>
                    <a:pt x="15504" y="38002"/>
                  </a:lnTo>
                  <a:lnTo>
                    <a:pt x="10492" y="42746"/>
                  </a:lnTo>
                  <a:lnTo>
                    <a:pt x="4561" y="47498"/>
                  </a:lnTo>
                  <a:lnTo>
                    <a:pt x="1924" y="52257"/>
                  </a:lnTo>
                  <a:lnTo>
                    <a:pt x="232" y="61779"/>
                  </a:lnTo>
                  <a:lnTo>
                    <a:pt x="0" y="66541"/>
                  </a:lnTo>
                  <a:lnTo>
                    <a:pt x="2014" y="71304"/>
                  </a:lnTo>
                  <a:lnTo>
                    <a:pt x="3662" y="73686"/>
                  </a:lnTo>
                  <a:lnTo>
                    <a:pt x="7611" y="76330"/>
                  </a:lnTo>
                  <a:lnTo>
                    <a:pt x="14296" y="77820"/>
                  </a:lnTo>
                  <a:lnTo>
                    <a:pt x="16613" y="78029"/>
                  </a:lnTo>
                  <a:lnTo>
                    <a:pt x="21304" y="76144"/>
                  </a:lnTo>
                  <a:lnTo>
                    <a:pt x="38070" y="65444"/>
                  </a:lnTo>
                  <a:lnTo>
                    <a:pt x="45987" y="54398"/>
                  </a:lnTo>
                  <a:lnTo>
                    <a:pt x="61113" y="19487"/>
                  </a:lnTo>
                  <a:lnTo>
                    <a:pt x="64099" y="0"/>
                  </a:lnTo>
                  <a:lnTo>
                    <a:pt x="64903" y="33376"/>
                  </a:lnTo>
                  <a:lnTo>
                    <a:pt x="71880" y="59255"/>
                  </a:lnTo>
                  <a:lnTo>
                    <a:pt x="83479" y="83671"/>
                  </a:lnTo>
                  <a:lnTo>
                    <a:pt x="85418" y="89500"/>
                  </a:lnTo>
                  <a:lnTo>
                    <a:pt x="92684" y="998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6" name="SMARTInkShape-2824"/>
            <p:cNvSpPr/>
            <p:nvPr/>
          </p:nvSpPr>
          <p:spPr>
            <a:xfrm>
              <a:off x="3443288" y="5457987"/>
              <a:ext cx="92807" cy="260571"/>
            </a:xfrm>
            <a:custGeom>
              <a:avLst/>
              <a:gdLst/>
              <a:ahLst/>
              <a:cxnLst/>
              <a:rect l="0" t="0" r="0" b="0"/>
              <a:pathLst>
                <a:path w="92807" h="260571">
                  <a:moveTo>
                    <a:pt x="7143" y="135568"/>
                  </a:moveTo>
                  <a:lnTo>
                    <a:pt x="7143" y="139361"/>
                  </a:lnTo>
                  <a:lnTo>
                    <a:pt x="5027" y="143340"/>
                  </a:lnTo>
                  <a:lnTo>
                    <a:pt x="3351" y="145512"/>
                  </a:lnTo>
                  <a:lnTo>
                    <a:pt x="1489" y="152160"/>
                  </a:lnTo>
                  <a:lnTo>
                    <a:pt x="87" y="187121"/>
                  </a:lnTo>
                  <a:lnTo>
                    <a:pt x="7" y="218630"/>
                  </a:lnTo>
                  <a:lnTo>
                    <a:pt x="0" y="254184"/>
                  </a:lnTo>
                  <a:lnTo>
                    <a:pt x="0" y="260570"/>
                  </a:lnTo>
                  <a:lnTo>
                    <a:pt x="793" y="224937"/>
                  </a:lnTo>
                  <a:lnTo>
                    <a:pt x="6150" y="192258"/>
                  </a:lnTo>
                  <a:lnTo>
                    <a:pt x="7741" y="159144"/>
                  </a:lnTo>
                  <a:lnTo>
                    <a:pt x="12759" y="126732"/>
                  </a:lnTo>
                  <a:lnTo>
                    <a:pt x="13985" y="93783"/>
                  </a:lnTo>
                  <a:lnTo>
                    <a:pt x="19137" y="60228"/>
                  </a:lnTo>
                  <a:lnTo>
                    <a:pt x="23094" y="36667"/>
                  </a:lnTo>
                  <a:lnTo>
                    <a:pt x="33556" y="12685"/>
                  </a:lnTo>
                  <a:lnTo>
                    <a:pt x="38197" y="6076"/>
                  </a:lnTo>
                  <a:lnTo>
                    <a:pt x="42905" y="2611"/>
                  </a:lnTo>
                  <a:lnTo>
                    <a:pt x="50019" y="660"/>
                  </a:lnTo>
                  <a:lnTo>
                    <a:pt x="59533" y="0"/>
                  </a:lnTo>
                  <a:lnTo>
                    <a:pt x="64294" y="2027"/>
                  </a:lnTo>
                  <a:lnTo>
                    <a:pt x="73819" y="9796"/>
                  </a:lnTo>
                  <a:lnTo>
                    <a:pt x="87459" y="28792"/>
                  </a:lnTo>
                  <a:lnTo>
                    <a:pt x="90465" y="35990"/>
                  </a:lnTo>
                  <a:lnTo>
                    <a:pt x="92806" y="69960"/>
                  </a:lnTo>
                  <a:lnTo>
                    <a:pt x="90724" y="76776"/>
                  </a:lnTo>
                  <a:lnTo>
                    <a:pt x="89058" y="79704"/>
                  </a:lnTo>
                  <a:lnTo>
                    <a:pt x="86359" y="81658"/>
                  </a:lnTo>
                  <a:lnTo>
                    <a:pt x="72738" y="86908"/>
                  </a:lnTo>
                  <a:lnTo>
                    <a:pt x="67253" y="90129"/>
                  </a:lnTo>
                  <a:lnTo>
                    <a:pt x="62169" y="91561"/>
                  </a:lnTo>
                  <a:lnTo>
                    <a:pt x="59702" y="91149"/>
                  </a:lnTo>
                  <a:lnTo>
                    <a:pt x="50039" y="86902"/>
                  </a:lnTo>
                  <a:lnTo>
                    <a:pt x="35718" y="855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7" name="SMARTInkShape-2825"/>
            <p:cNvSpPr/>
            <p:nvPr/>
          </p:nvSpPr>
          <p:spPr>
            <a:xfrm>
              <a:off x="3257550" y="5465390"/>
              <a:ext cx="135732" cy="106584"/>
            </a:xfrm>
            <a:custGeom>
              <a:avLst/>
              <a:gdLst/>
              <a:ahLst/>
              <a:cxnLst/>
              <a:rect l="0" t="0" r="0" b="0"/>
              <a:pathLst>
                <a:path w="135732" h="106584">
                  <a:moveTo>
                    <a:pt x="0" y="35298"/>
                  </a:moveTo>
                  <a:lnTo>
                    <a:pt x="0" y="69788"/>
                  </a:lnTo>
                  <a:lnTo>
                    <a:pt x="0" y="105002"/>
                  </a:lnTo>
                  <a:lnTo>
                    <a:pt x="0" y="106583"/>
                  </a:lnTo>
                  <a:lnTo>
                    <a:pt x="794" y="74813"/>
                  </a:lnTo>
                  <a:lnTo>
                    <a:pt x="14473" y="42385"/>
                  </a:lnTo>
                  <a:lnTo>
                    <a:pt x="31953" y="11607"/>
                  </a:lnTo>
                  <a:lnTo>
                    <a:pt x="41539" y="1001"/>
                  </a:lnTo>
                  <a:lnTo>
                    <a:pt x="44391" y="210"/>
                  </a:lnTo>
                  <a:lnTo>
                    <a:pt x="46263" y="0"/>
                  </a:lnTo>
                  <a:lnTo>
                    <a:pt x="50459" y="1882"/>
                  </a:lnTo>
                  <a:lnTo>
                    <a:pt x="55828" y="5768"/>
                  </a:lnTo>
                  <a:lnTo>
                    <a:pt x="56562" y="8414"/>
                  </a:lnTo>
                  <a:lnTo>
                    <a:pt x="57683" y="13031"/>
                  </a:lnTo>
                  <a:lnTo>
                    <a:pt x="63267" y="29641"/>
                  </a:lnTo>
                  <a:lnTo>
                    <a:pt x="64267" y="62585"/>
                  </a:lnTo>
                  <a:lnTo>
                    <a:pt x="66399" y="69385"/>
                  </a:lnTo>
                  <a:lnTo>
                    <a:pt x="70442" y="76427"/>
                  </a:lnTo>
                  <a:lnTo>
                    <a:pt x="71412" y="84963"/>
                  </a:lnTo>
                  <a:lnTo>
                    <a:pt x="77586" y="79124"/>
                  </a:lnTo>
                  <a:lnTo>
                    <a:pt x="96903" y="46393"/>
                  </a:lnTo>
                  <a:lnTo>
                    <a:pt x="99885" y="33470"/>
                  </a:lnTo>
                  <a:lnTo>
                    <a:pt x="105443" y="24261"/>
                  </a:lnTo>
                  <a:lnTo>
                    <a:pt x="109834" y="19016"/>
                  </a:lnTo>
                  <a:lnTo>
                    <a:pt x="114432" y="16155"/>
                  </a:lnTo>
                  <a:lnTo>
                    <a:pt x="121314" y="14168"/>
                  </a:lnTo>
                  <a:lnTo>
                    <a:pt x="128257" y="13878"/>
                  </a:lnTo>
                  <a:lnTo>
                    <a:pt x="128489" y="17662"/>
                  </a:lnTo>
                  <a:lnTo>
                    <a:pt x="130661" y="21639"/>
                  </a:lnTo>
                  <a:lnTo>
                    <a:pt x="133478" y="26052"/>
                  </a:lnTo>
                  <a:lnTo>
                    <a:pt x="135286" y="35353"/>
                  </a:lnTo>
                  <a:lnTo>
                    <a:pt x="135728" y="70886"/>
                  </a:lnTo>
                  <a:lnTo>
                    <a:pt x="135731" y="853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8" name="SMARTInkShape-2826"/>
            <p:cNvSpPr/>
            <p:nvPr/>
          </p:nvSpPr>
          <p:spPr>
            <a:xfrm>
              <a:off x="3087126" y="5450680"/>
              <a:ext cx="91843" cy="242891"/>
            </a:xfrm>
            <a:custGeom>
              <a:avLst/>
              <a:gdLst/>
              <a:ahLst/>
              <a:cxnLst/>
              <a:rect l="0" t="0" r="0" b="0"/>
              <a:pathLst>
                <a:path w="91843" h="242891">
                  <a:moveTo>
                    <a:pt x="20405" y="0"/>
                  </a:moveTo>
                  <a:lnTo>
                    <a:pt x="20405" y="3793"/>
                  </a:lnTo>
                  <a:lnTo>
                    <a:pt x="18289" y="7772"/>
                  </a:lnTo>
                  <a:lnTo>
                    <a:pt x="10462" y="16794"/>
                  </a:lnTo>
                  <a:lnTo>
                    <a:pt x="8049" y="23604"/>
                  </a:lnTo>
                  <a:lnTo>
                    <a:pt x="1284" y="58822"/>
                  </a:lnTo>
                  <a:lnTo>
                    <a:pt x="0" y="65303"/>
                  </a:lnTo>
                  <a:lnTo>
                    <a:pt x="3071" y="77205"/>
                  </a:lnTo>
                  <a:lnTo>
                    <a:pt x="12001" y="91129"/>
                  </a:lnTo>
                  <a:lnTo>
                    <a:pt x="20473" y="92355"/>
                  </a:lnTo>
                  <a:lnTo>
                    <a:pt x="36871" y="92825"/>
                  </a:lnTo>
                  <a:lnTo>
                    <a:pt x="41746" y="90734"/>
                  </a:lnTo>
                  <a:lnTo>
                    <a:pt x="77113" y="64279"/>
                  </a:lnTo>
                  <a:lnTo>
                    <a:pt x="88610" y="52386"/>
                  </a:lnTo>
                  <a:lnTo>
                    <a:pt x="91832" y="42900"/>
                  </a:lnTo>
                  <a:lnTo>
                    <a:pt x="91842" y="52810"/>
                  </a:lnTo>
                  <a:lnTo>
                    <a:pt x="77370" y="85929"/>
                  </a:lnTo>
                  <a:lnTo>
                    <a:pt x="73504" y="96135"/>
                  </a:lnTo>
                  <a:lnTo>
                    <a:pt x="64980" y="131110"/>
                  </a:lnTo>
                  <a:lnTo>
                    <a:pt x="58108" y="157662"/>
                  </a:lnTo>
                  <a:lnTo>
                    <a:pt x="51476" y="192155"/>
                  </a:lnTo>
                  <a:lnTo>
                    <a:pt x="43472" y="226303"/>
                  </a:lnTo>
                  <a:lnTo>
                    <a:pt x="41837" y="24289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9" name="SMARTInkShape-2827"/>
            <p:cNvSpPr/>
            <p:nvPr/>
          </p:nvSpPr>
          <p:spPr>
            <a:xfrm>
              <a:off x="2907506" y="5379574"/>
              <a:ext cx="105712" cy="184375"/>
            </a:xfrm>
            <a:custGeom>
              <a:avLst/>
              <a:gdLst/>
              <a:ahLst/>
              <a:cxnLst/>
              <a:rect l="0" t="0" r="0" b="0"/>
              <a:pathLst>
                <a:path w="105712" h="184375">
                  <a:moveTo>
                    <a:pt x="100013" y="35389"/>
                  </a:moveTo>
                  <a:lnTo>
                    <a:pt x="100013" y="29238"/>
                  </a:lnTo>
                  <a:lnTo>
                    <a:pt x="95103" y="22737"/>
                  </a:lnTo>
                  <a:lnTo>
                    <a:pt x="92737" y="16118"/>
                  </a:lnTo>
                  <a:lnTo>
                    <a:pt x="89371" y="11478"/>
                  </a:lnTo>
                  <a:lnTo>
                    <a:pt x="85229" y="8887"/>
                  </a:lnTo>
                  <a:lnTo>
                    <a:pt x="80742" y="6941"/>
                  </a:lnTo>
                  <a:lnTo>
                    <a:pt x="76102" y="3431"/>
                  </a:lnTo>
                  <a:lnTo>
                    <a:pt x="69277" y="1341"/>
                  </a:lnTo>
                  <a:lnTo>
                    <a:pt x="51961" y="0"/>
                  </a:lnTo>
                  <a:lnTo>
                    <a:pt x="44790" y="1933"/>
                  </a:lnTo>
                  <a:lnTo>
                    <a:pt x="38163" y="4645"/>
                  </a:lnTo>
                  <a:lnTo>
                    <a:pt x="26301" y="6965"/>
                  </a:lnTo>
                  <a:lnTo>
                    <a:pt x="17406" y="12326"/>
                  </a:lnTo>
                  <a:lnTo>
                    <a:pt x="12234" y="16672"/>
                  </a:lnTo>
                  <a:lnTo>
                    <a:pt x="9406" y="25483"/>
                  </a:lnTo>
                  <a:lnTo>
                    <a:pt x="8652" y="31166"/>
                  </a:lnTo>
                  <a:lnTo>
                    <a:pt x="12048" y="43831"/>
                  </a:lnTo>
                  <a:lnTo>
                    <a:pt x="22884" y="62232"/>
                  </a:lnTo>
                  <a:lnTo>
                    <a:pt x="51062" y="97200"/>
                  </a:lnTo>
                  <a:lnTo>
                    <a:pt x="80370" y="130633"/>
                  </a:lnTo>
                  <a:lnTo>
                    <a:pt x="102278" y="164946"/>
                  </a:lnTo>
                  <a:lnTo>
                    <a:pt x="104988" y="170493"/>
                  </a:lnTo>
                  <a:lnTo>
                    <a:pt x="105711" y="173083"/>
                  </a:lnTo>
                  <a:lnTo>
                    <a:pt x="105399" y="174809"/>
                  </a:lnTo>
                  <a:lnTo>
                    <a:pt x="104397" y="175961"/>
                  </a:lnTo>
                  <a:lnTo>
                    <a:pt x="101168" y="177240"/>
                  </a:lnTo>
                  <a:lnTo>
                    <a:pt x="97087" y="177809"/>
                  </a:lnTo>
                  <a:lnTo>
                    <a:pt x="92627" y="180178"/>
                  </a:lnTo>
                  <a:lnTo>
                    <a:pt x="87999" y="183083"/>
                  </a:lnTo>
                  <a:lnTo>
                    <a:pt x="83296" y="184374"/>
                  </a:lnTo>
                  <a:lnTo>
                    <a:pt x="53357" y="178665"/>
                  </a:lnTo>
                  <a:lnTo>
                    <a:pt x="41970" y="177648"/>
                  </a:lnTo>
                  <a:lnTo>
                    <a:pt x="17740" y="171003"/>
                  </a:lnTo>
                  <a:lnTo>
                    <a:pt x="7356" y="165599"/>
                  </a:lnTo>
                  <a:lnTo>
                    <a:pt x="0" y="1639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42" name="SMARTInkShape-Group463"/>
          <p:cNvGrpSpPr/>
          <p:nvPr/>
        </p:nvGrpSpPr>
        <p:grpSpPr>
          <a:xfrm>
            <a:off x="1751674" y="5743575"/>
            <a:ext cx="1405865" cy="271464"/>
            <a:chOff x="1751674" y="5743575"/>
            <a:chExt cx="1405865" cy="271464"/>
          </a:xfrm>
        </p:grpSpPr>
        <p:sp>
          <p:nvSpPr>
            <p:cNvPr id="931" name="SMARTInkShape-2828"/>
            <p:cNvSpPr/>
            <p:nvPr/>
          </p:nvSpPr>
          <p:spPr>
            <a:xfrm>
              <a:off x="3025060" y="5793580"/>
              <a:ext cx="132479" cy="199609"/>
            </a:xfrm>
            <a:custGeom>
              <a:avLst/>
              <a:gdLst/>
              <a:ahLst/>
              <a:cxnLst/>
              <a:rect l="0" t="0" r="0" b="0"/>
              <a:pathLst>
                <a:path w="132479" h="199609">
                  <a:moveTo>
                    <a:pt x="68184" y="135733"/>
                  </a:moveTo>
                  <a:lnTo>
                    <a:pt x="68184" y="125091"/>
                  </a:lnTo>
                  <a:lnTo>
                    <a:pt x="66067" y="120949"/>
                  </a:lnTo>
                  <a:lnTo>
                    <a:pt x="62033" y="115614"/>
                  </a:lnTo>
                  <a:lnTo>
                    <a:pt x="59365" y="114885"/>
                  </a:lnTo>
                  <a:lnTo>
                    <a:pt x="44273" y="114335"/>
                  </a:lnTo>
                  <a:lnTo>
                    <a:pt x="39565" y="116433"/>
                  </a:lnTo>
                  <a:lnTo>
                    <a:pt x="37198" y="118103"/>
                  </a:lnTo>
                  <a:lnTo>
                    <a:pt x="22787" y="122372"/>
                  </a:lnTo>
                  <a:lnTo>
                    <a:pt x="16787" y="128736"/>
                  </a:lnTo>
                  <a:lnTo>
                    <a:pt x="13591" y="134740"/>
                  </a:lnTo>
                  <a:lnTo>
                    <a:pt x="11376" y="140054"/>
                  </a:lnTo>
                  <a:lnTo>
                    <a:pt x="6461" y="148302"/>
                  </a:lnTo>
                  <a:lnTo>
                    <a:pt x="3858" y="159653"/>
                  </a:lnTo>
                  <a:lnTo>
                    <a:pt x="436" y="165678"/>
                  </a:lnTo>
                  <a:lnTo>
                    <a:pt x="0" y="168396"/>
                  </a:lnTo>
                  <a:lnTo>
                    <a:pt x="503" y="171002"/>
                  </a:lnTo>
                  <a:lnTo>
                    <a:pt x="5003" y="178462"/>
                  </a:lnTo>
                  <a:lnTo>
                    <a:pt x="8353" y="183298"/>
                  </a:lnTo>
                  <a:lnTo>
                    <a:pt x="9843" y="188094"/>
                  </a:lnTo>
                  <a:lnTo>
                    <a:pt x="14738" y="192871"/>
                  </a:lnTo>
                  <a:lnTo>
                    <a:pt x="21411" y="196846"/>
                  </a:lnTo>
                  <a:lnTo>
                    <a:pt x="29631" y="199084"/>
                  </a:lnTo>
                  <a:lnTo>
                    <a:pt x="34645" y="199608"/>
                  </a:lnTo>
                  <a:lnTo>
                    <a:pt x="45723" y="196109"/>
                  </a:lnTo>
                  <a:lnTo>
                    <a:pt x="58779" y="187023"/>
                  </a:lnTo>
                  <a:lnTo>
                    <a:pt x="73705" y="170764"/>
                  </a:lnTo>
                  <a:lnTo>
                    <a:pt x="91901" y="138073"/>
                  </a:lnTo>
                  <a:lnTo>
                    <a:pt x="106275" y="105743"/>
                  </a:lnTo>
                  <a:lnTo>
                    <a:pt x="116072" y="76907"/>
                  </a:lnTo>
                  <a:lnTo>
                    <a:pt x="118043" y="65138"/>
                  </a:lnTo>
                  <a:lnTo>
                    <a:pt x="123658" y="48997"/>
                  </a:lnTo>
                  <a:lnTo>
                    <a:pt x="125907" y="26856"/>
                  </a:lnTo>
                  <a:lnTo>
                    <a:pt x="131455" y="12308"/>
                  </a:lnTo>
                  <a:lnTo>
                    <a:pt x="13247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2" name="SMARTInkShape-2829"/>
            <p:cNvSpPr/>
            <p:nvPr/>
          </p:nvSpPr>
          <p:spPr>
            <a:xfrm>
              <a:off x="2886262" y="5872173"/>
              <a:ext cx="99797" cy="142866"/>
            </a:xfrm>
            <a:custGeom>
              <a:avLst/>
              <a:gdLst/>
              <a:ahLst/>
              <a:cxnLst/>
              <a:rect l="0" t="0" r="0" b="0"/>
              <a:pathLst>
                <a:path w="99797" h="142866">
                  <a:moveTo>
                    <a:pt x="6957" y="35707"/>
                  </a:moveTo>
                  <a:lnTo>
                    <a:pt x="29900" y="35707"/>
                  </a:lnTo>
                  <a:lnTo>
                    <a:pt x="64259" y="42411"/>
                  </a:lnTo>
                  <a:lnTo>
                    <a:pt x="68970" y="42558"/>
                  </a:lnTo>
                  <a:lnTo>
                    <a:pt x="96019" y="30525"/>
                  </a:lnTo>
                  <a:lnTo>
                    <a:pt x="97288" y="29077"/>
                  </a:lnTo>
                  <a:lnTo>
                    <a:pt x="98698" y="25353"/>
                  </a:lnTo>
                  <a:lnTo>
                    <a:pt x="99796" y="10881"/>
                  </a:lnTo>
                  <a:lnTo>
                    <a:pt x="97696" y="6682"/>
                  </a:lnTo>
                  <a:lnTo>
                    <a:pt x="96025" y="4451"/>
                  </a:lnTo>
                  <a:lnTo>
                    <a:pt x="92051" y="1972"/>
                  </a:lnTo>
                  <a:lnTo>
                    <a:pt x="83032" y="381"/>
                  </a:lnTo>
                  <a:lnTo>
                    <a:pt x="57930" y="0"/>
                  </a:lnTo>
                  <a:lnTo>
                    <a:pt x="51307" y="2111"/>
                  </a:lnTo>
                  <a:lnTo>
                    <a:pt x="44925" y="4901"/>
                  </a:lnTo>
                  <a:lnTo>
                    <a:pt x="36796" y="6141"/>
                  </a:lnTo>
                  <a:lnTo>
                    <a:pt x="33200" y="8060"/>
                  </a:lnTo>
                  <a:lnTo>
                    <a:pt x="9401" y="33991"/>
                  </a:lnTo>
                  <a:lnTo>
                    <a:pt x="3007" y="46135"/>
                  </a:lnTo>
                  <a:lnTo>
                    <a:pt x="0" y="78623"/>
                  </a:lnTo>
                  <a:lnTo>
                    <a:pt x="1985" y="94991"/>
                  </a:lnTo>
                  <a:lnTo>
                    <a:pt x="9767" y="118062"/>
                  </a:lnTo>
                  <a:lnTo>
                    <a:pt x="18948" y="132204"/>
                  </a:lnTo>
                  <a:lnTo>
                    <a:pt x="28388" y="1428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3" name="SMARTInkShape-2830"/>
            <p:cNvSpPr/>
            <p:nvPr/>
          </p:nvSpPr>
          <p:spPr>
            <a:xfrm>
              <a:off x="2750497" y="5850730"/>
              <a:ext cx="99416" cy="142876"/>
            </a:xfrm>
            <a:custGeom>
              <a:avLst/>
              <a:gdLst/>
              <a:ahLst/>
              <a:cxnLst/>
              <a:rect l="0" t="0" r="0" b="0"/>
              <a:pathLst>
                <a:path w="99416" h="142876">
                  <a:moveTo>
                    <a:pt x="42709" y="0"/>
                  </a:moveTo>
                  <a:lnTo>
                    <a:pt x="46502" y="3793"/>
                  </a:lnTo>
                  <a:lnTo>
                    <a:pt x="50480" y="5656"/>
                  </a:lnTo>
                  <a:lnTo>
                    <a:pt x="52652" y="6152"/>
                  </a:lnTo>
                  <a:lnTo>
                    <a:pt x="59502" y="10643"/>
                  </a:lnTo>
                  <a:lnTo>
                    <a:pt x="77469" y="23912"/>
                  </a:lnTo>
                  <a:lnTo>
                    <a:pt x="99415" y="35391"/>
                  </a:lnTo>
                  <a:lnTo>
                    <a:pt x="93670" y="41842"/>
                  </a:lnTo>
                  <a:lnTo>
                    <a:pt x="82291" y="47571"/>
                  </a:lnTo>
                  <a:lnTo>
                    <a:pt x="47232" y="62129"/>
                  </a:lnTo>
                  <a:lnTo>
                    <a:pt x="30491" y="69364"/>
                  </a:lnTo>
                  <a:lnTo>
                    <a:pt x="27420" y="70056"/>
                  </a:lnTo>
                  <a:lnTo>
                    <a:pt x="3765" y="91597"/>
                  </a:lnTo>
                  <a:lnTo>
                    <a:pt x="1588" y="95743"/>
                  </a:lnTo>
                  <a:lnTo>
                    <a:pt x="0" y="109582"/>
                  </a:lnTo>
                  <a:lnTo>
                    <a:pt x="2031" y="114321"/>
                  </a:lnTo>
                  <a:lnTo>
                    <a:pt x="3684" y="116695"/>
                  </a:lnTo>
                  <a:lnTo>
                    <a:pt x="33013" y="139701"/>
                  </a:lnTo>
                  <a:lnTo>
                    <a:pt x="42709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4" name="SMARTInkShape-2831"/>
            <p:cNvSpPr/>
            <p:nvPr/>
          </p:nvSpPr>
          <p:spPr>
            <a:xfrm>
              <a:off x="2621756" y="5886450"/>
              <a:ext cx="14289" cy="114301"/>
            </a:xfrm>
            <a:custGeom>
              <a:avLst/>
              <a:gdLst/>
              <a:ahLst/>
              <a:cxnLst/>
              <a:rect l="0" t="0" r="0" b="0"/>
              <a:pathLst>
                <a:path w="14289" h="114301">
                  <a:moveTo>
                    <a:pt x="14288" y="0"/>
                  </a:moveTo>
                  <a:lnTo>
                    <a:pt x="14288" y="6152"/>
                  </a:lnTo>
                  <a:lnTo>
                    <a:pt x="10495" y="10642"/>
                  </a:lnTo>
                  <a:lnTo>
                    <a:pt x="8633" y="16901"/>
                  </a:lnTo>
                  <a:lnTo>
                    <a:pt x="5158" y="43092"/>
                  </a:lnTo>
                  <a:lnTo>
                    <a:pt x="1528" y="57218"/>
                  </a:lnTo>
                  <a:lnTo>
                    <a:pt x="90" y="90491"/>
                  </a:lnTo>
                  <a:lnTo>
                    <a:pt x="0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5" name="SMARTInkShape-2832"/>
            <p:cNvSpPr/>
            <p:nvPr/>
          </p:nvSpPr>
          <p:spPr>
            <a:xfrm>
              <a:off x="2478918" y="5865020"/>
              <a:ext cx="64258" cy="114301"/>
            </a:xfrm>
            <a:custGeom>
              <a:avLst/>
              <a:gdLst/>
              <a:ahLst/>
              <a:cxnLst/>
              <a:rect l="0" t="0" r="0" b="0"/>
              <a:pathLst>
                <a:path w="64258" h="114301">
                  <a:moveTo>
                    <a:pt x="64257" y="0"/>
                  </a:moveTo>
                  <a:lnTo>
                    <a:pt x="64257" y="6150"/>
                  </a:lnTo>
                  <a:lnTo>
                    <a:pt x="63463" y="6481"/>
                  </a:lnTo>
                  <a:lnTo>
                    <a:pt x="47356" y="9248"/>
                  </a:lnTo>
                  <a:lnTo>
                    <a:pt x="37024" y="12793"/>
                  </a:lnTo>
                  <a:lnTo>
                    <a:pt x="31516" y="14416"/>
                  </a:lnTo>
                  <a:lnTo>
                    <a:pt x="21512" y="19810"/>
                  </a:lnTo>
                  <a:lnTo>
                    <a:pt x="19092" y="20350"/>
                  </a:lnTo>
                  <a:lnTo>
                    <a:pt x="11893" y="24903"/>
                  </a:lnTo>
                  <a:lnTo>
                    <a:pt x="4733" y="31277"/>
                  </a:lnTo>
                  <a:lnTo>
                    <a:pt x="2083" y="37978"/>
                  </a:lnTo>
                  <a:lnTo>
                    <a:pt x="0" y="72740"/>
                  </a:lnTo>
                  <a:lnTo>
                    <a:pt x="2096" y="78101"/>
                  </a:lnTo>
                  <a:lnTo>
                    <a:pt x="12150" y="94539"/>
                  </a:lnTo>
                  <a:lnTo>
                    <a:pt x="32092" y="107462"/>
                  </a:lnTo>
                  <a:lnTo>
                    <a:pt x="35682" y="1143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6" name="SMARTInkShape-2833"/>
            <p:cNvSpPr/>
            <p:nvPr/>
          </p:nvSpPr>
          <p:spPr>
            <a:xfrm>
              <a:off x="2436019" y="5772150"/>
              <a:ext cx="1" cy="7146"/>
            </a:xfrm>
            <a:custGeom>
              <a:avLst/>
              <a:gdLst/>
              <a:ahLst/>
              <a:cxnLst/>
              <a:rect l="0" t="0" r="0" b="0"/>
              <a:pathLst>
                <a:path w="1" h="7146">
                  <a:moveTo>
                    <a:pt x="0" y="7145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7" name="SMARTInkShape-2834"/>
            <p:cNvSpPr/>
            <p:nvPr/>
          </p:nvSpPr>
          <p:spPr>
            <a:xfrm>
              <a:off x="2200569" y="5815013"/>
              <a:ext cx="199712" cy="157163"/>
            </a:xfrm>
            <a:custGeom>
              <a:avLst/>
              <a:gdLst/>
              <a:ahLst/>
              <a:cxnLst/>
              <a:rect l="0" t="0" r="0" b="0"/>
              <a:pathLst>
                <a:path w="199712" h="157163">
                  <a:moveTo>
                    <a:pt x="6850" y="0"/>
                  </a:moveTo>
                  <a:lnTo>
                    <a:pt x="0" y="0"/>
                  </a:lnTo>
                  <a:lnTo>
                    <a:pt x="17611" y="793"/>
                  </a:lnTo>
                  <a:lnTo>
                    <a:pt x="44142" y="6150"/>
                  </a:lnTo>
                  <a:lnTo>
                    <a:pt x="78495" y="9129"/>
                  </a:lnTo>
                  <a:lnTo>
                    <a:pt x="114033" y="19311"/>
                  </a:lnTo>
                  <a:lnTo>
                    <a:pt x="145936" y="30990"/>
                  </a:lnTo>
                  <a:lnTo>
                    <a:pt x="168854" y="37212"/>
                  </a:lnTo>
                  <a:lnTo>
                    <a:pt x="193841" y="52474"/>
                  </a:lnTo>
                  <a:lnTo>
                    <a:pt x="197113" y="57188"/>
                  </a:lnTo>
                  <a:lnTo>
                    <a:pt x="198568" y="62723"/>
                  </a:lnTo>
                  <a:lnTo>
                    <a:pt x="199711" y="98392"/>
                  </a:lnTo>
                  <a:lnTo>
                    <a:pt x="198928" y="104848"/>
                  </a:lnTo>
                  <a:lnTo>
                    <a:pt x="193579" y="126529"/>
                  </a:lnTo>
                  <a:lnTo>
                    <a:pt x="191989" y="139617"/>
                  </a:lnTo>
                  <a:lnTo>
                    <a:pt x="185444" y="1571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8" name="SMARTInkShape-2835"/>
            <p:cNvSpPr/>
            <p:nvPr/>
          </p:nvSpPr>
          <p:spPr>
            <a:xfrm>
              <a:off x="2243358" y="5743575"/>
              <a:ext cx="42643" cy="242889"/>
            </a:xfrm>
            <a:custGeom>
              <a:avLst/>
              <a:gdLst/>
              <a:ahLst/>
              <a:cxnLst/>
              <a:rect l="0" t="0" r="0" b="0"/>
              <a:pathLst>
                <a:path w="42643" h="242889">
                  <a:moveTo>
                    <a:pt x="42642" y="0"/>
                  </a:moveTo>
                  <a:lnTo>
                    <a:pt x="41848" y="31921"/>
                  </a:lnTo>
                  <a:lnTo>
                    <a:pt x="33823" y="64350"/>
                  </a:lnTo>
                  <a:lnTo>
                    <a:pt x="21064" y="98528"/>
                  </a:lnTo>
                  <a:lnTo>
                    <a:pt x="10079" y="129333"/>
                  </a:lnTo>
                  <a:lnTo>
                    <a:pt x="3546" y="160612"/>
                  </a:lnTo>
                  <a:lnTo>
                    <a:pt x="0" y="195187"/>
                  </a:lnTo>
                  <a:lnTo>
                    <a:pt x="593" y="223037"/>
                  </a:lnTo>
                  <a:lnTo>
                    <a:pt x="3580" y="229567"/>
                  </a:lnTo>
                  <a:lnTo>
                    <a:pt x="5488" y="231626"/>
                  </a:lnTo>
                  <a:lnTo>
                    <a:pt x="18913" y="240292"/>
                  </a:lnTo>
                  <a:lnTo>
                    <a:pt x="28355" y="2428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9" name="SMARTInkShape-2836"/>
            <p:cNvSpPr/>
            <p:nvPr/>
          </p:nvSpPr>
          <p:spPr>
            <a:xfrm>
              <a:off x="2107406" y="5907880"/>
              <a:ext cx="7145" cy="64296"/>
            </a:xfrm>
            <a:custGeom>
              <a:avLst/>
              <a:gdLst/>
              <a:ahLst/>
              <a:cxnLst/>
              <a:rect l="0" t="0" r="0" b="0"/>
              <a:pathLst>
                <a:path w="7145" h="64296">
                  <a:moveTo>
                    <a:pt x="7144" y="0"/>
                  </a:moveTo>
                  <a:lnTo>
                    <a:pt x="7144" y="6152"/>
                  </a:lnTo>
                  <a:lnTo>
                    <a:pt x="2234" y="12652"/>
                  </a:lnTo>
                  <a:lnTo>
                    <a:pt x="993" y="17001"/>
                  </a:lnTo>
                  <a:lnTo>
                    <a:pt x="1456" y="19272"/>
                  </a:lnTo>
                  <a:lnTo>
                    <a:pt x="5106" y="27054"/>
                  </a:lnTo>
                  <a:lnTo>
                    <a:pt x="6238" y="34779"/>
                  </a:lnTo>
                  <a:lnTo>
                    <a:pt x="4625" y="41387"/>
                  </a:lnTo>
                  <a:lnTo>
                    <a:pt x="2056" y="46970"/>
                  </a:lnTo>
                  <a:lnTo>
                    <a:pt x="0" y="642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0" name="SMARTInkShape-2837"/>
            <p:cNvSpPr/>
            <p:nvPr/>
          </p:nvSpPr>
          <p:spPr>
            <a:xfrm>
              <a:off x="1928900" y="5829435"/>
              <a:ext cx="128501" cy="149456"/>
            </a:xfrm>
            <a:custGeom>
              <a:avLst/>
              <a:gdLst/>
              <a:ahLst/>
              <a:cxnLst/>
              <a:rect l="0" t="0" r="0" b="0"/>
              <a:pathLst>
                <a:path w="128501" h="149456">
                  <a:moveTo>
                    <a:pt x="14200" y="35585"/>
                  </a:moveTo>
                  <a:lnTo>
                    <a:pt x="8049" y="41735"/>
                  </a:lnTo>
                  <a:lnTo>
                    <a:pt x="7350" y="46226"/>
                  </a:lnTo>
                  <a:lnTo>
                    <a:pt x="7061" y="81591"/>
                  </a:lnTo>
                  <a:lnTo>
                    <a:pt x="7056" y="114210"/>
                  </a:lnTo>
                  <a:lnTo>
                    <a:pt x="6263" y="122916"/>
                  </a:lnTo>
                  <a:lnTo>
                    <a:pt x="906" y="137562"/>
                  </a:lnTo>
                  <a:lnTo>
                    <a:pt x="0" y="148436"/>
                  </a:lnTo>
                  <a:lnTo>
                    <a:pt x="764" y="148919"/>
                  </a:lnTo>
                  <a:lnTo>
                    <a:pt x="3731" y="149455"/>
                  </a:lnTo>
                  <a:lnTo>
                    <a:pt x="4839" y="148804"/>
                  </a:lnTo>
                  <a:lnTo>
                    <a:pt x="5578" y="147576"/>
                  </a:lnTo>
                  <a:lnTo>
                    <a:pt x="6618" y="142056"/>
                  </a:lnTo>
                  <a:lnTo>
                    <a:pt x="12699" y="107866"/>
                  </a:lnTo>
                  <a:lnTo>
                    <a:pt x="19723" y="72866"/>
                  </a:lnTo>
                  <a:lnTo>
                    <a:pt x="22980" y="57479"/>
                  </a:lnTo>
                  <a:lnTo>
                    <a:pt x="34316" y="23705"/>
                  </a:lnTo>
                  <a:lnTo>
                    <a:pt x="37163" y="16281"/>
                  </a:lnTo>
                  <a:lnTo>
                    <a:pt x="45459" y="5048"/>
                  </a:lnTo>
                  <a:lnTo>
                    <a:pt x="50053" y="2168"/>
                  </a:lnTo>
                  <a:lnTo>
                    <a:pt x="55535" y="889"/>
                  </a:lnTo>
                  <a:lnTo>
                    <a:pt x="72746" y="0"/>
                  </a:lnTo>
                  <a:lnTo>
                    <a:pt x="105099" y="8689"/>
                  </a:lnTo>
                  <a:lnTo>
                    <a:pt x="128500" y="284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1" name="SMARTInkShape-2838"/>
            <p:cNvSpPr/>
            <p:nvPr/>
          </p:nvSpPr>
          <p:spPr>
            <a:xfrm>
              <a:off x="1751674" y="5815072"/>
              <a:ext cx="141421" cy="142817"/>
            </a:xfrm>
            <a:custGeom>
              <a:avLst/>
              <a:gdLst/>
              <a:ahLst/>
              <a:cxnLst/>
              <a:rect l="0" t="0" r="0" b="0"/>
              <a:pathLst>
                <a:path w="141421" h="142817">
                  <a:moveTo>
                    <a:pt x="141420" y="21373"/>
                  </a:moveTo>
                  <a:lnTo>
                    <a:pt x="137627" y="21373"/>
                  </a:lnTo>
                  <a:lnTo>
                    <a:pt x="136510" y="20578"/>
                  </a:lnTo>
                  <a:lnTo>
                    <a:pt x="135765" y="19255"/>
                  </a:lnTo>
                  <a:lnTo>
                    <a:pt x="134363" y="14522"/>
                  </a:lnTo>
                  <a:lnTo>
                    <a:pt x="130509" y="10523"/>
                  </a:lnTo>
                  <a:lnTo>
                    <a:pt x="126517" y="8613"/>
                  </a:lnTo>
                  <a:lnTo>
                    <a:pt x="115145" y="6492"/>
                  </a:lnTo>
                  <a:lnTo>
                    <a:pt x="105685" y="1470"/>
                  </a:lnTo>
                  <a:lnTo>
                    <a:pt x="74465" y="0"/>
                  </a:lnTo>
                  <a:lnTo>
                    <a:pt x="53523" y="2069"/>
                  </a:lnTo>
                  <a:lnTo>
                    <a:pt x="41236" y="6443"/>
                  </a:lnTo>
                  <a:lnTo>
                    <a:pt x="10955" y="30639"/>
                  </a:lnTo>
                  <a:lnTo>
                    <a:pt x="3457" y="41757"/>
                  </a:lnTo>
                  <a:lnTo>
                    <a:pt x="0" y="55105"/>
                  </a:lnTo>
                  <a:lnTo>
                    <a:pt x="1308" y="64410"/>
                  </a:lnTo>
                  <a:lnTo>
                    <a:pt x="10815" y="87276"/>
                  </a:lnTo>
                  <a:lnTo>
                    <a:pt x="25564" y="109349"/>
                  </a:lnTo>
                  <a:lnTo>
                    <a:pt x="39924" y="123005"/>
                  </a:lnTo>
                  <a:lnTo>
                    <a:pt x="42800" y="127227"/>
                  </a:lnTo>
                  <a:lnTo>
                    <a:pt x="46304" y="130042"/>
                  </a:lnTo>
                  <a:lnTo>
                    <a:pt x="77126" y="1428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57" name="SMARTInkShape-Group464"/>
          <p:cNvGrpSpPr/>
          <p:nvPr/>
        </p:nvGrpSpPr>
        <p:grpSpPr>
          <a:xfrm>
            <a:off x="3407569" y="5693570"/>
            <a:ext cx="1528762" cy="428551"/>
            <a:chOff x="3407569" y="5693570"/>
            <a:chExt cx="1528762" cy="428551"/>
          </a:xfrm>
        </p:grpSpPr>
        <p:sp>
          <p:nvSpPr>
            <p:cNvPr id="943" name="SMARTInkShape-2839"/>
            <p:cNvSpPr/>
            <p:nvPr/>
          </p:nvSpPr>
          <p:spPr>
            <a:xfrm>
              <a:off x="4929188" y="5722145"/>
              <a:ext cx="7143" cy="28576"/>
            </a:xfrm>
            <a:custGeom>
              <a:avLst/>
              <a:gdLst/>
              <a:ahLst/>
              <a:cxnLst/>
              <a:rect l="0" t="0" r="0" b="0"/>
              <a:pathLst>
                <a:path w="7143" h="28576">
                  <a:moveTo>
                    <a:pt x="7142" y="0"/>
                  </a:moveTo>
                  <a:lnTo>
                    <a:pt x="7142" y="9942"/>
                  </a:lnTo>
                  <a:lnTo>
                    <a:pt x="0" y="28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4" name="SMARTInkShape-2840"/>
            <p:cNvSpPr/>
            <p:nvPr/>
          </p:nvSpPr>
          <p:spPr>
            <a:xfrm>
              <a:off x="4900613" y="5715000"/>
              <a:ext cx="21433" cy="21431"/>
            </a:xfrm>
            <a:custGeom>
              <a:avLst/>
              <a:gdLst/>
              <a:ahLst/>
              <a:cxnLst/>
              <a:rect l="0" t="0" r="0" b="0"/>
              <a:pathLst>
                <a:path w="21433" h="21431">
                  <a:moveTo>
                    <a:pt x="21432" y="0"/>
                  </a:moveTo>
                  <a:lnTo>
                    <a:pt x="17639" y="0"/>
                  </a:lnTo>
                  <a:lnTo>
                    <a:pt x="16521" y="794"/>
                  </a:lnTo>
                  <a:lnTo>
                    <a:pt x="15776" y="2117"/>
                  </a:lnTo>
                  <a:lnTo>
                    <a:pt x="15280" y="3792"/>
                  </a:lnTo>
                  <a:lnTo>
                    <a:pt x="0" y="214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5" name="SMARTInkShape-2841"/>
            <p:cNvSpPr/>
            <p:nvPr/>
          </p:nvSpPr>
          <p:spPr>
            <a:xfrm>
              <a:off x="4736306" y="5693570"/>
              <a:ext cx="20991" cy="228601"/>
            </a:xfrm>
            <a:custGeom>
              <a:avLst/>
              <a:gdLst/>
              <a:ahLst/>
              <a:cxnLst/>
              <a:rect l="0" t="0" r="0" b="0"/>
              <a:pathLst>
                <a:path w="20991" h="228601">
                  <a:moveTo>
                    <a:pt x="14288" y="0"/>
                  </a:moveTo>
                  <a:lnTo>
                    <a:pt x="14288" y="9942"/>
                  </a:lnTo>
                  <a:lnTo>
                    <a:pt x="20990" y="43063"/>
                  </a:lnTo>
                  <a:lnTo>
                    <a:pt x="20442" y="53270"/>
                  </a:lnTo>
                  <a:lnTo>
                    <a:pt x="15255" y="86154"/>
                  </a:lnTo>
                  <a:lnTo>
                    <a:pt x="12298" y="121499"/>
                  </a:lnTo>
                  <a:lnTo>
                    <a:pt x="7029" y="157169"/>
                  </a:lnTo>
                  <a:lnTo>
                    <a:pt x="1083" y="192881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6" name="SMARTInkShape-2842"/>
            <p:cNvSpPr/>
            <p:nvPr/>
          </p:nvSpPr>
          <p:spPr>
            <a:xfrm>
              <a:off x="4536408" y="5800725"/>
              <a:ext cx="107031" cy="121446"/>
            </a:xfrm>
            <a:custGeom>
              <a:avLst/>
              <a:gdLst/>
              <a:ahLst/>
              <a:cxnLst/>
              <a:rect l="0" t="0" r="0" b="0"/>
              <a:pathLst>
                <a:path w="107031" h="121446">
                  <a:moveTo>
                    <a:pt x="64167" y="0"/>
                  </a:moveTo>
                  <a:lnTo>
                    <a:pt x="64167" y="3792"/>
                  </a:lnTo>
                  <a:lnTo>
                    <a:pt x="64961" y="4910"/>
                  </a:lnTo>
                  <a:lnTo>
                    <a:pt x="66284" y="5654"/>
                  </a:lnTo>
                  <a:lnTo>
                    <a:pt x="67959" y="6152"/>
                  </a:lnTo>
                  <a:lnTo>
                    <a:pt x="69076" y="7276"/>
                  </a:lnTo>
                  <a:lnTo>
                    <a:pt x="71017" y="13207"/>
                  </a:lnTo>
                  <a:lnTo>
                    <a:pt x="70321" y="13567"/>
                  </a:lnTo>
                  <a:lnTo>
                    <a:pt x="37776" y="20767"/>
                  </a:lnTo>
                  <a:lnTo>
                    <a:pt x="26096" y="22028"/>
                  </a:lnTo>
                  <a:lnTo>
                    <a:pt x="17256" y="27076"/>
                  </a:lnTo>
                  <a:lnTo>
                    <a:pt x="4730" y="38215"/>
                  </a:lnTo>
                  <a:lnTo>
                    <a:pt x="2032" y="42914"/>
                  </a:lnTo>
                  <a:lnTo>
                    <a:pt x="300" y="52398"/>
                  </a:lnTo>
                  <a:lnTo>
                    <a:pt x="0" y="59534"/>
                  </a:lnTo>
                  <a:lnTo>
                    <a:pt x="2046" y="64295"/>
                  </a:lnTo>
                  <a:lnTo>
                    <a:pt x="3703" y="66676"/>
                  </a:lnTo>
                  <a:lnTo>
                    <a:pt x="6395" y="68263"/>
                  </a:lnTo>
                  <a:lnTo>
                    <a:pt x="30399" y="75274"/>
                  </a:lnTo>
                  <a:lnTo>
                    <a:pt x="52161" y="71085"/>
                  </a:lnTo>
                  <a:lnTo>
                    <a:pt x="58301" y="67841"/>
                  </a:lnTo>
                  <a:lnTo>
                    <a:pt x="76009" y="45041"/>
                  </a:lnTo>
                  <a:lnTo>
                    <a:pt x="90622" y="21907"/>
                  </a:lnTo>
                  <a:lnTo>
                    <a:pt x="92556" y="12840"/>
                  </a:lnTo>
                  <a:lnTo>
                    <a:pt x="92659" y="10469"/>
                  </a:lnTo>
                  <a:lnTo>
                    <a:pt x="92742" y="43537"/>
                  </a:lnTo>
                  <a:lnTo>
                    <a:pt x="91948" y="52687"/>
                  </a:lnTo>
                  <a:lnTo>
                    <a:pt x="88626" y="66764"/>
                  </a:lnTo>
                  <a:lnTo>
                    <a:pt x="93070" y="94464"/>
                  </a:lnTo>
                  <a:lnTo>
                    <a:pt x="98307" y="103837"/>
                  </a:lnTo>
                  <a:lnTo>
                    <a:pt x="104092" y="111641"/>
                  </a:lnTo>
                  <a:lnTo>
                    <a:pt x="107030" y="1214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7" name="SMARTInkShape-2843"/>
            <p:cNvSpPr/>
            <p:nvPr/>
          </p:nvSpPr>
          <p:spPr>
            <a:xfrm>
              <a:off x="4464844" y="5879305"/>
              <a:ext cx="21432" cy="71441"/>
            </a:xfrm>
            <a:custGeom>
              <a:avLst/>
              <a:gdLst/>
              <a:ahLst/>
              <a:cxnLst/>
              <a:rect l="0" t="0" r="0" b="0"/>
              <a:pathLst>
                <a:path w="21432" h="71441">
                  <a:moveTo>
                    <a:pt x="21431" y="0"/>
                  </a:moveTo>
                  <a:lnTo>
                    <a:pt x="17639" y="3793"/>
                  </a:lnTo>
                  <a:lnTo>
                    <a:pt x="15777" y="7772"/>
                  </a:lnTo>
                  <a:lnTo>
                    <a:pt x="5507" y="40949"/>
                  </a:lnTo>
                  <a:lnTo>
                    <a:pt x="2447" y="47569"/>
                  </a:lnTo>
                  <a:lnTo>
                    <a:pt x="0" y="714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8" name="SMARTInkShape-2844"/>
            <p:cNvSpPr/>
            <p:nvPr/>
          </p:nvSpPr>
          <p:spPr>
            <a:xfrm>
              <a:off x="4350642" y="5886450"/>
              <a:ext cx="57053" cy="50006"/>
            </a:xfrm>
            <a:custGeom>
              <a:avLst/>
              <a:gdLst/>
              <a:ahLst/>
              <a:cxnLst/>
              <a:rect l="0" t="0" r="0" b="0"/>
              <a:pathLst>
                <a:path w="57053" h="50006">
                  <a:moveTo>
                    <a:pt x="57052" y="0"/>
                  </a:moveTo>
                  <a:lnTo>
                    <a:pt x="23707" y="0"/>
                  </a:lnTo>
                  <a:lnTo>
                    <a:pt x="18949" y="0"/>
                  </a:lnTo>
                  <a:lnTo>
                    <a:pt x="14188" y="2117"/>
                  </a:lnTo>
                  <a:lnTo>
                    <a:pt x="3671" y="10642"/>
                  </a:lnTo>
                  <a:lnTo>
                    <a:pt x="1577" y="14784"/>
                  </a:lnTo>
                  <a:lnTo>
                    <a:pt x="49" y="28618"/>
                  </a:lnTo>
                  <a:lnTo>
                    <a:pt x="0" y="30985"/>
                  </a:lnTo>
                  <a:lnTo>
                    <a:pt x="2062" y="35732"/>
                  </a:lnTo>
                  <a:lnTo>
                    <a:pt x="3723" y="38109"/>
                  </a:lnTo>
                  <a:lnTo>
                    <a:pt x="13646" y="45246"/>
                  </a:lnTo>
                  <a:lnTo>
                    <a:pt x="28477" y="500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9" name="SMARTInkShape-2845"/>
            <p:cNvSpPr/>
            <p:nvPr/>
          </p:nvSpPr>
          <p:spPr>
            <a:xfrm>
              <a:off x="4264819" y="5900738"/>
              <a:ext cx="21432" cy="78583"/>
            </a:xfrm>
            <a:custGeom>
              <a:avLst/>
              <a:gdLst/>
              <a:ahLst/>
              <a:cxnLst/>
              <a:rect l="0" t="0" r="0" b="0"/>
              <a:pathLst>
                <a:path w="21432" h="78583">
                  <a:moveTo>
                    <a:pt x="21431" y="0"/>
                  </a:moveTo>
                  <a:lnTo>
                    <a:pt x="21431" y="16792"/>
                  </a:lnTo>
                  <a:lnTo>
                    <a:pt x="19314" y="21486"/>
                  </a:lnTo>
                  <a:lnTo>
                    <a:pt x="9246" y="39840"/>
                  </a:lnTo>
                  <a:lnTo>
                    <a:pt x="2061" y="62991"/>
                  </a:lnTo>
                  <a:lnTo>
                    <a:pt x="0" y="7858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0" name="SMARTInkShape-2846"/>
            <p:cNvSpPr/>
            <p:nvPr/>
          </p:nvSpPr>
          <p:spPr>
            <a:xfrm>
              <a:off x="4150519" y="5850730"/>
              <a:ext cx="85726" cy="35721"/>
            </a:xfrm>
            <a:custGeom>
              <a:avLst/>
              <a:gdLst/>
              <a:ahLst/>
              <a:cxnLst/>
              <a:rect l="0" t="0" r="0" b="0"/>
              <a:pathLst>
                <a:path w="85726" h="35721">
                  <a:moveTo>
                    <a:pt x="0" y="0"/>
                  </a:moveTo>
                  <a:lnTo>
                    <a:pt x="9943" y="9944"/>
                  </a:lnTo>
                  <a:lnTo>
                    <a:pt x="16590" y="12358"/>
                  </a:lnTo>
                  <a:lnTo>
                    <a:pt x="48719" y="21890"/>
                  </a:lnTo>
                  <a:lnTo>
                    <a:pt x="63912" y="26596"/>
                  </a:lnTo>
                  <a:lnTo>
                    <a:pt x="72855" y="28489"/>
                  </a:lnTo>
                  <a:lnTo>
                    <a:pt x="85725" y="357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1" name="SMARTInkShape-2847"/>
            <p:cNvSpPr/>
            <p:nvPr/>
          </p:nvSpPr>
          <p:spPr>
            <a:xfrm>
              <a:off x="4021931" y="5807870"/>
              <a:ext cx="264320" cy="199993"/>
            </a:xfrm>
            <a:custGeom>
              <a:avLst/>
              <a:gdLst/>
              <a:ahLst/>
              <a:cxnLst/>
              <a:rect l="0" t="0" r="0" b="0"/>
              <a:pathLst>
                <a:path w="264320" h="199993">
                  <a:moveTo>
                    <a:pt x="0" y="121443"/>
                  </a:moveTo>
                  <a:lnTo>
                    <a:pt x="10642" y="121443"/>
                  </a:lnTo>
                  <a:lnTo>
                    <a:pt x="14784" y="123559"/>
                  </a:lnTo>
                  <a:lnTo>
                    <a:pt x="17000" y="125235"/>
                  </a:lnTo>
                  <a:lnTo>
                    <a:pt x="20065" y="125558"/>
                  </a:lnTo>
                  <a:lnTo>
                    <a:pt x="39839" y="121115"/>
                  </a:lnTo>
                  <a:lnTo>
                    <a:pt x="44959" y="117857"/>
                  </a:lnTo>
                  <a:lnTo>
                    <a:pt x="47763" y="113763"/>
                  </a:lnTo>
                  <a:lnTo>
                    <a:pt x="49803" y="109298"/>
                  </a:lnTo>
                  <a:lnTo>
                    <a:pt x="54621" y="102322"/>
                  </a:lnTo>
                  <a:lnTo>
                    <a:pt x="56401" y="95228"/>
                  </a:lnTo>
                  <a:lnTo>
                    <a:pt x="57121" y="79990"/>
                  </a:lnTo>
                  <a:lnTo>
                    <a:pt x="53349" y="75207"/>
                  </a:lnTo>
                  <a:lnTo>
                    <a:pt x="51441" y="74743"/>
                  </a:lnTo>
                  <a:lnTo>
                    <a:pt x="49376" y="75228"/>
                  </a:lnTo>
                  <a:lnTo>
                    <a:pt x="42927" y="78932"/>
                  </a:lnTo>
                  <a:lnTo>
                    <a:pt x="37413" y="84946"/>
                  </a:lnTo>
                  <a:lnTo>
                    <a:pt x="31547" y="96429"/>
                  </a:lnTo>
                  <a:lnTo>
                    <a:pt x="24720" y="123927"/>
                  </a:lnTo>
                  <a:lnTo>
                    <a:pt x="30396" y="157167"/>
                  </a:lnTo>
                  <a:lnTo>
                    <a:pt x="36259" y="169334"/>
                  </a:lnTo>
                  <a:lnTo>
                    <a:pt x="53390" y="195923"/>
                  </a:lnTo>
                  <a:lnTo>
                    <a:pt x="57596" y="198201"/>
                  </a:lnTo>
                  <a:lnTo>
                    <a:pt x="69115" y="199783"/>
                  </a:lnTo>
                  <a:lnTo>
                    <a:pt x="80971" y="199992"/>
                  </a:lnTo>
                  <a:lnTo>
                    <a:pt x="82555" y="199209"/>
                  </a:lnTo>
                  <a:lnTo>
                    <a:pt x="83612" y="197893"/>
                  </a:lnTo>
                  <a:lnTo>
                    <a:pt x="85580" y="194314"/>
                  </a:lnTo>
                  <a:lnTo>
                    <a:pt x="97034" y="180891"/>
                  </a:lnTo>
                  <a:lnTo>
                    <a:pt x="112120" y="148149"/>
                  </a:lnTo>
                  <a:lnTo>
                    <a:pt x="121484" y="132068"/>
                  </a:lnTo>
                  <a:lnTo>
                    <a:pt x="128600" y="117447"/>
                  </a:lnTo>
                  <a:lnTo>
                    <a:pt x="147639" y="83980"/>
                  </a:lnTo>
                  <a:lnTo>
                    <a:pt x="153988" y="73918"/>
                  </a:lnTo>
                  <a:lnTo>
                    <a:pt x="157810" y="61236"/>
                  </a:lnTo>
                  <a:lnTo>
                    <a:pt x="188128" y="26306"/>
                  </a:lnTo>
                  <a:lnTo>
                    <a:pt x="209147" y="7288"/>
                  </a:lnTo>
                  <a:lnTo>
                    <a:pt x="217573" y="3239"/>
                  </a:lnTo>
                  <a:lnTo>
                    <a:pt x="248677" y="125"/>
                  </a:lnTo>
                  <a:lnTo>
                    <a:pt x="26431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2" name="SMARTInkShape-2848"/>
            <p:cNvSpPr/>
            <p:nvPr/>
          </p:nvSpPr>
          <p:spPr>
            <a:xfrm>
              <a:off x="3850501" y="5840054"/>
              <a:ext cx="134700" cy="282067"/>
            </a:xfrm>
            <a:custGeom>
              <a:avLst/>
              <a:gdLst/>
              <a:ahLst/>
              <a:cxnLst/>
              <a:rect l="0" t="0" r="0" b="0"/>
              <a:pathLst>
                <a:path w="134700" h="282067">
                  <a:moveTo>
                    <a:pt x="28555" y="196416"/>
                  </a:moveTo>
                  <a:lnTo>
                    <a:pt x="24763" y="200207"/>
                  </a:lnTo>
                  <a:lnTo>
                    <a:pt x="22901" y="204186"/>
                  </a:lnTo>
                  <a:lnTo>
                    <a:pt x="11556" y="236358"/>
                  </a:lnTo>
                  <a:lnTo>
                    <a:pt x="5591" y="271946"/>
                  </a:lnTo>
                  <a:lnTo>
                    <a:pt x="2474" y="280784"/>
                  </a:lnTo>
                  <a:lnTo>
                    <a:pt x="1643" y="282030"/>
                  </a:lnTo>
                  <a:lnTo>
                    <a:pt x="1088" y="282066"/>
                  </a:lnTo>
                  <a:lnTo>
                    <a:pt x="719" y="281297"/>
                  </a:lnTo>
                  <a:lnTo>
                    <a:pt x="0" y="251601"/>
                  </a:lnTo>
                  <a:lnTo>
                    <a:pt x="2101" y="224602"/>
                  </a:lnTo>
                  <a:lnTo>
                    <a:pt x="9924" y="192546"/>
                  </a:lnTo>
                  <a:lnTo>
                    <a:pt x="19907" y="160549"/>
                  </a:lnTo>
                  <a:lnTo>
                    <a:pt x="31108" y="133753"/>
                  </a:lnTo>
                  <a:lnTo>
                    <a:pt x="42406" y="98371"/>
                  </a:lnTo>
                  <a:lnTo>
                    <a:pt x="56074" y="68216"/>
                  </a:lnTo>
                  <a:lnTo>
                    <a:pt x="70965" y="34277"/>
                  </a:lnTo>
                  <a:lnTo>
                    <a:pt x="80544" y="18464"/>
                  </a:lnTo>
                  <a:lnTo>
                    <a:pt x="88174" y="10169"/>
                  </a:lnTo>
                  <a:lnTo>
                    <a:pt x="102072" y="615"/>
                  </a:lnTo>
                  <a:lnTo>
                    <a:pt x="104554" y="0"/>
                  </a:lnTo>
                  <a:lnTo>
                    <a:pt x="107002" y="384"/>
                  </a:lnTo>
                  <a:lnTo>
                    <a:pt x="109428" y="1434"/>
                  </a:lnTo>
                  <a:lnTo>
                    <a:pt x="111046" y="2928"/>
                  </a:lnTo>
                  <a:lnTo>
                    <a:pt x="125587" y="27539"/>
                  </a:lnTo>
                  <a:lnTo>
                    <a:pt x="134602" y="62428"/>
                  </a:lnTo>
                  <a:lnTo>
                    <a:pt x="134699" y="83900"/>
                  </a:lnTo>
                  <a:lnTo>
                    <a:pt x="128417" y="107316"/>
                  </a:lnTo>
                  <a:lnTo>
                    <a:pt x="115593" y="123527"/>
                  </a:lnTo>
                  <a:lnTo>
                    <a:pt x="112747" y="124332"/>
                  </a:lnTo>
                  <a:lnTo>
                    <a:pt x="99993" y="1249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3" name="SMARTInkShape-2849"/>
            <p:cNvSpPr/>
            <p:nvPr/>
          </p:nvSpPr>
          <p:spPr>
            <a:xfrm>
              <a:off x="3765418" y="5900738"/>
              <a:ext cx="85064" cy="128133"/>
            </a:xfrm>
            <a:custGeom>
              <a:avLst/>
              <a:gdLst/>
              <a:ahLst/>
              <a:cxnLst/>
              <a:rect l="0" t="0" r="0" b="0"/>
              <a:pathLst>
                <a:path w="85064" h="128133">
                  <a:moveTo>
                    <a:pt x="6482" y="0"/>
                  </a:moveTo>
                  <a:lnTo>
                    <a:pt x="5688" y="24835"/>
                  </a:lnTo>
                  <a:lnTo>
                    <a:pt x="0" y="52477"/>
                  </a:lnTo>
                  <a:lnTo>
                    <a:pt x="190" y="80970"/>
                  </a:lnTo>
                  <a:lnTo>
                    <a:pt x="9289" y="104776"/>
                  </a:lnTo>
                  <a:lnTo>
                    <a:pt x="20826" y="120816"/>
                  </a:lnTo>
                  <a:lnTo>
                    <a:pt x="25557" y="125133"/>
                  </a:lnTo>
                  <a:lnTo>
                    <a:pt x="30305" y="127051"/>
                  </a:lnTo>
                  <a:lnTo>
                    <a:pt x="41234" y="128132"/>
                  </a:lnTo>
                  <a:lnTo>
                    <a:pt x="47857" y="126268"/>
                  </a:lnTo>
                  <a:lnTo>
                    <a:pt x="85063" y="1000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4" name="SMARTInkShape-2850"/>
            <p:cNvSpPr/>
            <p:nvPr/>
          </p:nvSpPr>
          <p:spPr>
            <a:xfrm>
              <a:off x="3636169" y="5825306"/>
              <a:ext cx="64295" cy="167941"/>
            </a:xfrm>
            <a:custGeom>
              <a:avLst/>
              <a:gdLst/>
              <a:ahLst/>
              <a:cxnLst/>
              <a:rect l="0" t="0" r="0" b="0"/>
              <a:pathLst>
                <a:path w="64295" h="167941">
                  <a:moveTo>
                    <a:pt x="64294" y="32569"/>
                  </a:moveTo>
                  <a:lnTo>
                    <a:pt x="64294" y="22626"/>
                  </a:lnTo>
                  <a:lnTo>
                    <a:pt x="63500" y="21178"/>
                  </a:lnTo>
                  <a:lnTo>
                    <a:pt x="62177" y="20212"/>
                  </a:lnTo>
                  <a:lnTo>
                    <a:pt x="60501" y="19569"/>
                  </a:lnTo>
                  <a:lnTo>
                    <a:pt x="51293" y="6093"/>
                  </a:lnTo>
                  <a:lnTo>
                    <a:pt x="50070" y="5393"/>
                  </a:lnTo>
                  <a:lnTo>
                    <a:pt x="44557" y="3615"/>
                  </a:lnTo>
                  <a:lnTo>
                    <a:pt x="40176" y="386"/>
                  </a:lnTo>
                  <a:lnTo>
                    <a:pt x="37896" y="0"/>
                  </a:lnTo>
                  <a:lnTo>
                    <a:pt x="35583" y="538"/>
                  </a:lnTo>
                  <a:lnTo>
                    <a:pt x="33247" y="1690"/>
                  </a:lnTo>
                  <a:lnTo>
                    <a:pt x="31689" y="3252"/>
                  </a:lnTo>
                  <a:lnTo>
                    <a:pt x="23939" y="16838"/>
                  </a:lnTo>
                  <a:lnTo>
                    <a:pt x="21761" y="37769"/>
                  </a:lnTo>
                  <a:lnTo>
                    <a:pt x="25321" y="51748"/>
                  </a:lnTo>
                  <a:lnTo>
                    <a:pt x="40569" y="84964"/>
                  </a:lnTo>
                  <a:lnTo>
                    <a:pt x="53983" y="118442"/>
                  </a:lnTo>
                  <a:lnTo>
                    <a:pt x="57026" y="152537"/>
                  </a:lnTo>
                  <a:lnTo>
                    <a:pt x="57113" y="158602"/>
                  </a:lnTo>
                  <a:lnTo>
                    <a:pt x="55017" y="162139"/>
                  </a:lnTo>
                  <a:lnTo>
                    <a:pt x="53346" y="164192"/>
                  </a:lnTo>
                  <a:lnTo>
                    <a:pt x="49374" y="166474"/>
                  </a:lnTo>
                  <a:lnTo>
                    <a:pt x="40356" y="167940"/>
                  </a:lnTo>
                  <a:lnTo>
                    <a:pt x="20788" y="160481"/>
                  </a:lnTo>
                  <a:lnTo>
                    <a:pt x="16239" y="158325"/>
                  </a:lnTo>
                  <a:lnTo>
                    <a:pt x="9069" y="151696"/>
                  </a:lnTo>
                  <a:lnTo>
                    <a:pt x="0" y="13972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5" name="SMARTInkShape-2851"/>
            <p:cNvSpPr/>
            <p:nvPr/>
          </p:nvSpPr>
          <p:spPr>
            <a:xfrm>
              <a:off x="3529013" y="5772150"/>
              <a:ext cx="35719" cy="92871"/>
            </a:xfrm>
            <a:custGeom>
              <a:avLst/>
              <a:gdLst/>
              <a:ahLst/>
              <a:cxnLst/>
              <a:rect l="0" t="0" r="0" b="0"/>
              <a:pathLst>
                <a:path w="35719" h="92871">
                  <a:moveTo>
                    <a:pt x="0" y="0"/>
                  </a:moveTo>
                  <a:lnTo>
                    <a:pt x="793" y="31455"/>
                  </a:lnTo>
                  <a:lnTo>
                    <a:pt x="14473" y="64323"/>
                  </a:lnTo>
                  <a:lnTo>
                    <a:pt x="23848" y="79557"/>
                  </a:lnTo>
                  <a:lnTo>
                    <a:pt x="35718" y="928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6" name="SMARTInkShape-2852"/>
            <p:cNvSpPr/>
            <p:nvPr/>
          </p:nvSpPr>
          <p:spPr>
            <a:xfrm>
              <a:off x="3407569" y="5736430"/>
              <a:ext cx="50007" cy="121446"/>
            </a:xfrm>
            <a:custGeom>
              <a:avLst/>
              <a:gdLst/>
              <a:ahLst/>
              <a:cxnLst/>
              <a:rect l="0" t="0" r="0" b="0"/>
              <a:pathLst>
                <a:path w="50007" h="121446">
                  <a:moveTo>
                    <a:pt x="0" y="0"/>
                  </a:moveTo>
                  <a:lnTo>
                    <a:pt x="0" y="6851"/>
                  </a:lnTo>
                  <a:lnTo>
                    <a:pt x="4909" y="12790"/>
                  </a:lnTo>
                  <a:lnTo>
                    <a:pt x="8069" y="20106"/>
                  </a:lnTo>
                  <a:lnTo>
                    <a:pt x="16767" y="31975"/>
                  </a:lnTo>
                  <a:lnTo>
                    <a:pt x="28929" y="64355"/>
                  </a:lnTo>
                  <a:lnTo>
                    <a:pt x="39734" y="88116"/>
                  </a:lnTo>
                  <a:lnTo>
                    <a:pt x="42729" y="101604"/>
                  </a:lnTo>
                  <a:lnTo>
                    <a:pt x="48333" y="113675"/>
                  </a:lnTo>
                  <a:lnTo>
                    <a:pt x="50006" y="1214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5" name="SMARTInkShape-Group465"/>
          <p:cNvGrpSpPr/>
          <p:nvPr/>
        </p:nvGrpSpPr>
        <p:grpSpPr>
          <a:xfrm>
            <a:off x="5100638" y="5514975"/>
            <a:ext cx="1393033" cy="342758"/>
            <a:chOff x="5100638" y="5514975"/>
            <a:chExt cx="1393033" cy="342758"/>
          </a:xfrm>
        </p:grpSpPr>
        <p:sp>
          <p:nvSpPr>
            <p:cNvPr id="958" name="SMARTInkShape-2853"/>
            <p:cNvSpPr/>
            <p:nvPr/>
          </p:nvSpPr>
          <p:spPr>
            <a:xfrm>
              <a:off x="5965413" y="5522127"/>
              <a:ext cx="528258" cy="242459"/>
            </a:xfrm>
            <a:custGeom>
              <a:avLst/>
              <a:gdLst/>
              <a:ahLst/>
              <a:cxnLst/>
              <a:rect l="0" t="0" r="0" b="0"/>
              <a:pathLst>
                <a:path w="528258" h="242459">
                  <a:moveTo>
                    <a:pt x="13907" y="49998"/>
                  </a:moveTo>
                  <a:lnTo>
                    <a:pt x="0" y="49998"/>
                  </a:lnTo>
                  <a:lnTo>
                    <a:pt x="10307" y="54908"/>
                  </a:lnTo>
                  <a:lnTo>
                    <a:pt x="45903" y="63565"/>
                  </a:lnTo>
                  <a:lnTo>
                    <a:pt x="73848" y="64143"/>
                  </a:lnTo>
                  <a:lnTo>
                    <a:pt x="105915" y="60466"/>
                  </a:lnTo>
                  <a:lnTo>
                    <a:pt x="135973" y="57005"/>
                  </a:lnTo>
                  <a:lnTo>
                    <a:pt x="167428" y="49500"/>
                  </a:lnTo>
                  <a:lnTo>
                    <a:pt x="186394" y="44823"/>
                  </a:lnTo>
                  <a:lnTo>
                    <a:pt x="204978" y="41321"/>
                  </a:lnTo>
                  <a:lnTo>
                    <a:pt x="215508" y="36617"/>
                  </a:lnTo>
                  <a:lnTo>
                    <a:pt x="250588" y="12165"/>
                  </a:lnTo>
                  <a:lnTo>
                    <a:pt x="256152" y="9371"/>
                  </a:lnTo>
                  <a:lnTo>
                    <a:pt x="258747" y="8626"/>
                  </a:lnTo>
                  <a:lnTo>
                    <a:pt x="260478" y="7335"/>
                  </a:lnTo>
                  <a:lnTo>
                    <a:pt x="263706" y="2521"/>
                  </a:lnTo>
                  <a:lnTo>
                    <a:pt x="267749" y="741"/>
                  </a:lnTo>
                  <a:lnTo>
                    <a:pt x="267272" y="491"/>
                  </a:lnTo>
                  <a:lnTo>
                    <a:pt x="260202" y="0"/>
                  </a:lnTo>
                  <a:lnTo>
                    <a:pt x="256192" y="4229"/>
                  </a:lnTo>
                  <a:lnTo>
                    <a:pt x="233230" y="36262"/>
                  </a:lnTo>
                  <a:lnTo>
                    <a:pt x="219683" y="54871"/>
                  </a:lnTo>
                  <a:lnTo>
                    <a:pt x="204493" y="89496"/>
                  </a:lnTo>
                  <a:lnTo>
                    <a:pt x="190126" y="125119"/>
                  </a:lnTo>
                  <a:lnTo>
                    <a:pt x="179624" y="150886"/>
                  </a:lnTo>
                  <a:lnTo>
                    <a:pt x="178248" y="163841"/>
                  </a:lnTo>
                  <a:lnTo>
                    <a:pt x="182015" y="160370"/>
                  </a:lnTo>
                  <a:lnTo>
                    <a:pt x="183871" y="156467"/>
                  </a:lnTo>
                  <a:lnTo>
                    <a:pt x="184366" y="154315"/>
                  </a:lnTo>
                  <a:lnTo>
                    <a:pt x="199791" y="122280"/>
                  </a:lnTo>
                  <a:lnTo>
                    <a:pt x="216060" y="92934"/>
                  </a:lnTo>
                  <a:lnTo>
                    <a:pt x="233114" y="74761"/>
                  </a:lnTo>
                  <a:lnTo>
                    <a:pt x="244838" y="67742"/>
                  </a:lnTo>
                  <a:lnTo>
                    <a:pt x="250951" y="65822"/>
                  </a:lnTo>
                  <a:lnTo>
                    <a:pt x="252898" y="64516"/>
                  </a:lnTo>
                  <a:lnTo>
                    <a:pt x="254197" y="62851"/>
                  </a:lnTo>
                  <a:lnTo>
                    <a:pt x="255062" y="60948"/>
                  </a:lnTo>
                  <a:lnTo>
                    <a:pt x="256433" y="60473"/>
                  </a:lnTo>
                  <a:lnTo>
                    <a:pt x="258140" y="60950"/>
                  </a:lnTo>
                  <a:lnTo>
                    <a:pt x="262155" y="62803"/>
                  </a:lnTo>
                  <a:lnTo>
                    <a:pt x="269747" y="64090"/>
                  </a:lnTo>
                  <a:lnTo>
                    <a:pt x="270192" y="64949"/>
                  </a:lnTo>
                  <a:lnTo>
                    <a:pt x="271070" y="98775"/>
                  </a:lnTo>
                  <a:lnTo>
                    <a:pt x="266963" y="116900"/>
                  </a:lnTo>
                  <a:lnTo>
                    <a:pt x="271409" y="144474"/>
                  </a:lnTo>
                  <a:lnTo>
                    <a:pt x="276642" y="158648"/>
                  </a:lnTo>
                  <a:lnTo>
                    <a:pt x="277170" y="162912"/>
                  </a:lnTo>
                  <a:lnTo>
                    <a:pt x="278315" y="165755"/>
                  </a:lnTo>
                  <a:lnTo>
                    <a:pt x="279872" y="167651"/>
                  </a:lnTo>
                  <a:lnTo>
                    <a:pt x="290348" y="175852"/>
                  </a:lnTo>
                  <a:lnTo>
                    <a:pt x="297339" y="177775"/>
                  </a:lnTo>
                  <a:lnTo>
                    <a:pt x="302066" y="178226"/>
                  </a:lnTo>
                  <a:lnTo>
                    <a:pt x="322478" y="172403"/>
                  </a:lnTo>
                  <a:lnTo>
                    <a:pt x="327790" y="167636"/>
                  </a:lnTo>
                  <a:lnTo>
                    <a:pt x="333592" y="161019"/>
                  </a:lnTo>
                  <a:lnTo>
                    <a:pt x="344989" y="152038"/>
                  </a:lnTo>
                  <a:lnTo>
                    <a:pt x="368652" y="116749"/>
                  </a:lnTo>
                  <a:lnTo>
                    <a:pt x="376108" y="101665"/>
                  </a:lnTo>
                  <a:lnTo>
                    <a:pt x="377817" y="94600"/>
                  </a:lnTo>
                  <a:lnTo>
                    <a:pt x="375934" y="91517"/>
                  </a:lnTo>
                  <a:lnTo>
                    <a:pt x="372049" y="86862"/>
                  </a:lnTo>
                  <a:lnTo>
                    <a:pt x="369401" y="86226"/>
                  </a:lnTo>
                  <a:lnTo>
                    <a:pt x="361234" y="85818"/>
                  </a:lnTo>
                  <a:lnTo>
                    <a:pt x="356658" y="87878"/>
                  </a:lnTo>
                  <a:lnTo>
                    <a:pt x="354326" y="89539"/>
                  </a:lnTo>
                  <a:lnTo>
                    <a:pt x="351735" y="93501"/>
                  </a:lnTo>
                  <a:lnTo>
                    <a:pt x="337359" y="128782"/>
                  </a:lnTo>
                  <a:lnTo>
                    <a:pt x="335492" y="161928"/>
                  </a:lnTo>
                  <a:lnTo>
                    <a:pt x="336192" y="176059"/>
                  </a:lnTo>
                  <a:lnTo>
                    <a:pt x="341085" y="187980"/>
                  </a:lnTo>
                  <a:lnTo>
                    <a:pt x="345320" y="194138"/>
                  </a:lnTo>
                  <a:lnTo>
                    <a:pt x="349849" y="197404"/>
                  </a:lnTo>
                  <a:lnTo>
                    <a:pt x="356861" y="199242"/>
                  </a:lnTo>
                  <a:lnTo>
                    <a:pt x="377270" y="199971"/>
                  </a:lnTo>
                  <a:lnTo>
                    <a:pt x="383893" y="197880"/>
                  </a:lnTo>
                  <a:lnTo>
                    <a:pt x="386770" y="196211"/>
                  </a:lnTo>
                  <a:lnTo>
                    <a:pt x="420647" y="164413"/>
                  </a:lnTo>
                  <a:lnTo>
                    <a:pt x="432946" y="153200"/>
                  </a:lnTo>
                  <a:lnTo>
                    <a:pt x="442111" y="150135"/>
                  </a:lnTo>
                  <a:lnTo>
                    <a:pt x="446320" y="183805"/>
                  </a:lnTo>
                  <a:lnTo>
                    <a:pt x="449013" y="197579"/>
                  </a:lnTo>
                  <a:lnTo>
                    <a:pt x="449667" y="230876"/>
                  </a:lnTo>
                  <a:lnTo>
                    <a:pt x="451788" y="235692"/>
                  </a:lnTo>
                  <a:lnTo>
                    <a:pt x="456524" y="242458"/>
                  </a:lnTo>
                  <a:lnTo>
                    <a:pt x="460523" y="238962"/>
                  </a:lnTo>
                  <a:lnTo>
                    <a:pt x="462433" y="235053"/>
                  </a:lnTo>
                  <a:lnTo>
                    <a:pt x="473816" y="209084"/>
                  </a:lnTo>
                  <a:lnTo>
                    <a:pt x="487804" y="177134"/>
                  </a:lnTo>
                  <a:lnTo>
                    <a:pt x="506826" y="144671"/>
                  </a:lnTo>
                  <a:lnTo>
                    <a:pt x="519995" y="129727"/>
                  </a:lnTo>
                  <a:lnTo>
                    <a:pt x="520367" y="130138"/>
                  </a:lnTo>
                  <a:lnTo>
                    <a:pt x="521069" y="145214"/>
                  </a:lnTo>
                  <a:lnTo>
                    <a:pt x="521886" y="153435"/>
                  </a:lnTo>
                  <a:lnTo>
                    <a:pt x="527260" y="180133"/>
                  </a:lnTo>
                  <a:lnTo>
                    <a:pt x="528257" y="2285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9" name="SMARTInkShape-2854"/>
            <p:cNvSpPr/>
            <p:nvPr/>
          </p:nvSpPr>
          <p:spPr>
            <a:xfrm>
              <a:off x="6050795" y="5514975"/>
              <a:ext cx="35681" cy="200026"/>
            </a:xfrm>
            <a:custGeom>
              <a:avLst/>
              <a:gdLst/>
              <a:ahLst/>
              <a:cxnLst/>
              <a:rect l="0" t="0" r="0" b="0"/>
              <a:pathLst>
                <a:path w="35681" h="200026">
                  <a:moveTo>
                    <a:pt x="35680" y="0"/>
                  </a:moveTo>
                  <a:lnTo>
                    <a:pt x="31888" y="0"/>
                  </a:lnTo>
                  <a:lnTo>
                    <a:pt x="30770" y="794"/>
                  </a:lnTo>
                  <a:lnTo>
                    <a:pt x="30026" y="2117"/>
                  </a:lnTo>
                  <a:lnTo>
                    <a:pt x="15242" y="33553"/>
                  </a:lnTo>
                  <a:lnTo>
                    <a:pt x="7399" y="57831"/>
                  </a:lnTo>
                  <a:lnTo>
                    <a:pt x="2165" y="88837"/>
                  </a:lnTo>
                  <a:lnTo>
                    <a:pt x="397" y="120647"/>
                  </a:lnTo>
                  <a:lnTo>
                    <a:pt x="0" y="154293"/>
                  </a:lnTo>
                  <a:lnTo>
                    <a:pt x="757" y="187296"/>
                  </a:lnTo>
                  <a:lnTo>
                    <a:pt x="7105" y="2000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0" name="SMARTInkShape-2855"/>
            <p:cNvSpPr/>
            <p:nvPr/>
          </p:nvSpPr>
          <p:spPr>
            <a:xfrm>
              <a:off x="5715001" y="5529263"/>
              <a:ext cx="207170" cy="214313"/>
            </a:xfrm>
            <a:custGeom>
              <a:avLst/>
              <a:gdLst/>
              <a:ahLst/>
              <a:cxnLst/>
              <a:rect l="0" t="0" r="0" b="0"/>
              <a:pathLst>
                <a:path w="207170" h="214313">
                  <a:moveTo>
                    <a:pt x="14287" y="0"/>
                  </a:moveTo>
                  <a:lnTo>
                    <a:pt x="14287" y="3792"/>
                  </a:lnTo>
                  <a:lnTo>
                    <a:pt x="7805" y="31317"/>
                  </a:lnTo>
                  <a:lnTo>
                    <a:pt x="7201" y="65266"/>
                  </a:lnTo>
                  <a:lnTo>
                    <a:pt x="7151" y="100140"/>
                  </a:lnTo>
                  <a:lnTo>
                    <a:pt x="7144" y="133631"/>
                  </a:lnTo>
                  <a:lnTo>
                    <a:pt x="7144" y="168945"/>
                  </a:lnTo>
                  <a:lnTo>
                    <a:pt x="7" y="199914"/>
                  </a:lnTo>
                  <a:lnTo>
                    <a:pt x="0" y="190072"/>
                  </a:lnTo>
                  <a:lnTo>
                    <a:pt x="14472" y="156959"/>
                  </a:lnTo>
                  <a:lnTo>
                    <a:pt x="30966" y="123813"/>
                  </a:lnTo>
                  <a:lnTo>
                    <a:pt x="55187" y="95248"/>
                  </a:lnTo>
                  <a:lnTo>
                    <a:pt x="64480" y="89958"/>
                  </a:lnTo>
                  <a:lnTo>
                    <a:pt x="73107" y="86812"/>
                  </a:lnTo>
                  <a:lnTo>
                    <a:pt x="85113" y="80442"/>
                  </a:lnTo>
                  <a:lnTo>
                    <a:pt x="99583" y="78613"/>
                  </a:lnTo>
                  <a:lnTo>
                    <a:pt x="89359" y="78582"/>
                  </a:lnTo>
                  <a:lnTo>
                    <a:pt x="85222" y="80698"/>
                  </a:lnTo>
                  <a:lnTo>
                    <a:pt x="69026" y="95374"/>
                  </a:lnTo>
                  <a:lnTo>
                    <a:pt x="47623" y="127326"/>
                  </a:lnTo>
                  <a:lnTo>
                    <a:pt x="44272" y="137033"/>
                  </a:lnTo>
                  <a:lnTo>
                    <a:pt x="42986" y="158456"/>
                  </a:lnTo>
                  <a:lnTo>
                    <a:pt x="45033" y="163823"/>
                  </a:lnTo>
                  <a:lnTo>
                    <a:pt x="46690" y="166365"/>
                  </a:lnTo>
                  <a:lnTo>
                    <a:pt x="56608" y="173735"/>
                  </a:lnTo>
                  <a:lnTo>
                    <a:pt x="65808" y="177155"/>
                  </a:lnTo>
                  <a:lnTo>
                    <a:pt x="100163" y="178537"/>
                  </a:lnTo>
                  <a:lnTo>
                    <a:pt x="109604" y="177775"/>
                  </a:lnTo>
                  <a:lnTo>
                    <a:pt x="133358" y="168647"/>
                  </a:lnTo>
                  <a:lnTo>
                    <a:pt x="164283" y="148594"/>
                  </a:lnTo>
                  <a:lnTo>
                    <a:pt x="168264" y="143299"/>
                  </a:lnTo>
                  <a:lnTo>
                    <a:pt x="170506" y="135857"/>
                  </a:lnTo>
                  <a:lnTo>
                    <a:pt x="171263" y="126231"/>
                  </a:lnTo>
                  <a:lnTo>
                    <a:pt x="170531" y="124635"/>
                  </a:lnTo>
                  <a:lnTo>
                    <a:pt x="169250" y="123571"/>
                  </a:lnTo>
                  <a:lnTo>
                    <a:pt x="165709" y="122389"/>
                  </a:lnTo>
                  <a:lnTo>
                    <a:pt x="147598" y="121480"/>
                  </a:lnTo>
                  <a:lnTo>
                    <a:pt x="146023" y="122263"/>
                  </a:lnTo>
                  <a:lnTo>
                    <a:pt x="144973" y="123576"/>
                  </a:lnTo>
                  <a:lnTo>
                    <a:pt x="143014" y="127154"/>
                  </a:lnTo>
                  <a:lnTo>
                    <a:pt x="138241" y="133630"/>
                  </a:lnTo>
                  <a:lnTo>
                    <a:pt x="136846" y="138237"/>
                  </a:lnTo>
                  <a:lnTo>
                    <a:pt x="135774" y="171640"/>
                  </a:lnTo>
                  <a:lnTo>
                    <a:pt x="136543" y="181059"/>
                  </a:lnTo>
                  <a:lnTo>
                    <a:pt x="141438" y="194493"/>
                  </a:lnTo>
                  <a:lnTo>
                    <a:pt x="145676" y="201006"/>
                  </a:lnTo>
                  <a:lnTo>
                    <a:pt x="156316" y="209135"/>
                  </a:lnTo>
                  <a:lnTo>
                    <a:pt x="169523" y="212778"/>
                  </a:lnTo>
                  <a:lnTo>
                    <a:pt x="207169" y="21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1" name="SMARTInkShape-2856"/>
            <p:cNvSpPr/>
            <p:nvPr/>
          </p:nvSpPr>
          <p:spPr>
            <a:xfrm>
              <a:off x="5565010" y="5679280"/>
              <a:ext cx="92841" cy="92871"/>
            </a:xfrm>
            <a:custGeom>
              <a:avLst/>
              <a:gdLst/>
              <a:ahLst/>
              <a:cxnLst/>
              <a:rect l="0" t="0" r="0" b="0"/>
              <a:pathLst>
                <a:path w="92841" h="92871">
                  <a:moveTo>
                    <a:pt x="42835" y="0"/>
                  </a:moveTo>
                  <a:lnTo>
                    <a:pt x="26041" y="0"/>
                  </a:lnTo>
                  <a:lnTo>
                    <a:pt x="21347" y="2118"/>
                  </a:lnTo>
                  <a:lnTo>
                    <a:pt x="11867" y="9944"/>
                  </a:lnTo>
                  <a:lnTo>
                    <a:pt x="9227" y="14474"/>
                  </a:lnTo>
                  <a:lnTo>
                    <a:pt x="7260" y="19134"/>
                  </a:lnTo>
                  <a:lnTo>
                    <a:pt x="3740" y="23850"/>
                  </a:lnTo>
                  <a:lnTo>
                    <a:pt x="1646" y="30709"/>
                  </a:lnTo>
                  <a:lnTo>
                    <a:pt x="0" y="55653"/>
                  </a:lnTo>
                  <a:lnTo>
                    <a:pt x="3772" y="60500"/>
                  </a:lnTo>
                  <a:lnTo>
                    <a:pt x="7746" y="62608"/>
                  </a:lnTo>
                  <a:lnTo>
                    <a:pt x="16764" y="63962"/>
                  </a:lnTo>
                  <a:lnTo>
                    <a:pt x="21458" y="62031"/>
                  </a:lnTo>
                  <a:lnTo>
                    <a:pt x="26189" y="59320"/>
                  </a:lnTo>
                  <a:lnTo>
                    <a:pt x="33317" y="57000"/>
                  </a:lnTo>
                  <a:lnTo>
                    <a:pt x="64265" y="30680"/>
                  </a:lnTo>
                  <a:lnTo>
                    <a:pt x="71372" y="28587"/>
                  </a:lnTo>
                  <a:lnTo>
                    <a:pt x="71408" y="45369"/>
                  </a:lnTo>
                  <a:lnTo>
                    <a:pt x="80228" y="76656"/>
                  </a:lnTo>
                  <a:lnTo>
                    <a:pt x="92840" y="9287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2" name="SMARTInkShape-2857"/>
            <p:cNvSpPr/>
            <p:nvPr/>
          </p:nvSpPr>
          <p:spPr>
            <a:xfrm>
              <a:off x="5336380" y="5658218"/>
              <a:ext cx="171451" cy="121078"/>
            </a:xfrm>
            <a:custGeom>
              <a:avLst/>
              <a:gdLst/>
              <a:ahLst/>
              <a:cxnLst/>
              <a:rect l="0" t="0" r="0" b="0"/>
              <a:pathLst>
                <a:path w="171451" h="121078">
                  <a:moveTo>
                    <a:pt x="0" y="28207"/>
                  </a:moveTo>
                  <a:lnTo>
                    <a:pt x="0" y="59990"/>
                  </a:lnTo>
                  <a:lnTo>
                    <a:pt x="0" y="93503"/>
                  </a:lnTo>
                  <a:lnTo>
                    <a:pt x="0" y="120654"/>
                  </a:lnTo>
                  <a:lnTo>
                    <a:pt x="795" y="89618"/>
                  </a:lnTo>
                  <a:lnTo>
                    <a:pt x="7277" y="56591"/>
                  </a:lnTo>
                  <a:lnTo>
                    <a:pt x="19463" y="21192"/>
                  </a:lnTo>
                  <a:lnTo>
                    <a:pt x="20119" y="16386"/>
                  </a:lnTo>
                  <a:lnTo>
                    <a:pt x="21351" y="13183"/>
                  </a:lnTo>
                  <a:lnTo>
                    <a:pt x="22966" y="11047"/>
                  </a:lnTo>
                  <a:lnTo>
                    <a:pt x="33540" y="2429"/>
                  </a:lnTo>
                  <a:lnTo>
                    <a:pt x="41479" y="0"/>
                  </a:lnTo>
                  <a:lnTo>
                    <a:pt x="48893" y="5815"/>
                  </a:lnTo>
                  <a:lnTo>
                    <a:pt x="53469" y="10284"/>
                  </a:lnTo>
                  <a:lnTo>
                    <a:pt x="55515" y="14420"/>
                  </a:lnTo>
                  <a:lnTo>
                    <a:pt x="62763" y="49837"/>
                  </a:lnTo>
                  <a:lnTo>
                    <a:pt x="65958" y="63985"/>
                  </a:lnTo>
                  <a:lnTo>
                    <a:pt x="69815" y="78231"/>
                  </a:lnTo>
                  <a:lnTo>
                    <a:pt x="72019" y="101234"/>
                  </a:lnTo>
                  <a:lnTo>
                    <a:pt x="78493" y="120621"/>
                  </a:lnTo>
                  <a:lnTo>
                    <a:pt x="84726" y="121035"/>
                  </a:lnTo>
                  <a:lnTo>
                    <a:pt x="85059" y="120256"/>
                  </a:lnTo>
                  <a:lnTo>
                    <a:pt x="91369" y="85116"/>
                  </a:lnTo>
                  <a:lnTo>
                    <a:pt x="94542" y="70998"/>
                  </a:lnTo>
                  <a:lnTo>
                    <a:pt x="109636" y="37728"/>
                  </a:lnTo>
                  <a:lnTo>
                    <a:pt x="123835" y="19100"/>
                  </a:lnTo>
                  <a:lnTo>
                    <a:pt x="128593" y="16222"/>
                  </a:lnTo>
                  <a:lnTo>
                    <a:pt x="141465" y="14054"/>
                  </a:lnTo>
                  <a:lnTo>
                    <a:pt x="146250" y="13959"/>
                  </a:lnTo>
                  <a:lnTo>
                    <a:pt x="147507" y="14740"/>
                  </a:lnTo>
                  <a:lnTo>
                    <a:pt x="148345" y="16053"/>
                  </a:lnTo>
                  <a:lnTo>
                    <a:pt x="149275" y="20425"/>
                  </a:lnTo>
                  <a:lnTo>
                    <a:pt x="155631" y="55534"/>
                  </a:lnTo>
                  <a:lnTo>
                    <a:pt x="159146" y="85247"/>
                  </a:lnTo>
                  <a:lnTo>
                    <a:pt x="162778" y="99612"/>
                  </a:lnTo>
                  <a:lnTo>
                    <a:pt x="164421" y="108361"/>
                  </a:lnTo>
                  <a:lnTo>
                    <a:pt x="171450" y="1210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3" name="SMARTInkShape-2858"/>
            <p:cNvSpPr/>
            <p:nvPr/>
          </p:nvSpPr>
          <p:spPr>
            <a:xfrm>
              <a:off x="5143500" y="5843588"/>
              <a:ext cx="85726" cy="14145"/>
            </a:xfrm>
            <a:custGeom>
              <a:avLst/>
              <a:gdLst/>
              <a:ahLst/>
              <a:cxnLst/>
              <a:rect l="0" t="0" r="0" b="0"/>
              <a:pathLst>
                <a:path w="85726" h="14145">
                  <a:moveTo>
                    <a:pt x="0" y="0"/>
                  </a:moveTo>
                  <a:lnTo>
                    <a:pt x="0" y="3792"/>
                  </a:lnTo>
                  <a:lnTo>
                    <a:pt x="794" y="4909"/>
                  </a:lnTo>
                  <a:lnTo>
                    <a:pt x="2117" y="5654"/>
                  </a:lnTo>
                  <a:lnTo>
                    <a:pt x="3792" y="6150"/>
                  </a:lnTo>
                  <a:lnTo>
                    <a:pt x="12979" y="11857"/>
                  </a:lnTo>
                  <a:lnTo>
                    <a:pt x="45182" y="14144"/>
                  </a:lnTo>
                  <a:lnTo>
                    <a:pt x="57386" y="13430"/>
                  </a:lnTo>
                  <a:lnTo>
                    <a:pt x="85725" y="71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4" name="SMARTInkShape-2859"/>
            <p:cNvSpPr/>
            <p:nvPr/>
          </p:nvSpPr>
          <p:spPr>
            <a:xfrm>
              <a:off x="5100638" y="5793589"/>
              <a:ext cx="114301" cy="7137"/>
            </a:xfrm>
            <a:custGeom>
              <a:avLst/>
              <a:gdLst/>
              <a:ahLst/>
              <a:cxnLst/>
              <a:rect l="0" t="0" r="0" b="0"/>
              <a:pathLst>
                <a:path w="114301" h="7137">
                  <a:moveTo>
                    <a:pt x="0" y="7136"/>
                  </a:moveTo>
                  <a:lnTo>
                    <a:pt x="3792" y="7136"/>
                  </a:lnTo>
                  <a:lnTo>
                    <a:pt x="7770" y="5019"/>
                  </a:lnTo>
                  <a:lnTo>
                    <a:pt x="9942" y="3344"/>
                  </a:lnTo>
                  <a:lnTo>
                    <a:pt x="16590" y="1482"/>
                  </a:lnTo>
                  <a:lnTo>
                    <a:pt x="51551" y="79"/>
                  </a:lnTo>
                  <a:lnTo>
                    <a:pt x="83061" y="0"/>
                  </a:lnTo>
                  <a:lnTo>
                    <a:pt x="114300" y="713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7" name="SMARTInkShape-Group466"/>
          <p:cNvGrpSpPr/>
          <p:nvPr/>
        </p:nvGrpSpPr>
        <p:grpSpPr>
          <a:xfrm>
            <a:off x="6693694" y="5429250"/>
            <a:ext cx="1650207" cy="407196"/>
            <a:chOff x="6693694" y="5429250"/>
            <a:chExt cx="1650207" cy="407196"/>
          </a:xfrm>
        </p:grpSpPr>
        <p:sp>
          <p:nvSpPr>
            <p:cNvPr id="966" name="SMARTInkShape-2860"/>
            <p:cNvSpPr/>
            <p:nvPr/>
          </p:nvSpPr>
          <p:spPr>
            <a:xfrm>
              <a:off x="8179681" y="5604587"/>
              <a:ext cx="164220" cy="117559"/>
            </a:xfrm>
            <a:custGeom>
              <a:avLst/>
              <a:gdLst/>
              <a:ahLst/>
              <a:cxnLst/>
              <a:rect l="0" t="0" r="0" b="0"/>
              <a:pathLst>
                <a:path w="164220" h="117559">
                  <a:moveTo>
                    <a:pt x="7057" y="17543"/>
                  </a:moveTo>
                  <a:lnTo>
                    <a:pt x="3264" y="17543"/>
                  </a:lnTo>
                  <a:lnTo>
                    <a:pt x="2147" y="16751"/>
                  </a:lnTo>
                  <a:lnTo>
                    <a:pt x="1402" y="15427"/>
                  </a:lnTo>
                  <a:lnTo>
                    <a:pt x="207" y="7601"/>
                  </a:lnTo>
                  <a:lnTo>
                    <a:pt x="0" y="751"/>
                  </a:lnTo>
                  <a:lnTo>
                    <a:pt x="765" y="0"/>
                  </a:lnTo>
                  <a:lnTo>
                    <a:pt x="2068" y="291"/>
                  </a:lnTo>
                  <a:lnTo>
                    <a:pt x="3731" y="1280"/>
                  </a:lnTo>
                  <a:lnTo>
                    <a:pt x="24277" y="7230"/>
                  </a:lnTo>
                  <a:lnTo>
                    <a:pt x="57449" y="28386"/>
                  </a:lnTo>
                  <a:lnTo>
                    <a:pt x="87831" y="53994"/>
                  </a:lnTo>
                  <a:lnTo>
                    <a:pt x="120378" y="78190"/>
                  </a:lnTo>
                  <a:lnTo>
                    <a:pt x="154190" y="107920"/>
                  </a:lnTo>
                  <a:lnTo>
                    <a:pt x="164219" y="1175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7" name="SMARTInkShape-2861"/>
            <p:cNvSpPr/>
            <p:nvPr/>
          </p:nvSpPr>
          <p:spPr>
            <a:xfrm>
              <a:off x="8229600" y="5522120"/>
              <a:ext cx="21432" cy="264319"/>
            </a:xfrm>
            <a:custGeom>
              <a:avLst/>
              <a:gdLst/>
              <a:ahLst/>
              <a:cxnLst/>
              <a:rect l="0" t="0" r="0" b="0"/>
              <a:pathLst>
                <a:path w="21432" h="264319">
                  <a:moveTo>
                    <a:pt x="21431" y="0"/>
                  </a:moveTo>
                  <a:lnTo>
                    <a:pt x="21431" y="32248"/>
                  </a:lnTo>
                  <a:lnTo>
                    <a:pt x="21431" y="64776"/>
                  </a:lnTo>
                  <a:lnTo>
                    <a:pt x="16521" y="93757"/>
                  </a:lnTo>
                  <a:lnTo>
                    <a:pt x="14729" y="129232"/>
                  </a:lnTo>
                  <a:lnTo>
                    <a:pt x="10582" y="163021"/>
                  </a:lnTo>
                  <a:lnTo>
                    <a:pt x="2914" y="197536"/>
                  </a:lnTo>
                  <a:lnTo>
                    <a:pt x="384" y="231623"/>
                  </a:lnTo>
                  <a:lnTo>
                    <a:pt x="0" y="2643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8" name="SMARTInkShape-2862"/>
            <p:cNvSpPr/>
            <p:nvPr/>
          </p:nvSpPr>
          <p:spPr>
            <a:xfrm>
              <a:off x="7786691" y="5643563"/>
              <a:ext cx="321466" cy="135733"/>
            </a:xfrm>
            <a:custGeom>
              <a:avLst/>
              <a:gdLst/>
              <a:ahLst/>
              <a:cxnLst/>
              <a:rect l="0" t="0" r="0" b="0"/>
              <a:pathLst>
                <a:path w="321466" h="135733">
                  <a:moveTo>
                    <a:pt x="14284" y="0"/>
                  </a:moveTo>
                  <a:lnTo>
                    <a:pt x="14284" y="3792"/>
                  </a:lnTo>
                  <a:lnTo>
                    <a:pt x="13490" y="4909"/>
                  </a:lnTo>
                  <a:lnTo>
                    <a:pt x="12167" y="5654"/>
                  </a:lnTo>
                  <a:lnTo>
                    <a:pt x="10491" y="6150"/>
                  </a:lnTo>
                  <a:lnTo>
                    <a:pt x="4341" y="10641"/>
                  </a:lnTo>
                  <a:lnTo>
                    <a:pt x="1927" y="16900"/>
                  </a:lnTo>
                  <a:lnTo>
                    <a:pt x="72" y="52489"/>
                  </a:lnTo>
                  <a:lnTo>
                    <a:pt x="0" y="80548"/>
                  </a:lnTo>
                  <a:lnTo>
                    <a:pt x="793" y="82274"/>
                  </a:lnTo>
                  <a:lnTo>
                    <a:pt x="2114" y="83424"/>
                  </a:lnTo>
                  <a:lnTo>
                    <a:pt x="5700" y="84702"/>
                  </a:lnTo>
                  <a:lnTo>
                    <a:pt x="9939" y="85270"/>
                  </a:lnTo>
                  <a:lnTo>
                    <a:pt x="14470" y="83405"/>
                  </a:lnTo>
                  <a:lnTo>
                    <a:pt x="49873" y="57132"/>
                  </a:lnTo>
                  <a:lnTo>
                    <a:pt x="57020" y="50129"/>
                  </a:lnTo>
                  <a:lnTo>
                    <a:pt x="57146" y="84766"/>
                  </a:lnTo>
                  <a:lnTo>
                    <a:pt x="59263" y="91384"/>
                  </a:lnTo>
                  <a:lnTo>
                    <a:pt x="60939" y="94260"/>
                  </a:lnTo>
                  <a:lnTo>
                    <a:pt x="62850" y="96177"/>
                  </a:lnTo>
                  <a:lnTo>
                    <a:pt x="67089" y="98307"/>
                  </a:lnTo>
                  <a:lnTo>
                    <a:pt x="81524" y="99507"/>
                  </a:lnTo>
                  <a:lnTo>
                    <a:pt x="97090" y="96070"/>
                  </a:lnTo>
                  <a:lnTo>
                    <a:pt x="129948" y="79414"/>
                  </a:lnTo>
                  <a:lnTo>
                    <a:pt x="165416" y="58402"/>
                  </a:lnTo>
                  <a:lnTo>
                    <a:pt x="197320" y="34649"/>
                  </a:lnTo>
                  <a:lnTo>
                    <a:pt x="211832" y="30374"/>
                  </a:lnTo>
                  <a:lnTo>
                    <a:pt x="228548" y="28578"/>
                  </a:lnTo>
                  <a:lnTo>
                    <a:pt x="214161" y="28575"/>
                  </a:lnTo>
                  <a:lnTo>
                    <a:pt x="208157" y="30691"/>
                  </a:lnTo>
                  <a:lnTo>
                    <a:pt x="185760" y="50061"/>
                  </a:lnTo>
                  <a:lnTo>
                    <a:pt x="181777" y="54793"/>
                  </a:lnTo>
                  <a:lnTo>
                    <a:pt x="177103" y="64298"/>
                  </a:lnTo>
                  <a:lnTo>
                    <a:pt x="175217" y="66678"/>
                  </a:lnTo>
                  <a:lnTo>
                    <a:pt x="174754" y="68264"/>
                  </a:lnTo>
                  <a:lnTo>
                    <a:pt x="175239" y="69322"/>
                  </a:lnTo>
                  <a:lnTo>
                    <a:pt x="177928" y="71019"/>
                  </a:lnTo>
                  <a:lnTo>
                    <a:pt x="212874" y="44423"/>
                  </a:lnTo>
                  <a:lnTo>
                    <a:pt x="232259" y="30975"/>
                  </a:lnTo>
                  <a:lnTo>
                    <a:pt x="236310" y="29641"/>
                  </a:lnTo>
                  <a:lnTo>
                    <a:pt x="242770" y="28593"/>
                  </a:lnTo>
                  <a:lnTo>
                    <a:pt x="242883" y="63868"/>
                  </a:lnTo>
                  <a:lnTo>
                    <a:pt x="242884" y="80937"/>
                  </a:lnTo>
                  <a:lnTo>
                    <a:pt x="243678" y="82533"/>
                  </a:lnTo>
                  <a:lnTo>
                    <a:pt x="245001" y="83597"/>
                  </a:lnTo>
                  <a:lnTo>
                    <a:pt x="249733" y="85600"/>
                  </a:lnTo>
                  <a:lnTo>
                    <a:pt x="255672" y="80791"/>
                  </a:lnTo>
                  <a:lnTo>
                    <a:pt x="279666" y="71917"/>
                  </a:lnTo>
                  <a:lnTo>
                    <a:pt x="281693" y="71757"/>
                  </a:lnTo>
                  <a:lnTo>
                    <a:pt x="286062" y="73696"/>
                  </a:lnTo>
                  <a:lnTo>
                    <a:pt x="290649" y="76410"/>
                  </a:lnTo>
                  <a:lnTo>
                    <a:pt x="297695" y="78731"/>
                  </a:lnTo>
                  <a:lnTo>
                    <a:pt x="302434" y="82088"/>
                  </a:lnTo>
                  <a:lnTo>
                    <a:pt x="318291" y="115570"/>
                  </a:lnTo>
                  <a:lnTo>
                    <a:pt x="321187" y="128134"/>
                  </a:lnTo>
                  <a:lnTo>
                    <a:pt x="321465" y="1357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9" name="SMARTInkShape-2863"/>
            <p:cNvSpPr/>
            <p:nvPr/>
          </p:nvSpPr>
          <p:spPr>
            <a:xfrm>
              <a:off x="7622381" y="5664995"/>
              <a:ext cx="82493" cy="171451"/>
            </a:xfrm>
            <a:custGeom>
              <a:avLst/>
              <a:gdLst/>
              <a:ahLst/>
              <a:cxnLst/>
              <a:rect l="0" t="0" r="0" b="0"/>
              <a:pathLst>
                <a:path w="82493" h="171451">
                  <a:moveTo>
                    <a:pt x="0" y="0"/>
                  </a:moveTo>
                  <a:lnTo>
                    <a:pt x="0" y="16998"/>
                  </a:lnTo>
                  <a:lnTo>
                    <a:pt x="2117" y="21577"/>
                  </a:lnTo>
                  <a:lnTo>
                    <a:pt x="4910" y="26258"/>
                  </a:lnTo>
                  <a:lnTo>
                    <a:pt x="6151" y="30984"/>
                  </a:lnTo>
                  <a:lnTo>
                    <a:pt x="7276" y="32562"/>
                  </a:lnTo>
                  <a:lnTo>
                    <a:pt x="8819" y="33614"/>
                  </a:lnTo>
                  <a:lnTo>
                    <a:pt x="12651" y="35576"/>
                  </a:lnTo>
                  <a:lnTo>
                    <a:pt x="17000" y="39094"/>
                  </a:lnTo>
                  <a:lnTo>
                    <a:pt x="20065" y="39556"/>
                  </a:lnTo>
                  <a:lnTo>
                    <a:pt x="44748" y="35365"/>
                  </a:lnTo>
                  <a:lnTo>
                    <a:pt x="55505" y="30939"/>
                  </a:lnTo>
                  <a:lnTo>
                    <a:pt x="82492" y="28592"/>
                  </a:lnTo>
                  <a:lnTo>
                    <a:pt x="80849" y="28582"/>
                  </a:lnTo>
                  <a:lnTo>
                    <a:pt x="75461" y="32369"/>
                  </a:lnTo>
                  <a:lnTo>
                    <a:pt x="57122" y="64534"/>
                  </a:lnTo>
                  <a:lnTo>
                    <a:pt x="44446" y="95428"/>
                  </a:lnTo>
                  <a:lnTo>
                    <a:pt x="32180" y="130826"/>
                  </a:lnTo>
                  <a:lnTo>
                    <a:pt x="29384" y="142282"/>
                  </a:lnTo>
                  <a:lnTo>
                    <a:pt x="22635" y="158837"/>
                  </a:lnTo>
                  <a:lnTo>
                    <a:pt x="21432" y="1714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0" name="SMARTInkShape-2864"/>
            <p:cNvSpPr/>
            <p:nvPr/>
          </p:nvSpPr>
          <p:spPr>
            <a:xfrm>
              <a:off x="7336668" y="5451994"/>
              <a:ext cx="214277" cy="263007"/>
            </a:xfrm>
            <a:custGeom>
              <a:avLst/>
              <a:gdLst/>
              <a:ahLst/>
              <a:cxnLst/>
              <a:rect l="0" t="0" r="0" b="0"/>
              <a:pathLst>
                <a:path w="214277" h="263007">
                  <a:moveTo>
                    <a:pt x="85688" y="20119"/>
                  </a:moveTo>
                  <a:lnTo>
                    <a:pt x="85688" y="9477"/>
                  </a:lnTo>
                  <a:lnTo>
                    <a:pt x="87805" y="5335"/>
                  </a:lnTo>
                  <a:lnTo>
                    <a:pt x="89481" y="3119"/>
                  </a:lnTo>
                  <a:lnTo>
                    <a:pt x="89804" y="1642"/>
                  </a:lnTo>
                  <a:lnTo>
                    <a:pt x="89226" y="657"/>
                  </a:lnTo>
                  <a:lnTo>
                    <a:pt x="88047" y="0"/>
                  </a:lnTo>
                  <a:lnTo>
                    <a:pt x="86466" y="1150"/>
                  </a:lnTo>
                  <a:lnTo>
                    <a:pt x="62807" y="32307"/>
                  </a:lnTo>
                  <a:lnTo>
                    <a:pt x="47976" y="63645"/>
                  </a:lnTo>
                  <a:lnTo>
                    <a:pt x="34318" y="91687"/>
                  </a:lnTo>
                  <a:lnTo>
                    <a:pt x="23977" y="125860"/>
                  </a:lnTo>
                  <a:lnTo>
                    <a:pt x="14290" y="161067"/>
                  </a:lnTo>
                  <a:lnTo>
                    <a:pt x="3143" y="193549"/>
                  </a:lnTo>
                  <a:lnTo>
                    <a:pt x="0" y="226644"/>
                  </a:lnTo>
                  <a:lnTo>
                    <a:pt x="3766" y="227097"/>
                  </a:lnTo>
                  <a:lnTo>
                    <a:pt x="4880" y="226366"/>
                  </a:lnTo>
                  <a:lnTo>
                    <a:pt x="5623" y="225086"/>
                  </a:lnTo>
                  <a:lnTo>
                    <a:pt x="6118" y="223439"/>
                  </a:lnTo>
                  <a:lnTo>
                    <a:pt x="23659" y="192374"/>
                  </a:lnTo>
                  <a:lnTo>
                    <a:pt x="36353" y="179636"/>
                  </a:lnTo>
                  <a:lnTo>
                    <a:pt x="67854" y="159663"/>
                  </a:lnTo>
                  <a:lnTo>
                    <a:pt x="77919" y="156073"/>
                  </a:lnTo>
                  <a:lnTo>
                    <a:pt x="78266" y="158065"/>
                  </a:lnTo>
                  <a:lnTo>
                    <a:pt x="78359" y="159708"/>
                  </a:lnTo>
                  <a:lnTo>
                    <a:pt x="80578" y="163650"/>
                  </a:lnTo>
                  <a:lnTo>
                    <a:pt x="82281" y="165813"/>
                  </a:lnTo>
                  <a:lnTo>
                    <a:pt x="84174" y="172448"/>
                  </a:lnTo>
                  <a:lnTo>
                    <a:pt x="85809" y="179896"/>
                  </a:lnTo>
                  <a:lnTo>
                    <a:pt x="90398" y="189345"/>
                  </a:lnTo>
                  <a:lnTo>
                    <a:pt x="93699" y="201846"/>
                  </a:lnTo>
                  <a:lnTo>
                    <a:pt x="112229" y="228941"/>
                  </a:lnTo>
                  <a:lnTo>
                    <a:pt x="133673" y="243547"/>
                  </a:lnTo>
                  <a:lnTo>
                    <a:pt x="147707" y="247186"/>
                  </a:lnTo>
                  <a:lnTo>
                    <a:pt x="161919" y="248264"/>
                  </a:lnTo>
                  <a:lnTo>
                    <a:pt x="176185" y="244792"/>
                  </a:lnTo>
                  <a:lnTo>
                    <a:pt x="197873" y="228572"/>
                  </a:lnTo>
                  <a:lnTo>
                    <a:pt x="203810" y="222303"/>
                  </a:lnTo>
                  <a:lnTo>
                    <a:pt x="210822" y="210641"/>
                  </a:lnTo>
                  <a:lnTo>
                    <a:pt x="213594" y="199187"/>
                  </a:lnTo>
                  <a:lnTo>
                    <a:pt x="213822" y="196646"/>
                  </a:lnTo>
                  <a:lnTo>
                    <a:pt x="211957" y="191709"/>
                  </a:lnTo>
                  <a:lnTo>
                    <a:pt x="209277" y="186870"/>
                  </a:lnTo>
                  <a:lnTo>
                    <a:pt x="208085" y="182071"/>
                  </a:lnTo>
                  <a:lnTo>
                    <a:pt x="206973" y="180475"/>
                  </a:lnTo>
                  <a:lnTo>
                    <a:pt x="205439" y="179410"/>
                  </a:lnTo>
                  <a:lnTo>
                    <a:pt x="201618" y="178227"/>
                  </a:lnTo>
                  <a:lnTo>
                    <a:pt x="197273" y="177702"/>
                  </a:lnTo>
                  <a:lnTo>
                    <a:pt x="192696" y="179585"/>
                  </a:lnTo>
                  <a:lnTo>
                    <a:pt x="190364" y="181198"/>
                  </a:lnTo>
                  <a:lnTo>
                    <a:pt x="178544" y="199542"/>
                  </a:lnTo>
                  <a:lnTo>
                    <a:pt x="173526" y="211129"/>
                  </a:lnTo>
                  <a:lnTo>
                    <a:pt x="171830" y="225949"/>
                  </a:lnTo>
                  <a:lnTo>
                    <a:pt x="175329" y="239502"/>
                  </a:lnTo>
                  <a:lnTo>
                    <a:pt x="181392" y="249780"/>
                  </a:lnTo>
                  <a:lnTo>
                    <a:pt x="192009" y="257853"/>
                  </a:lnTo>
                  <a:lnTo>
                    <a:pt x="201417" y="261479"/>
                  </a:lnTo>
                  <a:lnTo>
                    <a:pt x="214276" y="26300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1" name="SMARTInkShape-2865"/>
            <p:cNvSpPr/>
            <p:nvPr/>
          </p:nvSpPr>
          <p:spPr>
            <a:xfrm>
              <a:off x="7115175" y="5543550"/>
              <a:ext cx="207170" cy="7146"/>
            </a:xfrm>
            <a:custGeom>
              <a:avLst/>
              <a:gdLst/>
              <a:ahLst/>
              <a:cxnLst/>
              <a:rect l="0" t="0" r="0" b="0"/>
              <a:pathLst>
                <a:path w="207170" h="7146">
                  <a:moveTo>
                    <a:pt x="0" y="0"/>
                  </a:moveTo>
                  <a:lnTo>
                    <a:pt x="0" y="6850"/>
                  </a:lnTo>
                  <a:lnTo>
                    <a:pt x="30528" y="7136"/>
                  </a:lnTo>
                  <a:lnTo>
                    <a:pt x="63240" y="7142"/>
                  </a:lnTo>
                  <a:lnTo>
                    <a:pt x="91674" y="7143"/>
                  </a:lnTo>
                  <a:lnTo>
                    <a:pt x="124089" y="7145"/>
                  </a:lnTo>
                  <a:lnTo>
                    <a:pt x="153360" y="6350"/>
                  </a:lnTo>
                  <a:lnTo>
                    <a:pt x="184986" y="1489"/>
                  </a:lnTo>
                  <a:lnTo>
                    <a:pt x="20716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2" name="SMARTInkShape-2866"/>
            <p:cNvSpPr/>
            <p:nvPr/>
          </p:nvSpPr>
          <p:spPr>
            <a:xfrm>
              <a:off x="7215188" y="5472113"/>
              <a:ext cx="14288" cy="271463"/>
            </a:xfrm>
            <a:custGeom>
              <a:avLst/>
              <a:gdLst/>
              <a:ahLst/>
              <a:cxnLst/>
              <a:rect l="0" t="0" r="0" b="0"/>
              <a:pathLst>
                <a:path w="14288" h="271463">
                  <a:moveTo>
                    <a:pt x="14287" y="0"/>
                  </a:moveTo>
                  <a:lnTo>
                    <a:pt x="13493" y="25629"/>
                  </a:lnTo>
                  <a:lnTo>
                    <a:pt x="8136" y="57702"/>
                  </a:lnTo>
                  <a:lnTo>
                    <a:pt x="2430" y="86628"/>
                  </a:lnTo>
                  <a:lnTo>
                    <a:pt x="479" y="122092"/>
                  </a:lnTo>
                  <a:lnTo>
                    <a:pt x="141" y="150210"/>
                  </a:lnTo>
                  <a:lnTo>
                    <a:pt x="41" y="178650"/>
                  </a:lnTo>
                  <a:lnTo>
                    <a:pt x="7" y="212912"/>
                  </a:lnTo>
                  <a:lnTo>
                    <a:pt x="0" y="2714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3" name="SMARTInkShape-2867"/>
            <p:cNvSpPr/>
            <p:nvPr/>
          </p:nvSpPr>
          <p:spPr>
            <a:xfrm>
              <a:off x="6786649" y="5429250"/>
              <a:ext cx="7058" cy="1"/>
            </a:xfrm>
            <a:custGeom>
              <a:avLst/>
              <a:gdLst/>
              <a:ahLst/>
              <a:cxnLst/>
              <a:rect l="0" t="0" r="0" b="0"/>
              <a:pathLst>
                <a:path w="7058" h="1">
                  <a:moveTo>
                    <a:pt x="7057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4" name="SMARTInkShape-2868"/>
            <p:cNvSpPr/>
            <p:nvPr/>
          </p:nvSpPr>
          <p:spPr>
            <a:xfrm>
              <a:off x="6872289" y="5493545"/>
              <a:ext cx="178593" cy="207169"/>
            </a:xfrm>
            <a:custGeom>
              <a:avLst/>
              <a:gdLst/>
              <a:ahLst/>
              <a:cxnLst/>
              <a:rect l="0" t="0" r="0" b="0"/>
              <a:pathLst>
                <a:path w="178593" h="207169">
                  <a:moveTo>
                    <a:pt x="35717" y="0"/>
                  </a:moveTo>
                  <a:lnTo>
                    <a:pt x="35717" y="3791"/>
                  </a:lnTo>
                  <a:lnTo>
                    <a:pt x="33600" y="7770"/>
                  </a:lnTo>
                  <a:lnTo>
                    <a:pt x="30807" y="12183"/>
                  </a:lnTo>
                  <a:lnTo>
                    <a:pt x="21356" y="46322"/>
                  </a:lnTo>
                  <a:lnTo>
                    <a:pt x="14218" y="81912"/>
                  </a:lnTo>
                  <a:lnTo>
                    <a:pt x="6659" y="109077"/>
                  </a:lnTo>
                  <a:lnTo>
                    <a:pt x="1972" y="119895"/>
                  </a:lnTo>
                  <a:lnTo>
                    <a:pt x="9" y="141749"/>
                  </a:lnTo>
                  <a:lnTo>
                    <a:pt x="0" y="132832"/>
                  </a:lnTo>
                  <a:lnTo>
                    <a:pt x="2115" y="128357"/>
                  </a:lnTo>
                  <a:lnTo>
                    <a:pt x="20583" y="108112"/>
                  </a:lnTo>
                  <a:lnTo>
                    <a:pt x="52476" y="88300"/>
                  </a:lnTo>
                  <a:lnTo>
                    <a:pt x="69337" y="80735"/>
                  </a:lnTo>
                  <a:lnTo>
                    <a:pt x="99651" y="71465"/>
                  </a:lnTo>
                  <a:lnTo>
                    <a:pt x="96112" y="71445"/>
                  </a:lnTo>
                  <a:lnTo>
                    <a:pt x="95031" y="72235"/>
                  </a:lnTo>
                  <a:lnTo>
                    <a:pt x="93828" y="75231"/>
                  </a:lnTo>
                  <a:lnTo>
                    <a:pt x="92715" y="76348"/>
                  </a:lnTo>
                  <a:lnTo>
                    <a:pt x="85223" y="80256"/>
                  </a:lnTo>
                  <a:lnTo>
                    <a:pt x="50132" y="107168"/>
                  </a:lnTo>
                  <a:lnTo>
                    <a:pt x="47709" y="109545"/>
                  </a:lnTo>
                  <a:lnTo>
                    <a:pt x="45015" y="116419"/>
                  </a:lnTo>
                  <a:lnTo>
                    <a:pt x="44297" y="120475"/>
                  </a:lnTo>
                  <a:lnTo>
                    <a:pt x="45616" y="127098"/>
                  </a:lnTo>
                  <a:lnTo>
                    <a:pt x="48054" y="132687"/>
                  </a:lnTo>
                  <a:lnTo>
                    <a:pt x="50220" y="140296"/>
                  </a:lnTo>
                  <a:lnTo>
                    <a:pt x="53540" y="145168"/>
                  </a:lnTo>
                  <a:lnTo>
                    <a:pt x="63664" y="152373"/>
                  </a:lnTo>
                  <a:lnTo>
                    <a:pt x="80511" y="155744"/>
                  </a:lnTo>
                  <a:lnTo>
                    <a:pt x="101833" y="156088"/>
                  </a:lnTo>
                  <a:lnTo>
                    <a:pt x="133580" y="148326"/>
                  </a:lnTo>
                  <a:lnTo>
                    <a:pt x="149828" y="135582"/>
                  </a:lnTo>
                  <a:lnTo>
                    <a:pt x="153902" y="130902"/>
                  </a:lnTo>
                  <a:lnTo>
                    <a:pt x="155712" y="126176"/>
                  </a:lnTo>
                  <a:lnTo>
                    <a:pt x="157034" y="111915"/>
                  </a:lnTo>
                  <a:lnTo>
                    <a:pt x="156283" y="110328"/>
                  </a:lnTo>
                  <a:lnTo>
                    <a:pt x="154987" y="109270"/>
                  </a:lnTo>
                  <a:lnTo>
                    <a:pt x="151433" y="107302"/>
                  </a:lnTo>
                  <a:lnTo>
                    <a:pt x="147207" y="103782"/>
                  </a:lnTo>
                  <a:lnTo>
                    <a:pt x="145762" y="103318"/>
                  </a:lnTo>
                  <a:lnTo>
                    <a:pt x="144799" y="103803"/>
                  </a:lnTo>
                  <a:lnTo>
                    <a:pt x="144157" y="104919"/>
                  </a:lnTo>
                  <a:lnTo>
                    <a:pt x="142936" y="105666"/>
                  </a:lnTo>
                  <a:lnTo>
                    <a:pt x="137424" y="107507"/>
                  </a:lnTo>
                  <a:lnTo>
                    <a:pt x="133043" y="110751"/>
                  </a:lnTo>
                  <a:lnTo>
                    <a:pt x="130567" y="116956"/>
                  </a:lnTo>
                  <a:lnTo>
                    <a:pt x="128701" y="147792"/>
                  </a:lnTo>
                  <a:lnTo>
                    <a:pt x="132412" y="161969"/>
                  </a:lnTo>
                  <a:lnTo>
                    <a:pt x="151532" y="190503"/>
                  </a:lnTo>
                  <a:lnTo>
                    <a:pt x="161010" y="197909"/>
                  </a:lnTo>
                  <a:lnTo>
                    <a:pt x="178592" y="2071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5" name="SMARTInkShape-2869"/>
            <p:cNvSpPr/>
            <p:nvPr/>
          </p:nvSpPr>
          <p:spPr>
            <a:xfrm>
              <a:off x="6786857" y="5622130"/>
              <a:ext cx="13994" cy="71441"/>
            </a:xfrm>
            <a:custGeom>
              <a:avLst/>
              <a:gdLst/>
              <a:ahLst/>
              <a:cxnLst/>
              <a:rect l="0" t="0" r="0" b="0"/>
              <a:pathLst>
                <a:path w="13994" h="71441">
                  <a:moveTo>
                    <a:pt x="6849" y="0"/>
                  </a:moveTo>
                  <a:lnTo>
                    <a:pt x="3056" y="3793"/>
                  </a:lnTo>
                  <a:lnTo>
                    <a:pt x="1195" y="7772"/>
                  </a:lnTo>
                  <a:lnTo>
                    <a:pt x="0" y="16794"/>
                  </a:lnTo>
                  <a:lnTo>
                    <a:pt x="6562" y="51105"/>
                  </a:lnTo>
                  <a:lnTo>
                    <a:pt x="13993" y="714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6" name="SMARTInkShape-2870"/>
            <p:cNvSpPr/>
            <p:nvPr/>
          </p:nvSpPr>
          <p:spPr>
            <a:xfrm>
              <a:off x="6693694" y="5429250"/>
              <a:ext cx="21432" cy="278606"/>
            </a:xfrm>
            <a:custGeom>
              <a:avLst/>
              <a:gdLst/>
              <a:ahLst/>
              <a:cxnLst/>
              <a:rect l="0" t="0" r="0" b="0"/>
              <a:pathLst>
                <a:path w="21432" h="278606">
                  <a:moveTo>
                    <a:pt x="0" y="0"/>
                  </a:moveTo>
                  <a:lnTo>
                    <a:pt x="0" y="31434"/>
                  </a:lnTo>
                  <a:lnTo>
                    <a:pt x="0" y="65538"/>
                  </a:lnTo>
                  <a:lnTo>
                    <a:pt x="794" y="93907"/>
                  </a:lnTo>
                  <a:lnTo>
                    <a:pt x="5654" y="127147"/>
                  </a:lnTo>
                  <a:lnTo>
                    <a:pt x="6849" y="156878"/>
                  </a:lnTo>
                  <a:lnTo>
                    <a:pt x="7879" y="185681"/>
                  </a:lnTo>
                  <a:lnTo>
                    <a:pt x="12787" y="214302"/>
                  </a:lnTo>
                  <a:lnTo>
                    <a:pt x="18999" y="249236"/>
                  </a:lnTo>
                  <a:lnTo>
                    <a:pt x="21431" y="2786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6" name="SMARTInkShape-Group467"/>
          <p:cNvGrpSpPr/>
          <p:nvPr/>
        </p:nvGrpSpPr>
        <p:grpSpPr>
          <a:xfrm>
            <a:off x="5422105" y="5815013"/>
            <a:ext cx="3014623" cy="417186"/>
            <a:chOff x="5422105" y="5815013"/>
            <a:chExt cx="3014623" cy="417186"/>
          </a:xfrm>
        </p:grpSpPr>
        <p:sp>
          <p:nvSpPr>
            <p:cNvPr id="978" name="SMARTInkShape-2871"/>
            <p:cNvSpPr/>
            <p:nvPr/>
          </p:nvSpPr>
          <p:spPr>
            <a:xfrm>
              <a:off x="8272463" y="5886603"/>
              <a:ext cx="164265" cy="178443"/>
            </a:xfrm>
            <a:custGeom>
              <a:avLst/>
              <a:gdLst/>
              <a:ahLst/>
              <a:cxnLst/>
              <a:rect l="0" t="0" r="0" b="0"/>
              <a:pathLst>
                <a:path w="164265" h="178443">
                  <a:moveTo>
                    <a:pt x="0" y="42710"/>
                  </a:moveTo>
                  <a:lnTo>
                    <a:pt x="0" y="74027"/>
                  </a:lnTo>
                  <a:lnTo>
                    <a:pt x="0" y="83350"/>
                  </a:lnTo>
                  <a:lnTo>
                    <a:pt x="793" y="86473"/>
                  </a:lnTo>
                  <a:lnTo>
                    <a:pt x="2116" y="88554"/>
                  </a:lnTo>
                  <a:lnTo>
                    <a:pt x="3792" y="89941"/>
                  </a:lnTo>
                  <a:lnTo>
                    <a:pt x="5654" y="93599"/>
                  </a:lnTo>
                  <a:lnTo>
                    <a:pt x="6150" y="95686"/>
                  </a:lnTo>
                  <a:lnTo>
                    <a:pt x="10641" y="102415"/>
                  </a:lnTo>
                  <a:lnTo>
                    <a:pt x="14783" y="104965"/>
                  </a:lnTo>
                  <a:lnTo>
                    <a:pt x="23910" y="106600"/>
                  </a:lnTo>
                  <a:lnTo>
                    <a:pt x="41901" y="106968"/>
                  </a:lnTo>
                  <a:lnTo>
                    <a:pt x="48520" y="104871"/>
                  </a:lnTo>
                  <a:lnTo>
                    <a:pt x="64163" y="94645"/>
                  </a:lnTo>
                  <a:lnTo>
                    <a:pt x="66588" y="94002"/>
                  </a:lnTo>
                  <a:lnTo>
                    <a:pt x="68204" y="92780"/>
                  </a:lnTo>
                  <a:lnTo>
                    <a:pt x="71273" y="88059"/>
                  </a:lnTo>
                  <a:lnTo>
                    <a:pt x="84401" y="79518"/>
                  </a:lnTo>
                  <a:lnTo>
                    <a:pt x="84842" y="79948"/>
                  </a:lnTo>
                  <a:lnTo>
                    <a:pt x="85332" y="82544"/>
                  </a:lnTo>
                  <a:lnTo>
                    <a:pt x="86257" y="83553"/>
                  </a:lnTo>
                  <a:lnTo>
                    <a:pt x="89401" y="84674"/>
                  </a:lnTo>
                  <a:lnTo>
                    <a:pt x="97887" y="86187"/>
                  </a:lnTo>
                  <a:lnTo>
                    <a:pt x="114314" y="97919"/>
                  </a:lnTo>
                  <a:lnTo>
                    <a:pt x="119068" y="99791"/>
                  </a:lnTo>
                  <a:lnTo>
                    <a:pt x="126208" y="104513"/>
                  </a:lnTo>
                  <a:lnTo>
                    <a:pt x="133350" y="106265"/>
                  </a:lnTo>
                  <a:lnTo>
                    <a:pt x="138113" y="106675"/>
                  </a:lnTo>
                  <a:lnTo>
                    <a:pt x="142875" y="104741"/>
                  </a:lnTo>
                  <a:lnTo>
                    <a:pt x="156192" y="93239"/>
                  </a:lnTo>
                  <a:lnTo>
                    <a:pt x="160700" y="86863"/>
                  </a:lnTo>
                  <a:lnTo>
                    <a:pt x="162703" y="80590"/>
                  </a:lnTo>
                  <a:lnTo>
                    <a:pt x="164264" y="46743"/>
                  </a:lnTo>
                  <a:lnTo>
                    <a:pt x="163500" y="33762"/>
                  </a:lnTo>
                  <a:lnTo>
                    <a:pt x="158650" y="19747"/>
                  </a:lnTo>
                  <a:lnTo>
                    <a:pt x="157029" y="11866"/>
                  </a:lnTo>
                  <a:lnTo>
                    <a:pt x="153663" y="5718"/>
                  </a:lnTo>
                  <a:lnTo>
                    <a:pt x="149521" y="2456"/>
                  </a:lnTo>
                  <a:lnTo>
                    <a:pt x="144241" y="1007"/>
                  </a:lnTo>
                  <a:lnTo>
                    <a:pt x="127170" y="0"/>
                  </a:lnTo>
                  <a:lnTo>
                    <a:pt x="121872" y="2031"/>
                  </a:lnTo>
                  <a:lnTo>
                    <a:pt x="119348" y="3685"/>
                  </a:lnTo>
                  <a:lnTo>
                    <a:pt x="117665" y="6374"/>
                  </a:lnTo>
                  <a:lnTo>
                    <a:pt x="108280" y="40490"/>
                  </a:lnTo>
                  <a:lnTo>
                    <a:pt x="108172" y="60205"/>
                  </a:lnTo>
                  <a:lnTo>
                    <a:pt x="113335" y="93138"/>
                  </a:lnTo>
                  <a:lnTo>
                    <a:pt x="120606" y="121374"/>
                  </a:lnTo>
                  <a:lnTo>
                    <a:pt x="137217" y="157020"/>
                  </a:lnTo>
                  <a:lnTo>
                    <a:pt x="150018" y="1784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9" name="SMARTInkShape-2872"/>
            <p:cNvSpPr/>
            <p:nvPr/>
          </p:nvSpPr>
          <p:spPr>
            <a:xfrm>
              <a:off x="8151019" y="5879695"/>
              <a:ext cx="68411" cy="99500"/>
            </a:xfrm>
            <a:custGeom>
              <a:avLst/>
              <a:gdLst/>
              <a:ahLst/>
              <a:cxnLst/>
              <a:rect l="0" t="0" r="0" b="0"/>
              <a:pathLst>
                <a:path w="68411" h="99500">
                  <a:moveTo>
                    <a:pt x="64294" y="21043"/>
                  </a:moveTo>
                  <a:lnTo>
                    <a:pt x="68086" y="17250"/>
                  </a:lnTo>
                  <a:lnTo>
                    <a:pt x="68410" y="16133"/>
                  </a:lnTo>
                  <a:lnTo>
                    <a:pt x="67831" y="15388"/>
                  </a:lnTo>
                  <a:lnTo>
                    <a:pt x="66652" y="14892"/>
                  </a:lnTo>
                  <a:lnTo>
                    <a:pt x="65866" y="13767"/>
                  </a:lnTo>
                  <a:lnTo>
                    <a:pt x="64759" y="8391"/>
                  </a:lnTo>
                  <a:lnTo>
                    <a:pt x="64500" y="4043"/>
                  </a:lnTo>
                  <a:lnTo>
                    <a:pt x="63638" y="2566"/>
                  </a:lnTo>
                  <a:lnTo>
                    <a:pt x="62269" y="1581"/>
                  </a:lnTo>
                  <a:lnTo>
                    <a:pt x="58631" y="487"/>
                  </a:lnTo>
                  <a:lnTo>
                    <a:pt x="54369" y="0"/>
                  </a:lnTo>
                  <a:lnTo>
                    <a:pt x="52914" y="665"/>
                  </a:lnTo>
                  <a:lnTo>
                    <a:pt x="51945" y="1901"/>
                  </a:lnTo>
                  <a:lnTo>
                    <a:pt x="50074" y="5392"/>
                  </a:lnTo>
                  <a:lnTo>
                    <a:pt x="46596" y="9589"/>
                  </a:lnTo>
                  <a:lnTo>
                    <a:pt x="44522" y="16216"/>
                  </a:lnTo>
                  <a:lnTo>
                    <a:pt x="42959" y="47372"/>
                  </a:lnTo>
                  <a:lnTo>
                    <a:pt x="42864" y="82679"/>
                  </a:lnTo>
                  <a:lnTo>
                    <a:pt x="42862" y="98202"/>
                  </a:lnTo>
                  <a:lnTo>
                    <a:pt x="38629" y="98992"/>
                  </a:lnTo>
                  <a:lnTo>
                    <a:pt x="30561" y="99499"/>
                  </a:lnTo>
                  <a:lnTo>
                    <a:pt x="21065" y="93953"/>
                  </a:lnTo>
                  <a:lnTo>
                    <a:pt x="18806" y="93462"/>
                  </a:lnTo>
                  <a:lnTo>
                    <a:pt x="7112" y="86956"/>
                  </a:lnTo>
                  <a:lnTo>
                    <a:pt x="4741" y="86414"/>
                  </a:lnTo>
                  <a:lnTo>
                    <a:pt x="3161" y="85262"/>
                  </a:lnTo>
                  <a:lnTo>
                    <a:pt x="2107" y="83699"/>
                  </a:lnTo>
                  <a:lnTo>
                    <a:pt x="0" y="7819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0" name="SMARTInkShape-2873"/>
            <p:cNvSpPr/>
            <p:nvPr/>
          </p:nvSpPr>
          <p:spPr>
            <a:xfrm>
              <a:off x="8058150" y="5894700"/>
              <a:ext cx="71439" cy="105923"/>
            </a:xfrm>
            <a:custGeom>
              <a:avLst/>
              <a:gdLst/>
              <a:ahLst/>
              <a:cxnLst/>
              <a:rect l="0" t="0" r="0" b="0"/>
              <a:pathLst>
                <a:path w="71439" h="105923">
                  <a:moveTo>
                    <a:pt x="71438" y="20325"/>
                  </a:moveTo>
                  <a:lnTo>
                    <a:pt x="59253" y="8934"/>
                  </a:lnTo>
                  <a:lnTo>
                    <a:pt x="34320" y="0"/>
                  </a:lnTo>
                  <a:lnTo>
                    <a:pt x="32404" y="425"/>
                  </a:lnTo>
                  <a:lnTo>
                    <a:pt x="31128" y="1502"/>
                  </a:lnTo>
                  <a:lnTo>
                    <a:pt x="27215" y="6810"/>
                  </a:lnTo>
                  <a:lnTo>
                    <a:pt x="24002" y="11143"/>
                  </a:lnTo>
                  <a:lnTo>
                    <a:pt x="22574" y="15715"/>
                  </a:lnTo>
                  <a:lnTo>
                    <a:pt x="21531" y="39806"/>
                  </a:lnTo>
                  <a:lnTo>
                    <a:pt x="27591" y="74139"/>
                  </a:lnTo>
                  <a:lnTo>
                    <a:pt x="29174" y="88252"/>
                  </a:lnTo>
                  <a:lnTo>
                    <a:pt x="32281" y="93641"/>
                  </a:lnTo>
                  <a:lnTo>
                    <a:pt x="32634" y="96190"/>
                  </a:lnTo>
                  <a:lnTo>
                    <a:pt x="28780" y="105619"/>
                  </a:lnTo>
                  <a:lnTo>
                    <a:pt x="24843" y="105922"/>
                  </a:lnTo>
                  <a:lnTo>
                    <a:pt x="20831" y="103876"/>
                  </a:lnTo>
                  <a:lnTo>
                    <a:pt x="18650" y="102220"/>
                  </a:lnTo>
                  <a:lnTo>
                    <a:pt x="16226" y="98262"/>
                  </a:lnTo>
                  <a:lnTo>
                    <a:pt x="14356" y="93858"/>
                  </a:lnTo>
                  <a:lnTo>
                    <a:pt x="9634" y="86915"/>
                  </a:lnTo>
                  <a:lnTo>
                    <a:pt x="7087" y="79831"/>
                  </a:lnTo>
                  <a:lnTo>
                    <a:pt x="0" y="7033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1" name="SMARTInkShape-2874"/>
            <p:cNvSpPr/>
            <p:nvPr/>
          </p:nvSpPr>
          <p:spPr>
            <a:xfrm>
              <a:off x="8001000" y="5815013"/>
              <a:ext cx="7145" cy="1"/>
            </a:xfrm>
            <a:custGeom>
              <a:avLst/>
              <a:gdLst/>
              <a:ahLst/>
              <a:cxnLst/>
              <a:rect l="0" t="0" r="0" b="0"/>
              <a:pathLst>
                <a:path w="7145" h="1">
                  <a:moveTo>
                    <a:pt x="0" y="0"/>
                  </a:moveTo>
                  <a:lnTo>
                    <a:pt x="714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2" name="SMARTInkShape-2875"/>
            <p:cNvSpPr/>
            <p:nvPr/>
          </p:nvSpPr>
          <p:spPr>
            <a:xfrm>
              <a:off x="7979569" y="5907880"/>
              <a:ext cx="35720" cy="135734"/>
            </a:xfrm>
            <a:custGeom>
              <a:avLst/>
              <a:gdLst/>
              <a:ahLst/>
              <a:cxnLst/>
              <a:rect l="0" t="0" r="0" b="0"/>
              <a:pathLst>
                <a:path w="35720" h="135734">
                  <a:moveTo>
                    <a:pt x="35719" y="0"/>
                  </a:moveTo>
                  <a:lnTo>
                    <a:pt x="30809" y="11408"/>
                  </a:lnTo>
                  <a:lnTo>
                    <a:pt x="25077" y="33586"/>
                  </a:lnTo>
                  <a:lnTo>
                    <a:pt x="16257" y="57185"/>
                  </a:lnTo>
                  <a:lnTo>
                    <a:pt x="8843" y="85877"/>
                  </a:lnTo>
                  <a:lnTo>
                    <a:pt x="1982" y="106717"/>
                  </a:lnTo>
                  <a:lnTo>
                    <a:pt x="0" y="13573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3" name="SMARTInkShape-2876"/>
            <p:cNvSpPr/>
            <p:nvPr/>
          </p:nvSpPr>
          <p:spPr>
            <a:xfrm>
              <a:off x="7465306" y="5829755"/>
              <a:ext cx="392820" cy="249576"/>
            </a:xfrm>
            <a:custGeom>
              <a:avLst/>
              <a:gdLst/>
              <a:ahLst/>
              <a:cxnLst/>
              <a:rect l="0" t="0" r="0" b="0"/>
              <a:pathLst>
                <a:path w="392820" h="249576">
                  <a:moveTo>
                    <a:pt x="7057" y="49550"/>
                  </a:moveTo>
                  <a:lnTo>
                    <a:pt x="3264" y="49550"/>
                  </a:lnTo>
                  <a:lnTo>
                    <a:pt x="2147" y="48758"/>
                  </a:lnTo>
                  <a:lnTo>
                    <a:pt x="1402" y="47434"/>
                  </a:lnTo>
                  <a:lnTo>
                    <a:pt x="0" y="42702"/>
                  </a:lnTo>
                  <a:lnTo>
                    <a:pt x="24288" y="55403"/>
                  </a:lnTo>
                  <a:lnTo>
                    <a:pt x="39767" y="66455"/>
                  </a:lnTo>
                  <a:lnTo>
                    <a:pt x="72638" y="79818"/>
                  </a:lnTo>
                  <a:lnTo>
                    <a:pt x="100307" y="90799"/>
                  </a:lnTo>
                  <a:lnTo>
                    <a:pt x="128613" y="99079"/>
                  </a:lnTo>
                  <a:lnTo>
                    <a:pt x="162831" y="105196"/>
                  </a:lnTo>
                  <a:lnTo>
                    <a:pt x="185239" y="102463"/>
                  </a:lnTo>
                  <a:lnTo>
                    <a:pt x="197638" y="96615"/>
                  </a:lnTo>
                  <a:lnTo>
                    <a:pt x="207647" y="88725"/>
                  </a:lnTo>
                  <a:lnTo>
                    <a:pt x="233921" y="56619"/>
                  </a:lnTo>
                  <a:lnTo>
                    <a:pt x="238854" y="47136"/>
                  </a:lnTo>
                  <a:lnTo>
                    <a:pt x="246570" y="19386"/>
                  </a:lnTo>
                  <a:lnTo>
                    <a:pt x="242994" y="1081"/>
                  </a:lnTo>
                  <a:lnTo>
                    <a:pt x="242136" y="568"/>
                  </a:lnTo>
                  <a:lnTo>
                    <a:pt x="239065" y="0"/>
                  </a:lnTo>
                  <a:lnTo>
                    <a:pt x="235055" y="1864"/>
                  </a:lnTo>
                  <a:lnTo>
                    <a:pt x="208041" y="27190"/>
                  </a:lnTo>
                  <a:lnTo>
                    <a:pt x="190707" y="60592"/>
                  </a:lnTo>
                  <a:lnTo>
                    <a:pt x="170001" y="96107"/>
                  </a:lnTo>
                  <a:lnTo>
                    <a:pt x="154784" y="131808"/>
                  </a:lnTo>
                  <a:lnTo>
                    <a:pt x="148454" y="148793"/>
                  </a:lnTo>
                  <a:lnTo>
                    <a:pt x="145306" y="153984"/>
                  </a:lnTo>
                  <a:lnTo>
                    <a:pt x="142886" y="163420"/>
                  </a:lnTo>
                  <a:lnTo>
                    <a:pt x="142817" y="159931"/>
                  </a:lnTo>
                  <a:lnTo>
                    <a:pt x="144917" y="156023"/>
                  </a:lnTo>
                  <a:lnTo>
                    <a:pt x="166391" y="129604"/>
                  </a:lnTo>
                  <a:lnTo>
                    <a:pt x="196700" y="109934"/>
                  </a:lnTo>
                  <a:lnTo>
                    <a:pt x="204447" y="107659"/>
                  </a:lnTo>
                  <a:lnTo>
                    <a:pt x="213797" y="106738"/>
                  </a:lnTo>
                  <a:lnTo>
                    <a:pt x="215017" y="138623"/>
                  </a:lnTo>
                  <a:lnTo>
                    <a:pt x="223044" y="171052"/>
                  </a:lnTo>
                  <a:lnTo>
                    <a:pt x="234290" y="194815"/>
                  </a:lnTo>
                  <a:lnTo>
                    <a:pt x="241928" y="204336"/>
                  </a:lnTo>
                  <a:lnTo>
                    <a:pt x="250615" y="209626"/>
                  </a:lnTo>
                  <a:lnTo>
                    <a:pt x="269127" y="213022"/>
                  </a:lnTo>
                  <a:lnTo>
                    <a:pt x="279528" y="213610"/>
                  </a:lnTo>
                  <a:lnTo>
                    <a:pt x="291430" y="209992"/>
                  </a:lnTo>
                  <a:lnTo>
                    <a:pt x="315296" y="190909"/>
                  </a:lnTo>
                  <a:lnTo>
                    <a:pt x="323371" y="179363"/>
                  </a:lnTo>
                  <a:lnTo>
                    <a:pt x="326997" y="169682"/>
                  </a:lnTo>
                  <a:lnTo>
                    <a:pt x="329017" y="159300"/>
                  </a:lnTo>
                  <a:lnTo>
                    <a:pt x="332183" y="154420"/>
                  </a:lnTo>
                  <a:lnTo>
                    <a:pt x="332551" y="152009"/>
                  </a:lnTo>
                  <a:lnTo>
                    <a:pt x="332003" y="149606"/>
                  </a:lnTo>
                  <a:lnTo>
                    <a:pt x="330071" y="144820"/>
                  </a:lnTo>
                  <a:lnTo>
                    <a:pt x="328728" y="136690"/>
                  </a:lnTo>
                  <a:lnTo>
                    <a:pt x="327867" y="137012"/>
                  </a:lnTo>
                  <a:lnTo>
                    <a:pt x="324793" y="139488"/>
                  </a:lnTo>
                  <a:lnTo>
                    <a:pt x="322898" y="145350"/>
                  </a:lnTo>
                  <a:lnTo>
                    <a:pt x="321262" y="152453"/>
                  </a:lnTo>
                  <a:lnTo>
                    <a:pt x="315860" y="163482"/>
                  </a:lnTo>
                  <a:lnTo>
                    <a:pt x="315319" y="165986"/>
                  </a:lnTo>
                  <a:lnTo>
                    <a:pt x="321576" y="190162"/>
                  </a:lnTo>
                  <a:lnTo>
                    <a:pt x="327701" y="202692"/>
                  </a:lnTo>
                  <a:lnTo>
                    <a:pt x="339217" y="215664"/>
                  </a:lnTo>
                  <a:lnTo>
                    <a:pt x="392819" y="2495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4" name="SMARTInkShape-2877"/>
            <p:cNvSpPr/>
            <p:nvPr/>
          </p:nvSpPr>
          <p:spPr>
            <a:xfrm>
              <a:off x="7522369" y="5865020"/>
              <a:ext cx="14288" cy="142876"/>
            </a:xfrm>
            <a:custGeom>
              <a:avLst/>
              <a:gdLst/>
              <a:ahLst/>
              <a:cxnLst/>
              <a:rect l="0" t="0" r="0" b="0"/>
              <a:pathLst>
                <a:path w="14288" h="142876">
                  <a:moveTo>
                    <a:pt x="14287" y="0"/>
                  </a:moveTo>
                  <a:lnTo>
                    <a:pt x="13494" y="31920"/>
                  </a:lnTo>
                  <a:lnTo>
                    <a:pt x="5468" y="66466"/>
                  </a:lnTo>
                  <a:lnTo>
                    <a:pt x="720" y="95388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5" name="SMARTInkShape-2878"/>
            <p:cNvSpPr/>
            <p:nvPr/>
          </p:nvSpPr>
          <p:spPr>
            <a:xfrm>
              <a:off x="6679406" y="5960933"/>
              <a:ext cx="207170" cy="96609"/>
            </a:xfrm>
            <a:custGeom>
              <a:avLst/>
              <a:gdLst/>
              <a:ahLst/>
              <a:cxnLst/>
              <a:rect l="0" t="0" r="0" b="0"/>
              <a:pathLst>
                <a:path w="207170" h="96609">
                  <a:moveTo>
                    <a:pt x="0" y="11242"/>
                  </a:moveTo>
                  <a:lnTo>
                    <a:pt x="0" y="17394"/>
                  </a:lnTo>
                  <a:lnTo>
                    <a:pt x="794" y="17724"/>
                  </a:lnTo>
                  <a:lnTo>
                    <a:pt x="3793" y="18092"/>
                  </a:lnTo>
                  <a:lnTo>
                    <a:pt x="7771" y="20372"/>
                  </a:lnTo>
                  <a:lnTo>
                    <a:pt x="12185" y="23237"/>
                  </a:lnTo>
                  <a:lnTo>
                    <a:pt x="19927" y="24850"/>
                  </a:lnTo>
                  <a:lnTo>
                    <a:pt x="27642" y="25228"/>
                  </a:lnTo>
                  <a:lnTo>
                    <a:pt x="34246" y="23279"/>
                  </a:lnTo>
                  <a:lnTo>
                    <a:pt x="39827" y="20561"/>
                  </a:lnTo>
                  <a:lnTo>
                    <a:pt x="75206" y="10661"/>
                  </a:lnTo>
                  <a:lnTo>
                    <a:pt x="76330" y="9267"/>
                  </a:lnTo>
                  <a:lnTo>
                    <a:pt x="77081" y="7545"/>
                  </a:lnTo>
                  <a:lnTo>
                    <a:pt x="78375" y="6397"/>
                  </a:lnTo>
                  <a:lnTo>
                    <a:pt x="84601" y="4401"/>
                  </a:lnTo>
                  <a:lnTo>
                    <a:pt x="81599" y="4188"/>
                  </a:lnTo>
                  <a:lnTo>
                    <a:pt x="80594" y="3364"/>
                  </a:lnTo>
                  <a:lnTo>
                    <a:pt x="79476" y="332"/>
                  </a:lnTo>
                  <a:lnTo>
                    <a:pt x="78384" y="0"/>
                  </a:lnTo>
                  <a:lnTo>
                    <a:pt x="58020" y="7684"/>
                  </a:lnTo>
                  <a:lnTo>
                    <a:pt x="51451" y="13894"/>
                  </a:lnTo>
                  <a:lnTo>
                    <a:pt x="31807" y="42170"/>
                  </a:lnTo>
                  <a:lnTo>
                    <a:pt x="29533" y="51803"/>
                  </a:lnTo>
                  <a:lnTo>
                    <a:pt x="29001" y="59961"/>
                  </a:lnTo>
                  <a:lnTo>
                    <a:pt x="30881" y="66761"/>
                  </a:lnTo>
                  <a:lnTo>
                    <a:pt x="40785" y="84199"/>
                  </a:lnTo>
                  <a:lnTo>
                    <a:pt x="56220" y="92875"/>
                  </a:lnTo>
                  <a:lnTo>
                    <a:pt x="65694" y="95755"/>
                  </a:lnTo>
                  <a:lnTo>
                    <a:pt x="77320" y="96608"/>
                  </a:lnTo>
                  <a:lnTo>
                    <a:pt x="104497" y="86283"/>
                  </a:lnTo>
                  <a:lnTo>
                    <a:pt x="126641" y="69523"/>
                  </a:lnTo>
                  <a:lnTo>
                    <a:pt x="136831" y="56115"/>
                  </a:lnTo>
                  <a:lnTo>
                    <a:pt x="150045" y="21833"/>
                  </a:lnTo>
                  <a:lnTo>
                    <a:pt x="151624" y="20684"/>
                  </a:lnTo>
                  <a:lnTo>
                    <a:pt x="156068" y="18840"/>
                  </a:lnTo>
                  <a:lnTo>
                    <a:pt x="167010" y="18425"/>
                  </a:lnTo>
                  <a:lnTo>
                    <a:pt x="171594" y="20520"/>
                  </a:lnTo>
                  <a:lnTo>
                    <a:pt x="173927" y="22190"/>
                  </a:lnTo>
                  <a:lnTo>
                    <a:pt x="191405" y="27207"/>
                  </a:lnTo>
                  <a:lnTo>
                    <a:pt x="196987" y="30244"/>
                  </a:lnTo>
                  <a:lnTo>
                    <a:pt x="207169" y="326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6" name="SMARTInkShape-2879"/>
            <p:cNvSpPr/>
            <p:nvPr/>
          </p:nvSpPr>
          <p:spPr>
            <a:xfrm>
              <a:off x="5450680" y="5900738"/>
              <a:ext cx="50009" cy="185738"/>
            </a:xfrm>
            <a:custGeom>
              <a:avLst/>
              <a:gdLst/>
              <a:ahLst/>
              <a:cxnLst/>
              <a:rect l="0" t="0" r="0" b="0"/>
              <a:pathLst>
                <a:path w="50009" h="185738">
                  <a:moveTo>
                    <a:pt x="50008" y="0"/>
                  </a:moveTo>
                  <a:lnTo>
                    <a:pt x="50008" y="10641"/>
                  </a:lnTo>
                  <a:lnTo>
                    <a:pt x="47891" y="14783"/>
                  </a:lnTo>
                  <a:lnTo>
                    <a:pt x="45098" y="19270"/>
                  </a:lnTo>
                  <a:lnTo>
                    <a:pt x="33008" y="48051"/>
                  </a:lnTo>
                  <a:lnTo>
                    <a:pt x="26097" y="77208"/>
                  </a:lnTo>
                  <a:lnTo>
                    <a:pt x="17444" y="107708"/>
                  </a:lnTo>
                  <a:lnTo>
                    <a:pt x="10911" y="142947"/>
                  </a:lnTo>
                  <a:lnTo>
                    <a:pt x="7476" y="175800"/>
                  </a:lnTo>
                  <a:lnTo>
                    <a:pt x="6572" y="179113"/>
                  </a:lnTo>
                  <a:lnTo>
                    <a:pt x="5175" y="181320"/>
                  </a:lnTo>
                  <a:lnTo>
                    <a:pt x="0" y="1857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7" name="SMARTInkShape-2880"/>
            <p:cNvSpPr/>
            <p:nvPr/>
          </p:nvSpPr>
          <p:spPr>
            <a:xfrm>
              <a:off x="6130757" y="5868415"/>
              <a:ext cx="548526" cy="282050"/>
            </a:xfrm>
            <a:custGeom>
              <a:avLst/>
              <a:gdLst/>
              <a:ahLst/>
              <a:cxnLst/>
              <a:rect l="0" t="0" r="0" b="0"/>
              <a:pathLst>
                <a:path w="548526" h="282050">
                  <a:moveTo>
                    <a:pt x="84306" y="132335"/>
                  </a:moveTo>
                  <a:lnTo>
                    <a:pt x="50773" y="141154"/>
                  </a:lnTo>
                  <a:lnTo>
                    <a:pt x="44002" y="144192"/>
                  </a:lnTo>
                  <a:lnTo>
                    <a:pt x="32059" y="146696"/>
                  </a:lnTo>
                  <a:lnTo>
                    <a:pt x="23140" y="152112"/>
                  </a:lnTo>
                  <a:lnTo>
                    <a:pt x="15471" y="159538"/>
                  </a:lnTo>
                  <a:lnTo>
                    <a:pt x="710" y="181913"/>
                  </a:lnTo>
                  <a:lnTo>
                    <a:pt x="0" y="184436"/>
                  </a:lnTo>
                  <a:lnTo>
                    <a:pt x="321" y="186913"/>
                  </a:lnTo>
                  <a:lnTo>
                    <a:pt x="2793" y="191781"/>
                  </a:lnTo>
                  <a:lnTo>
                    <a:pt x="8648" y="198985"/>
                  </a:lnTo>
                  <a:lnTo>
                    <a:pt x="13109" y="201645"/>
                  </a:lnTo>
                  <a:lnTo>
                    <a:pt x="15410" y="202354"/>
                  </a:lnTo>
                  <a:lnTo>
                    <a:pt x="22200" y="201025"/>
                  </a:lnTo>
                  <a:lnTo>
                    <a:pt x="57270" y="186943"/>
                  </a:lnTo>
                  <a:lnTo>
                    <a:pt x="91652" y="161751"/>
                  </a:lnTo>
                  <a:lnTo>
                    <a:pt x="110824" y="144755"/>
                  </a:lnTo>
                  <a:lnTo>
                    <a:pt x="136422" y="110658"/>
                  </a:lnTo>
                  <a:lnTo>
                    <a:pt x="160470" y="75152"/>
                  </a:lnTo>
                  <a:lnTo>
                    <a:pt x="176543" y="41579"/>
                  </a:lnTo>
                  <a:lnTo>
                    <a:pt x="182014" y="25805"/>
                  </a:lnTo>
                  <a:lnTo>
                    <a:pt x="184291" y="0"/>
                  </a:lnTo>
                  <a:lnTo>
                    <a:pt x="184315" y="6890"/>
                  </a:lnTo>
                  <a:lnTo>
                    <a:pt x="182200" y="11230"/>
                  </a:lnTo>
                  <a:lnTo>
                    <a:pt x="172133" y="29339"/>
                  </a:lnTo>
                  <a:lnTo>
                    <a:pt x="160469" y="61445"/>
                  </a:lnTo>
                  <a:lnTo>
                    <a:pt x="154249" y="91034"/>
                  </a:lnTo>
                  <a:lnTo>
                    <a:pt x="144434" y="124603"/>
                  </a:lnTo>
                  <a:lnTo>
                    <a:pt x="141848" y="150994"/>
                  </a:lnTo>
                  <a:lnTo>
                    <a:pt x="145364" y="165557"/>
                  </a:lnTo>
                  <a:lnTo>
                    <a:pt x="151433" y="179926"/>
                  </a:lnTo>
                  <a:lnTo>
                    <a:pt x="155944" y="185236"/>
                  </a:lnTo>
                  <a:lnTo>
                    <a:pt x="169100" y="192438"/>
                  </a:lnTo>
                  <a:lnTo>
                    <a:pt x="182367" y="195387"/>
                  </a:lnTo>
                  <a:lnTo>
                    <a:pt x="205981" y="195590"/>
                  </a:lnTo>
                  <a:lnTo>
                    <a:pt x="237311" y="184423"/>
                  </a:lnTo>
                  <a:lnTo>
                    <a:pt x="255847" y="176696"/>
                  </a:lnTo>
                  <a:lnTo>
                    <a:pt x="291249" y="146752"/>
                  </a:lnTo>
                  <a:lnTo>
                    <a:pt x="297161" y="140915"/>
                  </a:lnTo>
                  <a:lnTo>
                    <a:pt x="297971" y="138001"/>
                  </a:lnTo>
                  <a:lnTo>
                    <a:pt x="298187" y="136112"/>
                  </a:lnTo>
                  <a:lnTo>
                    <a:pt x="297537" y="134853"/>
                  </a:lnTo>
                  <a:lnTo>
                    <a:pt x="296310" y="134013"/>
                  </a:lnTo>
                  <a:lnTo>
                    <a:pt x="294698" y="133454"/>
                  </a:lnTo>
                  <a:lnTo>
                    <a:pt x="293624" y="132287"/>
                  </a:lnTo>
                  <a:lnTo>
                    <a:pt x="292429" y="128874"/>
                  </a:lnTo>
                  <a:lnTo>
                    <a:pt x="291317" y="128441"/>
                  </a:lnTo>
                  <a:lnTo>
                    <a:pt x="289782" y="128945"/>
                  </a:lnTo>
                  <a:lnTo>
                    <a:pt x="287965" y="130075"/>
                  </a:lnTo>
                  <a:lnTo>
                    <a:pt x="271384" y="134154"/>
                  </a:lnTo>
                  <a:lnTo>
                    <a:pt x="239654" y="158732"/>
                  </a:lnTo>
                  <a:lnTo>
                    <a:pt x="233253" y="166820"/>
                  </a:lnTo>
                  <a:lnTo>
                    <a:pt x="229880" y="175708"/>
                  </a:lnTo>
                  <a:lnTo>
                    <a:pt x="227339" y="204772"/>
                  </a:lnTo>
                  <a:lnTo>
                    <a:pt x="231021" y="216680"/>
                  </a:lnTo>
                  <a:lnTo>
                    <a:pt x="233709" y="219522"/>
                  </a:lnTo>
                  <a:lnTo>
                    <a:pt x="257713" y="228249"/>
                  </a:lnTo>
                  <a:lnTo>
                    <a:pt x="288847" y="231988"/>
                  </a:lnTo>
                  <a:lnTo>
                    <a:pt x="323797" y="226165"/>
                  </a:lnTo>
                  <a:lnTo>
                    <a:pt x="353298" y="215345"/>
                  </a:lnTo>
                  <a:lnTo>
                    <a:pt x="372010" y="201362"/>
                  </a:lnTo>
                  <a:lnTo>
                    <a:pt x="374893" y="196616"/>
                  </a:lnTo>
                  <a:lnTo>
                    <a:pt x="375662" y="194239"/>
                  </a:lnTo>
                  <a:lnTo>
                    <a:pt x="376968" y="192655"/>
                  </a:lnTo>
                  <a:lnTo>
                    <a:pt x="383215" y="189902"/>
                  </a:lnTo>
                  <a:lnTo>
                    <a:pt x="387801" y="189609"/>
                  </a:lnTo>
                  <a:lnTo>
                    <a:pt x="389030" y="190361"/>
                  </a:lnTo>
                  <a:lnTo>
                    <a:pt x="389849" y="191656"/>
                  </a:lnTo>
                  <a:lnTo>
                    <a:pt x="390395" y="193314"/>
                  </a:lnTo>
                  <a:lnTo>
                    <a:pt x="396997" y="203963"/>
                  </a:lnTo>
                  <a:lnTo>
                    <a:pt x="405321" y="239051"/>
                  </a:lnTo>
                  <a:lnTo>
                    <a:pt x="405774" y="274610"/>
                  </a:lnTo>
                  <a:lnTo>
                    <a:pt x="405774" y="282049"/>
                  </a:lnTo>
                  <a:lnTo>
                    <a:pt x="406568" y="261628"/>
                  </a:lnTo>
                  <a:lnTo>
                    <a:pt x="411925" y="231500"/>
                  </a:lnTo>
                  <a:lnTo>
                    <a:pt x="418425" y="202811"/>
                  </a:lnTo>
                  <a:lnTo>
                    <a:pt x="427353" y="167394"/>
                  </a:lnTo>
                  <a:lnTo>
                    <a:pt x="436510" y="141400"/>
                  </a:lnTo>
                  <a:lnTo>
                    <a:pt x="452743" y="108922"/>
                  </a:lnTo>
                  <a:lnTo>
                    <a:pt x="465219" y="82509"/>
                  </a:lnTo>
                  <a:lnTo>
                    <a:pt x="485736" y="65885"/>
                  </a:lnTo>
                  <a:lnTo>
                    <a:pt x="491054" y="63114"/>
                  </a:lnTo>
                  <a:lnTo>
                    <a:pt x="500628" y="61554"/>
                  </a:lnTo>
                  <a:lnTo>
                    <a:pt x="514292" y="61027"/>
                  </a:lnTo>
                  <a:lnTo>
                    <a:pt x="519622" y="63073"/>
                  </a:lnTo>
                  <a:lnTo>
                    <a:pt x="543879" y="84748"/>
                  </a:lnTo>
                  <a:lnTo>
                    <a:pt x="546529" y="89490"/>
                  </a:lnTo>
                  <a:lnTo>
                    <a:pt x="548370" y="96471"/>
                  </a:lnTo>
                  <a:lnTo>
                    <a:pt x="548525" y="99992"/>
                  </a:lnTo>
                  <a:lnTo>
                    <a:pt x="547773" y="101248"/>
                  </a:lnTo>
                  <a:lnTo>
                    <a:pt x="546477" y="102085"/>
                  </a:lnTo>
                  <a:lnTo>
                    <a:pt x="540862" y="103264"/>
                  </a:lnTo>
                  <a:lnTo>
                    <a:pt x="538695" y="103429"/>
                  </a:lnTo>
                  <a:lnTo>
                    <a:pt x="534171" y="105730"/>
                  </a:lnTo>
                  <a:lnTo>
                    <a:pt x="531853" y="107454"/>
                  </a:lnTo>
                  <a:lnTo>
                    <a:pt x="525044" y="109371"/>
                  </a:lnTo>
                  <a:lnTo>
                    <a:pt x="491537" y="110891"/>
                  </a:lnTo>
                  <a:lnTo>
                    <a:pt x="489144" y="110896"/>
                  </a:lnTo>
                  <a:lnTo>
                    <a:pt x="487548" y="110105"/>
                  </a:lnTo>
                  <a:lnTo>
                    <a:pt x="486483" y="108784"/>
                  </a:lnTo>
                  <a:lnTo>
                    <a:pt x="484356" y="1037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8" name="SMARTInkShape-2881"/>
            <p:cNvSpPr/>
            <p:nvPr/>
          </p:nvSpPr>
          <p:spPr>
            <a:xfrm>
              <a:off x="5422105" y="5954397"/>
              <a:ext cx="157166" cy="146232"/>
            </a:xfrm>
            <a:custGeom>
              <a:avLst/>
              <a:gdLst/>
              <a:ahLst/>
              <a:cxnLst/>
              <a:rect l="0" t="0" r="0" b="0"/>
              <a:pathLst>
                <a:path w="157166" h="146232">
                  <a:moveTo>
                    <a:pt x="0" y="17778"/>
                  </a:moveTo>
                  <a:lnTo>
                    <a:pt x="0" y="11626"/>
                  </a:lnTo>
                  <a:lnTo>
                    <a:pt x="795" y="11296"/>
                  </a:lnTo>
                  <a:lnTo>
                    <a:pt x="3793" y="10928"/>
                  </a:lnTo>
                  <a:lnTo>
                    <a:pt x="4911" y="10037"/>
                  </a:lnTo>
                  <a:lnTo>
                    <a:pt x="6152" y="6929"/>
                  </a:lnTo>
                  <a:lnTo>
                    <a:pt x="8071" y="5783"/>
                  </a:lnTo>
                  <a:lnTo>
                    <a:pt x="38321" y="0"/>
                  </a:lnTo>
                  <a:lnTo>
                    <a:pt x="69747" y="1978"/>
                  </a:lnTo>
                  <a:lnTo>
                    <a:pt x="100889" y="7083"/>
                  </a:lnTo>
                  <a:lnTo>
                    <a:pt x="114120" y="13375"/>
                  </a:lnTo>
                  <a:lnTo>
                    <a:pt x="125701" y="21818"/>
                  </a:lnTo>
                  <a:lnTo>
                    <a:pt x="130745" y="23542"/>
                  </a:lnTo>
                  <a:lnTo>
                    <a:pt x="132408" y="24795"/>
                  </a:lnTo>
                  <a:lnTo>
                    <a:pt x="134255" y="28304"/>
                  </a:lnTo>
                  <a:lnTo>
                    <a:pt x="133954" y="30352"/>
                  </a:lnTo>
                  <a:lnTo>
                    <a:pt x="125660" y="45471"/>
                  </a:lnTo>
                  <a:lnTo>
                    <a:pt x="119085" y="52046"/>
                  </a:lnTo>
                  <a:lnTo>
                    <a:pt x="87969" y="80024"/>
                  </a:lnTo>
                  <a:lnTo>
                    <a:pt x="77572" y="94077"/>
                  </a:lnTo>
                  <a:lnTo>
                    <a:pt x="73256" y="108295"/>
                  </a:lnTo>
                  <a:lnTo>
                    <a:pt x="71977" y="122562"/>
                  </a:lnTo>
                  <a:lnTo>
                    <a:pt x="73795" y="129965"/>
                  </a:lnTo>
                  <a:lnTo>
                    <a:pt x="81429" y="141186"/>
                  </a:lnTo>
                  <a:lnTo>
                    <a:pt x="88050" y="144063"/>
                  </a:lnTo>
                  <a:lnTo>
                    <a:pt x="113049" y="146231"/>
                  </a:lnTo>
                  <a:lnTo>
                    <a:pt x="126542" y="142533"/>
                  </a:lnTo>
                  <a:lnTo>
                    <a:pt x="139620" y="134172"/>
                  </a:lnTo>
                  <a:lnTo>
                    <a:pt x="144868" y="129570"/>
                  </a:lnTo>
                  <a:lnTo>
                    <a:pt x="147731" y="122761"/>
                  </a:lnTo>
                  <a:lnTo>
                    <a:pt x="150512" y="106539"/>
                  </a:lnTo>
                  <a:lnTo>
                    <a:pt x="157165" y="963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9" name="SMARTInkShape-2882"/>
            <p:cNvSpPr/>
            <p:nvPr/>
          </p:nvSpPr>
          <p:spPr>
            <a:xfrm>
              <a:off x="5768313" y="5944054"/>
              <a:ext cx="225258" cy="288145"/>
            </a:xfrm>
            <a:custGeom>
              <a:avLst/>
              <a:gdLst/>
              <a:ahLst/>
              <a:cxnLst/>
              <a:rect l="0" t="0" r="0" b="0"/>
              <a:pathLst>
                <a:path w="225258" h="288145">
                  <a:moveTo>
                    <a:pt x="46700" y="6691"/>
                  </a:moveTo>
                  <a:lnTo>
                    <a:pt x="42907" y="6691"/>
                  </a:lnTo>
                  <a:lnTo>
                    <a:pt x="38929" y="8807"/>
                  </a:lnTo>
                  <a:lnTo>
                    <a:pt x="22851" y="23483"/>
                  </a:lnTo>
                  <a:lnTo>
                    <a:pt x="7010" y="47310"/>
                  </a:lnTo>
                  <a:lnTo>
                    <a:pt x="0" y="77702"/>
                  </a:lnTo>
                  <a:lnTo>
                    <a:pt x="1601" y="85347"/>
                  </a:lnTo>
                  <a:lnTo>
                    <a:pt x="3141" y="87703"/>
                  </a:lnTo>
                  <a:lnTo>
                    <a:pt x="4961" y="89274"/>
                  </a:lnTo>
                  <a:lnTo>
                    <a:pt x="6967" y="90321"/>
                  </a:lnTo>
                  <a:lnTo>
                    <a:pt x="17376" y="91795"/>
                  </a:lnTo>
                  <a:lnTo>
                    <a:pt x="23877" y="90023"/>
                  </a:lnTo>
                  <a:lnTo>
                    <a:pt x="46810" y="79400"/>
                  </a:lnTo>
                  <a:lnTo>
                    <a:pt x="65341" y="58918"/>
                  </a:lnTo>
                  <a:lnTo>
                    <a:pt x="77601" y="37311"/>
                  </a:lnTo>
                  <a:lnTo>
                    <a:pt x="81467" y="19324"/>
                  </a:lnTo>
                  <a:lnTo>
                    <a:pt x="82407" y="0"/>
                  </a:lnTo>
                  <a:lnTo>
                    <a:pt x="82417" y="31665"/>
                  </a:lnTo>
                  <a:lnTo>
                    <a:pt x="84535" y="57396"/>
                  </a:lnTo>
                  <a:lnTo>
                    <a:pt x="88569" y="89202"/>
                  </a:lnTo>
                  <a:lnTo>
                    <a:pt x="89268" y="116687"/>
                  </a:lnTo>
                  <a:lnTo>
                    <a:pt x="89475" y="144938"/>
                  </a:lnTo>
                  <a:lnTo>
                    <a:pt x="89536" y="173418"/>
                  </a:lnTo>
                  <a:lnTo>
                    <a:pt x="89554" y="201964"/>
                  </a:lnTo>
                  <a:lnTo>
                    <a:pt x="89560" y="230531"/>
                  </a:lnTo>
                  <a:lnTo>
                    <a:pt x="89561" y="262611"/>
                  </a:lnTo>
                  <a:lnTo>
                    <a:pt x="89562" y="278875"/>
                  </a:lnTo>
                  <a:lnTo>
                    <a:pt x="87445" y="284559"/>
                  </a:lnTo>
                  <a:lnTo>
                    <a:pt x="85770" y="287186"/>
                  </a:lnTo>
                  <a:lnTo>
                    <a:pt x="84652" y="288144"/>
                  </a:lnTo>
                  <a:lnTo>
                    <a:pt x="83908" y="287988"/>
                  </a:lnTo>
                  <a:lnTo>
                    <a:pt x="83410" y="287090"/>
                  </a:lnTo>
                  <a:lnTo>
                    <a:pt x="78626" y="286094"/>
                  </a:lnTo>
                  <a:lnTo>
                    <a:pt x="75128" y="285828"/>
                  </a:lnTo>
                  <a:lnTo>
                    <a:pt x="72796" y="284063"/>
                  </a:lnTo>
                  <a:lnTo>
                    <a:pt x="64953" y="265457"/>
                  </a:lnTo>
                  <a:lnTo>
                    <a:pt x="61335" y="231451"/>
                  </a:lnTo>
                  <a:lnTo>
                    <a:pt x="63150" y="199066"/>
                  </a:lnTo>
                  <a:lnTo>
                    <a:pt x="70939" y="167104"/>
                  </a:lnTo>
                  <a:lnTo>
                    <a:pt x="85031" y="135920"/>
                  </a:lnTo>
                  <a:lnTo>
                    <a:pt x="95275" y="114830"/>
                  </a:lnTo>
                  <a:lnTo>
                    <a:pt x="126033" y="84303"/>
                  </a:lnTo>
                  <a:lnTo>
                    <a:pt x="158982" y="59313"/>
                  </a:lnTo>
                  <a:lnTo>
                    <a:pt x="194111" y="37748"/>
                  </a:lnTo>
                  <a:lnTo>
                    <a:pt x="209314" y="30257"/>
                  </a:lnTo>
                  <a:lnTo>
                    <a:pt x="217996" y="28157"/>
                  </a:lnTo>
                  <a:lnTo>
                    <a:pt x="208193" y="38068"/>
                  </a:lnTo>
                  <a:lnTo>
                    <a:pt x="205787" y="44712"/>
                  </a:lnTo>
                  <a:lnTo>
                    <a:pt x="199999" y="70640"/>
                  </a:lnTo>
                  <a:lnTo>
                    <a:pt x="203197" y="83187"/>
                  </a:lnTo>
                  <a:lnTo>
                    <a:pt x="207457" y="88446"/>
                  </a:lnTo>
                  <a:lnTo>
                    <a:pt x="211544" y="90651"/>
                  </a:lnTo>
                  <a:lnTo>
                    <a:pt x="223913" y="92312"/>
                  </a:lnTo>
                  <a:lnTo>
                    <a:pt x="224374" y="91552"/>
                  </a:lnTo>
                  <a:lnTo>
                    <a:pt x="225257" y="75619"/>
                  </a:lnTo>
                  <a:lnTo>
                    <a:pt x="223160" y="70927"/>
                  </a:lnTo>
                  <a:lnTo>
                    <a:pt x="221490" y="68565"/>
                  </a:lnTo>
                  <a:lnTo>
                    <a:pt x="219139" y="57655"/>
                  </a:lnTo>
                  <a:lnTo>
                    <a:pt x="218150" y="2097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0" name="SMARTInkShape-2883"/>
            <p:cNvSpPr/>
            <p:nvPr/>
          </p:nvSpPr>
          <p:spPr>
            <a:xfrm>
              <a:off x="6457950" y="5957986"/>
              <a:ext cx="78579" cy="135635"/>
            </a:xfrm>
            <a:custGeom>
              <a:avLst/>
              <a:gdLst/>
              <a:ahLst/>
              <a:cxnLst/>
              <a:rect l="0" t="0" r="0" b="0"/>
              <a:pathLst>
                <a:path w="78579" h="135635">
                  <a:moveTo>
                    <a:pt x="0" y="71339"/>
                  </a:moveTo>
                  <a:lnTo>
                    <a:pt x="3792" y="75131"/>
                  </a:lnTo>
                  <a:lnTo>
                    <a:pt x="9887" y="76993"/>
                  </a:lnTo>
                  <a:lnTo>
                    <a:pt x="18682" y="77027"/>
                  </a:lnTo>
                  <a:lnTo>
                    <a:pt x="34641" y="72583"/>
                  </a:lnTo>
                  <a:lnTo>
                    <a:pt x="37381" y="70581"/>
                  </a:lnTo>
                  <a:lnTo>
                    <a:pt x="55628" y="52260"/>
                  </a:lnTo>
                  <a:lnTo>
                    <a:pt x="72834" y="40379"/>
                  </a:lnTo>
                  <a:lnTo>
                    <a:pt x="76027" y="35619"/>
                  </a:lnTo>
                  <a:lnTo>
                    <a:pt x="77825" y="28476"/>
                  </a:lnTo>
                  <a:lnTo>
                    <a:pt x="78578" y="3671"/>
                  </a:lnTo>
                  <a:lnTo>
                    <a:pt x="77785" y="2415"/>
                  </a:lnTo>
                  <a:lnTo>
                    <a:pt x="76463" y="1577"/>
                  </a:lnTo>
                  <a:lnTo>
                    <a:pt x="70810" y="398"/>
                  </a:lnTo>
                  <a:lnTo>
                    <a:pt x="61788" y="0"/>
                  </a:lnTo>
                  <a:lnTo>
                    <a:pt x="54978" y="4179"/>
                  </a:lnTo>
                  <a:lnTo>
                    <a:pt x="48247" y="10533"/>
                  </a:lnTo>
                  <a:lnTo>
                    <a:pt x="28483" y="43369"/>
                  </a:lnTo>
                  <a:lnTo>
                    <a:pt x="17450" y="66656"/>
                  </a:lnTo>
                  <a:lnTo>
                    <a:pt x="14705" y="90399"/>
                  </a:lnTo>
                  <a:lnTo>
                    <a:pt x="20475" y="115172"/>
                  </a:lnTo>
                  <a:lnTo>
                    <a:pt x="22381" y="118024"/>
                  </a:lnTo>
                  <a:lnTo>
                    <a:pt x="40043" y="132376"/>
                  </a:lnTo>
                  <a:lnTo>
                    <a:pt x="47495" y="134668"/>
                  </a:lnTo>
                  <a:lnTo>
                    <a:pt x="57150" y="1356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1" name="SMARTInkShape-2884"/>
            <p:cNvSpPr/>
            <p:nvPr/>
          </p:nvSpPr>
          <p:spPr>
            <a:xfrm>
              <a:off x="7258050" y="5900738"/>
              <a:ext cx="100014" cy="78484"/>
            </a:xfrm>
            <a:custGeom>
              <a:avLst/>
              <a:gdLst/>
              <a:ahLst/>
              <a:cxnLst/>
              <a:rect l="0" t="0" r="0" b="0"/>
              <a:pathLst>
                <a:path w="100014" h="78484">
                  <a:moveTo>
                    <a:pt x="0" y="14287"/>
                  </a:moveTo>
                  <a:lnTo>
                    <a:pt x="9943" y="14287"/>
                  </a:lnTo>
                  <a:lnTo>
                    <a:pt x="14474" y="16404"/>
                  </a:lnTo>
                  <a:lnTo>
                    <a:pt x="16793" y="18079"/>
                  </a:lnTo>
                  <a:lnTo>
                    <a:pt x="27642" y="20439"/>
                  </a:lnTo>
                  <a:lnTo>
                    <a:pt x="50197" y="23417"/>
                  </a:lnTo>
                  <a:lnTo>
                    <a:pt x="85103" y="37259"/>
                  </a:lnTo>
                  <a:lnTo>
                    <a:pt x="91335" y="41755"/>
                  </a:lnTo>
                  <a:lnTo>
                    <a:pt x="92187" y="44487"/>
                  </a:lnTo>
                  <a:lnTo>
                    <a:pt x="92415" y="46326"/>
                  </a:lnTo>
                  <a:lnTo>
                    <a:pt x="93359" y="47553"/>
                  </a:lnTo>
                  <a:lnTo>
                    <a:pt x="96527" y="48916"/>
                  </a:lnTo>
                  <a:lnTo>
                    <a:pt x="96895" y="50072"/>
                  </a:lnTo>
                  <a:lnTo>
                    <a:pt x="96347" y="51637"/>
                  </a:lnTo>
                  <a:lnTo>
                    <a:pt x="94414" y="55495"/>
                  </a:lnTo>
                  <a:lnTo>
                    <a:pt x="92909" y="71309"/>
                  </a:lnTo>
                  <a:lnTo>
                    <a:pt x="92870" y="78483"/>
                  </a:lnTo>
                  <a:lnTo>
                    <a:pt x="92869" y="61786"/>
                  </a:lnTo>
                  <a:lnTo>
                    <a:pt x="94986" y="57093"/>
                  </a:lnTo>
                  <a:lnTo>
                    <a:pt x="96662" y="54731"/>
                  </a:lnTo>
                  <a:lnTo>
                    <a:pt x="99020" y="43821"/>
                  </a:lnTo>
                  <a:lnTo>
                    <a:pt x="99995" y="9779"/>
                  </a:lnTo>
                  <a:lnTo>
                    <a:pt x="10001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2" name="SMARTInkShape-2885"/>
            <p:cNvSpPr/>
            <p:nvPr/>
          </p:nvSpPr>
          <p:spPr>
            <a:xfrm>
              <a:off x="7293769" y="5857875"/>
              <a:ext cx="21432" cy="214314"/>
            </a:xfrm>
            <a:custGeom>
              <a:avLst/>
              <a:gdLst/>
              <a:ahLst/>
              <a:cxnLst/>
              <a:rect l="0" t="0" r="0" b="0"/>
              <a:pathLst>
                <a:path w="21432" h="214314">
                  <a:moveTo>
                    <a:pt x="21431" y="0"/>
                  </a:moveTo>
                  <a:lnTo>
                    <a:pt x="17638" y="3792"/>
                  </a:lnTo>
                  <a:lnTo>
                    <a:pt x="15776" y="7771"/>
                  </a:lnTo>
                  <a:lnTo>
                    <a:pt x="10582" y="37585"/>
                  </a:lnTo>
                  <a:lnTo>
                    <a:pt x="5480" y="71683"/>
                  </a:lnTo>
                  <a:lnTo>
                    <a:pt x="1082" y="103853"/>
                  </a:lnTo>
                  <a:lnTo>
                    <a:pt x="214" y="135079"/>
                  </a:lnTo>
                  <a:lnTo>
                    <a:pt x="42" y="164178"/>
                  </a:lnTo>
                  <a:lnTo>
                    <a:pt x="4" y="199387"/>
                  </a:lnTo>
                  <a:lnTo>
                    <a:pt x="0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3" name="SMARTInkShape-2886"/>
            <p:cNvSpPr/>
            <p:nvPr/>
          </p:nvSpPr>
          <p:spPr>
            <a:xfrm>
              <a:off x="7086600" y="5958022"/>
              <a:ext cx="107157" cy="157029"/>
            </a:xfrm>
            <a:custGeom>
              <a:avLst/>
              <a:gdLst/>
              <a:ahLst/>
              <a:cxnLst/>
              <a:rect l="0" t="0" r="0" b="0"/>
              <a:pathLst>
                <a:path w="107157" h="157029">
                  <a:moveTo>
                    <a:pt x="0" y="42728"/>
                  </a:moveTo>
                  <a:lnTo>
                    <a:pt x="0" y="71181"/>
                  </a:lnTo>
                  <a:lnTo>
                    <a:pt x="0" y="67474"/>
                  </a:lnTo>
                  <a:lnTo>
                    <a:pt x="2117" y="63516"/>
                  </a:lnTo>
                  <a:lnTo>
                    <a:pt x="21486" y="28237"/>
                  </a:lnTo>
                  <a:lnTo>
                    <a:pt x="30967" y="13143"/>
                  </a:lnTo>
                  <a:lnTo>
                    <a:pt x="41896" y="5034"/>
                  </a:lnTo>
                  <a:lnTo>
                    <a:pt x="51395" y="1397"/>
                  </a:lnTo>
                  <a:lnTo>
                    <a:pt x="66588" y="0"/>
                  </a:lnTo>
                  <a:lnTo>
                    <a:pt x="71399" y="2041"/>
                  </a:lnTo>
                  <a:lnTo>
                    <a:pt x="73793" y="3698"/>
                  </a:lnTo>
                  <a:lnTo>
                    <a:pt x="76453" y="7654"/>
                  </a:lnTo>
                  <a:lnTo>
                    <a:pt x="77636" y="12852"/>
                  </a:lnTo>
                  <a:lnTo>
                    <a:pt x="80511" y="29124"/>
                  </a:lnTo>
                  <a:lnTo>
                    <a:pt x="83407" y="39063"/>
                  </a:lnTo>
                  <a:lnTo>
                    <a:pt x="86315" y="73843"/>
                  </a:lnTo>
                  <a:lnTo>
                    <a:pt x="91849" y="107357"/>
                  </a:lnTo>
                  <a:lnTo>
                    <a:pt x="100151" y="136137"/>
                  </a:lnTo>
                  <a:lnTo>
                    <a:pt x="107156" y="1570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4" name="SMARTInkShape-2887"/>
            <p:cNvSpPr/>
            <p:nvPr/>
          </p:nvSpPr>
          <p:spPr>
            <a:xfrm>
              <a:off x="7072313" y="5865020"/>
              <a:ext cx="14288" cy="42861"/>
            </a:xfrm>
            <a:custGeom>
              <a:avLst/>
              <a:gdLst/>
              <a:ahLst/>
              <a:cxnLst/>
              <a:rect l="0" t="0" r="0" b="0"/>
              <a:pathLst>
                <a:path w="14288" h="42861">
                  <a:moveTo>
                    <a:pt x="14287" y="42860"/>
                  </a:moveTo>
                  <a:lnTo>
                    <a:pt x="10494" y="39069"/>
                  </a:lnTo>
                  <a:lnTo>
                    <a:pt x="8632" y="3509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5" name="SMARTInkShape-2888"/>
            <p:cNvSpPr/>
            <p:nvPr/>
          </p:nvSpPr>
          <p:spPr>
            <a:xfrm>
              <a:off x="7036594" y="6007895"/>
              <a:ext cx="7145" cy="42861"/>
            </a:xfrm>
            <a:custGeom>
              <a:avLst/>
              <a:gdLst/>
              <a:ahLst/>
              <a:cxnLst/>
              <a:rect l="0" t="0" r="0" b="0"/>
              <a:pathLst>
                <a:path w="7145" h="42861">
                  <a:moveTo>
                    <a:pt x="7144" y="0"/>
                  </a:moveTo>
                  <a:lnTo>
                    <a:pt x="7144" y="3791"/>
                  </a:lnTo>
                  <a:lnTo>
                    <a:pt x="6350" y="4909"/>
                  </a:lnTo>
                  <a:lnTo>
                    <a:pt x="5027" y="5653"/>
                  </a:lnTo>
                  <a:lnTo>
                    <a:pt x="3351" y="6150"/>
                  </a:lnTo>
                  <a:lnTo>
                    <a:pt x="2234" y="8068"/>
                  </a:lnTo>
                  <a:lnTo>
                    <a:pt x="196" y="25751"/>
                  </a:lnTo>
                  <a:lnTo>
                    <a:pt x="0" y="428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9728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1121</TotalTime>
  <Words>657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Apothecary</vt:lpstr>
      <vt:lpstr>PowerPoint Presentation</vt:lpstr>
      <vt:lpstr>PowerPoint Presentation</vt:lpstr>
      <vt:lpstr>PowerPoint Presentation</vt:lpstr>
      <vt:lpstr>Ticket OUT</vt:lpstr>
      <vt:lpstr>PowerPoint Presentation</vt:lpstr>
      <vt:lpstr>PowerPoint Presentation</vt:lpstr>
      <vt:lpstr>PowerPoint Presentation</vt:lpstr>
      <vt:lpstr>PowerPoint Presentation</vt:lpstr>
      <vt:lpstr>Discussion: </vt:lpstr>
      <vt:lpstr>PLANNING YOUR RESPONSE</vt:lpstr>
      <vt:lpstr>Answer the lesson question if you finish reading everything and completing the questions.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21</cp:revision>
  <dcterms:created xsi:type="dcterms:W3CDTF">2015-02-26T12:07:15Z</dcterms:created>
  <dcterms:modified xsi:type="dcterms:W3CDTF">2015-03-12T18:33:18Z</dcterms:modified>
</cp:coreProperties>
</file>