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0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6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1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28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58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698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01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090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0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0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3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22A476-A9B5-450E-8C87-B855C396ABD4}" type="datetimeFigureOut">
              <a:rPr lang="en-US" smtClean="0">
                <a:solidFill>
                  <a:srgbClr val="FEFAC9"/>
                </a:solidFill>
              </a:rPr>
              <a:pPr/>
              <a:t>9/16/2013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6A7EFCF-384B-4087-90F9-D7D84454E557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0234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On a separate piece of paper to be handed in, answer the following 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Sandra Cisneros describe her father at the beginning of her essay?  What words does she select?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his attitudes and actions effect Sandra Cisneros? What details does she include to show his attitudes and actions?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Bell Ringer: Sept 16 </a:t>
            </a:r>
            <a:br>
              <a:rPr lang="en-US" dirty="0" smtClean="0"/>
            </a:br>
            <a:r>
              <a:rPr lang="en-US" dirty="0" smtClean="0"/>
              <a:t>(HAVE YOUR ESSAY OUT!!!)</a:t>
            </a:r>
            <a:endParaRPr lang="en-US" dirty="0"/>
          </a:p>
        </p:txBody>
      </p:sp>
      <p:sp>
        <p:nvSpPr>
          <p:cNvPr id="1038" name="SMARTInkShape-1870"/>
          <p:cNvSpPr/>
          <p:nvPr/>
        </p:nvSpPr>
        <p:spPr>
          <a:xfrm>
            <a:off x="3482578" y="5031549"/>
            <a:ext cx="2767970" cy="1219187"/>
          </a:xfrm>
          <a:custGeom>
            <a:avLst/>
            <a:gdLst/>
            <a:ahLst/>
            <a:cxnLst/>
            <a:rect l="0" t="0" r="0" b="0"/>
            <a:pathLst>
              <a:path w="2767970" h="1219187">
                <a:moveTo>
                  <a:pt x="0" y="995990"/>
                </a:moveTo>
                <a:lnTo>
                  <a:pt x="20737" y="1014082"/>
                </a:lnTo>
                <a:lnTo>
                  <a:pt x="64440" y="1034699"/>
                </a:lnTo>
                <a:lnTo>
                  <a:pt x="99601" y="1047587"/>
                </a:lnTo>
                <a:lnTo>
                  <a:pt x="143734" y="1068212"/>
                </a:lnTo>
                <a:lnTo>
                  <a:pt x="178848" y="1085519"/>
                </a:lnTo>
                <a:lnTo>
                  <a:pt x="214388" y="1103215"/>
                </a:lnTo>
                <a:lnTo>
                  <a:pt x="252699" y="1121026"/>
                </a:lnTo>
                <a:lnTo>
                  <a:pt x="295470" y="1136225"/>
                </a:lnTo>
                <a:lnTo>
                  <a:pt x="325789" y="1144637"/>
                </a:lnTo>
                <a:lnTo>
                  <a:pt x="359108" y="1154990"/>
                </a:lnTo>
                <a:lnTo>
                  <a:pt x="393759" y="1163561"/>
                </a:lnTo>
                <a:lnTo>
                  <a:pt x="429996" y="1170677"/>
                </a:lnTo>
                <a:lnTo>
                  <a:pt x="469252" y="1177147"/>
                </a:lnTo>
                <a:lnTo>
                  <a:pt x="507205" y="1183329"/>
                </a:lnTo>
                <a:lnTo>
                  <a:pt x="544909" y="1189384"/>
                </a:lnTo>
                <a:lnTo>
                  <a:pt x="584817" y="1195383"/>
                </a:lnTo>
                <a:lnTo>
                  <a:pt x="628351" y="1201356"/>
                </a:lnTo>
                <a:lnTo>
                  <a:pt x="651072" y="1204339"/>
                </a:lnTo>
                <a:lnTo>
                  <a:pt x="694839" y="1210298"/>
                </a:lnTo>
                <a:lnTo>
                  <a:pt x="738435" y="1215262"/>
                </a:lnTo>
                <a:lnTo>
                  <a:pt x="761172" y="1216586"/>
                </a:lnTo>
                <a:lnTo>
                  <a:pt x="784269" y="1217467"/>
                </a:lnTo>
                <a:lnTo>
                  <a:pt x="807604" y="1218055"/>
                </a:lnTo>
                <a:lnTo>
                  <a:pt x="831097" y="1218447"/>
                </a:lnTo>
                <a:lnTo>
                  <a:pt x="854698" y="1218708"/>
                </a:lnTo>
                <a:lnTo>
                  <a:pt x="878369" y="1218883"/>
                </a:lnTo>
                <a:lnTo>
                  <a:pt x="902087" y="1218999"/>
                </a:lnTo>
                <a:lnTo>
                  <a:pt x="925836" y="1219076"/>
                </a:lnTo>
                <a:lnTo>
                  <a:pt x="949607" y="1219128"/>
                </a:lnTo>
                <a:lnTo>
                  <a:pt x="973391" y="1219163"/>
                </a:lnTo>
                <a:lnTo>
                  <a:pt x="997185" y="1219186"/>
                </a:lnTo>
                <a:lnTo>
                  <a:pt x="1020986" y="1218209"/>
                </a:lnTo>
                <a:lnTo>
                  <a:pt x="1044789" y="1216566"/>
                </a:lnTo>
                <a:lnTo>
                  <a:pt x="1068597" y="1214478"/>
                </a:lnTo>
                <a:lnTo>
                  <a:pt x="1092406" y="1212094"/>
                </a:lnTo>
                <a:lnTo>
                  <a:pt x="1116216" y="1209512"/>
                </a:lnTo>
                <a:lnTo>
                  <a:pt x="1140027" y="1206799"/>
                </a:lnTo>
                <a:lnTo>
                  <a:pt x="1163838" y="1203998"/>
                </a:lnTo>
                <a:lnTo>
                  <a:pt x="1187650" y="1201138"/>
                </a:lnTo>
                <a:lnTo>
                  <a:pt x="1211461" y="1198240"/>
                </a:lnTo>
                <a:lnTo>
                  <a:pt x="1235274" y="1195315"/>
                </a:lnTo>
                <a:lnTo>
                  <a:pt x="1259086" y="1192373"/>
                </a:lnTo>
                <a:lnTo>
                  <a:pt x="1282899" y="1189420"/>
                </a:lnTo>
                <a:lnTo>
                  <a:pt x="1306711" y="1185466"/>
                </a:lnTo>
                <a:lnTo>
                  <a:pt x="1330523" y="1180847"/>
                </a:lnTo>
                <a:lnTo>
                  <a:pt x="1354336" y="1175783"/>
                </a:lnTo>
                <a:lnTo>
                  <a:pt x="1378148" y="1171414"/>
                </a:lnTo>
                <a:lnTo>
                  <a:pt x="1401961" y="1167510"/>
                </a:lnTo>
                <a:lnTo>
                  <a:pt x="1425774" y="1163915"/>
                </a:lnTo>
                <a:lnTo>
                  <a:pt x="1449586" y="1159534"/>
                </a:lnTo>
                <a:lnTo>
                  <a:pt x="1473399" y="1154628"/>
                </a:lnTo>
                <a:lnTo>
                  <a:pt x="1497211" y="1149374"/>
                </a:lnTo>
                <a:lnTo>
                  <a:pt x="1520030" y="1143887"/>
                </a:lnTo>
                <a:lnTo>
                  <a:pt x="1563908" y="1132498"/>
                </a:lnTo>
                <a:lnTo>
                  <a:pt x="1586324" y="1126682"/>
                </a:lnTo>
                <a:lnTo>
                  <a:pt x="1609206" y="1120822"/>
                </a:lnTo>
                <a:lnTo>
                  <a:pt x="1632398" y="1114930"/>
                </a:lnTo>
                <a:lnTo>
                  <a:pt x="1676687" y="1100445"/>
                </a:lnTo>
                <a:lnTo>
                  <a:pt x="1719523" y="1084087"/>
                </a:lnTo>
                <a:lnTo>
                  <a:pt x="1761712" y="1066894"/>
                </a:lnTo>
                <a:lnTo>
                  <a:pt x="1803613" y="1049331"/>
                </a:lnTo>
                <a:lnTo>
                  <a:pt x="1845387" y="1031603"/>
                </a:lnTo>
                <a:lnTo>
                  <a:pt x="1887104" y="1013803"/>
                </a:lnTo>
                <a:lnTo>
                  <a:pt x="1926151" y="993324"/>
                </a:lnTo>
                <a:lnTo>
                  <a:pt x="1963348" y="970992"/>
                </a:lnTo>
                <a:lnTo>
                  <a:pt x="1999724" y="947838"/>
                </a:lnTo>
                <a:lnTo>
                  <a:pt x="2038381" y="924318"/>
                </a:lnTo>
                <a:lnTo>
                  <a:pt x="2076728" y="899644"/>
                </a:lnTo>
                <a:lnTo>
                  <a:pt x="2110308" y="872141"/>
                </a:lnTo>
                <a:lnTo>
                  <a:pt x="2144415" y="843381"/>
                </a:lnTo>
                <a:lnTo>
                  <a:pt x="2178425" y="814062"/>
                </a:lnTo>
                <a:lnTo>
                  <a:pt x="2210077" y="784495"/>
                </a:lnTo>
                <a:lnTo>
                  <a:pt x="2243327" y="754818"/>
                </a:lnTo>
                <a:lnTo>
                  <a:pt x="2276957" y="725091"/>
                </a:lnTo>
                <a:lnTo>
                  <a:pt x="2308438" y="695343"/>
                </a:lnTo>
                <a:lnTo>
                  <a:pt x="2338966" y="662939"/>
                </a:lnTo>
                <a:lnTo>
                  <a:pt x="2369073" y="629686"/>
                </a:lnTo>
                <a:lnTo>
                  <a:pt x="2398989" y="598371"/>
                </a:lnTo>
                <a:lnTo>
                  <a:pt x="2426176" y="565270"/>
                </a:lnTo>
                <a:lnTo>
                  <a:pt x="2451487" y="531707"/>
                </a:lnTo>
                <a:lnTo>
                  <a:pt x="2475966" y="500253"/>
                </a:lnTo>
                <a:lnTo>
                  <a:pt x="2500075" y="467092"/>
                </a:lnTo>
                <a:lnTo>
                  <a:pt x="2523028" y="433502"/>
                </a:lnTo>
                <a:lnTo>
                  <a:pt x="2543149" y="402037"/>
                </a:lnTo>
                <a:lnTo>
                  <a:pt x="2562015" y="371515"/>
                </a:lnTo>
                <a:lnTo>
                  <a:pt x="2580322" y="341415"/>
                </a:lnTo>
                <a:lnTo>
                  <a:pt x="2598380" y="311500"/>
                </a:lnTo>
                <a:lnTo>
                  <a:pt x="2613682" y="281667"/>
                </a:lnTo>
                <a:lnTo>
                  <a:pt x="2633453" y="239627"/>
                </a:lnTo>
                <a:lnTo>
                  <a:pt x="2651879" y="202035"/>
                </a:lnTo>
                <a:lnTo>
                  <a:pt x="2667260" y="165762"/>
                </a:lnTo>
                <a:lnTo>
                  <a:pt x="2681345" y="122690"/>
                </a:lnTo>
                <a:lnTo>
                  <a:pt x="2699695" y="79890"/>
                </a:lnTo>
                <a:lnTo>
                  <a:pt x="2700383" y="67605"/>
                </a:lnTo>
                <a:lnTo>
                  <a:pt x="2697381" y="56523"/>
                </a:lnTo>
                <a:lnTo>
                  <a:pt x="2692740" y="48290"/>
                </a:lnTo>
                <a:lnTo>
                  <a:pt x="2687370" y="43969"/>
                </a:lnTo>
                <a:lnTo>
                  <a:pt x="2660221" y="33748"/>
                </a:lnTo>
                <a:lnTo>
                  <a:pt x="2618188" y="31773"/>
                </a:lnTo>
                <a:lnTo>
                  <a:pt x="2573602" y="37745"/>
                </a:lnTo>
                <a:lnTo>
                  <a:pt x="2533751" y="42614"/>
                </a:lnTo>
                <a:lnTo>
                  <a:pt x="2499637" y="47419"/>
                </a:lnTo>
                <a:lnTo>
                  <a:pt x="2464394" y="51490"/>
                </a:lnTo>
                <a:lnTo>
                  <a:pt x="2421671" y="57013"/>
                </a:lnTo>
                <a:lnTo>
                  <a:pt x="2384567" y="64242"/>
                </a:lnTo>
                <a:lnTo>
                  <a:pt x="2353866" y="69343"/>
                </a:lnTo>
                <a:lnTo>
                  <a:pt x="2343944" y="73170"/>
                </a:lnTo>
                <a:lnTo>
                  <a:pt x="2332919" y="74871"/>
                </a:lnTo>
                <a:lnTo>
                  <a:pt x="2329186" y="74333"/>
                </a:lnTo>
                <a:lnTo>
                  <a:pt x="2326697" y="72981"/>
                </a:lnTo>
                <a:lnTo>
                  <a:pt x="2325038" y="71088"/>
                </a:lnTo>
                <a:lnTo>
                  <a:pt x="2324923" y="69827"/>
                </a:lnTo>
                <a:lnTo>
                  <a:pt x="2325840" y="68986"/>
                </a:lnTo>
                <a:lnTo>
                  <a:pt x="2327443" y="68425"/>
                </a:lnTo>
                <a:lnTo>
                  <a:pt x="2368042" y="42187"/>
                </a:lnTo>
                <a:lnTo>
                  <a:pt x="2411236" y="25851"/>
                </a:lnTo>
                <a:lnTo>
                  <a:pt x="2455692" y="10777"/>
                </a:lnTo>
                <a:lnTo>
                  <a:pt x="2487202" y="6567"/>
                </a:lnTo>
                <a:lnTo>
                  <a:pt x="2517967" y="2936"/>
                </a:lnTo>
                <a:lnTo>
                  <a:pt x="2550823" y="0"/>
                </a:lnTo>
                <a:lnTo>
                  <a:pt x="2587046" y="2933"/>
                </a:lnTo>
                <a:lnTo>
                  <a:pt x="2624458" y="5235"/>
                </a:lnTo>
                <a:lnTo>
                  <a:pt x="2655700" y="9289"/>
                </a:lnTo>
                <a:lnTo>
                  <a:pt x="2692535" y="12411"/>
                </a:lnTo>
                <a:lnTo>
                  <a:pt x="2717561" y="18076"/>
                </a:lnTo>
                <a:lnTo>
                  <a:pt x="2732802" y="26038"/>
                </a:lnTo>
                <a:lnTo>
                  <a:pt x="2762180" y="52430"/>
                </a:lnTo>
                <a:lnTo>
                  <a:pt x="2765526" y="61023"/>
                </a:lnTo>
                <a:lnTo>
                  <a:pt x="2767969" y="104037"/>
                </a:lnTo>
                <a:lnTo>
                  <a:pt x="2765488" y="130112"/>
                </a:lnTo>
                <a:lnTo>
                  <a:pt x="2760501" y="170329"/>
                </a:lnTo>
                <a:lnTo>
                  <a:pt x="2759637" y="214246"/>
                </a:lnTo>
                <a:lnTo>
                  <a:pt x="2759273" y="24589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1" name="SMARTInkShape-Group212"/>
          <p:cNvGrpSpPr/>
          <p:nvPr/>
        </p:nvGrpSpPr>
        <p:grpSpPr>
          <a:xfrm>
            <a:off x="1080492" y="5741789"/>
            <a:ext cx="2196704" cy="464344"/>
            <a:chOff x="1080492" y="5741789"/>
            <a:chExt cx="2196704" cy="464344"/>
          </a:xfrm>
        </p:grpSpPr>
        <p:sp>
          <p:nvSpPr>
            <p:cNvPr id="1039" name="SMARTInkShape-1871"/>
            <p:cNvSpPr/>
            <p:nvPr/>
          </p:nvSpPr>
          <p:spPr>
            <a:xfrm>
              <a:off x="1125141" y="5867172"/>
              <a:ext cx="62508" cy="338961"/>
            </a:xfrm>
            <a:custGeom>
              <a:avLst/>
              <a:gdLst/>
              <a:ahLst/>
              <a:cxnLst/>
              <a:rect l="0" t="0" r="0" b="0"/>
              <a:pathLst>
                <a:path w="62508" h="338961">
                  <a:moveTo>
                    <a:pt x="62507" y="8562"/>
                  </a:moveTo>
                  <a:lnTo>
                    <a:pt x="62507" y="0"/>
                  </a:lnTo>
                  <a:lnTo>
                    <a:pt x="62507" y="41875"/>
                  </a:lnTo>
                  <a:lnTo>
                    <a:pt x="54819" y="81813"/>
                  </a:lnTo>
                  <a:lnTo>
                    <a:pt x="44027" y="124887"/>
                  </a:lnTo>
                  <a:lnTo>
                    <a:pt x="29683" y="169328"/>
                  </a:lnTo>
                  <a:lnTo>
                    <a:pt x="17843" y="207667"/>
                  </a:lnTo>
                  <a:lnTo>
                    <a:pt x="10690" y="248423"/>
                  </a:lnTo>
                  <a:lnTo>
                    <a:pt x="2093" y="291503"/>
                  </a:lnTo>
                  <a:lnTo>
                    <a:pt x="0" y="338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0" name="SMARTInkShape-1872"/>
            <p:cNvSpPr/>
            <p:nvPr/>
          </p:nvSpPr>
          <p:spPr>
            <a:xfrm>
              <a:off x="1080492" y="5911991"/>
              <a:ext cx="544712" cy="204846"/>
            </a:xfrm>
            <a:custGeom>
              <a:avLst/>
              <a:gdLst/>
              <a:ahLst/>
              <a:cxnLst/>
              <a:rect l="0" t="0" r="0" b="0"/>
              <a:pathLst>
                <a:path w="544712" h="204846">
                  <a:moveTo>
                    <a:pt x="0" y="8391"/>
                  </a:moveTo>
                  <a:lnTo>
                    <a:pt x="4740" y="13131"/>
                  </a:lnTo>
                  <a:lnTo>
                    <a:pt x="12360" y="15459"/>
                  </a:lnTo>
                  <a:lnTo>
                    <a:pt x="50803" y="21953"/>
                  </a:lnTo>
                  <a:lnTo>
                    <a:pt x="87720" y="31539"/>
                  </a:lnTo>
                  <a:lnTo>
                    <a:pt x="124704" y="34461"/>
                  </a:lnTo>
                  <a:lnTo>
                    <a:pt x="160673" y="35038"/>
                  </a:lnTo>
                  <a:lnTo>
                    <a:pt x="202729" y="37807"/>
                  </a:lnTo>
                  <a:lnTo>
                    <a:pt x="233807" y="43281"/>
                  </a:lnTo>
                  <a:lnTo>
                    <a:pt x="258389" y="44101"/>
                  </a:lnTo>
                  <a:lnTo>
                    <a:pt x="258911" y="56538"/>
                  </a:lnTo>
                  <a:lnTo>
                    <a:pt x="256293" y="62202"/>
                  </a:lnTo>
                  <a:lnTo>
                    <a:pt x="229149" y="105042"/>
                  </a:lnTo>
                  <a:lnTo>
                    <a:pt x="219020" y="147171"/>
                  </a:lnTo>
                  <a:lnTo>
                    <a:pt x="207865" y="170841"/>
                  </a:lnTo>
                  <a:lnTo>
                    <a:pt x="205873" y="188537"/>
                  </a:lnTo>
                  <a:lnTo>
                    <a:pt x="206702" y="190996"/>
                  </a:lnTo>
                  <a:lnTo>
                    <a:pt x="208247" y="192636"/>
                  </a:lnTo>
                  <a:lnTo>
                    <a:pt x="213114" y="195268"/>
                  </a:lnTo>
                  <a:lnTo>
                    <a:pt x="213514" y="194492"/>
                  </a:lnTo>
                  <a:lnTo>
                    <a:pt x="219044" y="153670"/>
                  </a:lnTo>
                  <a:lnTo>
                    <a:pt x="238228" y="111545"/>
                  </a:lnTo>
                  <a:lnTo>
                    <a:pt x="252697" y="81685"/>
                  </a:lnTo>
                  <a:lnTo>
                    <a:pt x="271327" y="62519"/>
                  </a:lnTo>
                  <a:lnTo>
                    <a:pt x="314703" y="28944"/>
                  </a:lnTo>
                  <a:lnTo>
                    <a:pt x="356480" y="11722"/>
                  </a:lnTo>
                  <a:lnTo>
                    <a:pt x="383249" y="2178"/>
                  </a:lnTo>
                  <a:lnTo>
                    <a:pt x="407645" y="0"/>
                  </a:lnTo>
                  <a:lnTo>
                    <a:pt x="438755" y="7197"/>
                  </a:lnTo>
                  <a:lnTo>
                    <a:pt x="445695" y="10508"/>
                  </a:lnTo>
                  <a:lnTo>
                    <a:pt x="448935" y="12778"/>
                  </a:lnTo>
                  <a:lnTo>
                    <a:pt x="451094" y="16278"/>
                  </a:lnTo>
                  <a:lnTo>
                    <a:pt x="454561" y="33505"/>
                  </a:lnTo>
                  <a:lnTo>
                    <a:pt x="455246" y="51496"/>
                  </a:lnTo>
                  <a:lnTo>
                    <a:pt x="452693" y="59961"/>
                  </a:lnTo>
                  <a:lnTo>
                    <a:pt x="430503" y="99943"/>
                  </a:lnTo>
                  <a:lnTo>
                    <a:pt x="412606" y="117464"/>
                  </a:lnTo>
                  <a:lnTo>
                    <a:pt x="386670" y="159462"/>
                  </a:lnTo>
                  <a:lnTo>
                    <a:pt x="384509" y="171958"/>
                  </a:lnTo>
                  <a:lnTo>
                    <a:pt x="386859" y="177991"/>
                  </a:lnTo>
                  <a:lnTo>
                    <a:pt x="388875" y="180989"/>
                  </a:lnTo>
                  <a:lnTo>
                    <a:pt x="391211" y="182988"/>
                  </a:lnTo>
                  <a:lnTo>
                    <a:pt x="396452" y="185209"/>
                  </a:lnTo>
                  <a:lnTo>
                    <a:pt x="404981" y="186459"/>
                  </a:lnTo>
                  <a:lnTo>
                    <a:pt x="423881" y="179752"/>
                  </a:lnTo>
                  <a:lnTo>
                    <a:pt x="461769" y="160122"/>
                  </a:lnTo>
                  <a:lnTo>
                    <a:pt x="485024" y="138175"/>
                  </a:lnTo>
                  <a:lnTo>
                    <a:pt x="511847" y="96429"/>
                  </a:lnTo>
                  <a:lnTo>
                    <a:pt x="515222" y="86877"/>
                  </a:lnTo>
                  <a:lnTo>
                    <a:pt x="517908" y="62161"/>
                  </a:lnTo>
                  <a:lnTo>
                    <a:pt x="517918" y="66766"/>
                  </a:lnTo>
                  <a:lnTo>
                    <a:pt x="515274" y="71708"/>
                  </a:lnTo>
                  <a:lnTo>
                    <a:pt x="513180" y="74415"/>
                  </a:lnTo>
                  <a:lnTo>
                    <a:pt x="510854" y="82715"/>
                  </a:lnTo>
                  <a:lnTo>
                    <a:pt x="509101" y="121670"/>
                  </a:lnTo>
                  <a:lnTo>
                    <a:pt x="521431" y="161975"/>
                  </a:lnTo>
                  <a:lnTo>
                    <a:pt x="535851" y="192720"/>
                  </a:lnTo>
                  <a:lnTo>
                    <a:pt x="544711" y="204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1" name="SMARTInkShape-1873"/>
            <p:cNvSpPr/>
            <p:nvPr/>
          </p:nvSpPr>
          <p:spPr>
            <a:xfrm>
              <a:off x="1679685" y="5741789"/>
              <a:ext cx="168761" cy="355252"/>
            </a:xfrm>
            <a:custGeom>
              <a:avLst/>
              <a:gdLst/>
              <a:ahLst/>
              <a:cxnLst/>
              <a:rect l="0" t="0" r="0" b="0"/>
              <a:pathLst>
                <a:path w="168761" h="355252">
                  <a:moveTo>
                    <a:pt x="124112" y="285750"/>
                  </a:moveTo>
                  <a:lnTo>
                    <a:pt x="119371" y="281010"/>
                  </a:lnTo>
                  <a:lnTo>
                    <a:pt x="117044" y="276036"/>
                  </a:lnTo>
                  <a:lnTo>
                    <a:pt x="110809" y="260018"/>
                  </a:lnTo>
                  <a:lnTo>
                    <a:pt x="94224" y="238479"/>
                  </a:lnTo>
                  <a:lnTo>
                    <a:pt x="80640" y="229300"/>
                  </a:lnTo>
                  <a:lnTo>
                    <a:pt x="75287" y="228273"/>
                  </a:lnTo>
                  <a:lnTo>
                    <a:pt x="41655" y="232691"/>
                  </a:lnTo>
                  <a:lnTo>
                    <a:pt x="30006" y="239161"/>
                  </a:lnTo>
                  <a:lnTo>
                    <a:pt x="9389" y="257884"/>
                  </a:lnTo>
                  <a:lnTo>
                    <a:pt x="3671" y="274028"/>
                  </a:lnTo>
                  <a:lnTo>
                    <a:pt x="0" y="307246"/>
                  </a:lnTo>
                  <a:lnTo>
                    <a:pt x="4104" y="326735"/>
                  </a:lnTo>
                  <a:lnTo>
                    <a:pt x="11605" y="340337"/>
                  </a:lnTo>
                  <a:lnTo>
                    <a:pt x="20110" y="350652"/>
                  </a:lnTo>
                  <a:lnTo>
                    <a:pt x="25964" y="354282"/>
                  </a:lnTo>
                  <a:lnTo>
                    <a:pt x="28915" y="355251"/>
                  </a:lnTo>
                  <a:lnTo>
                    <a:pt x="37484" y="353681"/>
                  </a:lnTo>
                  <a:lnTo>
                    <a:pt x="59155" y="344588"/>
                  </a:lnTo>
                  <a:lnTo>
                    <a:pt x="76643" y="331406"/>
                  </a:lnTo>
                  <a:lnTo>
                    <a:pt x="99205" y="293636"/>
                  </a:lnTo>
                  <a:lnTo>
                    <a:pt x="116767" y="258755"/>
                  </a:lnTo>
                  <a:lnTo>
                    <a:pt x="135927" y="216072"/>
                  </a:lnTo>
                  <a:lnTo>
                    <a:pt x="147649" y="172069"/>
                  </a:lnTo>
                  <a:lnTo>
                    <a:pt x="154999" y="129679"/>
                  </a:lnTo>
                  <a:lnTo>
                    <a:pt x="158876" y="90218"/>
                  </a:lnTo>
                  <a:lnTo>
                    <a:pt x="159705" y="49510"/>
                  </a:lnTo>
                  <a:lnTo>
                    <a:pt x="168389" y="6524"/>
                  </a:lnTo>
                  <a:lnTo>
                    <a:pt x="1687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2" name="SMARTInkShape-1874"/>
            <p:cNvSpPr/>
            <p:nvPr/>
          </p:nvSpPr>
          <p:spPr>
            <a:xfrm>
              <a:off x="1902023" y="5929312"/>
              <a:ext cx="17861" cy="107157"/>
            </a:xfrm>
            <a:custGeom>
              <a:avLst/>
              <a:gdLst/>
              <a:ahLst/>
              <a:cxnLst/>
              <a:rect l="0" t="0" r="0" b="0"/>
              <a:pathLst>
                <a:path w="17861" h="107157">
                  <a:moveTo>
                    <a:pt x="0" y="0"/>
                  </a:moveTo>
                  <a:lnTo>
                    <a:pt x="992" y="32037"/>
                  </a:lnTo>
                  <a:lnTo>
                    <a:pt x="8102" y="72707"/>
                  </a:lnTo>
                  <a:lnTo>
                    <a:pt x="9677" y="85925"/>
                  </a:lnTo>
                  <a:lnTo>
                    <a:pt x="1786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3" name="SMARTInkShape-1875"/>
            <p:cNvSpPr/>
            <p:nvPr/>
          </p:nvSpPr>
          <p:spPr>
            <a:xfrm>
              <a:off x="2036123" y="5813226"/>
              <a:ext cx="98073" cy="285751"/>
            </a:xfrm>
            <a:custGeom>
              <a:avLst/>
              <a:gdLst/>
              <a:ahLst/>
              <a:cxnLst/>
              <a:rect l="0" t="0" r="0" b="0"/>
              <a:pathLst>
                <a:path w="98073" h="285751">
                  <a:moveTo>
                    <a:pt x="62353" y="0"/>
                  </a:moveTo>
                  <a:lnTo>
                    <a:pt x="62353" y="4740"/>
                  </a:lnTo>
                  <a:lnTo>
                    <a:pt x="59707" y="9714"/>
                  </a:lnTo>
                  <a:lnTo>
                    <a:pt x="56217" y="15232"/>
                  </a:lnTo>
                  <a:lnTo>
                    <a:pt x="53259" y="23917"/>
                  </a:lnTo>
                  <a:lnTo>
                    <a:pt x="29529" y="65836"/>
                  </a:lnTo>
                  <a:lnTo>
                    <a:pt x="8771" y="109823"/>
                  </a:lnTo>
                  <a:lnTo>
                    <a:pt x="1609" y="138661"/>
                  </a:lnTo>
                  <a:lnTo>
                    <a:pt x="0" y="175508"/>
                  </a:lnTo>
                  <a:lnTo>
                    <a:pt x="9580" y="212436"/>
                  </a:lnTo>
                  <a:lnTo>
                    <a:pt x="16078" y="225386"/>
                  </a:lnTo>
                  <a:lnTo>
                    <a:pt x="42087" y="255874"/>
                  </a:lnTo>
                  <a:lnTo>
                    <a:pt x="77286" y="279265"/>
                  </a:lnTo>
                  <a:lnTo>
                    <a:pt x="98072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4" name="SMARTInkShape-1876"/>
            <p:cNvSpPr/>
            <p:nvPr/>
          </p:nvSpPr>
          <p:spPr>
            <a:xfrm>
              <a:off x="1946672" y="5795367"/>
              <a:ext cx="241065" cy="205384"/>
            </a:xfrm>
            <a:custGeom>
              <a:avLst/>
              <a:gdLst/>
              <a:ahLst/>
              <a:cxnLst/>
              <a:rect l="0" t="0" r="0" b="0"/>
              <a:pathLst>
                <a:path w="241065" h="205384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46981" y="21250"/>
                  </a:lnTo>
                  <a:lnTo>
                    <a:pt x="89604" y="35773"/>
                  </a:lnTo>
                  <a:lnTo>
                    <a:pt x="129817" y="47635"/>
                  </a:lnTo>
                  <a:lnTo>
                    <a:pt x="170833" y="59533"/>
                  </a:lnTo>
                  <a:lnTo>
                    <a:pt x="207493" y="67469"/>
                  </a:lnTo>
                  <a:lnTo>
                    <a:pt x="230261" y="71254"/>
                  </a:lnTo>
                  <a:lnTo>
                    <a:pt x="233875" y="73300"/>
                  </a:lnTo>
                  <a:lnTo>
                    <a:pt x="240976" y="80245"/>
                  </a:lnTo>
                  <a:lnTo>
                    <a:pt x="241064" y="85071"/>
                  </a:lnTo>
                  <a:lnTo>
                    <a:pt x="238439" y="90064"/>
                  </a:lnTo>
                  <a:lnTo>
                    <a:pt x="226860" y="105272"/>
                  </a:lnTo>
                  <a:lnTo>
                    <a:pt x="210954" y="148987"/>
                  </a:lnTo>
                  <a:lnTo>
                    <a:pt x="206483" y="172672"/>
                  </a:lnTo>
                  <a:lnTo>
                    <a:pt x="205382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5" name="SMARTInkShape-1877"/>
            <p:cNvSpPr/>
            <p:nvPr/>
          </p:nvSpPr>
          <p:spPr>
            <a:xfrm>
              <a:off x="2214562" y="5786437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6" name="SMARTInkShape-1878"/>
            <p:cNvSpPr/>
            <p:nvPr/>
          </p:nvSpPr>
          <p:spPr>
            <a:xfrm>
              <a:off x="2243115" y="5813226"/>
              <a:ext cx="126871" cy="209250"/>
            </a:xfrm>
            <a:custGeom>
              <a:avLst/>
              <a:gdLst/>
              <a:ahLst/>
              <a:cxnLst/>
              <a:rect l="0" t="0" r="0" b="0"/>
              <a:pathLst>
                <a:path w="126871" h="209250">
                  <a:moveTo>
                    <a:pt x="78604" y="35719"/>
                  </a:moveTo>
                  <a:lnTo>
                    <a:pt x="73863" y="35719"/>
                  </a:lnTo>
                  <a:lnTo>
                    <a:pt x="72467" y="36711"/>
                  </a:lnTo>
                  <a:lnTo>
                    <a:pt x="71536" y="38364"/>
                  </a:lnTo>
                  <a:lnTo>
                    <a:pt x="70915" y="40459"/>
                  </a:lnTo>
                  <a:lnTo>
                    <a:pt x="65301" y="48148"/>
                  </a:lnTo>
                  <a:lnTo>
                    <a:pt x="60124" y="51164"/>
                  </a:lnTo>
                  <a:lnTo>
                    <a:pt x="54515" y="53497"/>
                  </a:lnTo>
                  <a:lnTo>
                    <a:pt x="22046" y="83377"/>
                  </a:lnTo>
                  <a:lnTo>
                    <a:pt x="2205" y="113276"/>
                  </a:lnTo>
                  <a:lnTo>
                    <a:pt x="0" y="123436"/>
                  </a:lnTo>
                  <a:lnTo>
                    <a:pt x="1666" y="134567"/>
                  </a:lnTo>
                  <a:lnTo>
                    <a:pt x="19273" y="175654"/>
                  </a:lnTo>
                  <a:lnTo>
                    <a:pt x="27761" y="184894"/>
                  </a:lnTo>
                  <a:lnTo>
                    <a:pt x="66857" y="208206"/>
                  </a:lnTo>
                  <a:lnTo>
                    <a:pt x="72757" y="209249"/>
                  </a:lnTo>
                  <a:lnTo>
                    <a:pt x="84604" y="207763"/>
                  </a:lnTo>
                  <a:lnTo>
                    <a:pt x="97690" y="201348"/>
                  </a:lnTo>
                  <a:lnTo>
                    <a:pt x="107851" y="193163"/>
                  </a:lnTo>
                  <a:lnTo>
                    <a:pt x="126183" y="155472"/>
                  </a:lnTo>
                  <a:lnTo>
                    <a:pt x="126870" y="140537"/>
                  </a:lnTo>
                  <a:lnTo>
                    <a:pt x="123728" y="98911"/>
                  </a:lnTo>
                  <a:lnTo>
                    <a:pt x="120700" y="69515"/>
                  </a:lnTo>
                  <a:lnTo>
                    <a:pt x="107814" y="27405"/>
                  </a:lnTo>
                  <a:lnTo>
                    <a:pt x="105871" y="7839"/>
                  </a:lnTo>
                  <a:lnTo>
                    <a:pt x="104719" y="5226"/>
                  </a:lnTo>
                  <a:lnTo>
                    <a:pt x="964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7" name="SMARTInkShape-1879"/>
            <p:cNvSpPr/>
            <p:nvPr/>
          </p:nvSpPr>
          <p:spPr>
            <a:xfrm>
              <a:off x="2402087" y="5840552"/>
              <a:ext cx="151805" cy="160044"/>
            </a:xfrm>
            <a:custGeom>
              <a:avLst/>
              <a:gdLst/>
              <a:ahLst/>
              <a:cxnLst/>
              <a:rect l="0" t="0" r="0" b="0"/>
              <a:pathLst>
                <a:path w="151805" h="160044">
                  <a:moveTo>
                    <a:pt x="8928" y="115549"/>
                  </a:moveTo>
                  <a:lnTo>
                    <a:pt x="8928" y="136540"/>
                  </a:lnTo>
                  <a:lnTo>
                    <a:pt x="6283" y="142407"/>
                  </a:lnTo>
                  <a:lnTo>
                    <a:pt x="2792" y="148322"/>
                  </a:lnTo>
                  <a:lnTo>
                    <a:pt x="31" y="160043"/>
                  </a:lnTo>
                  <a:lnTo>
                    <a:pt x="0" y="134463"/>
                  </a:lnTo>
                  <a:lnTo>
                    <a:pt x="2645" y="126270"/>
                  </a:lnTo>
                  <a:lnTo>
                    <a:pt x="23915" y="85505"/>
                  </a:lnTo>
                  <a:lnTo>
                    <a:pt x="47299" y="44095"/>
                  </a:lnTo>
                  <a:lnTo>
                    <a:pt x="68625" y="21473"/>
                  </a:lnTo>
                  <a:lnTo>
                    <a:pt x="95341" y="3536"/>
                  </a:lnTo>
                  <a:lnTo>
                    <a:pt x="117702" y="0"/>
                  </a:lnTo>
                  <a:lnTo>
                    <a:pt x="124410" y="2348"/>
                  </a:lnTo>
                  <a:lnTo>
                    <a:pt x="130699" y="5706"/>
                  </a:lnTo>
                  <a:lnTo>
                    <a:pt x="139818" y="8589"/>
                  </a:lnTo>
                  <a:lnTo>
                    <a:pt x="145815" y="12779"/>
                  </a:lnTo>
                  <a:lnTo>
                    <a:pt x="149142" y="17950"/>
                  </a:lnTo>
                  <a:lnTo>
                    <a:pt x="151278" y="29352"/>
                  </a:lnTo>
                  <a:lnTo>
                    <a:pt x="151790" y="69323"/>
                  </a:lnTo>
                  <a:lnTo>
                    <a:pt x="149152" y="77807"/>
                  </a:lnTo>
                  <a:lnTo>
                    <a:pt x="145664" y="85877"/>
                  </a:lnTo>
                  <a:lnTo>
                    <a:pt x="142983" y="118123"/>
                  </a:lnTo>
                  <a:lnTo>
                    <a:pt x="145568" y="124299"/>
                  </a:lnTo>
                  <a:lnTo>
                    <a:pt x="151804" y="133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8" name="SMARTInkShape-1880"/>
            <p:cNvSpPr/>
            <p:nvPr/>
          </p:nvSpPr>
          <p:spPr>
            <a:xfrm>
              <a:off x="2643378" y="5866850"/>
              <a:ext cx="151615" cy="133901"/>
            </a:xfrm>
            <a:custGeom>
              <a:avLst/>
              <a:gdLst/>
              <a:ahLst/>
              <a:cxnLst/>
              <a:rect l="0" t="0" r="0" b="0"/>
              <a:pathLst>
                <a:path w="151615" h="133901">
                  <a:moveTo>
                    <a:pt x="80177" y="53532"/>
                  </a:moveTo>
                  <a:lnTo>
                    <a:pt x="80177" y="48792"/>
                  </a:lnTo>
                  <a:lnTo>
                    <a:pt x="81169" y="47396"/>
                  </a:lnTo>
                  <a:lnTo>
                    <a:pt x="82822" y="46465"/>
                  </a:lnTo>
                  <a:lnTo>
                    <a:pt x="84917" y="45845"/>
                  </a:lnTo>
                  <a:lnTo>
                    <a:pt x="86314" y="44438"/>
                  </a:lnTo>
                  <a:lnTo>
                    <a:pt x="91200" y="35052"/>
                  </a:lnTo>
                  <a:lnTo>
                    <a:pt x="94997" y="29446"/>
                  </a:lnTo>
                  <a:lnTo>
                    <a:pt x="97136" y="20708"/>
                  </a:lnTo>
                  <a:lnTo>
                    <a:pt x="97636" y="14801"/>
                  </a:lnTo>
                  <a:lnTo>
                    <a:pt x="95212" y="8868"/>
                  </a:lnTo>
                  <a:lnTo>
                    <a:pt x="93177" y="5897"/>
                  </a:lnTo>
                  <a:lnTo>
                    <a:pt x="90828" y="3916"/>
                  </a:lnTo>
                  <a:lnTo>
                    <a:pt x="85572" y="1716"/>
                  </a:lnTo>
                  <a:lnTo>
                    <a:pt x="46897" y="0"/>
                  </a:lnTo>
                  <a:lnTo>
                    <a:pt x="37935" y="2621"/>
                  </a:lnTo>
                  <a:lnTo>
                    <a:pt x="7145" y="20947"/>
                  </a:lnTo>
                  <a:lnTo>
                    <a:pt x="3070" y="29459"/>
                  </a:lnTo>
                  <a:lnTo>
                    <a:pt x="0" y="56145"/>
                  </a:lnTo>
                  <a:lnTo>
                    <a:pt x="2540" y="62300"/>
                  </a:lnTo>
                  <a:lnTo>
                    <a:pt x="12255" y="74336"/>
                  </a:lnTo>
                  <a:lnTo>
                    <a:pt x="17909" y="77662"/>
                  </a:lnTo>
                  <a:lnTo>
                    <a:pt x="29315" y="79533"/>
                  </a:lnTo>
                  <a:lnTo>
                    <a:pt x="46207" y="80165"/>
                  </a:lnTo>
                  <a:lnTo>
                    <a:pt x="60741" y="75535"/>
                  </a:lnTo>
                  <a:lnTo>
                    <a:pt x="95996" y="56108"/>
                  </a:lnTo>
                  <a:lnTo>
                    <a:pt x="103082" y="53685"/>
                  </a:lnTo>
                  <a:lnTo>
                    <a:pt x="112650" y="47736"/>
                  </a:lnTo>
                  <a:lnTo>
                    <a:pt x="124292" y="44724"/>
                  </a:lnTo>
                  <a:lnTo>
                    <a:pt x="129407" y="49379"/>
                  </a:lnTo>
                  <a:lnTo>
                    <a:pt x="131823" y="54333"/>
                  </a:lnTo>
                  <a:lnTo>
                    <a:pt x="141410" y="95741"/>
                  </a:lnTo>
                  <a:lnTo>
                    <a:pt x="151614" y="13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9" name="SMARTInkShape-1881"/>
            <p:cNvSpPr/>
            <p:nvPr/>
          </p:nvSpPr>
          <p:spPr>
            <a:xfrm>
              <a:off x="2893219" y="5741789"/>
              <a:ext cx="53579" cy="258962"/>
            </a:xfrm>
            <a:custGeom>
              <a:avLst/>
              <a:gdLst/>
              <a:ahLst/>
              <a:cxnLst/>
              <a:rect l="0" t="0" r="0" b="0"/>
              <a:pathLst>
                <a:path w="53579" h="258962">
                  <a:moveTo>
                    <a:pt x="53578" y="0"/>
                  </a:moveTo>
                  <a:lnTo>
                    <a:pt x="45889" y="0"/>
                  </a:lnTo>
                  <a:lnTo>
                    <a:pt x="45475" y="992"/>
                  </a:lnTo>
                  <a:lnTo>
                    <a:pt x="43728" y="15231"/>
                  </a:lnTo>
                  <a:lnTo>
                    <a:pt x="38533" y="24908"/>
                  </a:lnTo>
                  <a:lnTo>
                    <a:pt x="26697" y="69376"/>
                  </a:lnTo>
                  <a:lnTo>
                    <a:pt x="17773" y="109560"/>
                  </a:lnTo>
                  <a:lnTo>
                    <a:pt x="10290" y="139823"/>
                  </a:lnTo>
                  <a:lnTo>
                    <a:pt x="6462" y="176721"/>
                  </a:lnTo>
                  <a:lnTo>
                    <a:pt x="1276" y="202036"/>
                  </a:lnTo>
                  <a:lnTo>
                    <a:pt x="74" y="243064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0" name="SMARTInkShape-1882"/>
            <p:cNvSpPr/>
            <p:nvPr/>
          </p:nvSpPr>
          <p:spPr>
            <a:xfrm>
              <a:off x="3098601" y="5911453"/>
              <a:ext cx="178595" cy="26790"/>
            </a:xfrm>
            <a:custGeom>
              <a:avLst/>
              <a:gdLst/>
              <a:ahLst/>
              <a:cxnLst/>
              <a:rect l="0" t="0" r="0" b="0"/>
              <a:pathLst>
                <a:path w="178595" h="26790">
                  <a:moveTo>
                    <a:pt x="0" y="0"/>
                  </a:moveTo>
                  <a:lnTo>
                    <a:pt x="41863" y="2645"/>
                  </a:lnTo>
                  <a:lnTo>
                    <a:pt x="79817" y="12428"/>
                  </a:lnTo>
                  <a:lnTo>
                    <a:pt x="122114" y="17778"/>
                  </a:lnTo>
                  <a:lnTo>
                    <a:pt x="164542" y="25407"/>
                  </a:lnTo>
                  <a:lnTo>
                    <a:pt x="178594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76" name="SMARTInkShape-Group213"/>
          <p:cNvGrpSpPr/>
          <p:nvPr/>
        </p:nvGrpSpPr>
        <p:grpSpPr>
          <a:xfrm>
            <a:off x="4473773" y="5527477"/>
            <a:ext cx="3107532" cy="526560"/>
            <a:chOff x="4473773" y="5527477"/>
            <a:chExt cx="3107532" cy="526560"/>
          </a:xfrm>
        </p:grpSpPr>
        <p:sp>
          <p:nvSpPr>
            <p:cNvPr id="1052" name="SMARTInkShape-1883"/>
            <p:cNvSpPr/>
            <p:nvPr/>
          </p:nvSpPr>
          <p:spPr>
            <a:xfrm>
              <a:off x="4473773" y="5741789"/>
              <a:ext cx="35716" cy="116087"/>
            </a:xfrm>
            <a:custGeom>
              <a:avLst/>
              <a:gdLst/>
              <a:ahLst/>
              <a:cxnLst/>
              <a:rect l="0" t="0" r="0" b="0"/>
              <a:pathLst>
                <a:path w="35716" h="116087">
                  <a:moveTo>
                    <a:pt x="0" y="0"/>
                  </a:moveTo>
                  <a:lnTo>
                    <a:pt x="4741" y="4740"/>
                  </a:lnTo>
                  <a:lnTo>
                    <a:pt x="9713" y="7067"/>
                  </a:lnTo>
                  <a:lnTo>
                    <a:pt x="12429" y="7688"/>
                  </a:lnTo>
                  <a:lnTo>
                    <a:pt x="14239" y="9094"/>
                  </a:lnTo>
                  <a:lnTo>
                    <a:pt x="32004" y="41918"/>
                  </a:lnTo>
                  <a:lnTo>
                    <a:pt x="35392" y="68559"/>
                  </a:lnTo>
                  <a:lnTo>
                    <a:pt x="35715" y="105272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3" name="SMARTInkShape-1884"/>
            <p:cNvSpPr/>
            <p:nvPr/>
          </p:nvSpPr>
          <p:spPr>
            <a:xfrm>
              <a:off x="4607718" y="5598914"/>
              <a:ext cx="44650" cy="169665"/>
            </a:xfrm>
            <a:custGeom>
              <a:avLst/>
              <a:gdLst/>
              <a:ahLst/>
              <a:cxnLst/>
              <a:rect l="0" t="0" r="0" b="0"/>
              <a:pathLst>
                <a:path w="44650" h="169665">
                  <a:moveTo>
                    <a:pt x="44649" y="0"/>
                  </a:moveTo>
                  <a:lnTo>
                    <a:pt x="44649" y="4740"/>
                  </a:lnTo>
                  <a:lnTo>
                    <a:pt x="29827" y="48585"/>
                  </a:lnTo>
                  <a:lnTo>
                    <a:pt x="19899" y="89353"/>
                  </a:lnTo>
                  <a:lnTo>
                    <a:pt x="15818" y="107173"/>
                  </a:lnTo>
                  <a:lnTo>
                    <a:pt x="10971" y="125020"/>
                  </a:lnTo>
                  <a:lnTo>
                    <a:pt x="8207" y="147653"/>
                  </a:lnTo>
                  <a:lnTo>
                    <a:pt x="1916" y="160502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4" name="SMARTInkShape-1885"/>
            <p:cNvSpPr/>
            <p:nvPr/>
          </p:nvSpPr>
          <p:spPr>
            <a:xfrm>
              <a:off x="4679265" y="5688211"/>
              <a:ext cx="8822" cy="98227"/>
            </a:xfrm>
            <a:custGeom>
              <a:avLst/>
              <a:gdLst/>
              <a:ahLst/>
              <a:cxnLst/>
              <a:rect l="0" t="0" r="0" b="0"/>
              <a:pathLst>
                <a:path w="8822" h="98227">
                  <a:moveTo>
                    <a:pt x="8821" y="0"/>
                  </a:moveTo>
                  <a:lnTo>
                    <a:pt x="8821" y="7688"/>
                  </a:lnTo>
                  <a:lnTo>
                    <a:pt x="2684" y="15813"/>
                  </a:lnTo>
                  <a:lnTo>
                    <a:pt x="719" y="24087"/>
                  </a:lnTo>
                  <a:lnTo>
                    <a:pt x="0" y="38731"/>
                  </a:lnTo>
                  <a:lnTo>
                    <a:pt x="8712" y="83235"/>
                  </a:lnTo>
                  <a:lnTo>
                    <a:pt x="8821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5" name="SMARTInkShape-1886"/>
            <p:cNvSpPr/>
            <p:nvPr/>
          </p:nvSpPr>
          <p:spPr>
            <a:xfrm>
              <a:off x="4777382" y="5607876"/>
              <a:ext cx="178596" cy="196421"/>
            </a:xfrm>
            <a:custGeom>
              <a:avLst/>
              <a:gdLst/>
              <a:ahLst/>
              <a:cxnLst/>
              <a:rect l="0" t="0" r="0" b="0"/>
              <a:pathLst>
                <a:path w="178596" h="196421">
                  <a:moveTo>
                    <a:pt x="8930" y="8897"/>
                  </a:moveTo>
                  <a:lnTo>
                    <a:pt x="8930" y="336"/>
                  </a:lnTo>
                  <a:lnTo>
                    <a:pt x="16618" y="0"/>
                  </a:lnTo>
                  <a:lnTo>
                    <a:pt x="17032" y="980"/>
                  </a:lnTo>
                  <a:lnTo>
                    <a:pt x="17859" y="42641"/>
                  </a:lnTo>
                  <a:lnTo>
                    <a:pt x="16868" y="56708"/>
                  </a:lnTo>
                  <a:lnTo>
                    <a:pt x="10792" y="73500"/>
                  </a:lnTo>
                  <a:lnTo>
                    <a:pt x="8183" y="100453"/>
                  </a:lnTo>
                  <a:lnTo>
                    <a:pt x="1274" y="118545"/>
                  </a:lnTo>
                  <a:lnTo>
                    <a:pt x="1" y="160279"/>
                  </a:lnTo>
                  <a:lnTo>
                    <a:pt x="0" y="152976"/>
                  </a:lnTo>
                  <a:lnTo>
                    <a:pt x="34553" y="117229"/>
                  </a:lnTo>
                  <a:lnTo>
                    <a:pt x="78680" y="86395"/>
                  </a:lnTo>
                  <a:lnTo>
                    <a:pt x="97613" y="74065"/>
                  </a:lnTo>
                  <a:lnTo>
                    <a:pt x="103906" y="71596"/>
                  </a:lnTo>
                  <a:lnTo>
                    <a:pt x="114286" y="63872"/>
                  </a:lnTo>
                  <a:lnTo>
                    <a:pt x="123617" y="62598"/>
                  </a:lnTo>
                  <a:lnTo>
                    <a:pt x="119862" y="62511"/>
                  </a:lnTo>
                  <a:lnTo>
                    <a:pt x="118603" y="63491"/>
                  </a:lnTo>
                  <a:lnTo>
                    <a:pt x="111678" y="74907"/>
                  </a:lnTo>
                  <a:lnTo>
                    <a:pt x="106520" y="77922"/>
                  </a:lnTo>
                  <a:lnTo>
                    <a:pt x="103756" y="78726"/>
                  </a:lnTo>
                  <a:lnTo>
                    <a:pt x="98038" y="84911"/>
                  </a:lnTo>
                  <a:lnTo>
                    <a:pt x="91198" y="93283"/>
                  </a:lnTo>
                  <a:lnTo>
                    <a:pt x="59896" y="118955"/>
                  </a:lnTo>
                  <a:lnTo>
                    <a:pt x="56387" y="127596"/>
                  </a:lnTo>
                  <a:lnTo>
                    <a:pt x="53834" y="137058"/>
                  </a:lnTo>
                  <a:lnTo>
                    <a:pt x="49393" y="144571"/>
                  </a:lnTo>
                  <a:lnTo>
                    <a:pt x="48804" y="147963"/>
                  </a:lnTo>
                  <a:lnTo>
                    <a:pt x="49404" y="151216"/>
                  </a:lnTo>
                  <a:lnTo>
                    <a:pt x="52341" y="160538"/>
                  </a:lnTo>
                  <a:lnTo>
                    <a:pt x="52754" y="163569"/>
                  </a:lnTo>
                  <a:lnTo>
                    <a:pt x="55858" y="169582"/>
                  </a:lnTo>
                  <a:lnTo>
                    <a:pt x="58075" y="172576"/>
                  </a:lnTo>
                  <a:lnTo>
                    <a:pt x="63183" y="175901"/>
                  </a:lnTo>
                  <a:lnTo>
                    <a:pt x="69754" y="177379"/>
                  </a:lnTo>
                  <a:lnTo>
                    <a:pt x="95812" y="178405"/>
                  </a:lnTo>
                  <a:lnTo>
                    <a:pt x="119174" y="171401"/>
                  </a:lnTo>
                  <a:lnTo>
                    <a:pt x="140252" y="160465"/>
                  </a:lnTo>
                  <a:lnTo>
                    <a:pt x="171246" y="139852"/>
                  </a:lnTo>
                  <a:lnTo>
                    <a:pt x="175328" y="133906"/>
                  </a:lnTo>
                  <a:lnTo>
                    <a:pt x="177627" y="124981"/>
                  </a:lnTo>
                  <a:lnTo>
                    <a:pt x="178577" y="102906"/>
                  </a:lnTo>
                  <a:lnTo>
                    <a:pt x="177591" y="101335"/>
                  </a:lnTo>
                  <a:lnTo>
                    <a:pt x="175942" y="100288"/>
                  </a:lnTo>
                  <a:lnTo>
                    <a:pt x="168878" y="98814"/>
                  </a:lnTo>
                  <a:lnTo>
                    <a:pt x="166164" y="98608"/>
                  </a:lnTo>
                  <a:lnTo>
                    <a:pt x="164354" y="99461"/>
                  </a:lnTo>
                  <a:lnTo>
                    <a:pt x="163148" y="101024"/>
                  </a:lnTo>
                  <a:lnTo>
                    <a:pt x="160815" y="105405"/>
                  </a:lnTo>
                  <a:lnTo>
                    <a:pt x="146591" y="122117"/>
                  </a:lnTo>
                  <a:lnTo>
                    <a:pt x="144526" y="128008"/>
                  </a:lnTo>
                  <a:lnTo>
                    <a:pt x="143020" y="153511"/>
                  </a:lnTo>
                  <a:lnTo>
                    <a:pt x="147658" y="168052"/>
                  </a:lnTo>
                  <a:lnTo>
                    <a:pt x="158115" y="183614"/>
                  </a:lnTo>
                  <a:lnTo>
                    <a:pt x="163870" y="190067"/>
                  </a:lnTo>
                  <a:lnTo>
                    <a:pt x="178595" y="196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6" name="SMARTInkShape-1887"/>
            <p:cNvSpPr/>
            <p:nvPr/>
          </p:nvSpPr>
          <p:spPr>
            <a:xfrm>
              <a:off x="5072621" y="5599182"/>
              <a:ext cx="213751" cy="205115"/>
            </a:xfrm>
            <a:custGeom>
              <a:avLst/>
              <a:gdLst/>
              <a:ahLst/>
              <a:cxnLst/>
              <a:rect l="0" t="0" r="0" b="0"/>
              <a:pathLst>
                <a:path w="213751" h="205115">
                  <a:moveTo>
                    <a:pt x="169106" y="17591"/>
                  </a:moveTo>
                  <a:lnTo>
                    <a:pt x="169106" y="9903"/>
                  </a:lnTo>
                  <a:lnTo>
                    <a:pt x="164365" y="4289"/>
                  </a:lnTo>
                  <a:lnTo>
                    <a:pt x="159391" y="1758"/>
                  </a:lnTo>
                  <a:lnTo>
                    <a:pt x="138061" y="0"/>
                  </a:lnTo>
                  <a:lnTo>
                    <a:pt x="103509" y="747"/>
                  </a:lnTo>
                  <a:lnTo>
                    <a:pt x="62748" y="8828"/>
                  </a:lnTo>
                  <a:lnTo>
                    <a:pt x="37262" y="20982"/>
                  </a:lnTo>
                  <a:lnTo>
                    <a:pt x="28487" y="29350"/>
                  </a:lnTo>
                  <a:lnTo>
                    <a:pt x="22273" y="38692"/>
                  </a:lnTo>
                  <a:lnTo>
                    <a:pt x="19510" y="46151"/>
                  </a:lnTo>
                  <a:lnTo>
                    <a:pt x="17955" y="60669"/>
                  </a:lnTo>
                  <a:lnTo>
                    <a:pt x="20237" y="69148"/>
                  </a:lnTo>
                  <a:lnTo>
                    <a:pt x="22235" y="72799"/>
                  </a:lnTo>
                  <a:lnTo>
                    <a:pt x="50322" y="94903"/>
                  </a:lnTo>
                  <a:lnTo>
                    <a:pt x="65890" y="102896"/>
                  </a:lnTo>
                  <a:lnTo>
                    <a:pt x="104690" y="106842"/>
                  </a:lnTo>
                  <a:lnTo>
                    <a:pt x="105325" y="105865"/>
                  </a:lnTo>
                  <a:lnTo>
                    <a:pt x="106032" y="102134"/>
                  </a:lnTo>
                  <a:lnTo>
                    <a:pt x="105228" y="100741"/>
                  </a:lnTo>
                  <a:lnTo>
                    <a:pt x="103700" y="99814"/>
                  </a:lnTo>
                  <a:lnTo>
                    <a:pt x="101690" y="99196"/>
                  </a:lnTo>
                  <a:lnTo>
                    <a:pt x="88484" y="91052"/>
                  </a:lnTo>
                  <a:lnTo>
                    <a:pt x="85592" y="90379"/>
                  </a:lnTo>
                  <a:lnTo>
                    <a:pt x="50677" y="98202"/>
                  </a:lnTo>
                  <a:lnTo>
                    <a:pt x="19374" y="116006"/>
                  </a:lnTo>
                  <a:lnTo>
                    <a:pt x="12269" y="122846"/>
                  </a:lnTo>
                  <a:lnTo>
                    <a:pt x="3683" y="136862"/>
                  </a:lnTo>
                  <a:lnTo>
                    <a:pt x="698" y="148732"/>
                  </a:lnTo>
                  <a:lnTo>
                    <a:pt x="0" y="158889"/>
                  </a:lnTo>
                  <a:lnTo>
                    <a:pt x="2336" y="167372"/>
                  </a:lnTo>
                  <a:lnTo>
                    <a:pt x="11919" y="180904"/>
                  </a:lnTo>
                  <a:lnTo>
                    <a:pt x="24359" y="193130"/>
                  </a:lnTo>
                  <a:lnTo>
                    <a:pt x="39346" y="201123"/>
                  </a:lnTo>
                  <a:lnTo>
                    <a:pt x="63321" y="204589"/>
                  </a:lnTo>
                  <a:lnTo>
                    <a:pt x="83644" y="197882"/>
                  </a:lnTo>
                  <a:lnTo>
                    <a:pt x="104122" y="187003"/>
                  </a:lnTo>
                  <a:lnTo>
                    <a:pt x="134977" y="158716"/>
                  </a:lnTo>
                  <a:lnTo>
                    <a:pt x="153709" y="135701"/>
                  </a:lnTo>
                  <a:lnTo>
                    <a:pt x="163254" y="127631"/>
                  </a:lnTo>
                  <a:lnTo>
                    <a:pt x="173214" y="112924"/>
                  </a:lnTo>
                  <a:lnTo>
                    <a:pt x="175892" y="105271"/>
                  </a:lnTo>
                  <a:lnTo>
                    <a:pt x="177599" y="102833"/>
                  </a:lnTo>
                  <a:lnTo>
                    <a:pt x="179729" y="101208"/>
                  </a:lnTo>
                  <a:lnTo>
                    <a:pt x="184741" y="98411"/>
                  </a:lnTo>
                  <a:lnTo>
                    <a:pt x="193141" y="92249"/>
                  </a:lnTo>
                  <a:lnTo>
                    <a:pt x="198970" y="90460"/>
                  </a:lnTo>
                  <a:lnTo>
                    <a:pt x="201913" y="90975"/>
                  </a:lnTo>
                  <a:lnTo>
                    <a:pt x="211999" y="96842"/>
                  </a:lnTo>
                  <a:lnTo>
                    <a:pt x="212974" y="100108"/>
                  </a:lnTo>
                  <a:lnTo>
                    <a:pt x="213750" y="144354"/>
                  </a:lnTo>
                  <a:lnTo>
                    <a:pt x="204658" y="174449"/>
                  </a:lnTo>
                  <a:lnTo>
                    <a:pt x="198932" y="185005"/>
                  </a:lnTo>
                  <a:lnTo>
                    <a:pt x="195895" y="205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7" name="SMARTInkShape-1888"/>
            <p:cNvSpPr/>
            <p:nvPr/>
          </p:nvSpPr>
          <p:spPr>
            <a:xfrm>
              <a:off x="5304234" y="5697173"/>
              <a:ext cx="107026" cy="204827"/>
            </a:xfrm>
            <a:custGeom>
              <a:avLst/>
              <a:gdLst/>
              <a:ahLst/>
              <a:cxnLst/>
              <a:rect l="0" t="0" r="0" b="0"/>
              <a:pathLst>
                <a:path w="107026" h="204827">
                  <a:moveTo>
                    <a:pt x="80368" y="8897"/>
                  </a:moveTo>
                  <a:lnTo>
                    <a:pt x="72679" y="1209"/>
                  </a:lnTo>
                  <a:lnTo>
                    <a:pt x="67065" y="335"/>
                  </a:lnTo>
                  <a:lnTo>
                    <a:pt x="50479" y="0"/>
                  </a:lnTo>
                  <a:lnTo>
                    <a:pt x="44594" y="2628"/>
                  </a:lnTo>
                  <a:lnTo>
                    <a:pt x="41635" y="4719"/>
                  </a:lnTo>
                  <a:lnTo>
                    <a:pt x="38348" y="9685"/>
                  </a:lnTo>
                  <a:lnTo>
                    <a:pt x="36238" y="20960"/>
                  </a:lnTo>
                  <a:lnTo>
                    <a:pt x="35873" y="29779"/>
                  </a:lnTo>
                  <a:lnTo>
                    <a:pt x="38433" y="35707"/>
                  </a:lnTo>
                  <a:lnTo>
                    <a:pt x="56714" y="56523"/>
                  </a:lnTo>
                  <a:lnTo>
                    <a:pt x="62578" y="59829"/>
                  </a:lnTo>
                  <a:lnTo>
                    <a:pt x="68491" y="62291"/>
                  </a:lnTo>
                  <a:lnTo>
                    <a:pt x="91468" y="77604"/>
                  </a:lnTo>
                  <a:lnTo>
                    <a:pt x="102077" y="92273"/>
                  </a:lnTo>
                  <a:lnTo>
                    <a:pt x="104898" y="100854"/>
                  </a:lnTo>
                  <a:lnTo>
                    <a:pt x="107025" y="127592"/>
                  </a:lnTo>
                  <a:lnTo>
                    <a:pt x="104452" y="133749"/>
                  </a:lnTo>
                  <a:lnTo>
                    <a:pt x="71417" y="178396"/>
                  </a:lnTo>
                  <a:lnTo>
                    <a:pt x="59856" y="187441"/>
                  </a:lnTo>
                  <a:lnTo>
                    <a:pt x="36270" y="202699"/>
                  </a:lnTo>
                  <a:lnTo>
                    <a:pt x="23921" y="204826"/>
                  </a:lnTo>
                  <a:lnTo>
                    <a:pt x="17908" y="202472"/>
                  </a:lnTo>
                  <a:lnTo>
                    <a:pt x="5963" y="192876"/>
                  </a:lnTo>
                  <a:lnTo>
                    <a:pt x="2651" y="187238"/>
                  </a:lnTo>
                  <a:lnTo>
                    <a:pt x="0" y="1696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8" name="SMARTInkShape-1889"/>
            <p:cNvSpPr/>
            <p:nvPr/>
          </p:nvSpPr>
          <p:spPr>
            <a:xfrm>
              <a:off x="5495542" y="5527477"/>
              <a:ext cx="12205" cy="241102"/>
            </a:xfrm>
            <a:custGeom>
              <a:avLst/>
              <a:gdLst/>
              <a:ahLst/>
              <a:cxnLst/>
              <a:rect l="0" t="0" r="0" b="0"/>
              <a:pathLst>
                <a:path w="12205" h="241102">
                  <a:moveTo>
                    <a:pt x="5146" y="0"/>
                  </a:moveTo>
                  <a:lnTo>
                    <a:pt x="5146" y="4739"/>
                  </a:lnTo>
                  <a:lnTo>
                    <a:pt x="4152" y="6137"/>
                  </a:lnTo>
                  <a:lnTo>
                    <a:pt x="2500" y="7067"/>
                  </a:lnTo>
                  <a:lnTo>
                    <a:pt x="405" y="7687"/>
                  </a:lnTo>
                  <a:lnTo>
                    <a:pt x="0" y="9095"/>
                  </a:lnTo>
                  <a:lnTo>
                    <a:pt x="3835" y="21124"/>
                  </a:lnTo>
                  <a:lnTo>
                    <a:pt x="5555" y="31216"/>
                  </a:lnTo>
                  <a:lnTo>
                    <a:pt x="12097" y="56509"/>
                  </a:lnTo>
                  <a:lnTo>
                    <a:pt x="12204" y="71748"/>
                  </a:lnTo>
                  <a:lnTo>
                    <a:pt x="6271" y="108569"/>
                  </a:lnTo>
                  <a:lnTo>
                    <a:pt x="5294" y="151990"/>
                  </a:lnTo>
                  <a:lnTo>
                    <a:pt x="5164" y="194492"/>
                  </a:lnTo>
                  <a:lnTo>
                    <a:pt x="5146" y="238878"/>
                  </a:lnTo>
                  <a:lnTo>
                    <a:pt x="5146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9" name="SMARTInkShape-1890"/>
            <p:cNvSpPr/>
            <p:nvPr/>
          </p:nvSpPr>
          <p:spPr>
            <a:xfrm>
              <a:off x="5554266" y="5679281"/>
              <a:ext cx="8930" cy="62509"/>
            </a:xfrm>
            <a:custGeom>
              <a:avLst/>
              <a:gdLst/>
              <a:ahLst/>
              <a:cxnLst/>
              <a:rect l="0" t="0" r="0" b="0"/>
              <a:pathLst>
                <a:path w="8930" h="62509">
                  <a:moveTo>
                    <a:pt x="0" y="0"/>
                  </a:moveTo>
                  <a:lnTo>
                    <a:pt x="0" y="34629"/>
                  </a:lnTo>
                  <a:lnTo>
                    <a:pt x="2645" y="42841"/>
                  </a:lnTo>
                  <a:lnTo>
                    <a:pt x="6137" y="49798"/>
                  </a:lnTo>
                  <a:lnTo>
                    <a:pt x="8929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0" name="SMARTInkShape-1891"/>
            <p:cNvSpPr/>
            <p:nvPr/>
          </p:nvSpPr>
          <p:spPr>
            <a:xfrm>
              <a:off x="5629512" y="5594014"/>
              <a:ext cx="48406" cy="138836"/>
            </a:xfrm>
            <a:custGeom>
              <a:avLst/>
              <a:gdLst/>
              <a:ahLst/>
              <a:cxnLst/>
              <a:rect l="0" t="0" r="0" b="0"/>
              <a:pathLst>
                <a:path w="48406" h="138836">
                  <a:moveTo>
                    <a:pt x="22980" y="13829"/>
                  </a:moveTo>
                  <a:lnTo>
                    <a:pt x="18241" y="13829"/>
                  </a:lnTo>
                  <a:lnTo>
                    <a:pt x="16843" y="12838"/>
                  </a:lnTo>
                  <a:lnTo>
                    <a:pt x="15912" y="11184"/>
                  </a:lnTo>
                  <a:lnTo>
                    <a:pt x="15292" y="9089"/>
                  </a:lnTo>
                  <a:lnTo>
                    <a:pt x="13885" y="7693"/>
                  </a:lnTo>
                  <a:lnTo>
                    <a:pt x="9678" y="6141"/>
                  </a:lnTo>
                  <a:lnTo>
                    <a:pt x="8158" y="4735"/>
                  </a:lnTo>
                  <a:lnTo>
                    <a:pt x="6471" y="527"/>
                  </a:lnTo>
                  <a:lnTo>
                    <a:pt x="6020" y="0"/>
                  </a:lnTo>
                  <a:lnTo>
                    <a:pt x="5721" y="642"/>
                  </a:lnTo>
                  <a:lnTo>
                    <a:pt x="5240" y="4059"/>
                  </a:lnTo>
                  <a:lnTo>
                    <a:pt x="415" y="9391"/>
                  </a:lnTo>
                  <a:lnTo>
                    <a:pt x="0" y="11863"/>
                  </a:lnTo>
                  <a:lnTo>
                    <a:pt x="715" y="14503"/>
                  </a:lnTo>
                  <a:lnTo>
                    <a:pt x="2183" y="17254"/>
                  </a:lnTo>
                  <a:lnTo>
                    <a:pt x="14720" y="58728"/>
                  </a:lnTo>
                  <a:lnTo>
                    <a:pt x="28029" y="88276"/>
                  </a:lnTo>
                  <a:lnTo>
                    <a:pt x="31752" y="105119"/>
                  </a:lnTo>
                  <a:lnTo>
                    <a:pt x="39446" y="118701"/>
                  </a:lnTo>
                  <a:lnTo>
                    <a:pt x="48405" y="128474"/>
                  </a:lnTo>
                  <a:lnTo>
                    <a:pt x="47867" y="129947"/>
                  </a:lnTo>
                  <a:lnTo>
                    <a:pt x="41171" y="138440"/>
                  </a:lnTo>
                  <a:lnTo>
                    <a:pt x="19858" y="138835"/>
                  </a:lnTo>
                  <a:lnTo>
                    <a:pt x="17922" y="137846"/>
                  </a:lnTo>
                  <a:lnTo>
                    <a:pt x="16631" y="136194"/>
                  </a:lnTo>
                  <a:lnTo>
                    <a:pt x="15771" y="134101"/>
                  </a:lnTo>
                  <a:lnTo>
                    <a:pt x="14205" y="132706"/>
                  </a:lnTo>
                  <a:lnTo>
                    <a:pt x="9819" y="131156"/>
                  </a:lnTo>
                  <a:lnTo>
                    <a:pt x="8252" y="129750"/>
                  </a:lnTo>
                  <a:lnTo>
                    <a:pt x="5120" y="120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1" name="SMARTInkShape-1892"/>
            <p:cNvSpPr/>
            <p:nvPr/>
          </p:nvSpPr>
          <p:spPr>
            <a:xfrm>
              <a:off x="5732859" y="5527477"/>
              <a:ext cx="89252" cy="267891"/>
            </a:xfrm>
            <a:custGeom>
              <a:avLst/>
              <a:gdLst/>
              <a:ahLst/>
              <a:cxnLst/>
              <a:rect l="0" t="0" r="0" b="0"/>
              <a:pathLst>
                <a:path w="89252" h="267891">
                  <a:moveTo>
                    <a:pt x="0" y="0"/>
                  </a:moveTo>
                  <a:lnTo>
                    <a:pt x="13302" y="13301"/>
                  </a:lnTo>
                  <a:lnTo>
                    <a:pt x="15834" y="21124"/>
                  </a:lnTo>
                  <a:lnTo>
                    <a:pt x="23730" y="60329"/>
                  </a:lnTo>
                  <a:lnTo>
                    <a:pt x="26520" y="100749"/>
                  </a:lnTo>
                  <a:lnTo>
                    <a:pt x="25718" y="118928"/>
                  </a:lnTo>
                  <a:lnTo>
                    <a:pt x="18407" y="160725"/>
                  </a:lnTo>
                  <a:lnTo>
                    <a:pt x="17862" y="187063"/>
                  </a:lnTo>
                  <a:lnTo>
                    <a:pt x="30288" y="187482"/>
                  </a:lnTo>
                  <a:lnTo>
                    <a:pt x="35952" y="184858"/>
                  </a:lnTo>
                  <a:lnTo>
                    <a:pt x="42930" y="179831"/>
                  </a:lnTo>
                  <a:lnTo>
                    <a:pt x="51438" y="178837"/>
                  </a:lnTo>
                  <a:lnTo>
                    <a:pt x="74447" y="178603"/>
                  </a:lnTo>
                  <a:lnTo>
                    <a:pt x="80382" y="181244"/>
                  </a:lnTo>
                  <a:lnTo>
                    <a:pt x="83353" y="183337"/>
                  </a:lnTo>
                  <a:lnTo>
                    <a:pt x="86656" y="188308"/>
                  </a:lnTo>
                  <a:lnTo>
                    <a:pt x="88123" y="194817"/>
                  </a:lnTo>
                  <a:lnTo>
                    <a:pt x="89251" y="230604"/>
                  </a:lnTo>
                  <a:lnTo>
                    <a:pt x="86631" y="239081"/>
                  </a:lnTo>
                  <a:lnTo>
                    <a:pt x="73849" y="258783"/>
                  </a:lnTo>
                  <a:lnTo>
                    <a:pt x="73046" y="261818"/>
                  </a:lnTo>
                  <a:lnTo>
                    <a:pt x="71517" y="263843"/>
                  </a:lnTo>
                  <a:lnTo>
                    <a:pt x="62508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2" name="SMARTInkShape-1893"/>
            <p:cNvSpPr/>
            <p:nvPr/>
          </p:nvSpPr>
          <p:spPr>
            <a:xfrm>
              <a:off x="5572125" y="5545704"/>
              <a:ext cx="26790" cy="8563"/>
            </a:xfrm>
            <a:custGeom>
              <a:avLst/>
              <a:gdLst/>
              <a:ahLst/>
              <a:cxnLst/>
              <a:rect l="0" t="0" r="0" b="0"/>
              <a:pathLst>
                <a:path w="26790" h="8563">
                  <a:moveTo>
                    <a:pt x="0" y="8562"/>
                  </a:moveTo>
                  <a:lnTo>
                    <a:pt x="0" y="873"/>
                  </a:lnTo>
                  <a:lnTo>
                    <a:pt x="992" y="460"/>
                  </a:lnTo>
                  <a:lnTo>
                    <a:pt x="4740" y="0"/>
                  </a:lnTo>
                  <a:lnTo>
                    <a:pt x="26789" y="8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3" name="SMARTInkShape-1894"/>
            <p:cNvSpPr/>
            <p:nvPr/>
          </p:nvSpPr>
          <p:spPr>
            <a:xfrm>
              <a:off x="5947171" y="5527477"/>
              <a:ext cx="35719" cy="44649"/>
            </a:xfrm>
            <a:custGeom>
              <a:avLst/>
              <a:gdLst/>
              <a:ahLst/>
              <a:cxnLst/>
              <a:rect l="0" t="0" r="0" b="0"/>
              <a:pathLst>
                <a:path w="35719" h="44649">
                  <a:moveTo>
                    <a:pt x="35718" y="0"/>
                  </a:moveTo>
                  <a:lnTo>
                    <a:pt x="13518" y="22199"/>
                  </a:lnTo>
                  <a:lnTo>
                    <a:pt x="10970" y="27395"/>
                  </a:lnTo>
                  <a:lnTo>
                    <a:pt x="10290" y="30169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4" name="SMARTInkShape-1895"/>
            <p:cNvSpPr/>
            <p:nvPr/>
          </p:nvSpPr>
          <p:spPr>
            <a:xfrm>
              <a:off x="6027539" y="5554266"/>
              <a:ext cx="44649" cy="44649"/>
            </a:xfrm>
            <a:custGeom>
              <a:avLst/>
              <a:gdLst/>
              <a:ahLst/>
              <a:cxnLst/>
              <a:rect l="0" t="0" r="0" b="0"/>
              <a:pathLst>
                <a:path w="44649" h="44649">
                  <a:moveTo>
                    <a:pt x="44648" y="0"/>
                  </a:moveTo>
                  <a:lnTo>
                    <a:pt x="29417" y="14239"/>
                  </a:lnTo>
                  <a:lnTo>
                    <a:pt x="23658" y="16249"/>
                  </a:lnTo>
                  <a:lnTo>
                    <a:pt x="21724" y="17777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5" name="SMARTInkShape-1896"/>
            <p:cNvSpPr/>
            <p:nvPr/>
          </p:nvSpPr>
          <p:spPr>
            <a:xfrm>
              <a:off x="6179343" y="5545336"/>
              <a:ext cx="44650" cy="116086"/>
            </a:xfrm>
            <a:custGeom>
              <a:avLst/>
              <a:gdLst/>
              <a:ahLst/>
              <a:cxnLst/>
              <a:rect l="0" t="0" r="0" b="0"/>
              <a:pathLst>
                <a:path w="44650" h="116086">
                  <a:moveTo>
                    <a:pt x="0" y="0"/>
                  </a:moveTo>
                  <a:lnTo>
                    <a:pt x="0" y="29888"/>
                  </a:lnTo>
                  <a:lnTo>
                    <a:pt x="4740" y="43472"/>
                  </a:lnTo>
                  <a:lnTo>
                    <a:pt x="29812" y="86735"/>
                  </a:lnTo>
                  <a:lnTo>
                    <a:pt x="44649" y="116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6" name="SMARTInkShape-1897"/>
            <p:cNvSpPr/>
            <p:nvPr/>
          </p:nvSpPr>
          <p:spPr>
            <a:xfrm>
              <a:off x="6215062" y="5563195"/>
              <a:ext cx="53578" cy="80368"/>
            </a:xfrm>
            <a:custGeom>
              <a:avLst/>
              <a:gdLst/>
              <a:ahLst/>
              <a:cxnLst/>
              <a:rect l="0" t="0" r="0" b="0"/>
              <a:pathLst>
                <a:path w="53578" h="8036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0" y="12429"/>
                  </a:lnTo>
                  <a:lnTo>
                    <a:pt x="7068" y="20737"/>
                  </a:lnTo>
                  <a:lnTo>
                    <a:pt x="7688" y="25731"/>
                  </a:lnTo>
                  <a:lnTo>
                    <a:pt x="10087" y="30053"/>
                  </a:lnTo>
                  <a:lnTo>
                    <a:pt x="40516" y="67564"/>
                  </a:lnTo>
                  <a:lnTo>
                    <a:pt x="42811" y="74016"/>
                  </a:lnTo>
                  <a:lnTo>
                    <a:pt x="44416" y="76132"/>
                  </a:lnTo>
                  <a:lnTo>
                    <a:pt x="53577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7" name="SMARTInkShape-1898"/>
            <p:cNvSpPr/>
            <p:nvPr/>
          </p:nvSpPr>
          <p:spPr>
            <a:xfrm>
              <a:off x="6295429" y="5600555"/>
              <a:ext cx="133947" cy="203062"/>
            </a:xfrm>
            <a:custGeom>
              <a:avLst/>
              <a:gdLst/>
              <a:ahLst/>
              <a:cxnLst/>
              <a:rect l="0" t="0" r="0" b="0"/>
              <a:pathLst>
                <a:path w="133947" h="203062">
                  <a:moveTo>
                    <a:pt x="133946" y="25148"/>
                  </a:moveTo>
                  <a:lnTo>
                    <a:pt x="129206" y="25148"/>
                  </a:lnTo>
                  <a:lnTo>
                    <a:pt x="127809" y="24156"/>
                  </a:lnTo>
                  <a:lnTo>
                    <a:pt x="126878" y="22502"/>
                  </a:lnTo>
                  <a:lnTo>
                    <a:pt x="126258" y="20408"/>
                  </a:lnTo>
                  <a:lnTo>
                    <a:pt x="124851" y="19011"/>
                  </a:lnTo>
                  <a:lnTo>
                    <a:pt x="115467" y="14124"/>
                  </a:lnTo>
                  <a:lnTo>
                    <a:pt x="101121" y="2052"/>
                  </a:lnTo>
                  <a:lnTo>
                    <a:pt x="95214" y="0"/>
                  </a:lnTo>
                  <a:lnTo>
                    <a:pt x="92250" y="445"/>
                  </a:lnTo>
                  <a:lnTo>
                    <a:pt x="86311" y="3585"/>
                  </a:lnTo>
                  <a:lnTo>
                    <a:pt x="68460" y="19392"/>
                  </a:lnTo>
                  <a:lnTo>
                    <a:pt x="59532" y="32924"/>
                  </a:lnTo>
                  <a:lnTo>
                    <a:pt x="55342" y="54241"/>
                  </a:lnTo>
                  <a:lnTo>
                    <a:pt x="60879" y="94242"/>
                  </a:lnTo>
                  <a:lnTo>
                    <a:pt x="63769" y="108442"/>
                  </a:lnTo>
                  <a:lnTo>
                    <a:pt x="84786" y="152221"/>
                  </a:lnTo>
                  <a:lnTo>
                    <a:pt x="89122" y="195989"/>
                  </a:lnTo>
                  <a:lnTo>
                    <a:pt x="89245" y="201444"/>
                  </a:lnTo>
                  <a:lnTo>
                    <a:pt x="88270" y="202210"/>
                  </a:lnTo>
                  <a:lnTo>
                    <a:pt x="84542" y="203061"/>
                  </a:lnTo>
                  <a:lnTo>
                    <a:pt x="79577" y="200793"/>
                  </a:lnTo>
                  <a:lnTo>
                    <a:pt x="74063" y="197471"/>
                  </a:lnTo>
                  <a:lnTo>
                    <a:pt x="39514" y="185786"/>
                  </a:lnTo>
                  <a:lnTo>
                    <a:pt x="26951" y="178991"/>
                  </a:lnTo>
                  <a:lnTo>
                    <a:pt x="23921" y="178312"/>
                  </a:lnTo>
                  <a:lnTo>
                    <a:pt x="0" y="168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8" name="SMARTInkShape-1899"/>
            <p:cNvSpPr/>
            <p:nvPr/>
          </p:nvSpPr>
          <p:spPr>
            <a:xfrm>
              <a:off x="6465258" y="5572284"/>
              <a:ext cx="312339" cy="267193"/>
            </a:xfrm>
            <a:custGeom>
              <a:avLst/>
              <a:gdLst/>
              <a:ahLst/>
              <a:cxnLst/>
              <a:rect l="0" t="0" r="0" b="0"/>
              <a:pathLst>
                <a:path w="312339" h="267193">
                  <a:moveTo>
                    <a:pt x="89132" y="62348"/>
                  </a:moveTo>
                  <a:lnTo>
                    <a:pt x="89132" y="54661"/>
                  </a:lnTo>
                  <a:lnTo>
                    <a:pt x="88140" y="54247"/>
                  </a:lnTo>
                  <a:lnTo>
                    <a:pt x="84393" y="53787"/>
                  </a:lnTo>
                  <a:lnTo>
                    <a:pt x="79418" y="50936"/>
                  </a:lnTo>
                  <a:lnTo>
                    <a:pt x="73901" y="47354"/>
                  </a:lnTo>
                  <a:lnTo>
                    <a:pt x="68142" y="45763"/>
                  </a:lnTo>
                  <a:lnTo>
                    <a:pt x="42735" y="52289"/>
                  </a:lnTo>
                  <a:lnTo>
                    <a:pt x="23706" y="66462"/>
                  </a:lnTo>
                  <a:lnTo>
                    <a:pt x="12641" y="77678"/>
                  </a:lnTo>
                  <a:lnTo>
                    <a:pt x="6188" y="87683"/>
                  </a:lnTo>
                  <a:lnTo>
                    <a:pt x="1718" y="104471"/>
                  </a:lnTo>
                  <a:lnTo>
                    <a:pt x="0" y="147468"/>
                  </a:lnTo>
                  <a:lnTo>
                    <a:pt x="4625" y="166173"/>
                  </a:lnTo>
                  <a:lnTo>
                    <a:pt x="12216" y="175630"/>
                  </a:lnTo>
                  <a:lnTo>
                    <a:pt x="21213" y="184132"/>
                  </a:lnTo>
                  <a:lnTo>
                    <a:pt x="32848" y="199085"/>
                  </a:lnTo>
                  <a:lnTo>
                    <a:pt x="47431" y="209247"/>
                  </a:lnTo>
                  <a:lnTo>
                    <a:pt x="58476" y="212699"/>
                  </a:lnTo>
                  <a:lnTo>
                    <a:pt x="74133" y="213962"/>
                  </a:lnTo>
                  <a:lnTo>
                    <a:pt x="80150" y="211422"/>
                  </a:lnTo>
                  <a:lnTo>
                    <a:pt x="83144" y="209357"/>
                  </a:lnTo>
                  <a:lnTo>
                    <a:pt x="92098" y="196967"/>
                  </a:lnTo>
                  <a:lnTo>
                    <a:pt x="103850" y="165566"/>
                  </a:lnTo>
                  <a:lnTo>
                    <a:pt x="106808" y="124800"/>
                  </a:lnTo>
                  <a:lnTo>
                    <a:pt x="106982" y="95610"/>
                  </a:lnTo>
                  <a:lnTo>
                    <a:pt x="109633" y="89368"/>
                  </a:lnTo>
                  <a:lnTo>
                    <a:pt x="113127" y="83287"/>
                  </a:lnTo>
                  <a:lnTo>
                    <a:pt x="115553" y="73056"/>
                  </a:lnTo>
                  <a:lnTo>
                    <a:pt x="125293" y="71804"/>
                  </a:lnTo>
                  <a:lnTo>
                    <a:pt x="145465" y="71325"/>
                  </a:lnTo>
                  <a:lnTo>
                    <a:pt x="184937" y="82303"/>
                  </a:lnTo>
                  <a:lnTo>
                    <a:pt x="214085" y="104406"/>
                  </a:lnTo>
                  <a:lnTo>
                    <a:pt x="217082" y="105269"/>
                  </a:lnTo>
                  <a:lnTo>
                    <a:pt x="219081" y="106838"/>
                  </a:lnTo>
                  <a:lnTo>
                    <a:pt x="221301" y="111225"/>
                  </a:lnTo>
                  <a:lnTo>
                    <a:pt x="222552" y="119274"/>
                  </a:lnTo>
                  <a:lnTo>
                    <a:pt x="220198" y="125021"/>
                  </a:lnTo>
                  <a:lnTo>
                    <a:pt x="216837" y="130883"/>
                  </a:lnTo>
                  <a:lnTo>
                    <a:pt x="213952" y="139760"/>
                  </a:lnTo>
                  <a:lnTo>
                    <a:pt x="191245" y="175624"/>
                  </a:lnTo>
                  <a:lnTo>
                    <a:pt x="175082" y="220229"/>
                  </a:lnTo>
                  <a:lnTo>
                    <a:pt x="170602" y="236814"/>
                  </a:lnTo>
                  <a:lnTo>
                    <a:pt x="169989" y="243408"/>
                  </a:lnTo>
                  <a:lnTo>
                    <a:pt x="170818" y="245562"/>
                  </a:lnTo>
                  <a:lnTo>
                    <a:pt x="172363" y="246998"/>
                  </a:lnTo>
                  <a:lnTo>
                    <a:pt x="177230" y="249304"/>
                  </a:lnTo>
                  <a:lnTo>
                    <a:pt x="182815" y="244962"/>
                  </a:lnTo>
                  <a:lnTo>
                    <a:pt x="193591" y="233616"/>
                  </a:lnTo>
                  <a:lnTo>
                    <a:pt x="217135" y="190172"/>
                  </a:lnTo>
                  <a:lnTo>
                    <a:pt x="242673" y="146919"/>
                  </a:lnTo>
                  <a:lnTo>
                    <a:pt x="261279" y="106374"/>
                  </a:lnTo>
                  <a:lnTo>
                    <a:pt x="285019" y="63078"/>
                  </a:lnTo>
                  <a:lnTo>
                    <a:pt x="300749" y="29340"/>
                  </a:lnTo>
                  <a:lnTo>
                    <a:pt x="303239" y="21881"/>
                  </a:lnTo>
                  <a:lnTo>
                    <a:pt x="310276" y="9008"/>
                  </a:lnTo>
                  <a:lnTo>
                    <a:pt x="312338" y="0"/>
                  </a:lnTo>
                  <a:lnTo>
                    <a:pt x="307622" y="4628"/>
                  </a:lnTo>
                  <a:lnTo>
                    <a:pt x="305302" y="9575"/>
                  </a:lnTo>
                  <a:lnTo>
                    <a:pt x="304682" y="12285"/>
                  </a:lnTo>
                  <a:lnTo>
                    <a:pt x="299071" y="20835"/>
                  </a:lnTo>
                  <a:lnTo>
                    <a:pt x="264740" y="64085"/>
                  </a:lnTo>
                  <a:lnTo>
                    <a:pt x="243913" y="102311"/>
                  </a:lnTo>
                  <a:lnTo>
                    <a:pt x="226054" y="145881"/>
                  </a:lnTo>
                  <a:lnTo>
                    <a:pt x="216794" y="176413"/>
                  </a:lnTo>
                  <a:lnTo>
                    <a:pt x="214380" y="221043"/>
                  </a:lnTo>
                  <a:lnTo>
                    <a:pt x="215244" y="233091"/>
                  </a:lnTo>
                  <a:lnTo>
                    <a:pt x="225178" y="258516"/>
                  </a:lnTo>
                  <a:lnTo>
                    <a:pt x="230658" y="265910"/>
                  </a:lnTo>
                  <a:lnTo>
                    <a:pt x="234054" y="266922"/>
                  </a:lnTo>
                  <a:lnTo>
                    <a:pt x="236348" y="267192"/>
                  </a:lnTo>
                  <a:lnTo>
                    <a:pt x="241543" y="264845"/>
                  </a:lnTo>
                  <a:lnTo>
                    <a:pt x="244318" y="262831"/>
                  </a:lnTo>
                  <a:lnTo>
                    <a:pt x="247401" y="257947"/>
                  </a:lnTo>
                  <a:lnTo>
                    <a:pt x="249379" y="246726"/>
                  </a:lnTo>
                  <a:lnTo>
                    <a:pt x="249858" y="202305"/>
                  </a:lnTo>
                  <a:lnTo>
                    <a:pt x="249866" y="1784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9" name="SMARTInkShape-1900"/>
            <p:cNvSpPr/>
            <p:nvPr/>
          </p:nvSpPr>
          <p:spPr>
            <a:xfrm>
              <a:off x="6822475" y="5581054"/>
              <a:ext cx="80016" cy="231604"/>
            </a:xfrm>
            <a:custGeom>
              <a:avLst/>
              <a:gdLst/>
              <a:ahLst/>
              <a:cxnLst/>
              <a:rect l="0" t="0" r="0" b="0"/>
              <a:pathLst>
                <a:path w="80016" h="231604">
                  <a:moveTo>
                    <a:pt x="44454" y="0"/>
                  </a:moveTo>
                  <a:lnTo>
                    <a:pt x="44454" y="21250"/>
                  </a:lnTo>
                  <a:lnTo>
                    <a:pt x="29009" y="62756"/>
                  </a:lnTo>
                  <a:lnTo>
                    <a:pt x="28205" y="68627"/>
                  </a:lnTo>
                  <a:lnTo>
                    <a:pt x="22019" y="80441"/>
                  </a:lnTo>
                  <a:lnTo>
                    <a:pt x="14639" y="92306"/>
                  </a:lnTo>
                  <a:lnTo>
                    <a:pt x="2013" y="136594"/>
                  </a:lnTo>
                  <a:lnTo>
                    <a:pt x="0" y="178044"/>
                  </a:lnTo>
                  <a:lnTo>
                    <a:pt x="884" y="190255"/>
                  </a:lnTo>
                  <a:lnTo>
                    <a:pt x="6960" y="207295"/>
                  </a:lnTo>
                  <a:lnTo>
                    <a:pt x="12246" y="215494"/>
                  </a:lnTo>
                  <a:lnTo>
                    <a:pt x="25540" y="225687"/>
                  </a:lnTo>
                  <a:lnTo>
                    <a:pt x="42047" y="230251"/>
                  </a:lnTo>
                  <a:lnTo>
                    <a:pt x="54765" y="231603"/>
                  </a:lnTo>
                  <a:lnTo>
                    <a:pt x="61605" y="229274"/>
                  </a:lnTo>
                  <a:lnTo>
                    <a:pt x="74080" y="219694"/>
                  </a:lnTo>
                  <a:lnTo>
                    <a:pt x="77466" y="214059"/>
                  </a:lnTo>
                  <a:lnTo>
                    <a:pt x="79370" y="202662"/>
                  </a:lnTo>
                  <a:lnTo>
                    <a:pt x="80015" y="185773"/>
                  </a:lnTo>
                  <a:lnTo>
                    <a:pt x="77457" y="179139"/>
                  </a:lnTo>
                  <a:lnTo>
                    <a:pt x="64933" y="158639"/>
                  </a:lnTo>
                  <a:lnTo>
                    <a:pt x="47399" y="146269"/>
                  </a:lnTo>
                  <a:lnTo>
                    <a:pt x="38491" y="143880"/>
                  </a:lnTo>
                  <a:lnTo>
                    <a:pt x="28357" y="143007"/>
                  </a:lnTo>
                  <a:lnTo>
                    <a:pt x="27770" y="143956"/>
                  </a:lnTo>
                  <a:lnTo>
                    <a:pt x="26595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0" name="SMARTInkShape-1901"/>
            <p:cNvSpPr/>
            <p:nvPr/>
          </p:nvSpPr>
          <p:spPr>
            <a:xfrm>
              <a:off x="6991945" y="5598914"/>
              <a:ext cx="53579" cy="241101"/>
            </a:xfrm>
            <a:custGeom>
              <a:avLst/>
              <a:gdLst/>
              <a:ahLst/>
              <a:cxnLst/>
              <a:rect l="0" t="0" r="0" b="0"/>
              <a:pathLst>
                <a:path w="53579" h="241101">
                  <a:moveTo>
                    <a:pt x="53578" y="0"/>
                  </a:moveTo>
                  <a:lnTo>
                    <a:pt x="53578" y="13302"/>
                  </a:lnTo>
                  <a:lnTo>
                    <a:pt x="50933" y="18479"/>
                  </a:lnTo>
                  <a:lnTo>
                    <a:pt x="41150" y="34629"/>
                  </a:lnTo>
                  <a:lnTo>
                    <a:pt x="31455" y="73366"/>
                  </a:lnTo>
                  <a:lnTo>
                    <a:pt x="20336" y="109272"/>
                  </a:lnTo>
                  <a:lnTo>
                    <a:pt x="11056" y="151090"/>
                  </a:lnTo>
                  <a:lnTo>
                    <a:pt x="2478" y="177865"/>
                  </a:lnTo>
                  <a:lnTo>
                    <a:pt x="144" y="220223"/>
                  </a:lnTo>
                  <a:lnTo>
                    <a:pt x="0" y="241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1" name="SMARTInkShape-1902"/>
            <p:cNvSpPr/>
            <p:nvPr/>
          </p:nvSpPr>
          <p:spPr>
            <a:xfrm>
              <a:off x="7072312" y="5759648"/>
              <a:ext cx="1" cy="53579"/>
            </a:xfrm>
            <a:custGeom>
              <a:avLst/>
              <a:gdLst/>
              <a:ahLst/>
              <a:cxnLst/>
              <a:rect l="0" t="0" r="0" b="0"/>
              <a:pathLst>
                <a:path w="1" h="53579">
                  <a:moveTo>
                    <a:pt x="0" y="0"/>
                  </a:moveTo>
                  <a:lnTo>
                    <a:pt x="0" y="41682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2" name="SMARTInkShape-1903"/>
            <p:cNvSpPr/>
            <p:nvPr/>
          </p:nvSpPr>
          <p:spPr>
            <a:xfrm>
              <a:off x="7134820" y="5697179"/>
              <a:ext cx="114800" cy="116048"/>
            </a:xfrm>
            <a:custGeom>
              <a:avLst/>
              <a:gdLst/>
              <a:ahLst/>
              <a:cxnLst/>
              <a:rect l="0" t="0" r="0" b="0"/>
              <a:pathLst>
                <a:path w="114800" h="116048">
                  <a:moveTo>
                    <a:pt x="0" y="98188"/>
                  </a:moveTo>
                  <a:lnTo>
                    <a:pt x="0" y="107008"/>
                  </a:lnTo>
                  <a:lnTo>
                    <a:pt x="0" y="102346"/>
                  </a:lnTo>
                  <a:lnTo>
                    <a:pt x="2646" y="97390"/>
                  </a:lnTo>
                  <a:lnTo>
                    <a:pt x="35739" y="52749"/>
                  </a:lnTo>
                  <a:lnTo>
                    <a:pt x="47629" y="34311"/>
                  </a:lnTo>
                  <a:lnTo>
                    <a:pt x="65669" y="15970"/>
                  </a:lnTo>
                  <a:lnTo>
                    <a:pt x="89134" y="2237"/>
                  </a:lnTo>
                  <a:lnTo>
                    <a:pt x="106630" y="0"/>
                  </a:lnTo>
                  <a:lnTo>
                    <a:pt x="111742" y="4713"/>
                  </a:lnTo>
                  <a:lnTo>
                    <a:pt x="114155" y="9680"/>
                  </a:lnTo>
                  <a:lnTo>
                    <a:pt x="114799" y="12393"/>
                  </a:lnTo>
                  <a:lnTo>
                    <a:pt x="107305" y="56028"/>
                  </a:lnTo>
                  <a:lnTo>
                    <a:pt x="106230" y="66551"/>
                  </a:lnTo>
                  <a:lnTo>
                    <a:pt x="99060" y="95124"/>
                  </a:lnTo>
                  <a:lnTo>
                    <a:pt x="98226" y="116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3" name="SMARTInkShape-1904"/>
            <p:cNvSpPr/>
            <p:nvPr/>
          </p:nvSpPr>
          <p:spPr>
            <a:xfrm>
              <a:off x="7224116" y="5715368"/>
              <a:ext cx="151806" cy="338669"/>
            </a:xfrm>
            <a:custGeom>
              <a:avLst/>
              <a:gdLst/>
              <a:ahLst/>
              <a:cxnLst/>
              <a:rect l="0" t="0" r="0" b="0"/>
              <a:pathLst>
                <a:path w="151806" h="338669">
                  <a:moveTo>
                    <a:pt x="151805" y="8561"/>
                  </a:moveTo>
                  <a:lnTo>
                    <a:pt x="151805" y="3821"/>
                  </a:lnTo>
                  <a:lnTo>
                    <a:pt x="150814" y="2424"/>
                  </a:lnTo>
                  <a:lnTo>
                    <a:pt x="149160" y="1494"/>
                  </a:lnTo>
                  <a:lnTo>
                    <a:pt x="139377" y="0"/>
                  </a:lnTo>
                  <a:lnTo>
                    <a:pt x="133714" y="2441"/>
                  </a:lnTo>
                  <a:lnTo>
                    <a:pt x="90874" y="29446"/>
                  </a:lnTo>
                  <a:lnTo>
                    <a:pt x="87372" y="33399"/>
                  </a:lnTo>
                  <a:lnTo>
                    <a:pt x="73711" y="61590"/>
                  </a:lnTo>
                  <a:lnTo>
                    <a:pt x="71887" y="73938"/>
                  </a:lnTo>
                  <a:lnTo>
                    <a:pt x="72729" y="75958"/>
                  </a:lnTo>
                  <a:lnTo>
                    <a:pt x="74283" y="77305"/>
                  </a:lnTo>
                  <a:lnTo>
                    <a:pt x="79167" y="79467"/>
                  </a:lnTo>
                  <a:lnTo>
                    <a:pt x="100380" y="72264"/>
                  </a:lnTo>
                  <a:lnTo>
                    <a:pt x="106791" y="66307"/>
                  </a:lnTo>
                  <a:lnTo>
                    <a:pt x="142352" y="26950"/>
                  </a:lnTo>
                  <a:lnTo>
                    <a:pt x="142866" y="66569"/>
                  </a:lnTo>
                  <a:lnTo>
                    <a:pt x="142875" y="107371"/>
                  </a:lnTo>
                  <a:lnTo>
                    <a:pt x="136738" y="149751"/>
                  </a:lnTo>
                  <a:lnTo>
                    <a:pt x="133781" y="184561"/>
                  </a:lnTo>
                  <a:lnTo>
                    <a:pt x="128055" y="219019"/>
                  </a:lnTo>
                  <a:lnTo>
                    <a:pt x="123932" y="248521"/>
                  </a:lnTo>
                  <a:lnTo>
                    <a:pt x="111059" y="285157"/>
                  </a:lnTo>
                  <a:lnTo>
                    <a:pt x="107898" y="301157"/>
                  </a:lnTo>
                  <a:lnTo>
                    <a:pt x="94956" y="327759"/>
                  </a:lnTo>
                  <a:lnTo>
                    <a:pt x="89167" y="333982"/>
                  </a:lnTo>
                  <a:lnTo>
                    <a:pt x="83286" y="336747"/>
                  </a:lnTo>
                  <a:lnTo>
                    <a:pt x="68454" y="338668"/>
                  </a:lnTo>
                  <a:lnTo>
                    <a:pt x="65480" y="336782"/>
                  </a:lnTo>
                  <a:lnTo>
                    <a:pt x="32743" y="292637"/>
                  </a:lnTo>
                  <a:lnTo>
                    <a:pt x="12899" y="248234"/>
                  </a:lnTo>
                  <a:lnTo>
                    <a:pt x="0" y="213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4" name="SMARTInkShape-1905"/>
            <p:cNvSpPr/>
            <p:nvPr/>
          </p:nvSpPr>
          <p:spPr>
            <a:xfrm>
              <a:off x="7474148" y="5589984"/>
              <a:ext cx="35719" cy="44649"/>
            </a:xfrm>
            <a:custGeom>
              <a:avLst/>
              <a:gdLst/>
              <a:ahLst/>
              <a:cxnLst/>
              <a:rect l="0" t="0" r="0" b="0"/>
              <a:pathLst>
                <a:path w="35719" h="44649">
                  <a:moveTo>
                    <a:pt x="35718" y="0"/>
                  </a:moveTo>
                  <a:lnTo>
                    <a:pt x="30979" y="4740"/>
                  </a:lnTo>
                  <a:lnTo>
                    <a:pt x="26005" y="7068"/>
                  </a:lnTo>
                  <a:lnTo>
                    <a:pt x="23290" y="7688"/>
                  </a:lnTo>
                  <a:lnTo>
                    <a:pt x="21480" y="10087"/>
                  </a:lnTo>
                  <a:lnTo>
                    <a:pt x="15929" y="25548"/>
                  </a:lnTo>
                  <a:lnTo>
                    <a:pt x="13596" y="28938"/>
                  </a:lnTo>
                  <a:lnTo>
                    <a:pt x="8358" y="32705"/>
                  </a:lnTo>
                  <a:lnTo>
                    <a:pt x="5571" y="33710"/>
                  </a:lnTo>
                  <a:lnTo>
                    <a:pt x="3715" y="35371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5" name="SMARTInkShape-1906"/>
            <p:cNvSpPr/>
            <p:nvPr/>
          </p:nvSpPr>
          <p:spPr>
            <a:xfrm>
              <a:off x="7545585" y="5616773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35719" y="0"/>
                  </a:moveTo>
                  <a:lnTo>
                    <a:pt x="28031" y="0"/>
                  </a:lnTo>
                  <a:lnTo>
                    <a:pt x="5831" y="20991"/>
                  </a:lnTo>
                  <a:lnTo>
                    <a:pt x="2592" y="26858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01" name="SMARTInkShape-Group214"/>
          <p:cNvGrpSpPr/>
          <p:nvPr/>
        </p:nvGrpSpPr>
        <p:grpSpPr>
          <a:xfrm>
            <a:off x="893041" y="5366742"/>
            <a:ext cx="3499988" cy="607220"/>
            <a:chOff x="893041" y="5366742"/>
            <a:chExt cx="3499988" cy="607220"/>
          </a:xfrm>
        </p:grpSpPr>
        <p:sp>
          <p:nvSpPr>
            <p:cNvPr id="1077" name="SMARTInkShape-1907"/>
            <p:cNvSpPr/>
            <p:nvPr/>
          </p:nvSpPr>
          <p:spPr>
            <a:xfrm>
              <a:off x="893041" y="5518547"/>
              <a:ext cx="133874" cy="160287"/>
            </a:xfrm>
            <a:custGeom>
              <a:avLst/>
              <a:gdLst/>
              <a:ahLst/>
              <a:cxnLst/>
              <a:rect l="0" t="0" r="0" b="0"/>
              <a:pathLst>
                <a:path w="133874" h="160287">
                  <a:moveTo>
                    <a:pt x="8857" y="0"/>
                  </a:moveTo>
                  <a:lnTo>
                    <a:pt x="8857" y="12428"/>
                  </a:lnTo>
                  <a:lnTo>
                    <a:pt x="6212" y="18091"/>
                  </a:lnTo>
                  <a:lnTo>
                    <a:pt x="4117" y="20990"/>
                  </a:lnTo>
                  <a:lnTo>
                    <a:pt x="1169" y="34552"/>
                  </a:lnTo>
                  <a:lnTo>
                    <a:pt x="0" y="74521"/>
                  </a:lnTo>
                  <a:lnTo>
                    <a:pt x="941" y="91312"/>
                  </a:lnTo>
                  <a:lnTo>
                    <a:pt x="17707" y="131029"/>
                  </a:lnTo>
                  <a:lnTo>
                    <a:pt x="22051" y="141248"/>
                  </a:lnTo>
                  <a:lnTo>
                    <a:pt x="24598" y="144767"/>
                  </a:lnTo>
                  <a:lnTo>
                    <a:pt x="41675" y="157324"/>
                  </a:lnTo>
                  <a:lnTo>
                    <a:pt x="47586" y="159218"/>
                  </a:lnTo>
                  <a:lnTo>
                    <a:pt x="61233" y="160286"/>
                  </a:lnTo>
                  <a:lnTo>
                    <a:pt x="69508" y="157888"/>
                  </a:lnTo>
                  <a:lnTo>
                    <a:pt x="99781" y="139731"/>
                  </a:lnTo>
                  <a:lnTo>
                    <a:pt x="115836" y="115280"/>
                  </a:lnTo>
                  <a:lnTo>
                    <a:pt x="133873" y="8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8" name="SMARTInkShape-1908"/>
            <p:cNvSpPr/>
            <p:nvPr/>
          </p:nvSpPr>
          <p:spPr>
            <a:xfrm>
              <a:off x="1062642" y="5563363"/>
              <a:ext cx="133937" cy="169497"/>
            </a:xfrm>
            <a:custGeom>
              <a:avLst/>
              <a:gdLst/>
              <a:ahLst/>
              <a:cxnLst/>
              <a:rect l="0" t="0" r="0" b="0"/>
              <a:pathLst>
                <a:path w="133937" h="169497">
                  <a:moveTo>
                    <a:pt x="8920" y="62340"/>
                  </a:moveTo>
                  <a:lnTo>
                    <a:pt x="4180" y="62340"/>
                  </a:lnTo>
                  <a:lnTo>
                    <a:pt x="2784" y="63332"/>
                  </a:lnTo>
                  <a:lnTo>
                    <a:pt x="1853" y="64985"/>
                  </a:lnTo>
                  <a:lnTo>
                    <a:pt x="542" y="74699"/>
                  </a:lnTo>
                  <a:lnTo>
                    <a:pt x="0" y="118431"/>
                  </a:lnTo>
                  <a:lnTo>
                    <a:pt x="2641" y="124642"/>
                  </a:lnTo>
                  <a:lnTo>
                    <a:pt x="4734" y="127687"/>
                  </a:lnTo>
                  <a:lnTo>
                    <a:pt x="5137" y="129717"/>
                  </a:lnTo>
                  <a:lnTo>
                    <a:pt x="4414" y="131071"/>
                  </a:lnTo>
                  <a:lnTo>
                    <a:pt x="2940" y="131973"/>
                  </a:lnTo>
                  <a:lnTo>
                    <a:pt x="2949" y="132573"/>
                  </a:lnTo>
                  <a:lnTo>
                    <a:pt x="7938" y="133618"/>
                  </a:lnTo>
                  <a:lnTo>
                    <a:pt x="8484" y="131061"/>
                  </a:lnTo>
                  <a:lnTo>
                    <a:pt x="9855" y="111407"/>
                  </a:lnTo>
                  <a:lnTo>
                    <a:pt x="27009" y="71180"/>
                  </a:lnTo>
                  <a:lnTo>
                    <a:pt x="47629" y="29593"/>
                  </a:lnTo>
                  <a:lnTo>
                    <a:pt x="56549" y="16477"/>
                  </a:lnTo>
                  <a:lnTo>
                    <a:pt x="70217" y="6307"/>
                  </a:lnTo>
                  <a:lnTo>
                    <a:pt x="87156" y="400"/>
                  </a:lnTo>
                  <a:lnTo>
                    <a:pt x="93396" y="0"/>
                  </a:lnTo>
                  <a:lnTo>
                    <a:pt x="98721" y="2553"/>
                  </a:lnTo>
                  <a:lnTo>
                    <a:pt x="101529" y="4622"/>
                  </a:lnTo>
                  <a:lnTo>
                    <a:pt x="104650" y="9568"/>
                  </a:lnTo>
                  <a:lnTo>
                    <a:pt x="114792" y="50970"/>
                  </a:lnTo>
                  <a:lnTo>
                    <a:pt x="116026" y="92346"/>
                  </a:lnTo>
                  <a:lnTo>
                    <a:pt x="117062" y="126080"/>
                  </a:lnTo>
                  <a:lnTo>
                    <a:pt x="123143" y="144420"/>
                  </a:lnTo>
                  <a:lnTo>
                    <a:pt x="125170" y="154383"/>
                  </a:lnTo>
                  <a:lnTo>
                    <a:pt x="133936" y="1694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9" name="SMARTInkShape-1909"/>
            <p:cNvSpPr/>
            <p:nvPr/>
          </p:nvSpPr>
          <p:spPr>
            <a:xfrm>
              <a:off x="1255496" y="5581208"/>
              <a:ext cx="137536" cy="107004"/>
            </a:xfrm>
            <a:custGeom>
              <a:avLst/>
              <a:gdLst/>
              <a:ahLst/>
              <a:cxnLst/>
              <a:rect l="0" t="0" r="0" b="0"/>
              <a:pathLst>
                <a:path w="137536" h="107004">
                  <a:moveTo>
                    <a:pt x="92887" y="35565"/>
                  </a:moveTo>
                  <a:lnTo>
                    <a:pt x="88146" y="30825"/>
                  </a:lnTo>
                  <a:lnTo>
                    <a:pt x="85819" y="25851"/>
                  </a:lnTo>
                  <a:lnTo>
                    <a:pt x="85198" y="23137"/>
                  </a:lnTo>
                  <a:lnTo>
                    <a:pt x="79584" y="14573"/>
                  </a:lnTo>
                  <a:lnTo>
                    <a:pt x="67739" y="1597"/>
                  </a:lnTo>
                  <a:lnTo>
                    <a:pt x="64181" y="625"/>
                  </a:lnTo>
                  <a:lnTo>
                    <a:pt x="53813" y="0"/>
                  </a:lnTo>
                  <a:lnTo>
                    <a:pt x="48070" y="2561"/>
                  </a:lnTo>
                  <a:lnTo>
                    <a:pt x="9908" y="29659"/>
                  </a:lnTo>
                  <a:lnTo>
                    <a:pt x="721" y="43296"/>
                  </a:lnTo>
                  <a:lnTo>
                    <a:pt x="0" y="56859"/>
                  </a:lnTo>
                  <a:lnTo>
                    <a:pt x="2986" y="70827"/>
                  </a:lnTo>
                  <a:lnTo>
                    <a:pt x="7621" y="80342"/>
                  </a:lnTo>
                  <a:lnTo>
                    <a:pt x="12988" y="85231"/>
                  </a:lnTo>
                  <a:lnTo>
                    <a:pt x="18681" y="87404"/>
                  </a:lnTo>
                  <a:lnTo>
                    <a:pt x="38123" y="88915"/>
                  </a:lnTo>
                  <a:lnTo>
                    <a:pt x="46389" y="86396"/>
                  </a:lnTo>
                  <a:lnTo>
                    <a:pt x="76654" y="68146"/>
                  </a:lnTo>
                  <a:lnTo>
                    <a:pt x="80711" y="62283"/>
                  </a:lnTo>
                  <a:lnTo>
                    <a:pt x="83507" y="56369"/>
                  </a:lnTo>
                  <a:lnTo>
                    <a:pt x="89667" y="47462"/>
                  </a:lnTo>
                  <a:lnTo>
                    <a:pt x="92463" y="37328"/>
                  </a:lnTo>
                  <a:lnTo>
                    <a:pt x="93596" y="36741"/>
                  </a:lnTo>
                  <a:lnTo>
                    <a:pt x="101438" y="35611"/>
                  </a:lnTo>
                  <a:lnTo>
                    <a:pt x="102786" y="51792"/>
                  </a:lnTo>
                  <a:lnTo>
                    <a:pt x="111901" y="77431"/>
                  </a:lnTo>
                  <a:lnTo>
                    <a:pt x="137535" y="1070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0" name="SMARTInkShape-1910"/>
            <p:cNvSpPr/>
            <p:nvPr/>
          </p:nvSpPr>
          <p:spPr>
            <a:xfrm>
              <a:off x="1411258" y="5546020"/>
              <a:ext cx="133424" cy="310051"/>
            </a:xfrm>
            <a:custGeom>
              <a:avLst/>
              <a:gdLst/>
              <a:ahLst/>
              <a:cxnLst/>
              <a:rect l="0" t="0" r="0" b="0"/>
              <a:pathLst>
                <a:path w="133424" h="310051">
                  <a:moveTo>
                    <a:pt x="8562" y="240417"/>
                  </a:moveTo>
                  <a:lnTo>
                    <a:pt x="7570" y="262777"/>
                  </a:lnTo>
                  <a:lnTo>
                    <a:pt x="184" y="293300"/>
                  </a:lnTo>
                  <a:lnTo>
                    <a:pt x="0" y="296509"/>
                  </a:lnTo>
                  <a:lnTo>
                    <a:pt x="2442" y="302720"/>
                  </a:lnTo>
                  <a:lnTo>
                    <a:pt x="7353" y="310050"/>
                  </a:lnTo>
                  <a:lnTo>
                    <a:pt x="7756" y="309659"/>
                  </a:lnTo>
                  <a:lnTo>
                    <a:pt x="11194" y="272616"/>
                  </a:lnTo>
                  <a:lnTo>
                    <a:pt x="17655" y="231024"/>
                  </a:lnTo>
                  <a:lnTo>
                    <a:pt x="24396" y="193031"/>
                  </a:lnTo>
                  <a:lnTo>
                    <a:pt x="25822" y="159239"/>
                  </a:lnTo>
                  <a:lnTo>
                    <a:pt x="31043" y="117005"/>
                  </a:lnTo>
                  <a:lnTo>
                    <a:pt x="35493" y="74854"/>
                  </a:lnTo>
                  <a:lnTo>
                    <a:pt x="49516" y="32680"/>
                  </a:lnTo>
                  <a:lnTo>
                    <a:pt x="53108" y="15375"/>
                  </a:lnTo>
                  <a:lnTo>
                    <a:pt x="57464" y="7115"/>
                  </a:lnTo>
                  <a:lnTo>
                    <a:pt x="62708" y="2782"/>
                  </a:lnTo>
                  <a:lnTo>
                    <a:pt x="69338" y="857"/>
                  </a:lnTo>
                  <a:lnTo>
                    <a:pt x="78899" y="0"/>
                  </a:lnTo>
                  <a:lnTo>
                    <a:pt x="87117" y="2265"/>
                  </a:lnTo>
                  <a:lnTo>
                    <a:pt x="100478" y="11804"/>
                  </a:lnTo>
                  <a:lnTo>
                    <a:pt x="127615" y="51328"/>
                  </a:lnTo>
                  <a:lnTo>
                    <a:pt x="131811" y="68194"/>
                  </a:lnTo>
                  <a:lnTo>
                    <a:pt x="133423" y="98791"/>
                  </a:lnTo>
                  <a:lnTo>
                    <a:pt x="130863" y="105704"/>
                  </a:lnTo>
                  <a:lnTo>
                    <a:pt x="128791" y="108937"/>
                  </a:lnTo>
                  <a:lnTo>
                    <a:pt x="126418" y="111092"/>
                  </a:lnTo>
                  <a:lnTo>
                    <a:pt x="112583" y="119574"/>
                  </a:lnTo>
                  <a:lnTo>
                    <a:pt x="109660" y="120168"/>
                  </a:lnTo>
                  <a:lnTo>
                    <a:pt x="106718" y="119571"/>
                  </a:lnTo>
                  <a:lnTo>
                    <a:pt x="100804" y="117255"/>
                  </a:lnTo>
                  <a:lnTo>
                    <a:pt x="81208" y="110906"/>
                  </a:lnTo>
                  <a:lnTo>
                    <a:pt x="64593" y="103045"/>
                  </a:lnTo>
                  <a:lnTo>
                    <a:pt x="55624" y="94697"/>
                  </a:lnTo>
                  <a:lnTo>
                    <a:pt x="26422" y="61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1" name="SMARTInkShape-1911"/>
            <p:cNvSpPr/>
            <p:nvPr/>
          </p:nvSpPr>
          <p:spPr>
            <a:xfrm>
              <a:off x="1504074" y="5510200"/>
              <a:ext cx="147754" cy="298545"/>
            </a:xfrm>
            <a:custGeom>
              <a:avLst/>
              <a:gdLst/>
              <a:ahLst/>
              <a:cxnLst/>
              <a:rect l="0" t="0" r="0" b="0"/>
              <a:pathLst>
                <a:path w="147754" h="298545">
                  <a:moveTo>
                    <a:pt x="58621" y="169081"/>
                  </a:moveTo>
                  <a:lnTo>
                    <a:pt x="58621" y="178562"/>
                  </a:lnTo>
                  <a:lnTo>
                    <a:pt x="55975" y="185862"/>
                  </a:lnTo>
                  <a:lnTo>
                    <a:pt x="53881" y="189199"/>
                  </a:lnTo>
                  <a:lnTo>
                    <a:pt x="45319" y="227831"/>
                  </a:lnTo>
                  <a:lnTo>
                    <a:pt x="34294" y="258275"/>
                  </a:lnTo>
                  <a:lnTo>
                    <a:pt x="29916" y="276206"/>
                  </a:lnTo>
                  <a:lnTo>
                    <a:pt x="25028" y="286145"/>
                  </a:lnTo>
                  <a:lnTo>
                    <a:pt x="10884" y="297790"/>
                  </a:lnTo>
                  <a:lnTo>
                    <a:pt x="8937" y="298544"/>
                  </a:lnTo>
                  <a:lnTo>
                    <a:pt x="7639" y="298054"/>
                  </a:lnTo>
                  <a:lnTo>
                    <a:pt x="6774" y="296734"/>
                  </a:lnTo>
                  <a:lnTo>
                    <a:pt x="4393" y="287488"/>
                  </a:lnTo>
                  <a:lnTo>
                    <a:pt x="455" y="281899"/>
                  </a:lnTo>
                  <a:lnTo>
                    <a:pt x="0" y="278028"/>
                  </a:lnTo>
                  <a:lnTo>
                    <a:pt x="4661" y="237629"/>
                  </a:lnTo>
                  <a:lnTo>
                    <a:pt x="9708" y="199489"/>
                  </a:lnTo>
                  <a:lnTo>
                    <a:pt x="12709" y="165412"/>
                  </a:lnTo>
                  <a:lnTo>
                    <a:pt x="20852" y="125473"/>
                  </a:lnTo>
                  <a:lnTo>
                    <a:pt x="32015" y="88919"/>
                  </a:lnTo>
                  <a:lnTo>
                    <a:pt x="52876" y="45085"/>
                  </a:lnTo>
                  <a:lnTo>
                    <a:pt x="70163" y="16590"/>
                  </a:lnTo>
                  <a:lnTo>
                    <a:pt x="84090" y="6048"/>
                  </a:lnTo>
                  <a:lnTo>
                    <a:pt x="96043" y="1381"/>
                  </a:lnTo>
                  <a:lnTo>
                    <a:pt x="105869" y="0"/>
                  </a:lnTo>
                  <a:lnTo>
                    <a:pt x="119804" y="4330"/>
                  </a:lnTo>
                  <a:lnTo>
                    <a:pt x="135162" y="14683"/>
                  </a:lnTo>
                  <a:lnTo>
                    <a:pt x="141587" y="20422"/>
                  </a:lnTo>
                  <a:lnTo>
                    <a:pt x="145104" y="26282"/>
                  </a:lnTo>
                  <a:lnTo>
                    <a:pt x="147362" y="38127"/>
                  </a:lnTo>
                  <a:lnTo>
                    <a:pt x="147753" y="47047"/>
                  </a:lnTo>
                  <a:lnTo>
                    <a:pt x="145199" y="52997"/>
                  </a:lnTo>
                  <a:lnTo>
                    <a:pt x="126923" y="73831"/>
                  </a:lnTo>
                  <a:lnTo>
                    <a:pt x="118413" y="77138"/>
                  </a:lnTo>
                  <a:lnTo>
                    <a:pt x="74853" y="79738"/>
                  </a:lnTo>
                  <a:lnTo>
                    <a:pt x="64974" y="79770"/>
                  </a:lnTo>
                  <a:lnTo>
                    <a:pt x="58799" y="77132"/>
                  </a:lnTo>
                  <a:lnTo>
                    <a:pt x="52747" y="73645"/>
                  </a:lnTo>
                  <a:lnTo>
                    <a:pt x="40762" y="70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2" name="SMARTInkShape-1912"/>
            <p:cNvSpPr/>
            <p:nvPr/>
          </p:nvSpPr>
          <p:spPr>
            <a:xfrm>
              <a:off x="1660922" y="5491803"/>
              <a:ext cx="205229" cy="159200"/>
            </a:xfrm>
            <a:custGeom>
              <a:avLst/>
              <a:gdLst/>
              <a:ahLst/>
              <a:cxnLst/>
              <a:rect l="0" t="0" r="0" b="0"/>
              <a:pathLst>
                <a:path w="205229" h="159200">
                  <a:moveTo>
                    <a:pt x="0" y="124970"/>
                  </a:moveTo>
                  <a:lnTo>
                    <a:pt x="0" y="159199"/>
                  </a:lnTo>
                  <a:lnTo>
                    <a:pt x="992" y="129464"/>
                  </a:lnTo>
                  <a:lnTo>
                    <a:pt x="11024" y="89166"/>
                  </a:lnTo>
                  <a:lnTo>
                    <a:pt x="29888" y="47575"/>
                  </a:lnTo>
                  <a:lnTo>
                    <a:pt x="50608" y="21138"/>
                  </a:lnTo>
                  <a:lnTo>
                    <a:pt x="59533" y="12957"/>
                  </a:lnTo>
                  <a:lnTo>
                    <a:pt x="69674" y="9421"/>
                  </a:lnTo>
                  <a:lnTo>
                    <a:pt x="78971" y="8931"/>
                  </a:lnTo>
                  <a:lnTo>
                    <a:pt x="110168" y="38697"/>
                  </a:lnTo>
                  <a:lnTo>
                    <a:pt x="113456" y="44623"/>
                  </a:lnTo>
                  <a:lnTo>
                    <a:pt x="120307" y="61255"/>
                  </a:lnTo>
                  <a:lnTo>
                    <a:pt x="128214" y="69532"/>
                  </a:lnTo>
                  <a:lnTo>
                    <a:pt x="137351" y="75527"/>
                  </a:lnTo>
                  <a:lnTo>
                    <a:pt x="151301" y="82020"/>
                  </a:lnTo>
                  <a:lnTo>
                    <a:pt x="154446" y="84430"/>
                  </a:lnTo>
                  <a:lnTo>
                    <a:pt x="157534" y="85046"/>
                  </a:lnTo>
                  <a:lnTo>
                    <a:pt x="160585" y="84463"/>
                  </a:lnTo>
                  <a:lnTo>
                    <a:pt x="166621" y="82162"/>
                  </a:lnTo>
                  <a:lnTo>
                    <a:pt x="175597" y="79875"/>
                  </a:lnTo>
                  <a:lnTo>
                    <a:pt x="199429" y="59352"/>
                  </a:lnTo>
                  <a:lnTo>
                    <a:pt x="202737" y="50827"/>
                  </a:lnTo>
                  <a:lnTo>
                    <a:pt x="205228" y="24131"/>
                  </a:lnTo>
                  <a:lnTo>
                    <a:pt x="202668" y="17977"/>
                  </a:lnTo>
                  <a:lnTo>
                    <a:pt x="199215" y="11932"/>
                  </a:lnTo>
                  <a:lnTo>
                    <a:pt x="197681" y="5940"/>
                  </a:lnTo>
                  <a:lnTo>
                    <a:pt x="196279" y="3945"/>
                  </a:lnTo>
                  <a:lnTo>
                    <a:pt x="194353" y="2615"/>
                  </a:lnTo>
                  <a:lnTo>
                    <a:pt x="188574" y="1137"/>
                  </a:lnTo>
                  <a:lnTo>
                    <a:pt x="153348" y="0"/>
                  </a:lnTo>
                  <a:lnTo>
                    <a:pt x="144884" y="2621"/>
                  </a:lnTo>
                  <a:lnTo>
                    <a:pt x="105455" y="29767"/>
                  </a:lnTo>
                  <a:lnTo>
                    <a:pt x="101439" y="38340"/>
                  </a:lnTo>
                  <a:lnTo>
                    <a:pt x="98282" y="81948"/>
                  </a:lnTo>
                  <a:lnTo>
                    <a:pt x="102983" y="96569"/>
                  </a:lnTo>
                  <a:lnTo>
                    <a:pt x="110660" y="108728"/>
                  </a:lnTo>
                  <a:lnTo>
                    <a:pt x="123959" y="118614"/>
                  </a:lnTo>
                  <a:lnTo>
                    <a:pt x="169664" y="13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3" name="SMARTInkShape-1913"/>
            <p:cNvSpPr/>
            <p:nvPr/>
          </p:nvSpPr>
          <p:spPr>
            <a:xfrm>
              <a:off x="1884610" y="5482938"/>
              <a:ext cx="88852" cy="107047"/>
            </a:xfrm>
            <a:custGeom>
              <a:avLst/>
              <a:gdLst/>
              <a:ahLst/>
              <a:cxnLst/>
              <a:rect l="0" t="0" r="0" b="0"/>
              <a:pathLst>
                <a:path w="88852" h="107047">
                  <a:moveTo>
                    <a:pt x="88851" y="8820"/>
                  </a:moveTo>
                  <a:lnTo>
                    <a:pt x="84111" y="8820"/>
                  </a:lnTo>
                  <a:lnTo>
                    <a:pt x="79137" y="6174"/>
                  </a:lnTo>
                  <a:lnTo>
                    <a:pt x="76422" y="4079"/>
                  </a:lnTo>
                  <a:lnTo>
                    <a:pt x="68113" y="1752"/>
                  </a:lnTo>
                  <a:lnTo>
                    <a:pt x="41580" y="0"/>
                  </a:lnTo>
                  <a:lnTo>
                    <a:pt x="35430" y="2584"/>
                  </a:lnTo>
                  <a:lnTo>
                    <a:pt x="15266" y="15128"/>
                  </a:lnTo>
                  <a:lnTo>
                    <a:pt x="4636" y="29702"/>
                  </a:lnTo>
                  <a:lnTo>
                    <a:pt x="1813" y="38275"/>
                  </a:lnTo>
                  <a:lnTo>
                    <a:pt x="0" y="55207"/>
                  </a:lnTo>
                  <a:lnTo>
                    <a:pt x="4427" y="69748"/>
                  </a:lnTo>
                  <a:lnTo>
                    <a:pt x="14811" y="85310"/>
                  </a:lnTo>
                  <a:lnTo>
                    <a:pt x="20556" y="91762"/>
                  </a:lnTo>
                  <a:lnTo>
                    <a:pt x="26417" y="95292"/>
                  </a:lnTo>
                  <a:lnTo>
                    <a:pt x="70991" y="1070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4" name="SMARTInkShape-1914"/>
            <p:cNvSpPr/>
            <p:nvPr/>
          </p:nvSpPr>
          <p:spPr>
            <a:xfrm>
              <a:off x="2009181" y="5491758"/>
              <a:ext cx="8929" cy="133946"/>
            </a:xfrm>
            <a:custGeom>
              <a:avLst/>
              <a:gdLst/>
              <a:ahLst/>
              <a:cxnLst/>
              <a:rect l="0" t="0" r="0" b="0"/>
              <a:pathLst>
                <a:path w="8929" h="133946">
                  <a:moveTo>
                    <a:pt x="8928" y="0"/>
                  </a:moveTo>
                  <a:lnTo>
                    <a:pt x="8928" y="13302"/>
                  </a:lnTo>
                  <a:lnTo>
                    <a:pt x="6282" y="18479"/>
                  </a:lnTo>
                  <a:lnTo>
                    <a:pt x="4188" y="21249"/>
                  </a:lnTo>
                  <a:lnTo>
                    <a:pt x="1860" y="29618"/>
                  </a:lnTo>
                  <a:lnTo>
                    <a:pt x="47" y="72062"/>
                  </a:lnTo>
                  <a:lnTo>
                    <a:pt x="0" y="115318"/>
                  </a:lnTo>
                  <a:lnTo>
                    <a:pt x="0" y="118551"/>
                  </a:lnTo>
                  <a:lnTo>
                    <a:pt x="892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5" name="SMARTInkShape-1915"/>
            <p:cNvSpPr/>
            <p:nvPr/>
          </p:nvSpPr>
          <p:spPr>
            <a:xfrm>
              <a:off x="2027071" y="5420320"/>
              <a:ext cx="8899" cy="26790"/>
            </a:xfrm>
            <a:custGeom>
              <a:avLst/>
              <a:gdLst/>
              <a:ahLst/>
              <a:cxnLst/>
              <a:rect l="0" t="0" r="0" b="0"/>
              <a:pathLst>
                <a:path w="8899" h="26790">
                  <a:moveTo>
                    <a:pt x="8898" y="26789"/>
                  </a:moveTo>
                  <a:lnTo>
                    <a:pt x="4157" y="26789"/>
                  </a:lnTo>
                  <a:lnTo>
                    <a:pt x="2761" y="25797"/>
                  </a:lnTo>
                  <a:lnTo>
                    <a:pt x="1830" y="24143"/>
                  </a:lnTo>
                  <a:lnTo>
                    <a:pt x="213" y="17694"/>
                  </a:lnTo>
                  <a:lnTo>
                    <a:pt x="0" y="5540"/>
                  </a:lnTo>
                  <a:lnTo>
                    <a:pt x="982" y="3693"/>
                  </a:lnTo>
                  <a:lnTo>
                    <a:pt x="2628" y="2462"/>
                  </a:lnTo>
                  <a:lnTo>
                    <a:pt x="88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6" name="SMARTInkShape-1916"/>
            <p:cNvSpPr/>
            <p:nvPr/>
          </p:nvSpPr>
          <p:spPr>
            <a:xfrm>
              <a:off x="2082423" y="5475675"/>
              <a:ext cx="158929" cy="150029"/>
            </a:xfrm>
            <a:custGeom>
              <a:avLst/>
              <a:gdLst/>
              <a:ahLst/>
              <a:cxnLst/>
              <a:rect l="0" t="0" r="0" b="0"/>
              <a:pathLst>
                <a:path w="158929" h="150029">
                  <a:moveTo>
                    <a:pt x="96421" y="16083"/>
                  </a:moveTo>
                  <a:lnTo>
                    <a:pt x="96421" y="11342"/>
                  </a:lnTo>
                  <a:lnTo>
                    <a:pt x="95428" y="9946"/>
                  </a:lnTo>
                  <a:lnTo>
                    <a:pt x="93775" y="9015"/>
                  </a:lnTo>
                  <a:lnTo>
                    <a:pt x="83991" y="7521"/>
                  </a:lnTo>
                  <a:lnTo>
                    <a:pt x="75430" y="7263"/>
                  </a:lnTo>
                  <a:lnTo>
                    <a:pt x="69563" y="9847"/>
                  </a:lnTo>
                  <a:lnTo>
                    <a:pt x="66609" y="11925"/>
                  </a:lnTo>
                  <a:lnTo>
                    <a:pt x="31577" y="22968"/>
                  </a:lnTo>
                  <a:lnTo>
                    <a:pt x="13553" y="37041"/>
                  </a:lnTo>
                  <a:lnTo>
                    <a:pt x="4288" y="50625"/>
                  </a:lnTo>
                  <a:lnTo>
                    <a:pt x="0" y="62478"/>
                  </a:lnTo>
                  <a:lnTo>
                    <a:pt x="1643" y="71760"/>
                  </a:lnTo>
                  <a:lnTo>
                    <a:pt x="6041" y="89147"/>
                  </a:lnTo>
                  <a:lnTo>
                    <a:pt x="8386" y="91582"/>
                  </a:lnTo>
                  <a:lnTo>
                    <a:pt x="27146" y="100549"/>
                  </a:lnTo>
                  <a:lnTo>
                    <a:pt x="31386" y="101167"/>
                  </a:lnTo>
                  <a:lnTo>
                    <a:pt x="53436" y="97267"/>
                  </a:lnTo>
                  <a:lnTo>
                    <a:pt x="68030" y="87210"/>
                  </a:lnTo>
                  <a:lnTo>
                    <a:pt x="83610" y="72172"/>
                  </a:lnTo>
                  <a:lnTo>
                    <a:pt x="101302" y="40585"/>
                  </a:lnTo>
                  <a:lnTo>
                    <a:pt x="105143" y="29075"/>
                  </a:lnTo>
                  <a:lnTo>
                    <a:pt x="112181" y="16297"/>
                  </a:lnTo>
                  <a:lnTo>
                    <a:pt x="114340" y="10225"/>
                  </a:lnTo>
                  <a:lnTo>
                    <a:pt x="121846" y="0"/>
                  </a:lnTo>
                  <a:lnTo>
                    <a:pt x="122300" y="400"/>
                  </a:lnTo>
                  <a:lnTo>
                    <a:pt x="123130" y="13558"/>
                  </a:lnTo>
                  <a:lnTo>
                    <a:pt x="123208" y="52593"/>
                  </a:lnTo>
                  <a:lnTo>
                    <a:pt x="125855" y="72540"/>
                  </a:lnTo>
                  <a:lnTo>
                    <a:pt x="141302" y="113778"/>
                  </a:lnTo>
                  <a:lnTo>
                    <a:pt x="158928" y="150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7" name="SMARTInkShape-1917"/>
            <p:cNvSpPr/>
            <p:nvPr/>
          </p:nvSpPr>
          <p:spPr>
            <a:xfrm>
              <a:off x="2331062" y="5366742"/>
              <a:ext cx="62095" cy="232173"/>
            </a:xfrm>
            <a:custGeom>
              <a:avLst/>
              <a:gdLst/>
              <a:ahLst/>
              <a:cxnLst/>
              <a:rect l="0" t="0" r="0" b="0"/>
              <a:pathLst>
                <a:path w="62095" h="232173">
                  <a:moveTo>
                    <a:pt x="62094" y="0"/>
                  </a:moveTo>
                  <a:lnTo>
                    <a:pt x="62094" y="34629"/>
                  </a:lnTo>
                  <a:lnTo>
                    <a:pt x="59448" y="42841"/>
                  </a:lnTo>
                  <a:lnTo>
                    <a:pt x="38178" y="83622"/>
                  </a:lnTo>
                  <a:lnTo>
                    <a:pt x="17440" y="125031"/>
                  </a:lnTo>
                  <a:lnTo>
                    <a:pt x="12482" y="136928"/>
                  </a:lnTo>
                  <a:lnTo>
                    <a:pt x="1680" y="178594"/>
                  </a:lnTo>
                  <a:lnTo>
                    <a:pt x="0" y="202406"/>
                  </a:lnTo>
                  <a:lnTo>
                    <a:pt x="2416" y="211667"/>
                  </a:lnTo>
                  <a:lnTo>
                    <a:pt x="6708" y="222458"/>
                  </a:lnTo>
                  <a:lnTo>
                    <a:pt x="8516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8" name="SMARTInkShape-1918"/>
            <p:cNvSpPr/>
            <p:nvPr/>
          </p:nvSpPr>
          <p:spPr>
            <a:xfrm>
              <a:off x="2241351" y="5429250"/>
              <a:ext cx="222829" cy="142876"/>
            </a:xfrm>
            <a:custGeom>
              <a:avLst/>
              <a:gdLst/>
              <a:ahLst/>
              <a:cxnLst/>
              <a:rect l="0" t="0" r="0" b="0"/>
              <a:pathLst>
                <a:path w="222829" h="142876">
                  <a:moveTo>
                    <a:pt x="0" y="0"/>
                  </a:moveTo>
                  <a:lnTo>
                    <a:pt x="42241" y="0"/>
                  </a:lnTo>
                  <a:lnTo>
                    <a:pt x="74159" y="2645"/>
                  </a:lnTo>
                  <a:lnTo>
                    <a:pt x="115541" y="8379"/>
                  </a:lnTo>
                  <a:lnTo>
                    <a:pt x="156179" y="8881"/>
                  </a:lnTo>
                  <a:lnTo>
                    <a:pt x="188993" y="8928"/>
                  </a:lnTo>
                  <a:lnTo>
                    <a:pt x="195783" y="11573"/>
                  </a:lnTo>
                  <a:lnTo>
                    <a:pt x="202109" y="15067"/>
                  </a:lnTo>
                  <a:lnTo>
                    <a:pt x="212509" y="17492"/>
                  </a:lnTo>
                  <a:lnTo>
                    <a:pt x="221843" y="25515"/>
                  </a:lnTo>
                  <a:lnTo>
                    <a:pt x="222621" y="28868"/>
                  </a:lnTo>
                  <a:lnTo>
                    <a:pt x="222828" y="31152"/>
                  </a:lnTo>
                  <a:lnTo>
                    <a:pt x="220412" y="36335"/>
                  </a:lnTo>
                  <a:lnTo>
                    <a:pt x="217024" y="41945"/>
                  </a:lnTo>
                  <a:lnTo>
                    <a:pt x="205289" y="82707"/>
                  </a:lnTo>
                  <a:lnTo>
                    <a:pt x="199512" y="95171"/>
                  </a:lnTo>
                  <a:lnTo>
                    <a:pt x="196368" y="109999"/>
                  </a:lnTo>
                  <a:lnTo>
                    <a:pt x="190585" y="122109"/>
                  </a:lnTo>
                  <a:lnTo>
                    <a:pt x="18752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9" name="SMARTInkShape-1919"/>
            <p:cNvSpPr/>
            <p:nvPr/>
          </p:nvSpPr>
          <p:spPr>
            <a:xfrm>
              <a:off x="2455664" y="5384602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0" y="17859"/>
                  </a:moveTo>
                  <a:lnTo>
                    <a:pt x="0" y="10171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0" name="SMARTInkShape-1920"/>
            <p:cNvSpPr/>
            <p:nvPr/>
          </p:nvSpPr>
          <p:spPr>
            <a:xfrm>
              <a:off x="2495572" y="5456039"/>
              <a:ext cx="219054" cy="142707"/>
            </a:xfrm>
            <a:custGeom>
              <a:avLst/>
              <a:gdLst/>
              <a:ahLst/>
              <a:cxnLst/>
              <a:rect l="0" t="0" r="0" b="0"/>
              <a:pathLst>
                <a:path w="219054" h="142707">
                  <a:moveTo>
                    <a:pt x="4741" y="0"/>
                  </a:moveTo>
                  <a:lnTo>
                    <a:pt x="4741" y="9480"/>
                  </a:lnTo>
                  <a:lnTo>
                    <a:pt x="2094" y="16781"/>
                  </a:lnTo>
                  <a:lnTo>
                    <a:pt x="0" y="20118"/>
                  </a:lnTo>
                  <a:lnTo>
                    <a:pt x="318" y="31761"/>
                  </a:lnTo>
                  <a:lnTo>
                    <a:pt x="4352" y="71090"/>
                  </a:lnTo>
                  <a:lnTo>
                    <a:pt x="5560" y="83189"/>
                  </a:lnTo>
                  <a:lnTo>
                    <a:pt x="13108" y="122360"/>
                  </a:lnTo>
                  <a:lnTo>
                    <a:pt x="13296" y="126222"/>
                  </a:lnTo>
                  <a:lnTo>
                    <a:pt x="16149" y="133158"/>
                  </a:lnTo>
                  <a:lnTo>
                    <a:pt x="18300" y="136397"/>
                  </a:lnTo>
                  <a:lnTo>
                    <a:pt x="23335" y="139996"/>
                  </a:lnTo>
                  <a:lnTo>
                    <a:pt x="31747" y="142021"/>
                  </a:lnTo>
                  <a:lnTo>
                    <a:pt x="38738" y="142706"/>
                  </a:lnTo>
                  <a:lnTo>
                    <a:pt x="49946" y="133138"/>
                  </a:lnTo>
                  <a:lnTo>
                    <a:pt x="64345" y="117965"/>
                  </a:lnTo>
                  <a:lnTo>
                    <a:pt x="88087" y="74255"/>
                  </a:lnTo>
                  <a:lnTo>
                    <a:pt x="103028" y="30694"/>
                  </a:lnTo>
                  <a:lnTo>
                    <a:pt x="111861" y="17908"/>
                  </a:lnTo>
                  <a:lnTo>
                    <a:pt x="111886" y="22614"/>
                  </a:lnTo>
                  <a:lnTo>
                    <a:pt x="114538" y="27579"/>
                  </a:lnTo>
                  <a:lnTo>
                    <a:pt x="118031" y="33094"/>
                  </a:lnTo>
                  <a:lnTo>
                    <a:pt x="120990" y="41776"/>
                  </a:lnTo>
                  <a:lnTo>
                    <a:pt x="141785" y="65488"/>
                  </a:lnTo>
                  <a:lnTo>
                    <a:pt x="159729" y="76400"/>
                  </a:lnTo>
                  <a:lnTo>
                    <a:pt x="186251" y="85163"/>
                  </a:lnTo>
                  <a:lnTo>
                    <a:pt x="219053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1" name="SMARTInkShape-1921"/>
            <p:cNvSpPr/>
            <p:nvPr/>
          </p:nvSpPr>
          <p:spPr>
            <a:xfrm>
              <a:off x="2647330" y="5447514"/>
              <a:ext cx="219100" cy="178190"/>
            </a:xfrm>
            <a:custGeom>
              <a:avLst/>
              <a:gdLst/>
              <a:ahLst/>
              <a:cxnLst/>
              <a:rect l="0" t="0" r="0" b="0"/>
              <a:pathLst>
                <a:path w="219100" h="178190">
                  <a:moveTo>
                    <a:pt x="22647" y="44244"/>
                  </a:moveTo>
                  <a:lnTo>
                    <a:pt x="66096" y="44244"/>
                  </a:lnTo>
                  <a:lnTo>
                    <a:pt x="87490" y="43252"/>
                  </a:lnTo>
                  <a:lnTo>
                    <a:pt x="114786" y="29012"/>
                  </a:lnTo>
                  <a:lnTo>
                    <a:pt x="125905" y="21320"/>
                  </a:lnTo>
                  <a:lnTo>
                    <a:pt x="138550" y="15572"/>
                  </a:lnTo>
                  <a:lnTo>
                    <a:pt x="145862" y="9917"/>
                  </a:lnTo>
                  <a:lnTo>
                    <a:pt x="146862" y="6498"/>
                  </a:lnTo>
                  <a:lnTo>
                    <a:pt x="147615" y="0"/>
                  </a:lnTo>
                  <a:lnTo>
                    <a:pt x="140524" y="5812"/>
                  </a:lnTo>
                  <a:lnTo>
                    <a:pt x="96477" y="19502"/>
                  </a:lnTo>
                  <a:lnTo>
                    <a:pt x="55134" y="41347"/>
                  </a:lnTo>
                  <a:lnTo>
                    <a:pt x="30330" y="56161"/>
                  </a:lnTo>
                  <a:lnTo>
                    <a:pt x="17035" y="67065"/>
                  </a:lnTo>
                  <a:lnTo>
                    <a:pt x="10892" y="69269"/>
                  </a:lnTo>
                  <a:lnTo>
                    <a:pt x="8857" y="70849"/>
                  </a:lnTo>
                  <a:lnTo>
                    <a:pt x="583" y="83307"/>
                  </a:lnTo>
                  <a:lnTo>
                    <a:pt x="0" y="86161"/>
                  </a:lnTo>
                  <a:lnTo>
                    <a:pt x="603" y="89055"/>
                  </a:lnTo>
                  <a:lnTo>
                    <a:pt x="3960" y="96090"/>
                  </a:lnTo>
                  <a:lnTo>
                    <a:pt x="9282" y="102049"/>
                  </a:lnTo>
                  <a:lnTo>
                    <a:pt x="37783" y="120715"/>
                  </a:lnTo>
                  <a:lnTo>
                    <a:pt x="56357" y="126487"/>
                  </a:lnTo>
                  <a:lnTo>
                    <a:pt x="60003" y="128838"/>
                  </a:lnTo>
                  <a:lnTo>
                    <a:pt x="103193" y="143071"/>
                  </a:lnTo>
                  <a:lnTo>
                    <a:pt x="144696" y="163340"/>
                  </a:lnTo>
                  <a:lnTo>
                    <a:pt x="171807" y="171126"/>
                  </a:lnTo>
                  <a:lnTo>
                    <a:pt x="180221" y="175049"/>
                  </a:lnTo>
                  <a:lnTo>
                    <a:pt x="219099" y="178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2" name="SMARTInkShape-1922"/>
            <p:cNvSpPr/>
            <p:nvPr/>
          </p:nvSpPr>
          <p:spPr>
            <a:xfrm>
              <a:off x="3045023" y="5572125"/>
              <a:ext cx="303610" cy="61247"/>
            </a:xfrm>
            <a:custGeom>
              <a:avLst/>
              <a:gdLst/>
              <a:ahLst/>
              <a:cxnLst/>
              <a:rect l="0" t="0" r="0" b="0"/>
              <a:pathLst>
                <a:path w="303610" h="61247">
                  <a:moveTo>
                    <a:pt x="0" y="0"/>
                  </a:moveTo>
                  <a:lnTo>
                    <a:pt x="4741" y="0"/>
                  </a:lnTo>
                  <a:lnTo>
                    <a:pt x="44950" y="11023"/>
                  </a:lnTo>
                  <a:lnTo>
                    <a:pt x="81583" y="24087"/>
                  </a:lnTo>
                  <a:lnTo>
                    <a:pt x="125176" y="38731"/>
                  </a:lnTo>
                  <a:lnTo>
                    <a:pt x="162618" y="46515"/>
                  </a:lnTo>
                  <a:lnTo>
                    <a:pt x="205631" y="53640"/>
                  </a:lnTo>
                  <a:lnTo>
                    <a:pt x="245324" y="61144"/>
                  </a:lnTo>
                  <a:lnTo>
                    <a:pt x="270525" y="61246"/>
                  </a:lnTo>
                  <a:lnTo>
                    <a:pt x="30360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3" name="SMARTInkShape-1923"/>
            <p:cNvSpPr/>
            <p:nvPr/>
          </p:nvSpPr>
          <p:spPr>
            <a:xfrm>
              <a:off x="3482578" y="5482828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0" y="0"/>
                  </a:moveTo>
                  <a:lnTo>
                    <a:pt x="0" y="21250"/>
                  </a:lnTo>
                  <a:lnTo>
                    <a:pt x="992" y="23096"/>
                  </a:lnTo>
                  <a:lnTo>
                    <a:pt x="2646" y="24326"/>
                  </a:lnTo>
                  <a:lnTo>
                    <a:pt x="8929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4" name="SMARTInkShape-1924"/>
            <p:cNvSpPr/>
            <p:nvPr/>
          </p:nvSpPr>
          <p:spPr>
            <a:xfrm>
              <a:off x="3571875" y="5429250"/>
              <a:ext cx="35719" cy="71439"/>
            </a:xfrm>
            <a:custGeom>
              <a:avLst/>
              <a:gdLst/>
              <a:ahLst/>
              <a:cxnLst/>
              <a:rect l="0" t="0" r="0" b="0"/>
              <a:pathLst>
                <a:path w="35719" h="71439">
                  <a:moveTo>
                    <a:pt x="0" y="0"/>
                  </a:moveTo>
                  <a:lnTo>
                    <a:pt x="0" y="7688"/>
                  </a:lnTo>
                  <a:lnTo>
                    <a:pt x="7129" y="21950"/>
                  </a:lnTo>
                  <a:lnTo>
                    <a:pt x="14239" y="33181"/>
                  </a:lnTo>
                  <a:lnTo>
                    <a:pt x="17778" y="47645"/>
                  </a:lnTo>
                  <a:lnTo>
                    <a:pt x="27361" y="61923"/>
                  </a:lnTo>
                  <a:lnTo>
                    <a:pt x="35718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5" name="SMARTInkShape-1925"/>
            <p:cNvSpPr/>
            <p:nvPr/>
          </p:nvSpPr>
          <p:spPr>
            <a:xfrm>
              <a:off x="3723870" y="5474419"/>
              <a:ext cx="123017" cy="195850"/>
            </a:xfrm>
            <a:custGeom>
              <a:avLst/>
              <a:gdLst/>
              <a:ahLst/>
              <a:cxnLst/>
              <a:rect l="0" t="0" r="0" b="0"/>
              <a:pathLst>
                <a:path w="123017" h="195850">
                  <a:moveTo>
                    <a:pt x="71247" y="44128"/>
                  </a:moveTo>
                  <a:lnTo>
                    <a:pt x="71247" y="39387"/>
                  </a:lnTo>
                  <a:lnTo>
                    <a:pt x="68601" y="34415"/>
                  </a:lnTo>
                  <a:lnTo>
                    <a:pt x="58818" y="23137"/>
                  </a:lnTo>
                  <a:lnTo>
                    <a:pt x="33748" y="5418"/>
                  </a:lnTo>
                  <a:lnTo>
                    <a:pt x="24484" y="2119"/>
                  </a:lnTo>
                  <a:lnTo>
                    <a:pt x="7109" y="0"/>
                  </a:lnTo>
                  <a:lnTo>
                    <a:pt x="4676" y="819"/>
                  </a:lnTo>
                  <a:lnTo>
                    <a:pt x="3054" y="2357"/>
                  </a:lnTo>
                  <a:lnTo>
                    <a:pt x="1251" y="6711"/>
                  </a:lnTo>
                  <a:lnTo>
                    <a:pt x="0" y="25225"/>
                  </a:lnTo>
                  <a:lnTo>
                    <a:pt x="1920" y="29541"/>
                  </a:lnTo>
                  <a:lnTo>
                    <a:pt x="16616" y="48890"/>
                  </a:lnTo>
                  <a:lnTo>
                    <a:pt x="28932" y="69682"/>
                  </a:lnTo>
                  <a:lnTo>
                    <a:pt x="62522" y="113595"/>
                  </a:lnTo>
                  <a:lnTo>
                    <a:pt x="99261" y="157122"/>
                  </a:lnTo>
                  <a:lnTo>
                    <a:pt x="123016" y="192770"/>
                  </a:lnTo>
                  <a:lnTo>
                    <a:pt x="122627" y="193824"/>
                  </a:lnTo>
                  <a:lnTo>
                    <a:pt x="121375" y="194527"/>
                  </a:lnTo>
                  <a:lnTo>
                    <a:pt x="113731" y="195810"/>
                  </a:lnTo>
                  <a:lnTo>
                    <a:pt x="111476" y="195849"/>
                  </a:lnTo>
                  <a:lnTo>
                    <a:pt x="73605" y="184905"/>
                  </a:lnTo>
                  <a:lnTo>
                    <a:pt x="33496" y="160159"/>
                  </a:lnTo>
                  <a:lnTo>
                    <a:pt x="17669" y="151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6" name="SMARTInkShape-1926"/>
            <p:cNvSpPr/>
            <p:nvPr/>
          </p:nvSpPr>
          <p:spPr>
            <a:xfrm>
              <a:off x="3902273" y="5625703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8930" y="0"/>
                  </a:moveTo>
                  <a:lnTo>
                    <a:pt x="8930" y="17170"/>
                  </a:lnTo>
                  <a:lnTo>
                    <a:pt x="6284" y="25159"/>
                  </a:lnTo>
                  <a:lnTo>
                    <a:pt x="4189" y="28679"/>
                  </a:lnTo>
                  <a:lnTo>
                    <a:pt x="828" y="47594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7" name="SMARTInkShape-1927"/>
            <p:cNvSpPr/>
            <p:nvPr/>
          </p:nvSpPr>
          <p:spPr>
            <a:xfrm>
              <a:off x="3893343" y="5420320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8" name="SMARTInkShape-1928"/>
            <p:cNvSpPr/>
            <p:nvPr/>
          </p:nvSpPr>
          <p:spPr>
            <a:xfrm>
              <a:off x="4018538" y="5411391"/>
              <a:ext cx="26611" cy="303610"/>
            </a:xfrm>
            <a:custGeom>
              <a:avLst/>
              <a:gdLst/>
              <a:ahLst/>
              <a:cxnLst/>
              <a:rect l="0" t="0" r="0" b="0"/>
              <a:pathLst>
                <a:path w="26611" h="303610">
                  <a:moveTo>
                    <a:pt x="26610" y="0"/>
                  </a:moveTo>
                  <a:lnTo>
                    <a:pt x="26610" y="39729"/>
                  </a:lnTo>
                  <a:lnTo>
                    <a:pt x="26610" y="83072"/>
                  </a:lnTo>
                  <a:lnTo>
                    <a:pt x="23964" y="107958"/>
                  </a:lnTo>
                  <a:lnTo>
                    <a:pt x="17516" y="145773"/>
                  </a:lnTo>
                  <a:lnTo>
                    <a:pt x="10101" y="187904"/>
                  </a:lnTo>
                  <a:lnTo>
                    <a:pt x="1861" y="225153"/>
                  </a:lnTo>
                  <a:lnTo>
                    <a:pt x="0" y="267273"/>
                  </a:lnTo>
                  <a:lnTo>
                    <a:pt x="893" y="278530"/>
                  </a:lnTo>
                  <a:lnTo>
                    <a:pt x="7931" y="294122"/>
                  </a:lnTo>
                  <a:lnTo>
                    <a:pt x="8751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9" name="SMARTInkShape-1929"/>
            <p:cNvSpPr/>
            <p:nvPr/>
          </p:nvSpPr>
          <p:spPr>
            <a:xfrm>
              <a:off x="4134467" y="5420320"/>
              <a:ext cx="26768" cy="303610"/>
            </a:xfrm>
            <a:custGeom>
              <a:avLst/>
              <a:gdLst/>
              <a:ahLst/>
              <a:cxnLst/>
              <a:rect l="0" t="0" r="0" b="0"/>
              <a:pathLst>
                <a:path w="26768" h="303610">
                  <a:moveTo>
                    <a:pt x="8908" y="0"/>
                  </a:moveTo>
                  <a:lnTo>
                    <a:pt x="8908" y="43449"/>
                  </a:lnTo>
                  <a:lnTo>
                    <a:pt x="7915" y="71972"/>
                  </a:lnTo>
                  <a:lnTo>
                    <a:pt x="1220" y="108599"/>
                  </a:lnTo>
                  <a:lnTo>
                    <a:pt x="142" y="151995"/>
                  </a:lnTo>
                  <a:lnTo>
                    <a:pt x="0" y="195486"/>
                  </a:lnTo>
                  <a:lnTo>
                    <a:pt x="2628" y="225109"/>
                  </a:lnTo>
                  <a:lnTo>
                    <a:pt x="15424" y="267271"/>
                  </a:lnTo>
                  <a:lnTo>
                    <a:pt x="17757" y="278529"/>
                  </a:lnTo>
                  <a:lnTo>
                    <a:pt x="26767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0" name="SMARTInkShape-1930"/>
            <p:cNvSpPr/>
            <p:nvPr/>
          </p:nvSpPr>
          <p:spPr>
            <a:xfrm>
              <a:off x="4214812" y="5607843"/>
              <a:ext cx="178217" cy="366119"/>
            </a:xfrm>
            <a:custGeom>
              <a:avLst/>
              <a:gdLst/>
              <a:ahLst/>
              <a:cxnLst/>
              <a:rect l="0" t="0" r="0" b="0"/>
              <a:pathLst>
                <a:path w="178217" h="366119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7688" y="8562"/>
                  </a:lnTo>
                  <a:lnTo>
                    <a:pt x="26789" y="26789"/>
                  </a:lnTo>
                  <a:lnTo>
                    <a:pt x="26789" y="69463"/>
                  </a:lnTo>
                  <a:lnTo>
                    <a:pt x="27782" y="95416"/>
                  </a:lnTo>
                  <a:lnTo>
                    <a:pt x="33918" y="110072"/>
                  </a:lnTo>
                  <a:lnTo>
                    <a:pt x="42235" y="124416"/>
                  </a:lnTo>
                  <a:lnTo>
                    <a:pt x="43039" y="127593"/>
                  </a:lnTo>
                  <a:lnTo>
                    <a:pt x="49226" y="133768"/>
                  </a:lnTo>
                  <a:lnTo>
                    <a:pt x="68880" y="147813"/>
                  </a:lnTo>
                  <a:lnTo>
                    <a:pt x="78900" y="150031"/>
                  </a:lnTo>
                  <a:lnTo>
                    <a:pt x="87322" y="148371"/>
                  </a:lnTo>
                  <a:lnTo>
                    <a:pt x="117706" y="130768"/>
                  </a:lnTo>
                  <a:lnTo>
                    <a:pt x="147921" y="101027"/>
                  </a:lnTo>
                  <a:lnTo>
                    <a:pt x="156498" y="86378"/>
                  </a:lnTo>
                  <a:lnTo>
                    <a:pt x="162543" y="72038"/>
                  </a:lnTo>
                  <a:lnTo>
                    <a:pt x="164917" y="68861"/>
                  </a:lnTo>
                  <a:lnTo>
                    <a:pt x="167554" y="60040"/>
                  </a:lnTo>
                  <a:lnTo>
                    <a:pt x="169248" y="47689"/>
                  </a:lnTo>
                  <a:lnTo>
                    <a:pt x="170378" y="46675"/>
                  </a:lnTo>
                  <a:lnTo>
                    <a:pt x="178216" y="44728"/>
                  </a:lnTo>
                  <a:lnTo>
                    <a:pt x="172383" y="51793"/>
                  </a:lnTo>
                  <a:lnTo>
                    <a:pt x="170872" y="57084"/>
                  </a:lnTo>
                  <a:lnTo>
                    <a:pt x="165030" y="96370"/>
                  </a:lnTo>
                  <a:lnTo>
                    <a:pt x="156371" y="139212"/>
                  </a:lnTo>
                  <a:lnTo>
                    <a:pt x="152406" y="179288"/>
                  </a:lnTo>
                  <a:lnTo>
                    <a:pt x="149337" y="202943"/>
                  </a:lnTo>
                  <a:lnTo>
                    <a:pt x="130825" y="246912"/>
                  </a:lnTo>
                  <a:lnTo>
                    <a:pt x="110124" y="288718"/>
                  </a:lnTo>
                  <a:lnTo>
                    <a:pt x="95579" y="312538"/>
                  </a:lnTo>
                  <a:lnTo>
                    <a:pt x="54293" y="356405"/>
                  </a:lnTo>
                  <a:lnTo>
                    <a:pt x="44649" y="366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23" name="SMARTInkShape-Group215"/>
          <p:cNvGrpSpPr/>
          <p:nvPr/>
        </p:nvGrpSpPr>
        <p:grpSpPr>
          <a:xfrm>
            <a:off x="5822579" y="5170374"/>
            <a:ext cx="2562398" cy="401183"/>
            <a:chOff x="5822579" y="5170374"/>
            <a:chExt cx="2562398" cy="401183"/>
          </a:xfrm>
        </p:grpSpPr>
        <p:sp>
          <p:nvSpPr>
            <p:cNvPr id="1102" name="SMARTInkShape-1931"/>
            <p:cNvSpPr/>
            <p:nvPr/>
          </p:nvSpPr>
          <p:spPr>
            <a:xfrm>
              <a:off x="5822579" y="5170374"/>
              <a:ext cx="187087" cy="227954"/>
            </a:xfrm>
            <a:custGeom>
              <a:avLst/>
              <a:gdLst/>
              <a:ahLst/>
              <a:cxnLst/>
              <a:rect l="0" t="0" r="0" b="0"/>
              <a:pathLst>
                <a:path w="187087" h="227954">
                  <a:moveTo>
                    <a:pt x="106733" y="169579"/>
                  </a:moveTo>
                  <a:lnTo>
                    <a:pt x="101993" y="164839"/>
                  </a:lnTo>
                  <a:lnTo>
                    <a:pt x="97019" y="162511"/>
                  </a:lnTo>
                  <a:lnTo>
                    <a:pt x="94305" y="161891"/>
                  </a:lnTo>
                  <a:lnTo>
                    <a:pt x="92494" y="160484"/>
                  </a:lnTo>
                  <a:lnTo>
                    <a:pt x="90483" y="156276"/>
                  </a:lnTo>
                  <a:lnTo>
                    <a:pt x="87963" y="154757"/>
                  </a:lnTo>
                  <a:lnTo>
                    <a:pt x="79870" y="153070"/>
                  </a:lnTo>
                  <a:lnTo>
                    <a:pt x="72303" y="154966"/>
                  </a:lnTo>
                  <a:lnTo>
                    <a:pt x="64643" y="158123"/>
                  </a:lnTo>
                  <a:lnTo>
                    <a:pt x="50164" y="160893"/>
                  </a:lnTo>
                  <a:lnTo>
                    <a:pt x="19472" y="178697"/>
                  </a:lnTo>
                  <a:lnTo>
                    <a:pt x="13380" y="184544"/>
                  </a:lnTo>
                  <a:lnTo>
                    <a:pt x="1724" y="205302"/>
                  </a:lnTo>
                  <a:lnTo>
                    <a:pt x="0" y="217205"/>
                  </a:lnTo>
                  <a:lnTo>
                    <a:pt x="852" y="219189"/>
                  </a:lnTo>
                  <a:lnTo>
                    <a:pt x="2411" y="220511"/>
                  </a:lnTo>
                  <a:lnTo>
                    <a:pt x="6790" y="222973"/>
                  </a:lnTo>
                  <a:lnTo>
                    <a:pt x="12043" y="227375"/>
                  </a:lnTo>
                  <a:lnTo>
                    <a:pt x="14833" y="227953"/>
                  </a:lnTo>
                  <a:lnTo>
                    <a:pt x="17686" y="227347"/>
                  </a:lnTo>
                  <a:lnTo>
                    <a:pt x="24492" y="225019"/>
                  </a:lnTo>
                  <a:lnTo>
                    <a:pt x="45031" y="220879"/>
                  </a:lnTo>
                  <a:lnTo>
                    <a:pt x="87082" y="202452"/>
                  </a:lnTo>
                  <a:lnTo>
                    <a:pt x="118403" y="174165"/>
                  </a:lnTo>
                  <a:lnTo>
                    <a:pt x="153345" y="130687"/>
                  </a:lnTo>
                  <a:lnTo>
                    <a:pt x="171692" y="88793"/>
                  </a:lnTo>
                  <a:lnTo>
                    <a:pt x="184386" y="51576"/>
                  </a:lnTo>
                  <a:lnTo>
                    <a:pt x="186995" y="7299"/>
                  </a:lnTo>
                  <a:lnTo>
                    <a:pt x="187086" y="887"/>
                  </a:lnTo>
                  <a:lnTo>
                    <a:pt x="184449" y="346"/>
                  </a:lnTo>
                  <a:lnTo>
                    <a:pt x="179410" y="0"/>
                  </a:lnTo>
                  <a:lnTo>
                    <a:pt x="173798" y="9421"/>
                  </a:lnTo>
                  <a:lnTo>
                    <a:pt x="156930" y="50977"/>
                  </a:lnTo>
                  <a:lnTo>
                    <a:pt x="153025" y="68512"/>
                  </a:lnTo>
                  <a:lnTo>
                    <a:pt x="151598" y="107873"/>
                  </a:lnTo>
                  <a:lnTo>
                    <a:pt x="151401" y="151005"/>
                  </a:lnTo>
                  <a:lnTo>
                    <a:pt x="151382" y="193350"/>
                  </a:lnTo>
                  <a:lnTo>
                    <a:pt x="151382" y="205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3" name="SMARTInkShape-1932"/>
            <p:cNvSpPr/>
            <p:nvPr/>
          </p:nvSpPr>
          <p:spPr>
            <a:xfrm>
              <a:off x="6027985" y="5331023"/>
              <a:ext cx="213867" cy="87899"/>
            </a:xfrm>
            <a:custGeom>
              <a:avLst/>
              <a:gdLst/>
              <a:ahLst/>
              <a:cxnLst/>
              <a:rect l="0" t="0" r="0" b="0"/>
              <a:pathLst>
                <a:path w="213867" h="87899">
                  <a:moveTo>
                    <a:pt x="79921" y="0"/>
                  </a:moveTo>
                  <a:lnTo>
                    <a:pt x="51242" y="0"/>
                  </a:lnTo>
                  <a:lnTo>
                    <a:pt x="44685" y="2646"/>
                  </a:lnTo>
                  <a:lnTo>
                    <a:pt x="28391" y="14239"/>
                  </a:lnTo>
                  <a:lnTo>
                    <a:pt x="15264" y="17778"/>
                  </a:lnTo>
                  <a:lnTo>
                    <a:pt x="13003" y="19790"/>
                  </a:lnTo>
                  <a:lnTo>
                    <a:pt x="1813" y="35888"/>
                  </a:lnTo>
                  <a:lnTo>
                    <a:pt x="0" y="42918"/>
                  </a:lnTo>
                  <a:lnTo>
                    <a:pt x="4427" y="48877"/>
                  </a:lnTo>
                  <a:lnTo>
                    <a:pt x="9327" y="51488"/>
                  </a:lnTo>
                  <a:lnTo>
                    <a:pt x="20556" y="53166"/>
                  </a:lnTo>
                  <a:lnTo>
                    <a:pt x="60485" y="40266"/>
                  </a:lnTo>
                  <a:lnTo>
                    <a:pt x="79321" y="26604"/>
                  </a:lnTo>
                  <a:lnTo>
                    <a:pt x="84617" y="20754"/>
                  </a:lnTo>
                  <a:lnTo>
                    <a:pt x="90660" y="8913"/>
                  </a:lnTo>
                  <a:lnTo>
                    <a:pt x="97658" y="155"/>
                  </a:lnTo>
                  <a:lnTo>
                    <a:pt x="97779" y="13307"/>
                  </a:lnTo>
                  <a:lnTo>
                    <a:pt x="95133" y="18482"/>
                  </a:lnTo>
                  <a:lnTo>
                    <a:pt x="91643" y="24089"/>
                  </a:lnTo>
                  <a:lnTo>
                    <a:pt x="90092" y="29889"/>
                  </a:lnTo>
                  <a:lnTo>
                    <a:pt x="97445" y="65120"/>
                  </a:lnTo>
                  <a:lnTo>
                    <a:pt x="99542" y="68218"/>
                  </a:lnTo>
                  <a:lnTo>
                    <a:pt x="107163" y="74306"/>
                  </a:lnTo>
                  <a:lnTo>
                    <a:pt x="114518" y="77672"/>
                  </a:lnTo>
                  <a:lnTo>
                    <a:pt x="121094" y="80163"/>
                  </a:lnTo>
                  <a:lnTo>
                    <a:pt x="130375" y="86149"/>
                  </a:lnTo>
                  <a:lnTo>
                    <a:pt x="136410" y="87898"/>
                  </a:lnTo>
                  <a:lnTo>
                    <a:pt x="139408" y="87372"/>
                  </a:lnTo>
                  <a:lnTo>
                    <a:pt x="149361" y="82884"/>
                  </a:lnTo>
                  <a:lnTo>
                    <a:pt x="163445" y="80121"/>
                  </a:lnTo>
                  <a:lnTo>
                    <a:pt x="174342" y="73460"/>
                  </a:lnTo>
                  <a:lnTo>
                    <a:pt x="198951" y="50565"/>
                  </a:lnTo>
                  <a:lnTo>
                    <a:pt x="202277" y="41987"/>
                  </a:lnTo>
                  <a:lnTo>
                    <a:pt x="204746" y="32552"/>
                  </a:lnTo>
                  <a:lnTo>
                    <a:pt x="213866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4" name="SMARTInkShape-1933"/>
            <p:cNvSpPr/>
            <p:nvPr/>
          </p:nvSpPr>
          <p:spPr>
            <a:xfrm>
              <a:off x="6268639" y="5313164"/>
              <a:ext cx="115966" cy="258393"/>
            </a:xfrm>
            <a:custGeom>
              <a:avLst/>
              <a:gdLst/>
              <a:ahLst/>
              <a:cxnLst/>
              <a:rect l="0" t="0" r="0" b="0"/>
              <a:pathLst>
                <a:path w="115966" h="258393">
                  <a:moveTo>
                    <a:pt x="80368" y="0"/>
                  </a:moveTo>
                  <a:lnTo>
                    <a:pt x="67066" y="0"/>
                  </a:lnTo>
                  <a:lnTo>
                    <a:pt x="61888" y="2645"/>
                  </a:lnTo>
                  <a:lnTo>
                    <a:pt x="47544" y="14239"/>
                  </a:lnTo>
                  <a:lnTo>
                    <a:pt x="35704" y="19790"/>
                  </a:lnTo>
                  <a:lnTo>
                    <a:pt x="32733" y="22123"/>
                  </a:lnTo>
                  <a:lnTo>
                    <a:pt x="29432" y="27361"/>
                  </a:lnTo>
                  <a:lnTo>
                    <a:pt x="27138" y="35609"/>
                  </a:lnTo>
                  <a:lnTo>
                    <a:pt x="26836" y="43262"/>
                  </a:lnTo>
                  <a:lnTo>
                    <a:pt x="27813" y="43724"/>
                  </a:lnTo>
                  <a:lnTo>
                    <a:pt x="31544" y="44238"/>
                  </a:lnTo>
                  <a:lnTo>
                    <a:pt x="36511" y="41820"/>
                  </a:lnTo>
                  <a:lnTo>
                    <a:pt x="39224" y="39786"/>
                  </a:lnTo>
                  <a:lnTo>
                    <a:pt x="73802" y="28827"/>
                  </a:lnTo>
                  <a:lnTo>
                    <a:pt x="88590" y="20320"/>
                  </a:lnTo>
                  <a:lnTo>
                    <a:pt x="94937" y="17961"/>
                  </a:lnTo>
                  <a:lnTo>
                    <a:pt x="105353" y="10315"/>
                  </a:lnTo>
                  <a:lnTo>
                    <a:pt x="106947" y="10845"/>
                  </a:lnTo>
                  <a:lnTo>
                    <a:pt x="114688" y="16739"/>
                  </a:lnTo>
                  <a:lnTo>
                    <a:pt x="115466" y="20007"/>
                  </a:lnTo>
                  <a:lnTo>
                    <a:pt x="115965" y="34930"/>
                  </a:lnTo>
                  <a:lnTo>
                    <a:pt x="106985" y="75535"/>
                  </a:lnTo>
                  <a:lnTo>
                    <a:pt x="94837" y="116626"/>
                  </a:lnTo>
                  <a:lnTo>
                    <a:pt x="87382" y="160805"/>
                  </a:lnTo>
                  <a:lnTo>
                    <a:pt x="71271" y="204605"/>
                  </a:lnTo>
                  <a:lnTo>
                    <a:pt x="50593" y="242269"/>
                  </a:lnTo>
                  <a:lnTo>
                    <a:pt x="36930" y="252472"/>
                  </a:lnTo>
                  <a:lnTo>
                    <a:pt x="25053" y="257039"/>
                  </a:lnTo>
                  <a:lnTo>
                    <a:pt x="15252" y="258392"/>
                  </a:lnTo>
                  <a:lnTo>
                    <a:pt x="13145" y="257589"/>
                  </a:lnTo>
                  <a:lnTo>
                    <a:pt x="11740" y="256062"/>
                  </a:lnTo>
                  <a:lnTo>
                    <a:pt x="9187" y="251719"/>
                  </a:lnTo>
                  <a:lnTo>
                    <a:pt x="3164" y="243696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5" name="SMARTInkShape-1934"/>
            <p:cNvSpPr/>
            <p:nvPr/>
          </p:nvSpPr>
          <p:spPr>
            <a:xfrm>
              <a:off x="6420488" y="5250656"/>
              <a:ext cx="89254" cy="223243"/>
            </a:xfrm>
            <a:custGeom>
              <a:avLst/>
              <a:gdLst/>
              <a:ahLst/>
              <a:cxnLst/>
              <a:rect l="0" t="0" r="0" b="0"/>
              <a:pathLst>
                <a:path w="89254" h="223243">
                  <a:moveTo>
                    <a:pt x="17816" y="0"/>
                  </a:moveTo>
                  <a:lnTo>
                    <a:pt x="31119" y="0"/>
                  </a:lnTo>
                  <a:lnTo>
                    <a:pt x="32638" y="992"/>
                  </a:lnTo>
                  <a:lnTo>
                    <a:pt x="33650" y="2645"/>
                  </a:lnTo>
                  <a:lnTo>
                    <a:pt x="34326" y="4740"/>
                  </a:lnTo>
                  <a:lnTo>
                    <a:pt x="42567" y="18092"/>
                  </a:lnTo>
                  <a:lnTo>
                    <a:pt x="44202" y="29811"/>
                  </a:lnTo>
                  <a:lnTo>
                    <a:pt x="34839" y="54369"/>
                  </a:lnTo>
                  <a:lnTo>
                    <a:pt x="20389" y="82299"/>
                  </a:lnTo>
                  <a:lnTo>
                    <a:pt x="15933" y="98799"/>
                  </a:lnTo>
                  <a:lnTo>
                    <a:pt x="8329" y="113610"/>
                  </a:lnTo>
                  <a:lnTo>
                    <a:pt x="3678" y="120937"/>
                  </a:lnTo>
                  <a:lnTo>
                    <a:pt x="1060" y="130642"/>
                  </a:lnTo>
                  <a:lnTo>
                    <a:pt x="0" y="142340"/>
                  </a:lnTo>
                  <a:lnTo>
                    <a:pt x="4710" y="142717"/>
                  </a:lnTo>
                  <a:lnTo>
                    <a:pt x="6102" y="141776"/>
                  </a:lnTo>
                  <a:lnTo>
                    <a:pt x="7030" y="140159"/>
                  </a:lnTo>
                  <a:lnTo>
                    <a:pt x="7649" y="138088"/>
                  </a:lnTo>
                  <a:lnTo>
                    <a:pt x="9054" y="136707"/>
                  </a:lnTo>
                  <a:lnTo>
                    <a:pt x="18438" y="131845"/>
                  </a:lnTo>
                  <a:lnTo>
                    <a:pt x="24045" y="126067"/>
                  </a:lnTo>
                  <a:lnTo>
                    <a:pt x="29845" y="116884"/>
                  </a:lnTo>
                  <a:lnTo>
                    <a:pt x="33773" y="113641"/>
                  </a:lnTo>
                  <a:lnTo>
                    <a:pt x="55282" y="103270"/>
                  </a:lnTo>
                  <a:lnTo>
                    <a:pt x="59273" y="97823"/>
                  </a:lnTo>
                  <a:lnTo>
                    <a:pt x="60336" y="94980"/>
                  </a:lnTo>
                  <a:lnTo>
                    <a:pt x="62038" y="93086"/>
                  </a:lnTo>
                  <a:lnTo>
                    <a:pt x="66575" y="90981"/>
                  </a:lnTo>
                  <a:lnTo>
                    <a:pt x="74707" y="89796"/>
                  </a:lnTo>
                  <a:lnTo>
                    <a:pt x="76579" y="90621"/>
                  </a:lnTo>
                  <a:lnTo>
                    <a:pt x="77828" y="92164"/>
                  </a:lnTo>
                  <a:lnTo>
                    <a:pt x="80207" y="96525"/>
                  </a:lnTo>
                  <a:lnTo>
                    <a:pt x="86133" y="104558"/>
                  </a:lnTo>
                  <a:lnTo>
                    <a:pt x="88329" y="113221"/>
                  </a:lnTo>
                  <a:lnTo>
                    <a:pt x="89230" y="155133"/>
                  </a:lnTo>
                  <a:lnTo>
                    <a:pt x="89253" y="197679"/>
                  </a:lnTo>
                  <a:lnTo>
                    <a:pt x="89253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6" name="SMARTInkShape-1935"/>
            <p:cNvSpPr/>
            <p:nvPr/>
          </p:nvSpPr>
          <p:spPr>
            <a:xfrm>
              <a:off x="6581190" y="5277445"/>
              <a:ext cx="26779" cy="205384"/>
            </a:xfrm>
            <a:custGeom>
              <a:avLst/>
              <a:gdLst/>
              <a:ahLst/>
              <a:cxnLst/>
              <a:rect l="0" t="0" r="0" b="0"/>
              <a:pathLst>
                <a:path w="26779" h="205384">
                  <a:moveTo>
                    <a:pt x="26778" y="0"/>
                  </a:moveTo>
                  <a:lnTo>
                    <a:pt x="26778" y="20118"/>
                  </a:lnTo>
                  <a:lnTo>
                    <a:pt x="24133" y="26470"/>
                  </a:lnTo>
                  <a:lnTo>
                    <a:pt x="22039" y="29553"/>
                  </a:lnTo>
                  <a:lnTo>
                    <a:pt x="11957" y="73923"/>
                  </a:lnTo>
                  <a:lnTo>
                    <a:pt x="3049" y="116226"/>
                  </a:lnTo>
                  <a:lnTo>
                    <a:pt x="169" y="160568"/>
                  </a:lnTo>
                  <a:lnTo>
                    <a:pt x="0" y="197655"/>
                  </a:lnTo>
                  <a:lnTo>
                    <a:pt x="989" y="200232"/>
                  </a:lnTo>
                  <a:lnTo>
                    <a:pt x="2640" y="201949"/>
                  </a:lnTo>
                  <a:lnTo>
                    <a:pt x="8919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7" name="SMARTInkShape-1936"/>
            <p:cNvSpPr/>
            <p:nvPr/>
          </p:nvSpPr>
          <p:spPr>
            <a:xfrm>
              <a:off x="6518671" y="5322094"/>
              <a:ext cx="151806" cy="80368"/>
            </a:xfrm>
            <a:custGeom>
              <a:avLst/>
              <a:gdLst/>
              <a:ahLst/>
              <a:cxnLst/>
              <a:rect l="0" t="0" r="0" b="0"/>
              <a:pathLst>
                <a:path w="151806" h="80368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25901" y="15231"/>
                  </a:lnTo>
                  <a:lnTo>
                    <a:pt x="66007" y="32772"/>
                  </a:lnTo>
                  <a:lnTo>
                    <a:pt x="96273" y="47300"/>
                  </a:lnTo>
                  <a:lnTo>
                    <a:pt x="121653" y="64244"/>
                  </a:lnTo>
                  <a:lnTo>
                    <a:pt x="143791" y="71008"/>
                  </a:lnTo>
                  <a:lnTo>
                    <a:pt x="151805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8" name="SMARTInkShape-1937"/>
            <p:cNvSpPr/>
            <p:nvPr/>
          </p:nvSpPr>
          <p:spPr>
            <a:xfrm>
              <a:off x="6643687" y="5331178"/>
              <a:ext cx="223243" cy="160380"/>
            </a:xfrm>
            <a:custGeom>
              <a:avLst/>
              <a:gdLst/>
              <a:ahLst/>
              <a:cxnLst/>
              <a:rect l="0" t="0" r="0" b="0"/>
              <a:pathLst>
                <a:path w="223243" h="160380">
                  <a:moveTo>
                    <a:pt x="0" y="44494"/>
                  </a:moveTo>
                  <a:lnTo>
                    <a:pt x="4741" y="44494"/>
                  </a:lnTo>
                  <a:lnTo>
                    <a:pt x="9714" y="47139"/>
                  </a:lnTo>
                  <a:lnTo>
                    <a:pt x="15231" y="50630"/>
                  </a:lnTo>
                  <a:lnTo>
                    <a:pt x="24908" y="52595"/>
                  </a:lnTo>
                  <a:lnTo>
                    <a:pt x="68620" y="53391"/>
                  </a:lnTo>
                  <a:lnTo>
                    <a:pt x="77792" y="50763"/>
                  </a:lnTo>
                  <a:lnTo>
                    <a:pt x="85176" y="47280"/>
                  </a:lnTo>
                  <a:lnTo>
                    <a:pt x="94911" y="44327"/>
                  </a:lnTo>
                  <a:lnTo>
                    <a:pt x="110088" y="32173"/>
                  </a:lnTo>
                  <a:lnTo>
                    <a:pt x="113420" y="26450"/>
                  </a:lnTo>
                  <a:lnTo>
                    <a:pt x="114308" y="23535"/>
                  </a:lnTo>
                  <a:lnTo>
                    <a:pt x="113909" y="20599"/>
                  </a:lnTo>
                  <a:lnTo>
                    <a:pt x="106888" y="3807"/>
                  </a:lnTo>
                  <a:lnTo>
                    <a:pt x="104993" y="2487"/>
                  </a:lnTo>
                  <a:lnTo>
                    <a:pt x="99249" y="1019"/>
                  </a:lnTo>
                  <a:lnTo>
                    <a:pt x="69024" y="0"/>
                  </a:lnTo>
                  <a:lnTo>
                    <a:pt x="57798" y="2560"/>
                  </a:lnTo>
                  <a:lnTo>
                    <a:pt x="48508" y="7997"/>
                  </a:lnTo>
                  <a:lnTo>
                    <a:pt x="33114" y="22215"/>
                  </a:lnTo>
                  <a:lnTo>
                    <a:pt x="15324" y="50650"/>
                  </a:lnTo>
                  <a:lnTo>
                    <a:pt x="10824" y="68366"/>
                  </a:lnTo>
                  <a:lnTo>
                    <a:pt x="9096" y="104030"/>
                  </a:lnTo>
                  <a:lnTo>
                    <a:pt x="14295" y="115933"/>
                  </a:lnTo>
                  <a:lnTo>
                    <a:pt x="38487" y="152863"/>
                  </a:lnTo>
                  <a:lnTo>
                    <a:pt x="44555" y="157151"/>
                  </a:lnTo>
                  <a:lnTo>
                    <a:pt x="53551" y="159563"/>
                  </a:lnTo>
                  <a:lnTo>
                    <a:pt x="65479" y="160379"/>
                  </a:lnTo>
                  <a:lnTo>
                    <a:pt x="71436" y="157845"/>
                  </a:lnTo>
                  <a:lnTo>
                    <a:pt x="74413" y="155780"/>
                  </a:lnTo>
                  <a:lnTo>
                    <a:pt x="86321" y="138208"/>
                  </a:lnTo>
                  <a:lnTo>
                    <a:pt x="94258" y="121429"/>
                  </a:lnTo>
                  <a:lnTo>
                    <a:pt x="105063" y="77540"/>
                  </a:lnTo>
                  <a:lnTo>
                    <a:pt x="107218" y="63150"/>
                  </a:lnTo>
                  <a:lnTo>
                    <a:pt x="124911" y="22677"/>
                  </a:lnTo>
                  <a:lnTo>
                    <a:pt x="126930" y="21018"/>
                  </a:lnTo>
                  <a:lnTo>
                    <a:pt x="131820" y="18185"/>
                  </a:lnTo>
                  <a:lnTo>
                    <a:pt x="137301" y="13618"/>
                  </a:lnTo>
                  <a:lnTo>
                    <a:pt x="140151" y="12996"/>
                  </a:lnTo>
                  <a:lnTo>
                    <a:pt x="143043" y="13573"/>
                  </a:lnTo>
                  <a:lnTo>
                    <a:pt x="149895" y="15868"/>
                  </a:lnTo>
                  <a:lnTo>
                    <a:pt x="163917" y="18152"/>
                  </a:lnTo>
                  <a:lnTo>
                    <a:pt x="185947" y="30062"/>
                  </a:lnTo>
                  <a:lnTo>
                    <a:pt x="194430" y="38410"/>
                  </a:lnTo>
                  <a:lnTo>
                    <a:pt x="223242" y="71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9" name="SMARTInkShape-1938"/>
            <p:cNvSpPr/>
            <p:nvPr/>
          </p:nvSpPr>
          <p:spPr>
            <a:xfrm>
              <a:off x="6822280" y="548282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0" name="SMARTInkShape-1939"/>
            <p:cNvSpPr/>
            <p:nvPr/>
          </p:nvSpPr>
          <p:spPr>
            <a:xfrm>
              <a:off x="6966165" y="5295305"/>
              <a:ext cx="115077" cy="267361"/>
            </a:xfrm>
            <a:custGeom>
              <a:avLst/>
              <a:gdLst/>
              <a:ahLst/>
              <a:cxnLst/>
              <a:rect l="0" t="0" r="0" b="0"/>
              <a:pathLst>
                <a:path w="115077" h="267361">
                  <a:moveTo>
                    <a:pt x="115076" y="0"/>
                  </a:moveTo>
                  <a:lnTo>
                    <a:pt x="107389" y="7688"/>
                  </a:lnTo>
                  <a:lnTo>
                    <a:pt x="106154" y="50553"/>
                  </a:lnTo>
                  <a:lnTo>
                    <a:pt x="106147" y="71400"/>
                  </a:lnTo>
                  <a:lnTo>
                    <a:pt x="106147" y="66685"/>
                  </a:lnTo>
                  <a:lnTo>
                    <a:pt x="103502" y="61718"/>
                  </a:lnTo>
                  <a:lnTo>
                    <a:pt x="100011" y="56203"/>
                  </a:lnTo>
                  <a:lnTo>
                    <a:pt x="98459" y="50445"/>
                  </a:lnTo>
                  <a:lnTo>
                    <a:pt x="96061" y="48513"/>
                  </a:lnTo>
                  <a:lnTo>
                    <a:pt x="80599" y="42766"/>
                  </a:lnTo>
                  <a:lnTo>
                    <a:pt x="73956" y="38850"/>
                  </a:lnTo>
                  <a:lnTo>
                    <a:pt x="41926" y="28152"/>
                  </a:lnTo>
                  <a:lnTo>
                    <a:pt x="27367" y="31933"/>
                  </a:lnTo>
                  <a:lnTo>
                    <a:pt x="10484" y="44076"/>
                  </a:lnTo>
                  <a:lnTo>
                    <a:pt x="4099" y="54647"/>
                  </a:lnTo>
                  <a:lnTo>
                    <a:pt x="0" y="77601"/>
                  </a:lnTo>
                  <a:lnTo>
                    <a:pt x="183" y="107381"/>
                  </a:lnTo>
                  <a:lnTo>
                    <a:pt x="11446" y="144276"/>
                  </a:lnTo>
                  <a:lnTo>
                    <a:pt x="32920" y="185062"/>
                  </a:lnTo>
                  <a:lnTo>
                    <a:pt x="48364" y="222109"/>
                  </a:lnTo>
                  <a:lnTo>
                    <a:pt x="52315" y="236024"/>
                  </a:lnTo>
                  <a:lnTo>
                    <a:pt x="56756" y="243146"/>
                  </a:lnTo>
                  <a:lnTo>
                    <a:pt x="57345" y="246432"/>
                  </a:lnTo>
                  <a:lnTo>
                    <a:pt x="56745" y="249616"/>
                  </a:lnTo>
                  <a:lnTo>
                    <a:pt x="53806" y="258838"/>
                  </a:lnTo>
                  <a:lnTo>
                    <a:pt x="53393" y="261855"/>
                  </a:lnTo>
                  <a:lnTo>
                    <a:pt x="52127" y="263867"/>
                  </a:lnTo>
                  <a:lnTo>
                    <a:pt x="50290" y="265207"/>
                  </a:lnTo>
                  <a:lnTo>
                    <a:pt x="45603" y="266698"/>
                  </a:lnTo>
                  <a:lnTo>
                    <a:pt x="40213" y="267360"/>
                  </a:lnTo>
                  <a:lnTo>
                    <a:pt x="34510" y="265009"/>
                  </a:lnTo>
                  <a:lnTo>
                    <a:pt x="28668" y="261648"/>
                  </a:lnTo>
                  <a:lnTo>
                    <a:pt x="1685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1" name="SMARTInkShape-1940"/>
            <p:cNvSpPr/>
            <p:nvPr/>
          </p:nvSpPr>
          <p:spPr>
            <a:xfrm>
              <a:off x="7063385" y="5304234"/>
              <a:ext cx="125014" cy="250033"/>
            </a:xfrm>
            <a:custGeom>
              <a:avLst/>
              <a:gdLst/>
              <a:ahLst/>
              <a:cxnLst/>
              <a:rect l="0" t="0" r="0" b="0"/>
              <a:pathLst>
                <a:path w="125014" h="250033">
                  <a:moveTo>
                    <a:pt x="89294" y="0"/>
                  </a:moveTo>
                  <a:lnTo>
                    <a:pt x="89294" y="4740"/>
                  </a:lnTo>
                  <a:lnTo>
                    <a:pt x="86649" y="9713"/>
                  </a:lnTo>
                  <a:lnTo>
                    <a:pt x="83158" y="15232"/>
                  </a:lnTo>
                  <a:lnTo>
                    <a:pt x="64213" y="57904"/>
                  </a:lnTo>
                  <a:lnTo>
                    <a:pt x="39497" y="101399"/>
                  </a:lnTo>
                  <a:lnTo>
                    <a:pt x="20904" y="144954"/>
                  </a:lnTo>
                  <a:lnTo>
                    <a:pt x="12917" y="163445"/>
                  </a:lnTo>
                  <a:lnTo>
                    <a:pt x="9117" y="180499"/>
                  </a:lnTo>
                  <a:lnTo>
                    <a:pt x="3140" y="193270"/>
                  </a:lnTo>
                  <a:lnTo>
                    <a:pt x="33" y="214034"/>
                  </a:lnTo>
                  <a:lnTo>
                    <a:pt x="0" y="201859"/>
                  </a:lnTo>
                  <a:lnTo>
                    <a:pt x="2645" y="196210"/>
                  </a:lnTo>
                  <a:lnTo>
                    <a:pt x="37498" y="154255"/>
                  </a:lnTo>
                  <a:lnTo>
                    <a:pt x="74013" y="122180"/>
                  </a:lnTo>
                  <a:lnTo>
                    <a:pt x="80187" y="118795"/>
                  </a:lnTo>
                  <a:lnTo>
                    <a:pt x="96450" y="116245"/>
                  </a:lnTo>
                  <a:lnTo>
                    <a:pt x="97042" y="117184"/>
                  </a:lnTo>
                  <a:lnTo>
                    <a:pt x="98865" y="123247"/>
                  </a:lnTo>
                  <a:lnTo>
                    <a:pt x="104257" y="131327"/>
                  </a:lnTo>
                  <a:lnTo>
                    <a:pt x="106295" y="140005"/>
                  </a:lnTo>
                  <a:lnTo>
                    <a:pt x="107892" y="149852"/>
                  </a:lnTo>
                  <a:lnTo>
                    <a:pt x="111782" y="159535"/>
                  </a:lnTo>
                  <a:lnTo>
                    <a:pt x="111525" y="170455"/>
                  </a:lnTo>
                  <a:lnTo>
                    <a:pt x="108018" y="193633"/>
                  </a:lnTo>
                  <a:lnTo>
                    <a:pt x="110183" y="202807"/>
                  </a:lnTo>
                  <a:lnTo>
                    <a:pt x="113461" y="211183"/>
                  </a:lnTo>
                  <a:lnTo>
                    <a:pt x="116298" y="226063"/>
                  </a:lnTo>
                  <a:lnTo>
                    <a:pt x="124117" y="240643"/>
                  </a:lnTo>
                  <a:lnTo>
                    <a:pt x="125013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2" name="SMARTInkShape-1941"/>
            <p:cNvSpPr/>
            <p:nvPr/>
          </p:nvSpPr>
          <p:spPr>
            <a:xfrm>
              <a:off x="7197327" y="5394937"/>
              <a:ext cx="107158" cy="159330"/>
            </a:xfrm>
            <a:custGeom>
              <a:avLst/>
              <a:gdLst/>
              <a:ahLst/>
              <a:cxnLst/>
              <a:rect l="0" t="0" r="0" b="0"/>
              <a:pathLst>
                <a:path w="107158" h="159330">
                  <a:moveTo>
                    <a:pt x="0" y="105751"/>
                  </a:moveTo>
                  <a:lnTo>
                    <a:pt x="25732" y="105751"/>
                  </a:lnTo>
                  <a:lnTo>
                    <a:pt x="33926" y="103105"/>
                  </a:lnTo>
                  <a:lnTo>
                    <a:pt x="41868" y="99613"/>
                  </a:lnTo>
                  <a:lnTo>
                    <a:pt x="52012" y="98062"/>
                  </a:lnTo>
                  <a:lnTo>
                    <a:pt x="56503" y="95664"/>
                  </a:lnTo>
                  <a:lnTo>
                    <a:pt x="77125" y="72568"/>
                  </a:lnTo>
                  <a:lnTo>
                    <a:pt x="85250" y="58105"/>
                  </a:lnTo>
                  <a:lnTo>
                    <a:pt x="96829" y="23763"/>
                  </a:lnTo>
                  <a:lnTo>
                    <a:pt x="96302" y="20334"/>
                  </a:lnTo>
                  <a:lnTo>
                    <a:pt x="90417" y="9407"/>
                  </a:lnTo>
                  <a:lnTo>
                    <a:pt x="84888" y="3342"/>
                  </a:lnTo>
                  <a:lnTo>
                    <a:pt x="79731" y="705"/>
                  </a:lnTo>
                  <a:lnTo>
                    <a:pt x="76967" y="0"/>
                  </a:lnTo>
                  <a:lnTo>
                    <a:pt x="74132" y="524"/>
                  </a:lnTo>
                  <a:lnTo>
                    <a:pt x="65402" y="6000"/>
                  </a:lnTo>
                  <a:lnTo>
                    <a:pt x="56531" y="14900"/>
                  </a:lnTo>
                  <a:lnTo>
                    <a:pt x="48611" y="28671"/>
                  </a:lnTo>
                  <a:lnTo>
                    <a:pt x="35657" y="73287"/>
                  </a:lnTo>
                  <a:lnTo>
                    <a:pt x="31393" y="85039"/>
                  </a:lnTo>
                  <a:lnTo>
                    <a:pt x="31481" y="99522"/>
                  </a:lnTo>
                  <a:lnTo>
                    <a:pt x="34828" y="113897"/>
                  </a:lnTo>
                  <a:lnTo>
                    <a:pt x="47901" y="139369"/>
                  </a:lnTo>
                  <a:lnTo>
                    <a:pt x="53700" y="145497"/>
                  </a:lnTo>
                  <a:lnTo>
                    <a:pt x="75607" y="155890"/>
                  </a:lnTo>
                  <a:lnTo>
                    <a:pt x="107157" y="159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3" name="SMARTInkShape-1942"/>
            <p:cNvSpPr/>
            <p:nvPr/>
          </p:nvSpPr>
          <p:spPr>
            <a:xfrm>
              <a:off x="7420583" y="5268516"/>
              <a:ext cx="62495" cy="241102"/>
            </a:xfrm>
            <a:custGeom>
              <a:avLst/>
              <a:gdLst/>
              <a:ahLst/>
              <a:cxnLst/>
              <a:rect l="0" t="0" r="0" b="0"/>
              <a:pathLst>
                <a:path w="62495" h="241102">
                  <a:moveTo>
                    <a:pt x="62494" y="0"/>
                  </a:moveTo>
                  <a:lnTo>
                    <a:pt x="53934" y="0"/>
                  </a:lnTo>
                  <a:lnTo>
                    <a:pt x="52645" y="8120"/>
                  </a:lnTo>
                  <a:lnTo>
                    <a:pt x="32577" y="50802"/>
                  </a:lnTo>
                  <a:lnTo>
                    <a:pt x="21785" y="74453"/>
                  </a:lnTo>
                  <a:lnTo>
                    <a:pt x="11063" y="116273"/>
                  </a:lnTo>
                  <a:lnTo>
                    <a:pt x="2469" y="142324"/>
                  </a:lnTo>
                  <a:lnTo>
                    <a:pt x="131" y="184514"/>
                  </a:lnTo>
                  <a:lnTo>
                    <a:pt x="0" y="215521"/>
                  </a:lnTo>
                  <a:lnTo>
                    <a:pt x="2638" y="222456"/>
                  </a:lnTo>
                  <a:lnTo>
                    <a:pt x="6126" y="228846"/>
                  </a:lnTo>
                  <a:lnTo>
                    <a:pt x="8916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4" name="SMARTInkShape-1943"/>
            <p:cNvSpPr/>
            <p:nvPr/>
          </p:nvSpPr>
          <p:spPr>
            <a:xfrm>
              <a:off x="7352918" y="5359089"/>
              <a:ext cx="237148" cy="123740"/>
            </a:xfrm>
            <a:custGeom>
              <a:avLst/>
              <a:gdLst/>
              <a:ahLst/>
              <a:cxnLst/>
              <a:rect l="0" t="0" r="0" b="0"/>
              <a:pathLst>
                <a:path w="237148" h="123740">
                  <a:moveTo>
                    <a:pt x="5144" y="25513"/>
                  </a:moveTo>
                  <a:lnTo>
                    <a:pt x="404" y="20772"/>
                  </a:lnTo>
                  <a:lnTo>
                    <a:pt x="0" y="19375"/>
                  </a:lnTo>
                  <a:lnTo>
                    <a:pt x="722" y="18445"/>
                  </a:lnTo>
                  <a:lnTo>
                    <a:pt x="4271" y="16950"/>
                  </a:lnTo>
                  <a:lnTo>
                    <a:pt x="9626" y="16691"/>
                  </a:lnTo>
                  <a:lnTo>
                    <a:pt x="43016" y="24964"/>
                  </a:lnTo>
                  <a:lnTo>
                    <a:pt x="53726" y="26261"/>
                  </a:lnTo>
                  <a:lnTo>
                    <a:pt x="87401" y="33169"/>
                  </a:lnTo>
                  <a:lnTo>
                    <a:pt x="126826" y="34329"/>
                  </a:lnTo>
                  <a:lnTo>
                    <a:pt x="167611" y="34433"/>
                  </a:lnTo>
                  <a:lnTo>
                    <a:pt x="194811" y="33448"/>
                  </a:lnTo>
                  <a:lnTo>
                    <a:pt x="212264" y="27312"/>
                  </a:lnTo>
                  <a:lnTo>
                    <a:pt x="227553" y="18996"/>
                  </a:lnTo>
                  <a:lnTo>
                    <a:pt x="230807" y="18192"/>
                  </a:lnTo>
                  <a:lnTo>
                    <a:pt x="232977" y="16662"/>
                  </a:lnTo>
                  <a:lnTo>
                    <a:pt x="234423" y="14652"/>
                  </a:lnTo>
                  <a:lnTo>
                    <a:pt x="237147" y="8062"/>
                  </a:lnTo>
                  <a:lnTo>
                    <a:pt x="229612" y="0"/>
                  </a:lnTo>
                  <a:lnTo>
                    <a:pt x="188678" y="14559"/>
                  </a:lnTo>
                  <a:lnTo>
                    <a:pt x="164532" y="28615"/>
                  </a:lnTo>
                  <a:lnTo>
                    <a:pt x="145186" y="54047"/>
                  </a:lnTo>
                  <a:lnTo>
                    <a:pt x="141800" y="63330"/>
                  </a:lnTo>
                  <a:lnTo>
                    <a:pt x="139624" y="85458"/>
                  </a:lnTo>
                  <a:lnTo>
                    <a:pt x="141973" y="94489"/>
                  </a:lnTo>
                  <a:lnTo>
                    <a:pt x="154556" y="114594"/>
                  </a:lnTo>
                  <a:lnTo>
                    <a:pt x="156948" y="1237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5" name="SMARTInkShape-1944"/>
            <p:cNvSpPr/>
            <p:nvPr/>
          </p:nvSpPr>
          <p:spPr>
            <a:xfrm>
              <a:off x="7576529" y="5350314"/>
              <a:ext cx="110645" cy="114656"/>
            </a:xfrm>
            <a:custGeom>
              <a:avLst/>
              <a:gdLst/>
              <a:ahLst/>
              <a:cxnLst/>
              <a:rect l="0" t="0" r="0" b="0"/>
              <a:pathLst>
                <a:path w="110645" h="114656">
                  <a:moveTo>
                    <a:pt x="85142" y="34288"/>
                  </a:moveTo>
                  <a:lnTo>
                    <a:pt x="85142" y="29547"/>
                  </a:lnTo>
                  <a:lnTo>
                    <a:pt x="84151" y="28150"/>
                  </a:lnTo>
                  <a:lnTo>
                    <a:pt x="82497" y="27220"/>
                  </a:lnTo>
                  <a:lnTo>
                    <a:pt x="76048" y="25603"/>
                  </a:lnTo>
                  <a:lnTo>
                    <a:pt x="55254" y="25367"/>
                  </a:lnTo>
                  <a:lnTo>
                    <a:pt x="49369" y="28008"/>
                  </a:lnTo>
                  <a:lnTo>
                    <a:pt x="46411" y="30101"/>
                  </a:lnTo>
                  <a:lnTo>
                    <a:pt x="24492" y="36382"/>
                  </a:lnTo>
                  <a:lnTo>
                    <a:pt x="20896" y="38661"/>
                  </a:lnTo>
                  <a:lnTo>
                    <a:pt x="589" y="64963"/>
                  </a:lnTo>
                  <a:lnTo>
                    <a:pt x="0" y="67636"/>
                  </a:lnTo>
                  <a:lnTo>
                    <a:pt x="600" y="70411"/>
                  </a:lnTo>
                  <a:lnTo>
                    <a:pt x="2919" y="76138"/>
                  </a:lnTo>
                  <a:lnTo>
                    <a:pt x="3951" y="81992"/>
                  </a:lnTo>
                  <a:lnTo>
                    <a:pt x="5218" y="83950"/>
                  </a:lnTo>
                  <a:lnTo>
                    <a:pt x="7055" y="85255"/>
                  </a:lnTo>
                  <a:lnTo>
                    <a:pt x="12733" y="86705"/>
                  </a:lnTo>
                  <a:lnTo>
                    <a:pt x="21872" y="87350"/>
                  </a:lnTo>
                  <a:lnTo>
                    <a:pt x="29903" y="84990"/>
                  </a:lnTo>
                  <a:lnTo>
                    <a:pt x="59992" y="66861"/>
                  </a:lnTo>
                  <a:lnTo>
                    <a:pt x="91072" y="22439"/>
                  </a:lnTo>
                  <a:lnTo>
                    <a:pt x="101234" y="9662"/>
                  </a:lnTo>
                  <a:lnTo>
                    <a:pt x="102478" y="3400"/>
                  </a:lnTo>
                  <a:lnTo>
                    <a:pt x="103645" y="1789"/>
                  </a:lnTo>
                  <a:lnTo>
                    <a:pt x="105415" y="716"/>
                  </a:lnTo>
                  <a:lnTo>
                    <a:pt x="107587" y="0"/>
                  </a:lnTo>
                  <a:lnTo>
                    <a:pt x="109035" y="514"/>
                  </a:lnTo>
                  <a:lnTo>
                    <a:pt x="110001" y="1851"/>
                  </a:lnTo>
                  <a:lnTo>
                    <a:pt x="110644" y="3733"/>
                  </a:lnTo>
                  <a:lnTo>
                    <a:pt x="110082" y="4988"/>
                  </a:lnTo>
                  <a:lnTo>
                    <a:pt x="108714" y="5825"/>
                  </a:lnTo>
                  <a:lnTo>
                    <a:pt x="106811" y="6382"/>
                  </a:lnTo>
                  <a:lnTo>
                    <a:pt x="105541" y="7748"/>
                  </a:lnTo>
                  <a:lnTo>
                    <a:pt x="100858" y="17065"/>
                  </a:lnTo>
                  <a:lnTo>
                    <a:pt x="98596" y="19829"/>
                  </a:lnTo>
                  <a:lnTo>
                    <a:pt x="96083" y="28192"/>
                  </a:lnTo>
                  <a:lnTo>
                    <a:pt x="94107" y="71635"/>
                  </a:lnTo>
                  <a:lnTo>
                    <a:pt x="91442" y="78336"/>
                  </a:lnTo>
                  <a:lnTo>
                    <a:pt x="89343" y="81513"/>
                  </a:lnTo>
                  <a:lnTo>
                    <a:pt x="88934" y="85615"/>
                  </a:lnTo>
                  <a:lnTo>
                    <a:pt x="93199" y="102685"/>
                  </a:lnTo>
                  <a:lnTo>
                    <a:pt x="103001" y="114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6" name="SMARTInkShape-1945"/>
            <p:cNvSpPr/>
            <p:nvPr/>
          </p:nvSpPr>
          <p:spPr>
            <a:xfrm>
              <a:off x="7688993" y="5348915"/>
              <a:ext cx="88765" cy="151774"/>
            </a:xfrm>
            <a:custGeom>
              <a:avLst/>
              <a:gdLst/>
              <a:ahLst/>
              <a:cxnLst/>
              <a:rect l="0" t="0" r="0" b="0"/>
              <a:pathLst>
                <a:path w="88765" h="151774">
                  <a:moveTo>
                    <a:pt x="88764" y="8898"/>
                  </a:moveTo>
                  <a:lnTo>
                    <a:pt x="88764" y="1209"/>
                  </a:lnTo>
                  <a:lnTo>
                    <a:pt x="87773" y="796"/>
                  </a:lnTo>
                  <a:lnTo>
                    <a:pt x="67773" y="0"/>
                  </a:lnTo>
                  <a:lnTo>
                    <a:pt x="61907" y="2628"/>
                  </a:lnTo>
                  <a:lnTo>
                    <a:pt x="24520" y="29779"/>
                  </a:lnTo>
                  <a:lnTo>
                    <a:pt x="5529" y="60025"/>
                  </a:lnTo>
                  <a:lnTo>
                    <a:pt x="1263" y="77515"/>
                  </a:lnTo>
                  <a:lnTo>
                    <a:pt x="0" y="95264"/>
                  </a:lnTo>
                  <a:lnTo>
                    <a:pt x="4366" y="113091"/>
                  </a:lnTo>
                  <a:lnTo>
                    <a:pt x="14731" y="129763"/>
                  </a:lnTo>
                  <a:lnTo>
                    <a:pt x="20473" y="136368"/>
                  </a:lnTo>
                  <a:lnTo>
                    <a:pt x="26332" y="139965"/>
                  </a:lnTo>
                  <a:lnTo>
                    <a:pt x="53045" y="151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7" name="SMARTInkShape-1946"/>
            <p:cNvSpPr/>
            <p:nvPr/>
          </p:nvSpPr>
          <p:spPr>
            <a:xfrm>
              <a:off x="7795621" y="5241887"/>
              <a:ext cx="107153" cy="276661"/>
            </a:xfrm>
            <a:custGeom>
              <a:avLst/>
              <a:gdLst/>
              <a:ahLst/>
              <a:cxnLst/>
              <a:rect l="0" t="0" r="0" b="0"/>
              <a:pathLst>
                <a:path w="107153" h="276661">
                  <a:moveTo>
                    <a:pt x="71433" y="35558"/>
                  </a:moveTo>
                  <a:lnTo>
                    <a:pt x="71433" y="0"/>
                  </a:lnTo>
                  <a:lnTo>
                    <a:pt x="66694" y="4627"/>
                  </a:lnTo>
                  <a:lnTo>
                    <a:pt x="64366" y="9574"/>
                  </a:lnTo>
                  <a:lnTo>
                    <a:pt x="55621" y="30887"/>
                  </a:lnTo>
                  <a:lnTo>
                    <a:pt x="48337" y="47844"/>
                  </a:lnTo>
                  <a:lnTo>
                    <a:pt x="43753" y="66429"/>
                  </a:lnTo>
                  <a:lnTo>
                    <a:pt x="30725" y="96226"/>
                  </a:lnTo>
                  <a:lnTo>
                    <a:pt x="17418" y="136269"/>
                  </a:lnTo>
                  <a:lnTo>
                    <a:pt x="2603" y="177866"/>
                  </a:lnTo>
                  <a:lnTo>
                    <a:pt x="64" y="220972"/>
                  </a:lnTo>
                  <a:lnTo>
                    <a:pt x="0" y="239053"/>
                  </a:lnTo>
                  <a:lnTo>
                    <a:pt x="991" y="239682"/>
                  </a:lnTo>
                  <a:lnTo>
                    <a:pt x="7685" y="240775"/>
                  </a:lnTo>
                  <a:lnTo>
                    <a:pt x="21245" y="228497"/>
                  </a:lnTo>
                  <a:lnTo>
                    <a:pt x="53578" y="184874"/>
                  </a:lnTo>
                  <a:lnTo>
                    <a:pt x="59528" y="176335"/>
                  </a:lnTo>
                  <a:lnTo>
                    <a:pt x="67464" y="170535"/>
                  </a:lnTo>
                  <a:lnTo>
                    <a:pt x="69670" y="165662"/>
                  </a:lnTo>
                  <a:lnTo>
                    <a:pt x="71249" y="163966"/>
                  </a:lnTo>
                  <a:lnTo>
                    <a:pt x="78967" y="161020"/>
                  </a:lnTo>
                  <a:lnTo>
                    <a:pt x="84689" y="160706"/>
                  </a:lnTo>
                  <a:lnTo>
                    <a:pt x="86224" y="161654"/>
                  </a:lnTo>
                  <a:lnTo>
                    <a:pt x="87247" y="163279"/>
                  </a:lnTo>
                  <a:lnTo>
                    <a:pt x="88686" y="170305"/>
                  </a:lnTo>
                  <a:lnTo>
                    <a:pt x="90015" y="176805"/>
                  </a:lnTo>
                  <a:lnTo>
                    <a:pt x="96307" y="197147"/>
                  </a:lnTo>
                  <a:lnTo>
                    <a:pt x="100700" y="232086"/>
                  </a:lnTo>
                  <a:lnTo>
                    <a:pt x="105240" y="252539"/>
                  </a:lnTo>
                  <a:lnTo>
                    <a:pt x="107152" y="2766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8" name="SMARTInkShape-1947"/>
            <p:cNvSpPr/>
            <p:nvPr/>
          </p:nvSpPr>
          <p:spPr>
            <a:xfrm>
              <a:off x="7915932" y="5366788"/>
              <a:ext cx="111733" cy="178549"/>
            </a:xfrm>
            <a:custGeom>
              <a:avLst/>
              <a:gdLst/>
              <a:ahLst/>
              <a:cxnLst/>
              <a:rect l="0" t="0" r="0" b="0"/>
              <a:pathLst>
                <a:path w="111733" h="178549">
                  <a:moveTo>
                    <a:pt x="4700" y="80321"/>
                  </a:moveTo>
                  <a:lnTo>
                    <a:pt x="46941" y="80321"/>
                  </a:lnTo>
                  <a:lnTo>
                    <a:pt x="55885" y="77675"/>
                  </a:lnTo>
                  <a:lnTo>
                    <a:pt x="64161" y="74184"/>
                  </a:lnTo>
                  <a:lnTo>
                    <a:pt x="78984" y="71226"/>
                  </a:lnTo>
                  <a:lnTo>
                    <a:pt x="86662" y="67019"/>
                  </a:lnTo>
                  <a:lnTo>
                    <a:pt x="96564" y="54332"/>
                  </a:lnTo>
                  <a:lnTo>
                    <a:pt x="109746" y="26890"/>
                  </a:lnTo>
                  <a:lnTo>
                    <a:pt x="111732" y="5915"/>
                  </a:lnTo>
                  <a:lnTo>
                    <a:pt x="110782" y="3928"/>
                  </a:lnTo>
                  <a:lnTo>
                    <a:pt x="109156" y="2603"/>
                  </a:lnTo>
                  <a:lnTo>
                    <a:pt x="104157" y="477"/>
                  </a:lnTo>
                  <a:lnTo>
                    <a:pt x="82919" y="0"/>
                  </a:lnTo>
                  <a:lnTo>
                    <a:pt x="68665" y="4709"/>
                  </a:lnTo>
                  <a:lnTo>
                    <a:pt x="52209" y="16181"/>
                  </a:lnTo>
                  <a:lnTo>
                    <a:pt x="20304" y="42815"/>
                  </a:lnTo>
                  <a:lnTo>
                    <a:pt x="9765" y="63586"/>
                  </a:lnTo>
                  <a:lnTo>
                    <a:pt x="0" y="100995"/>
                  </a:lnTo>
                  <a:lnTo>
                    <a:pt x="5149" y="135870"/>
                  </a:lnTo>
                  <a:lnTo>
                    <a:pt x="22760" y="167523"/>
                  </a:lnTo>
                  <a:lnTo>
                    <a:pt x="28602" y="173647"/>
                  </a:lnTo>
                  <a:lnTo>
                    <a:pt x="40419" y="178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9" name="SMARTInkShape-1948"/>
            <p:cNvSpPr/>
            <p:nvPr/>
          </p:nvSpPr>
          <p:spPr>
            <a:xfrm>
              <a:off x="8054577" y="5309438"/>
              <a:ext cx="80369" cy="187277"/>
            </a:xfrm>
            <a:custGeom>
              <a:avLst/>
              <a:gdLst/>
              <a:ahLst/>
              <a:cxnLst/>
              <a:rect l="0" t="0" r="0" b="0"/>
              <a:pathLst>
                <a:path w="80369" h="187277">
                  <a:moveTo>
                    <a:pt x="80368" y="57304"/>
                  </a:moveTo>
                  <a:lnTo>
                    <a:pt x="80368" y="44875"/>
                  </a:lnTo>
                  <a:lnTo>
                    <a:pt x="77722" y="39212"/>
                  </a:lnTo>
                  <a:lnTo>
                    <a:pt x="50557" y="1113"/>
                  </a:lnTo>
                  <a:lnTo>
                    <a:pt x="47594" y="0"/>
                  </a:lnTo>
                  <a:lnTo>
                    <a:pt x="44629" y="249"/>
                  </a:lnTo>
                  <a:lnTo>
                    <a:pt x="41658" y="1408"/>
                  </a:lnTo>
                  <a:lnTo>
                    <a:pt x="27999" y="12520"/>
                  </a:lnTo>
                  <a:lnTo>
                    <a:pt x="22366" y="22847"/>
                  </a:lnTo>
                  <a:lnTo>
                    <a:pt x="20864" y="28380"/>
                  </a:lnTo>
                  <a:lnTo>
                    <a:pt x="21841" y="39819"/>
                  </a:lnTo>
                  <a:lnTo>
                    <a:pt x="33267" y="76388"/>
                  </a:lnTo>
                  <a:lnTo>
                    <a:pt x="47694" y="119972"/>
                  </a:lnTo>
                  <a:lnTo>
                    <a:pt x="62517" y="152122"/>
                  </a:lnTo>
                  <a:lnTo>
                    <a:pt x="65491" y="156236"/>
                  </a:lnTo>
                  <a:lnTo>
                    <a:pt x="68795" y="166096"/>
                  </a:lnTo>
                  <a:lnTo>
                    <a:pt x="71393" y="186777"/>
                  </a:lnTo>
                  <a:lnTo>
                    <a:pt x="70415" y="187276"/>
                  </a:lnTo>
                  <a:lnTo>
                    <a:pt x="61718" y="183593"/>
                  </a:lnTo>
                  <a:lnTo>
                    <a:pt x="47521" y="181495"/>
                  </a:lnTo>
                  <a:lnTo>
                    <a:pt x="9480" y="158109"/>
                  </a:lnTo>
                  <a:lnTo>
                    <a:pt x="0" y="155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0" name="SMARTInkShape-1949"/>
            <p:cNvSpPr/>
            <p:nvPr/>
          </p:nvSpPr>
          <p:spPr>
            <a:xfrm>
              <a:off x="8161734" y="5500688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1" name="SMARTInkShape-1950"/>
            <p:cNvSpPr/>
            <p:nvPr/>
          </p:nvSpPr>
          <p:spPr>
            <a:xfrm>
              <a:off x="8295679" y="5268516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8930" y="0"/>
                  </a:moveTo>
                  <a:lnTo>
                    <a:pt x="8930" y="13302"/>
                  </a:lnTo>
                  <a:lnTo>
                    <a:pt x="6284" y="18479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2" name="SMARTInkShape-1951"/>
            <p:cNvSpPr/>
            <p:nvPr/>
          </p:nvSpPr>
          <p:spPr>
            <a:xfrm>
              <a:off x="8367116" y="5286375"/>
              <a:ext cx="17861" cy="53579"/>
            </a:xfrm>
            <a:custGeom>
              <a:avLst/>
              <a:gdLst/>
              <a:ahLst/>
              <a:cxnLst/>
              <a:rect l="0" t="0" r="0" b="0"/>
              <a:pathLst>
                <a:path w="17861" h="53579">
                  <a:moveTo>
                    <a:pt x="17860" y="0"/>
                  </a:moveTo>
                  <a:lnTo>
                    <a:pt x="17860" y="7688"/>
                  </a:lnTo>
                  <a:lnTo>
                    <a:pt x="13120" y="13302"/>
                  </a:lnTo>
                  <a:lnTo>
                    <a:pt x="10792" y="21125"/>
                  </a:lnTo>
                  <a:lnTo>
                    <a:pt x="6835" y="36686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34" name="SMARTInkShape-Group216"/>
          <p:cNvGrpSpPr/>
          <p:nvPr/>
        </p:nvGrpSpPr>
        <p:grpSpPr>
          <a:xfrm>
            <a:off x="4170575" y="5152430"/>
            <a:ext cx="1553342" cy="482203"/>
            <a:chOff x="4170575" y="5152430"/>
            <a:chExt cx="1553342" cy="482203"/>
          </a:xfrm>
        </p:grpSpPr>
        <p:sp>
          <p:nvSpPr>
            <p:cNvPr id="1124" name="SMARTInkShape-1952"/>
            <p:cNvSpPr/>
            <p:nvPr/>
          </p:nvSpPr>
          <p:spPr>
            <a:xfrm>
              <a:off x="4170575" y="5268940"/>
              <a:ext cx="204972" cy="151245"/>
            </a:xfrm>
            <a:custGeom>
              <a:avLst/>
              <a:gdLst/>
              <a:ahLst/>
              <a:cxnLst/>
              <a:rect l="0" t="0" r="0" b="0"/>
              <a:pathLst>
                <a:path w="204972" h="151245">
                  <a:moveTo>
                    <a:pt x="62096" y="8505"/>
                  </a:moveTo>
                  <a:lnTo>
                    <a:pt x="57356" y="8505"/>
                  </a:lnTo>
                  <a:lnTo>
                    <a:pt x="55960" y="9497"/>
                  </a:lnTo>
                  <a:lnTo>
                    <a:pt x="55029" y="11150"/>
                  </a:lnTo>
                  <a:lnTo>
                    <a:pt x="53719" y="20864"/>
                  </a:lnTo>
                  <a:lnTo>
                    <a:pt x="52420" y="29873"/>
                  </a:lnTo>
                  <a:lnTo>
                    <a:pt x="47103" y="41515"/>
                  </a:lnTo>
                  <a:lnTo>
                    <a:pt x="41759" y="77487"/>
                  </a:lnTo>
                  <a:lnTo>
                    <a:pt x="30020" y="101631"/>
                  </a:lnTo>
                  <a:lnTo>
                    <a:pt x="22117" y="130656"/>
                  </a:lnTo>
                  <a:lnTo>
                    <a:pt x="16878" y="137209"/>
                  </a:lnTo>
                  <a:lnTo>
                    <a:pt x="14091" y="138955"/>
                  </a:lnTo>
                  <a:lnTo>
                    <a:pt x="12234" y="141113"/>
                  </a:lnTo>
                  <a:lnTo>
                    <a:pt x="10170" y="146156"/>
                  </a:lnTo>
                  <a:lnTo>
                    <a:pt x="8627" y="147897"/>
                  </a:lnTo>
                  <a:lnTo>
                    <a:pt x="0" y="151244"/>
                  </a:lnTo>
                  <a:lnTo>
                    <a:pt x="5807" y="144224"/>
                  </a:lnTo>
                  <a:lnTo>
                    <a:pt x="22687" y="103375"/>
                  </a:lnTo>
                  <a:lnTo>
                    <a:pt x="30632" y="73939"/>
                  </a:lnTo>
                  <a:lnTo>
                    <a:pt x="58150" y="30271"/>
                  </a:lnTo>
                  <a:lnTo>
                    <a:pt x="63963" y="17618"/>
                  </a:lnTo>
                  <a:lnTo>
                    <a:pt x="66317" y="14581"/>
                  </a:lnTo>
                  <a:lnTo>
                    <a:pt x="71579" y="11206"/>
                  </a:lnTo>
                  <a:lnTo>
                    <a:pt x="79466" y="8663"/>
                  </a:lnTo>
                  <a:lnTo>
                    <a:pt x="84551" y="13291"/>
                  </a:lnTo>
                  <a:lnTo>
                    <a:pt x="86960" y="20886"/>
                  </a:lnTo>
                  <a:lnTo>
                    <a:pt x="91482" y="55656"/>
                  </a:lnTo>
                  <a:lnTo>
                    <a:pt x="95000" y="66173"/>
                  </a:lnTo>
                  <a:lnTo>
                    <a:pt x="97742" y="108580"/>
                  </a:lnTo>
                  <a:lnTo>
                    <a:pt x="97806" y="119469"/>
                  </a:lnTo>
                  <a:lnTo>
                    <a:pt x="98801" y="121176"/>
                  </a:lnTo>
                  <a:lnTo>
                    <a:pt x="100457" y="122314"/>
                  </a:lnTo>
                  <a:lnTo>
                    <a:pt x="102553" y="123074"/>
                  </a:lnTo>
                  <a:lnTo>
                    <a:pt x="103950" y="122587"/>
                  </a:lnTo>
                  <a:lnTo>
                    <a:pt x="104882" y="121271"/>
                  </a:lnTo>
                  <a:lnTo>
                    <a:pt x="106377" y="116769"/>
                  </a:lnTo>
                  <a:lnTo>
                    <a:pt x="107664" y="101622"/>
                  </a:lnTo>
                  <a:lnTo>
                    <a:pt x="124833" y="61958"/>
                  </a:lnTo>
                  <a:lnTo>
                    <a:pt x="131651" y="51113"/>
                  </a:lnTo>
                  <a:lnTo>
                    <a:pt x="149552" y="33420"/>
                  </a:lnTo>
                  <a:lnTo>
                    <a:pt x="162936" y="15852"/>
                  </a:lnTo>
                  <a:lnTo>
                    <a:pt x="169091" y="11770"/>
                  </a:lnTo>
                  <a:lnTo>
                    <a:pt x="175134" y="8963"/>
                  </a:lnTo>
                  <a:lnTo>
                    <a:pt x="185339" y="1008"/>
                  </a:lnTo>
                  <a:lnTo>
                    <a:pt x="191327" y="0"/>
                  </a:lnTo>
                  <a:lnTo>
                    <a:pt x="192899" y="850"/>
                  </a:lnTo>
                  <a:lnTo>
                    <a:pt x="193947" y="2411"/>
                  </a:lnTo>
                  <a:lnTo>
                    <a:pt x="195422" y="9344"/>
                  </a:lnTo>
                  <a:lnTo>
                    <a:pt x="196038" y="53944"/>
                  </a:lnTo>
                  <a:lnTo>
                    <a:pt x="197034" y="82031"/>
                  </a:lnTo>
                  <a:lnTo>
                    <a:pt x="204971" y="106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5" name="SMARTInkShape-1953"/>
            <p:cNvSpPr/>
            <p:nvPr/>
          </p:nvSpPr>
          <p:spPr>
            <a:xfrm>
              <a:off x="4420563" y="5277604"/>
              <a:ext cx="129769" cy="294522"/>
            </a:xfrm>
            <a:custGeom>
              <a:avLst/>
              <a:gdLst/>
              <a:ahLst/>
              <a:cxnLst/>
              <a:rect l="0" t="0" r="0" b="0"/>
              <a:pathLst>
                <a:path w="129769" h="294522">
                  <a:moveTo>
                    <a:pt x="8562" y="35560"/>
                  </a:moveTo>
                  <a:lnTo>
                    <a:pt x="3821" y="40300"/>
                  </a:lnTo>
                  <a:lnTo>
                    <a:pt x="1494" y="47919"/>
                  </a:lnTo>
                  <a:lnTo>
                    <a:pt x="0" y="68980"/>
                  </a:lnTo>
                  <a:lnTo>
                    <a:pt x="4482" y="86362"/>
                  </a:lnTo>
                  <a:lnTo>
                    <a:pt x="14885" y="102885"/>
                  </a:lnTo>
                  <a:lnTo>
                    <a:pt x="29446" y="118754"/>
                  </a:lnTo>
                  <a:lnTo>
                    <a:pt x="35373" y="122144"/>
                  </a:lnTo>
                  <a:lnTo>
                    <a:pt x="38342" y="123048"/>
                  </a:lnTo>
                  <a:lnTo>
                    <a:pt x="46933" y="121406"/>
                  </a:lnTo>
                  <a:lnTo>
                    <a:pt x="63876" y="117008"/>
                  </a:lnTo>
                  <a:lnTo>
                    <a:pt x="70518" y="111117"/>
                  </a:lnTo>
                  <a:lnTo>
                    <a:pt x="77770" y="102875"/>
                  </a:lnTo>
                  <a:lnTo>
                    <a:pt x="92016" y="90673"/>
                  </a:lnTo>
                  <a:lnTo>
                    <a:pt x="111498" y="50969"/>
                  </a:lnTo>
                  <a:lnTo>
                    <a:pt x="117530" y="29379"/>
                  </a:lnTo>
                  <a:lnTo>
                    <a:pt x="121484" y="21899"/>
                  </a:lnTo>
                  <a:lnTo>
                    <a:pt x="124023" y="9012"/>
                  </a:lnTo>
                  <a:lnTo>
                    <a:pt x="124524" y="1652"/>
                  </a:lnTo>
                  <a:lnTo>
                    <a:pt x="125558" y="1049"/>
                  </a:lnTo>
                  <a:lnTo>
                    <a:pt x="129768" y="199"/>
                  </a:lnTo>
                  <a:lnTo>
                    <a:pt x="127585" y="0"/>
                  </a:lnTo>
                  <a:lnTo>
                    <a:pt x="125953" y="7849"/>
                  </a:lnTo>
                  <a:lnTo>
                    <a:pt x="124236" y="20268"/>
                  </a:lnTo>
                  <a:lnTo>
                    <a:pt x="115605" y="57352"/>
                  </a:lnTo>
                  <a:lnTo>
                    <a:pt x="103405" y="98587"/>
                  </a:lnTo>
                  <a:lnTo>
                    <a:pt x="88875" y="142785"/>
                  </a:lnTo>
                  <a:lnTo>
                    <a:pt x="75031" y="187374"/>
                  </a:lnTo>
                  <a:lnTo>
                    <a:pt x="66851" y="232014"/>
                  </a:lnTo>
                  <a:lnTo>
                    <a:pt x="54314" y="273153"/>
                  </a:lnTo>
                  <a:lnTo>
                    <a:pt x="53210" y="294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6" name="SMARTInkShape-1954"/>
            <p:cNvSpPr/>
            <p:nvPr/>
          </p:nvSpPr>
          <p:spPr>
            <a:xfrm>
              <a:off x="4181260" y="5286485"/>
              <a:ext cx="404692" cy="124907"/>
            </a:xfrm>
            <a:custGeom>
              <a:avLst/>
              <a:gdLst/>
              <a:ahLst/>
              <a:cxnLst/>
              <a:rect l="0" t="0" r="0" b="0"/>
              <a:pathLst>
                <a:path w="404692" h="124907">
                  <a:moveTo>
                    <a:pt x="292513" y="8820"/>
                  </a:moveTo>
                  <a:lnTo>
                    <a:pt x="272118" y="7828"/>
                  </a:lnTo>
                  <a:lnTo>
                    <a:pt x="232489" y="1131"/>
                  </a:lnTo>
                  <a:lnTo>
                    <a:pt x="194471" y="257"/>
                  </a:lnTo>
                  <a:lnTo>
                    <a:pt x="156528" y="0"/>
                  </a:lnTo>
                  <a:lnTo>
                    <a:pt x="120150" y="4662"/>
                  </a:lnTo>
                  <a:lnTo>
                    <a:pt x="80424" y="8991"/>
                  </a:lnTo>
                  <a:lnTo>
                    <a:pt x="37283" y="25038"/>
                  </a:lnTo>
                  <a:lnTo>
                    <a:pt x="36040" y="26577"/>
                  </a:lnTo>
                  <a:lnTo>
                    <a:pt x="34658" y="30933"/>
                  </a:lnTo>
                  <a:lnTo>
                    <a:pt x="36274" y="33484"/>
                  </a:lnTo>
                  <a:lnTo>
                    <a:pt x="43361" y="38965"/>
                  </a:lnTo>
                  <a:lnTo>
                    <a:pt x="82138" y="46450"/>
                  </a:lnTo>
                  <a:lnTo>
                    <a:pt x="120378" y="51389"/>
                  </a:lnTo>
                  <a:lnTo>
                    <a:pt x="152509" y="53535"/>
                  </a:lnTo>
                  <a:lnTo>
                    <a:pt x="186633" y="57798"/>
                  </a:lnTo>
                  <a:lnTo>
                    <a:pt x="221642" y="60353"/>
                  </a:lnTo>
                  <a:lnTo>
                    <a:pt x="256054" y="62481"/>
                  </a:lnTo>
                  <a:lnTo>
                    <a:pt x="287885" y="66734"/>
                  </a:lnTo>
                  <a:lnTo>
                    <a:pt x="318568" y="69286"/>
                  </a:lnTo>
                  <a:lnTo>
                    <a:pt x="358441" y="70723"/>
                  </a:lnTo>
                  <a:lnTo>
                    <a:pt x="402040" y="71275"/>
                  </a:lnTo>
                  <a:lnTo>
                    <a:pt x="404226" y="71292"/>
                  </a:lnTo>
                  <a:lnTo>
                    <a:pt x="404691" y="70312"/>
                  </a:lnTo>
                  <a:lnTo>
                    <a:pt x="402563" y="66576"/>
                  </a:lnTo>
                  <a:lnTo>
                    <a:pt x="391046" y="58896"/>
                  </a:lnTo>
                  <a:lnTo>
                    <a:pt x="351239" y="51537"/>
                  </a:lnTo>
                  <a:lnTo>
                    <a:pt x="315536" y="46612"/>
                  </a:lnTo>
                  <a:lnTo>
                    <a:pt x="273538" y="45152"/>
                  </a:lnTo>
                  <a:lnTo>
                    <a:pt x="243400" y="44810"/>
                  </a:lnTo>
                  <a:lnTo>
                    <a:pt x="210161" y="44661"/>
                  </a:lnTo>
                  <a:lnTo>
                    <a:pt x="178191" y="44592"/>
                  </a:lnTo>
                  <a:lnTo>
                    <a:pt x="147445" y="44562"/>
                  </a:lnTo>
                  <a:lnTo>
                    <a:pt x="117245" y="44549"/>
                  </a:lnTo>
                  <a:lnTo>
                    <a:pt x="87286" y="44543"/>
                  </a:lnTo>
                  <a:lnTo>
                    <a:pt x="47819" y="44539"/>
                  </a:lnTo>
                  <a:lnTo>
                    <a:pt x="5145" y="44538"/>
                  </a:lnTo>
                  <a:lnTo>
                    <a:pt x="0" y="44538"/>
                  </a:lnTo>
                  <a:lnTo>
                    <a:pt x="38082" y="44538"/>
                  </a:lnTo>
                  <a:lnTo>
                    <a:pt x="75905" y="47184"/>
                  </a:lnTo>
                  <a:lnTo>
                    <a:pt x="107938" y="51667"/>
                  </a:lnTo>
                  <a:lnTo>
                    <a:pt x="142019" y="56967"/>
                  </a:lnTo>
                  <a:lnTo>
                    <a:pt x="177010" y="65276"/>
                  </a:lnTo>
                  <a:lnTo>
                    <a:pt x="212405" y="74591"/>
                  </a:lnTo>
                  <a:lnTo>
                    <a:pt x="247980" y="82038"/>
                  </a:lnTo>
                  <a:lnTo>
                    <a:pt x="291996" y="91810"/>
                  </a:lnTo>
                  <a:lnTo>
                    <a:pt x="327175" y="104000"/>
                  </a:lnTo>
                  <a:lnTo>
                    <a:pt x="337022" y="109991"/>
                  </a:lnTo>
                  <a:lnTo>
                    <a:pt x="338061" y="111986"/>
                  </a:lnTo>
                  <a:lnTo>
                    <a:pt x="336768" y="113316"/>
                  </a:lnTo>
                  <a:lnTo>
                    <a:pt x="325470" y="115187"/>
                  </a:lnTo>
                  <a:lnTo>
                    <a:pt x="304263" y="113097"/>
                  </a:lnTo>
                  <a:lnTo>
                    <a:pt x="270197" y="108838"/>
                  </a:lnTo>
                  <a:lnTo>
                    <a:pt x="228685" y="107577"/>
                  </a:lnTo>
                  <a:lnTo>
                    <a:pt x="184966" y="109849"/>
                  </a:lnTo>
                  <a:lnTo>
                    <a:pt x="143238" y="114160"/>
                  </a:lnTo>
                  <a:lnTo>
                    <a:pt x="103064" y="115617"/>
                  </a:lnTo>
                  <a:lnTo>
                    <a:pt x="69271" y="124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7" name="SMARTInkShape-1955"/>
            <p:cNvSpPr/>
            <p:nvPr/>
          </p:nvSpPr>
          <p:spPr>
            <a:xfrm>
              <a:off x="4670871" y="5277445"/>
              <a:ext cx="158136" cy="185714"/>
            </a:xfrm>
            <a:custGeom>
              <a:avLst/>
              <a:gdLst/>
              <a:ahLst/>
              <a:cxnLst/>
              <a:rect l="0" t="0" r="0" b="0"/>
              <a:pathLst>
                <a:path w="158136" h="185714">
                  <a:moveTo>
                    <a:pt x="124371" y="8930"/>
                  </a:moveTo>
                  <a:lnTo>
                    <a:pt x="116683" y="8930"/>
                  </a:lnTo>
                  <a:lnTo>
                    <a:pt x="75733" y="25735"/>
                  </a:lnTo>
                  <a:lnTo>
                    <a:pt x="37661" y="55727"/>
                  </a:lnTo>
                  <a:lnTo>
                    <a:pt x="6701" y="95375"/>
                  </a:lnTo>
                  <a:lnTo>
                    <a:pt x="1532" y="113147"/>
                  </a:lnTo>
                  <a:lnTo>
                    <a:pt x="0" y="130980"/>
                  </a:lnTo>
                  <a:lnTo>
                    <a:pt x="4287" y="148830"/>
                  </a:lnTo>
                  <a:lnTo>
                    <a:pt x="11800" y="158090"/>
                  </a:lnTo>
                  <a:lnTo>
                    <a:pt x="32792" y="172118"/>
                  </a:lnTo>
                  <a:lnTo>
                    <a:pt x="62184" y="183451"/>
                  </a:lnTo>
                  <a:lnTo>
                    <a:pt x="75566" y="185713"/>
                  </a:lnTo>
                  <a:lnTo>
                    <a:pt x="88127" y="184073"/>
                  </a:lnTo>
                  <a:lnTo>
                    <a:pt x="130293" y="166485"/>
                  </a:lnTo>
                  <a:lnTo>
                    <a:pt x="139571" y="157999"/>
                  </a:lnTo>
                  <a:lnTo>
                    <a:pt x="146009" y="147612"/>
                  </a:lnTo>
                  <a:lnTo>
                    <a:pt x="157926" y="104439"/>
                  </a:lnTo>
                  <a:lnTo>
                    <a:pt x="158135" y="89082"/>
                  </a:lnTo>
                  <a:lnTo>
                    <a:pt x="149010" y="44810"/>
                  </a:lnTo>
                  <a:lnTo>
                    <a:pt x="144239" y="26837"/>
                  </a:lnTo>
                  <a:lnTo>
                    <a:pt x="142130" y="15897"/>
                  </a:lnTo>
                  <a:lnTo>
                    <a:pt x="133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8" name="SMARTInkShape-1956"/>
            <p:cNvSpPr/>
            <p:nvPr/>
          </p:nvSpPr>
          <p:spPr>
            <a:xfrm>
              <a:off x="4822031" y="5340079"/>
              <a:ext cx="141591" cy="160610"/>
            </a:xfrm>
            <a:custGeom>
              <a:avLst/>
              <a:gdLst/>
              <a:ahLst/>
              <a:cxnLst/>
              <a:rect l="0" t="0" r="0" b="0"/>
              <a:pathLst>
                <a:path w="141591" h="160610">
                  <a:moveTo>
                    <a:pt x="0" y="160609"/>
                  </a:moveTo>
                  <a:lnTo>
                    <a:pt x="0" y="155868"/>
                  </a:lnTo>
                  <a:lnTo>
                    <a:pt x="4740" y="143439"/>
                  </a:lnTo>
                  <a:lnTo>
                    <a:pt x="14239" y="127598"/>
                  </a:lnTo>
                  <a:lnTo>
                    <a:pt x="17778" y="113015"/>
                  </a:lnTo>
                  <a:lnTo>
                    <a:pt x="32004" y="85282"/>
                  </a:lnTo>
                  <a:lnTo>
                    <a:pt x="39970" y="56308"/>
                  </a:lnTo>
                  <a:lnTo>
                    <a:pt x="65517" y="16150"/>
                  </a:lnTo>
                  <a:lnTo>
                    <a:pt x="71453" y="12068"/>
                  </a:lnTo>
                  <a:lnTo>
                    <a:pt x="77397" y="9263"/>
                  </a:lnTo>
                  <a:lnTo>
                    <a:pt x="86322" y="3097"/>
                  </a:lnTo>
                  <a:lnTo>
                    <a:pt x="95250" y="829"/>
                  </a:lnTo>
                  <a:lnTo>
                    <a:pt x="105393" y="0"/>
                  </a:lnTo>
                  <a:lnTo>
                    <a:pt x="116637" y="6958"/>
                  </a:lnTo>
                  <a:lnTo>
                    <a:pt x="119430" y="7574"/>
                  </a:lnTo>
                  <a:lnTo>
                    <a:pt x="128102" y="13180"/>
                  </a:lnTo>
                  <a:lnTo>
                    <a:pt x="131347" y="18355"/>
                  </a:lnTo>
                  <a:lnTo>
                    <a:pt x="133175" y="29493"/>
                  </a:lnTo>
                  <a:lnTo>
                    <a:pt x="134596" y="38835"/>
                  </a:lnTo>
                  <a:lnTo>
                    <a:pt x="140946" y="52916"/>
                  </a:lnTo>
                  <a:lnTo>
                    <a:pt x="141590" y="56071"/>
                  </a:lnTo>
                  <a:lnTo>
                    <a:pt x="134280" y="99458"/>
                  </a:lnTo>
                  <a:lnTo>
                    <a:pt x="131448" y="106311"/>
                  </a:lnTo>
                  <a:lnTo>
                    <a:pt x="129304" y="109528"/>
                  </a:lnTo>
                  <a:lnTo>
                    <a:pt x="125016" y="1338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9" name="SMARTInkShape-1957"/>
            <p:cNvSpPr/>
            <p:nvPr/>
          </p:nvSpPr>
          <p:spPr>
            <a:xfrm>
              <a:off x="5036463" y="5152430"/>
              <a:ext cx="35601" cy="294680"/>
            </a:xfrm>
            <a:custGeom>
              <a:avLst/>
              <a:gdLst/>
              <a:ahLst/>
              <a:cxnLst/>
              <a:rect l="0" t="0" r="0" b="0"/>
              <a:pathLst>
                <a:path w="35601" h="294680">
                  <a:moveTo>
                    <a:pt x="35600" y="0"/>
                  </a:moveTo>
                  <a:lnTo>
                    <a:pt x="35600" y="41918"/>
                  </a:lnTo>
                  <a:lnTo>
                    <a:pt x="34606" y="57509"/>
                  </a:lnTo>
                  <a:lnTo>
                    <a:pt x="20154" y="100927"/>
                  </a:lnTo>
                  <a:lnTo>
                    <a:pt x="15810" y="123169"/>
                  </a:lnTo>
                  <a:lnTo>
                    <a:pt x="10884" y="144975"/>
                  </a:lnTo>
                  <a:lnTo>
                    <a:pt x="6778" y="167639"/>
                  </a:lnTo>
                  <a:lnTo>
                    <a:pt x="1243" y="193077"/>
                  </a:lnTo>
                  <a:lnTo>
                    <a:pt x="0" y="236848"/>
                  </a:lnTo>
                  <a:lnTo>
                    <a:pt x="896" y="261684"/>
                  </a:lnTo>
                  <a:lnTo>
                    <a:pt x="8810" y="294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0" name="SMARTInkShape-1958"/>
            <p:cNvSpPr/>
            <p:nvPr/>
          </p:nvSpPr>
          <p:spPr>
            <a:xfrm>
              <a:off x="5125641" y="5339953"/>
              <a:ext cx="44649" cy="125017"/>
            </a:xfrm>
            <a:custGeom>
              <a:avLst/>
              <a:gdLst/>
              <a:ahLst/>
              <a:cxnLst/>
              <a:rect l="0" t="0" r="0" b="0"/>
              <a:pathLst>
                <a:path w="44649" h="125017">
                  <a:moveTo>
                    <a:pt x="0" y="0"/>
                  </a:moveTo>
                  <a:lnTo>
                    <a:pt x="0" y="41867"/>
                  </a:lnTo>
                  <a:lnTo>
                    <a:pt x="0" y="86443"/>
                  </a:lnTo>
                  <a:lnTo>
                    <a:pt x="2645" y="95636"/>
                  </a:lnTo>
                  <a:lnTo>
                    <a:pt x="6137" y="103028"/>
                  </a:lnTo>
                  <a:lnTo>
                    <a:pt x="9095" y="112767"/>
                  </a:lnTo>
                  <a:lnTo>
                    <a:pt x="13302" y="118912"/>
                  </a:lnTo>
                  <a:lnTo>
                    <a:pt x="18479" y="122303"/>
                  </a:lnTo>
                  <a:lnTo>
                    <a:pt x="29887" y="124478"/>
                  </a:lnTo>
                  <a:lnTo>
                    <a:pt x="44648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1" name="SMARTInkShape-1959"/>
            <p:cNvSpPr/>
            <p:nvPr/>
          </p:nvSpPr>
          <p:spPr>
            <a:xfrm>
              <a:off x="5116711" y="5385952"/>
              <a:ext cx="125007" cy="248681"/>
            </a:xfrm>
            <a:custGeom>
              <a:avLst/>
              <a:gdLst/>
              <a:ahLst/>
              <a:cxnLst/>
              <a:rect l="0" t="0" r="0" b="0"/>
              <a:pathLst>
                <a:path w="125007" h="248681">
                  <a:moveTo>
                    <a:pt x="116086" y="16509"/>
                  </a:moveTo>
                  <a:lnTo>
                    <a:pt x="123774" y="8821"/>
                  </a:lnTo>
                  <a:lnTo>
                    <a:pt x="124906" y="0"/>
                  </a:lnTo>
                  <a:lnTo>
                    <a:pt x="125006" y="11196"/>
                  </a:lnTo>
                  <a:lnTo>
                    <a:pt x="122365" y="16794"/>
                  </a:lnTo>
                  <a:lnTo>
                    <a:pt x="95204" y="59581"/>
                  </a:lnTo>
                  <a:lnTo>
                    <a:pt x="69698" y="101710"/>
                  </a:lnTo>
                  <a:lnTo>
                    <a:pt x="45969" y="143190"/>
                  </a:lnTo>
                  <a:lnTo>
                    <a:pt x="24190" y="187560"/>
                  </a:lnTo>
                  <a:lnTo>
                    <a:pt x="5986" y="227445"/>
                  </a:lnTo>
                  <a:lnTo>
                    <a:pt x="0" y="248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2" name="SMARTInkShape-1960"/>
            <p:cNvSpPr/>
            <p:nvPr/>
          </p:nvSpPr>
          <p:spPr>
            <a:xfrm>
              <a:off x="5366742" y="5295728"/>
              <a:ext cx="214313" cy="133523"/>
            </a:xfrm>
            <a:custGeom>
              <a:avLst/>
              <a:gdLst/>
              <a:ahLst/>
              <a:cxnLst/>
              <a:rect l="0" t="0" r="0" b="0"/>
              <a:pathLst>
                <a:path w="214313" h="133523">
                  <a:moveTo>
                    <a:pt x="8930" y="88874"/>
                  </a:moveTo>
                  <a:lnTo>
                    <a:pt x="8930" y="93613"/>
                  </a:lnTo>
                  <a:lnTo>
                    <a:pt x="7938" y="95011"/>
                  </a:lnTo>
                  <a:lnTo>
                    <a:pt x="6284" y="95941"/>
                  </a:lnTo>
                  <a:lnTo>
                    <a:pt x="4189" y="96561"/>
                  </a:lnTo>
                  <a:lnTo>
                    <a:pt x="2793" y="97969"/>
                  </a:lnTo>
                  <a:lnTo>
                    <a:pt x="1242" y="102175"/>
                  </a:lnTo>
                  <a:lnTo>
                    <a:pt x="0" y="124480"/>
                  </a:lnTo>
                  <a:lnTo>
                    <a:pt x="0" y="116894"/>
                  </a:lnTo>
                  <a:lnTo>
                    <a:pt x="6136" y="108776"/>
                  </a:lnTo>
                  <a:lnTo>
                    <a:pt x="9094" y="100503"/>
                  </a:lnTo>
                  <a:lnTo>
                    <a:pt x="14821" y="90776"/>
                  </a:lnTo>
                  <a:lnTo>
                    <a:pt x="17951" y="76759"/>
                  </a:lnTo>
                  <a:lnTo>
                    <a:pt x="23729" y="64889"/>
                  </a:lnTo>
                  <a:lnTo>
                    <a:pt x="26875" y="50238"/>
                  </a:lnTo>
                  <a:lnTo>
                    <a:pt x="47745" y="15819"/>
                  </a:lnTo>
                  <a:lnTo>
                    <a:pt x="53631" y="11756"/>
                  </a:lnTo>
                  <a:lnTo>
                    <a:pt x="59554" y="8959"/>
                  </a:lnTo>
                  <a:lnTo>
                    <a:pt x="69676" y="1008"/>
                  </a:lnTo>
                  <a:lnTo>
                    <a:pt x="75656" y="0"/>
                  </a:lnTo>
                  <a:lnTo>
                    <a:pt x="80918" y="2412"/>
                  </a:lnTo>
                  <a:lnTo>
                    <a:pt x="83712" y="4443"/>
                  </a:lnTo>
                  <a:lnTo>
                    <a:pt x="86814" y="9345"/>
                  </a:lnTo>
                  <a:lnTo>
                    <a:pt x="87643" y="12042"/>
                  </a:lnTo>
                  <a:lnTo>
                    <a:pt x="89185" y="13841"/>
                  </a:lnTo>
                  <a:lnTo>
                    <a:pt x="93548" y="15838"/>
                  </a:lnTo>
                  <a:lnTo>
                    <a:pt x="95106" y="18355"/>
                  </a:lnTo>
                  <a:lnTo>
                    <a:pt x="106589" y="61663"/>
                  </a:lnTo>
                  <a:lnTo>
                    <a:pt x="107156" y="105337"/>
                  </a:lnTo>
                  <a:lnTo>
                    <a:pt x="107156" y="98921"/>
                  </a:lnTo>
                  <a:lnTo>
                    <a:pt x="121395" y="82637"/>
                  </a:lnTo>
                  <a:lnTo>
                    <a:pt x="134517" y="55000"/>
                  </a:lnTo>
                  <a:lnTo>
                    <a:pt x="141145" y="48021"/>
                  </a:lnTo>
                  <a:lnTo>
                    <a:pt x="162503" y="32426"/>
                  </a:lnTo>
                  <a:lnTo>
                    <a:pt x="166481" y="26414"/>
                  </a:lnTo>
                  <a:lnTo>
                    <a:pt x="167543" y="23421"/>
                  </a:lnTo>
                  <a:lnTo>
                    <a:pt x="169242" y="21426"/>
                  </a:lnTo>
                  <a:lnTo>
                    <a:pt x="185859" y="9903"/>
                  </a:lnTo>
                  <a:lnTo>
                    <a:pt x="191771" y="8920"/>
                  </a:lnTo>
                  <a:lnTo>
                    <a:pt x="193331" y="9775"/>
                  </a:lnTo>
                  <a:lnTo>
                    <a:pt x="194372" y="11336"/>
                  </a:lnTo>
                  <a:lnTo>
                    <a:pt x="196042" y="16231"/>
                  </a:lnTo>
                  <a:lnTo>
                    <a:pt x="196452" y="59297"/>
                  </a:lnTo>
                  <a:lnTo>
                    <a:pt x="197445" y="91135"/>
                  </a:lnTo>
                  <a:lnTo>
                    <a:pt x="203521" y="108649"/>
                  </a:lnTo>
                  <a:lnTo>
                    <a:pt x="205547" y="118498"/>
                  </a:lnTo>
                  <a:lnTo>
                    <a:pt x="214312" y="133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3" name="SMARTInkShape-1961"/>
            <p:cNvSpPr/>
            <p:nvPr/>
          </p:nvSpPr>
          <p:spPr>
            <a:xfrm>
              <a:off x="5634632" y="5304234"/>
              <a:ext cx="89285" cy="250033"/>
            </a:xfrm>
            <a:custGeom>
              <a:avLst/>
              <a:gdLst/>
              <a:ahLst/>
              <a:cxnLst/>
              <a:rect l="0" t="0" r="0" b="0"/>
              <a:pathLst>
                <a:path w="89285" h="250033">
                  <a:moveTo>
                    <a:pt x="0" y="0"/>
                  </a:moveTo>
                  <a:lnTo>
                    <a:pt x="0" y="42807"/>
                  </a:lnTo>
                  <a:lnTo>
                    <a:pt x="993" y="50777"/>
                  </a:lnTo>
                  <a:lnTo>
                    <a:pt x="4740" y="60932"/>
                  </a:lnTo>
                  <a:lnTo>
                    <a:pt x="7129" y="64434"/>
                  </a:lnTo>
                  <a:lnTo>
                    <a:pt x="23916" y="76959"/>
                  </a:lnTo>
                  <a:lnTo>
                    <a:pt x="29812" y="78853"/>
                  </a:lnTo>
                  <a:lnTo>
                    <a:pt x="32773" y="78366"/>
                  </a:lnTo>
                  <a:lnTo>
                    <a:pt x="60648" y="62218"/>
                  </a:lnTo>
                  <a:lnTo>
                    <a:pt x="64245" y="59337"/>
                  </a:lnTo>
                  <a:lnTo>
                    <a:pt x="68240" y="50847"/>
                  </a:lnTo>
                  <a:lnTo>
                    <a:pt x="71009" y="41449"/>
                  </a:lnTo>
                  <a:lnTo>
                    <a:pt x="80871" y="27334"/>
                  </a:lnTo>
                  <a:lnTo>
                    <a:pt x="85552" y="21078"/>
                  </a:lnTo>
                  <a:lnTo>
                    <a:pt x="89253" y="9087"/>
                  </a:lnTo>
                  <a:lnTo>
                    <a:pt x="89284" y="13717"/>
                  </a:lnTo>
                  <a:lnTo>
                    <a:pt x="86646" y="18664"/>
                  </a:lnTo>
                  <a:lnTo>
                    <a:pt x="84553" y="21374"/>
                  </a:lnTo>
                  <a:lnTo>
                    <a:pt x="82228" y="29673"/>
                  </a:lnTo>
                  <a:lnTo>
                    <a:pt x="78273" y="45503"/>
                  </a:lnTo>
                  <a:lnTo>
                    <a:pt x="59409" y="86371"/>
                  </a:lnTo>
                  <a:lnTo>
                    <a:pt x="49350" y="126784"/>
                  </a:lnTo>
                  <a:lnTo>
                    <a:pt x="37373" y="166320"/>
                  </a:lnTo>
                  <a:lnTo>
                    <a:pt x="20584" y="208338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37" name="SMARTInkShape-Group217"/>
          <p:cNvGrpSpPr/>
          <p:nvPr/>
        </p:nvGrpSpPr>
        <p:grpSpPr>
          <a:xfrm>
            <a:off x="3955851" y="5161359"/>
            <a:ext cx="133946" cy="133947"/>
            <a:chOff x="3955851" y="5161359"/>
            <a:chExt cx="133946" cy="133947"/>
          </a:xfrm>
        </p:grpSpPr>
        <p:sp>
          <p:nvSpPr>
            <p:cNvPr id="1135" name="SMARTInkShape-1962"/>
            <p:cNvSpPr/>
            <p:nvPr/>
          </p:nvSpPr>
          <p:spPr>
            <a:xfrm>
              <a:off x="3955851" y="5161359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16509"/>
                  </a:lnTo>
                  <a:lnTo>
                    <a:pt x="6137" y="24723"/>
                  </a:lnTo>
                  <a:lnTo>
                    <a:pt x="8102" y="33012"/>
                  </a:lnTo>
                  <a:lnTo>
                    <a:pt x="9677" y="42744"/>
                  </a:lnTo>
                  <a:lnTo>
                    <a:pt x="16586" y="64254"/>
                  </a:lnTo>
                  <a:lnTo>
                    <a:pt x="18778" y="95343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6" name="SMARTInkShape-1963"/>
            <p:cNvSpPr/>
            <p:nvPr/>
          </p:nvSpPr>
          <p:spPr>
            <a:xfrm>
              <a:off x="4036218" y="5223867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0" y="0"/>
                  </a:moveTo>
                  <a:lnTo>
                    <a:pt x="4741" y="0"/>
                  </a:lnTo>
                  <a:lnTo>
                    <a:pt x="6138" y="992"/>
                  </a:lnTo>
                  <a:lnTo>
                    <a:pt x="7068" y="2645"/>
                  </a:lnTo>
                  <a:lnTo>
                    <a:pt x="8563" y="7688"/>
                  </a:lnTo>
                  <a:lnTo>
                    <a:pt x="16586" y="16509"/>
                  </a:lnTo>
                  <a:lnTo>
                    <a:pt x="18600" y="24722"/>
                  </a:lnTo>
                  <a:lnTo>
                    <a:pt x="51827" y="68435"/>
                  </a:lnTo>
                  <a:lnTo>
                    <a:pt x="53578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54" name="SMARTInkShape-Group218"/>
          <p:cNvGrpSpPr/>
          <p:nvPr/>
        </p:nvGrpSpPr>
        <p:grpSpPr>
          <a:xfrm>
            <a:off x="1046048" y="4984697"/>
            <a:ext cx="2784789" cy="497591"/>
            <a:chOff x="1046048" y="4984697"/>
            <a:chExt cx="2784789" cy="497591"/>
          </a:xfrm>
        </p:grpSpPr>
        <p:sp>
          <p:nvSpPr>
            <p:cNvPr id="1138" name="SMARTInkShape-1964"/>
            <p:cNvSpPr/>
            <p:nvPr/>
          </p:nvSpPr>
          <p:spPr>
            <a:xfrm>
              <a:off x="1393518" y="5214938"/>
              <a:ext cx="113791" cy="196252"/>
            </a:xfrm>
            <a:custGeom>
              <a:avLst/>
              <a:gdLst/>
              <a:ahLst/>
              <a:cxnLst/>
              <a:rect l="0" t="0" r="0" b="0"/>
              <a:pathLst>
                <a:path w="113791" h="196252">
                  <a:moveTo>
                    <a:pt x="26302" y="44648"/>
                  </a:moveTo>
                  <a:lnTo>
                    <a:pt x="26302" y="49388"/>
                  </a:lnTo>
                  <a:lnTo>
                    <a:pt x="23656" y="54361"/>
                  </a:lnTo>
                  <a:lnTo>
                    <a:pt x="21562" y="57076"/>
                  </a:lnTo>
                  <a:lnTo>
                    <a:pt x="13000" y="99316"/>
                  </a:lnTo>
                  <a:lnTo>
                    <a:pt x="1155" y="139471"/>
                  </a:lnTo>
                  <a:lnTo>
                    <a:pt x="0" y="157631"/>
                  </a:lnTo>
                  <a:lnTo>
                    <a:pt x="4398" y="175579"/>
                  </a:lnTo>
                  <a:lnTo>
                    <a:pt x="11985" y="188724"/>
                  </a:lnTo>
                  <a:lnTo>
                    <a:pt x="15765" y="191300"/>
                  </a:lnTo>
                  <a:lnTo>
                    <a:pt x="30566" y="194926"/>
                  </a:lnTo>
                  <a:lnTo>
                    <a:pt x="59214" y="196251"/>
                  </a:lnTo>
                  <a:lnTo>
                    <a:pt x="76954" y="191653"/>
                  </a:lnTo>
                  <a:lnTo>
                    <a:pt x="86187" y="184066"/>
                  </a:lnTo>
                  <a:lnTo>
                    <a:pt x="109493" y="145648"/>
                  </a:lnTo>
                  <a:lnTo>
                    <a:pt x="113790" y="123192"/>
                  </a:lnTo>
                  <a:lnTo>
                    <a:pt x="110323" y="102426"/>
                  </a:lnTo>
                  <a:lnTo>
                    <a:pt x="94561" y="57903"/>
                  </a:lnTo>
                  <a:lnTo>
                    <a:pt x="81033" y="39094"/>
                  </a:lnTo>
                  <a:lnTo>
                    <a:pt x="352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39" name="SMARTInkShape-1965"/>
            <p:cNvSpPr/>
            <p:nvPr/>
          </p:nvSpPr>
          <p:spPr>
            <a:xfrm>
              <a:off x="1046048" y="5136125"/>
              <a:ext cx="346984" cy="283514"/>
            </a:xfrm>
            <a:custGeom>
              <a:avLst/>
              <a:gdLst/>
              <a:ahLst/>
              <a:cxnLst/>
              <a:rect l="0" t="0" r="0" b="0"/>
              <a:pathLst>
                <a:path w="346984" h="283514">
                  <a:moveTo>
                    <a:pt x="61233" y="114531"/>
                  </a:moveTo>
                  <a:lnTo>
                    <a:pt x="56493" y="119271"/>
                  </a:lnTo>
                  <a:lnTo>
                    <a:pt x="54165" y="124244"/>
                  </a:lnTo>
                  <a:lnTo>
                    <a:pt x="43282" y="163527"/>
                  </a:lnTo>
                  <a:lnTo>
                    <a:pt x="28222" y="206010"/>
                  </a:lnTo>
                  <a:lnTo>
                    <a:pt x="19177" y="230460"/>
                  </a:lnTo>
                  <a:lnTo>
                    <a:pt x="15934" y="259369"/>
                  </a:lnTo>
                  <a:lnTo>
                    <a:pt x="8036" y="274587"/>
                  </a:lnTo>
                  <a:lnTo>
                    <a:pt x="0" y="275205"/>
                  </a:lnTo>
                  <a:lnTo>
                    <a:pt x="6902" y="249944"/>
                  </a:lnTo>
                  <a:lnTo>
                    <a:pt x="12296" y="211775"/>
                  </a:lnTo>
                  <a:lnTo>
                    <a:pt x="32801" y="167980"/>
                  </a:lnTo>
                  <a:lnTo>
                    <a:pt x="56240" y="123443"/>
                  </a:lnTo>
                  <a:lnTo>
                    <a:pt x="85172" y="78811"/>
                  </a:lnTo>
                  <a:lnTo>
                    <a:pt x="113087" y="37663"/>
                  </a:lnTo>
                  <a:lnTo>
                    <a:pt x="134902" y="15415"/>
                  </a:lnTo>
                  <a:lnTo>
                    <a:pt x="159242" y="777"/>
                  </a:lnTo>
                  <a:lnTo>
                    <a:pt x="162291" y="0"/>
                  </a:lnTo>
                  <a:lnTo>
                    <a:pt x="165316" y="473"/>
                  </a:lnTo>
                  <a:lnTo>
                    <a:pt x="171323" y="3646"/>
                  </a:lnTo>
                  <a:lnTo>
                    <a:pt x="173322" y="5882"/>
                  </a:lnTo>
                  <a:lnTo>
                    <a:pt x="175542" y="11011"/>
                  </a:lnTo>
                  <a:lnTo>
                    <a:pt x="176793" y="24216"/>
                  </a:lnTo>
                  <a:lnTo>
                    <a:pt x="169584" y="62888"/>
                  </a:lnTo>
                  <a:lnTo>
                    <a:pt x="158833" y="105856"/>
                  </a:lnTo>
                  <a:lnTo>
                    <a:pt x="152990" y="135112"/>
                  </a:lnTo>
                  <a:lnTo>
                    <a:pt x="146276" y="175812"/>
                  </a:lnTo>
                  <a:lnTo>
                    <a:pt x="142216" y="218880"/>
                  </a:lnTo>
                  <a:lnTo>
                    <a:pt x="142866" y="232346"/>
                  </a:lnTo>
                  <a:lnTo>
                    <a:pt x="157861" y="276430"/>
                  </a:lnTo>
                  <a:lnTo>
                    <a:pt x="159386" y="279018"/>
                  </a:lnTo>
                  <a:lnTo>
                    <a:pt x="161395" y="280744"/>
                  </a:lnTo>
                  <a:lnTo>
                    <a:pt x="166273" y="282661"/>
                  </a:lnTo>
                  <a:lnTo>
                    <a:pt x="171748" y="283513"/>
                  </a:lnTo>
                  <a:lnTo>
                    <a:pt x="177489" y="281245"/>
                  </a:lnTo>
                  <a:lnTo>
                    <a:pt x="193999" y="266965"/>
                  </a:lnTo>
                  <a:lnTo>
                    <a:pt x="220390" y="228647"/>
                  </a:lnTo>
                  <a:lnTo>
                    <a:pt x="246295" y="185709"/>
                  </a:lnTo>
                  <a:lnTo>
                    <a:pt x="270444" y="142278"/>
                  </a:lnTo>
                  <a:lnTo>
                    <a:pt x="299470" y="104355"/>
                  </a:lnTo>
                  <a:lnTo>
                    <a:pt x="327398" y="64343"/>
                  </a:lnTo>
                  <a:lnTo>
                    <a:pt x="342086" y="41191"/>
                  </a:lnTo>
                  <a:lnTo>
                    <a:pt x="346983" y="25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0" name="SMARTInkShape-1966"/>
            <p:cNvSpPr/>
            <p:nvPr/>
          </p:nvSpPr>
          <p:spPr>
            <a:xfrm>
              <a:off x="1714500" y="5286375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0" y="0"/>
                  </a:move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1" name="SMARTInkShape-1967"/>
            <p:cNvSpPr/>
            <p:nvPr/>
          </p:nvSpPr>
          <p:spPr>
            <a:xfrm>
              <a:off x="1500224" y="5290516"/>
              <a:ext cx="124980" cy="155093"/>
            </a:xfrm>
            <a:custGeom>
              <a:avLst/>
              <a:gdLst/>
              <a:ahLst/>
              <a:cxnLst/>
              <a:rect l="0" t="0" r="0" b="0"/>
              <a:pathLst>
                <a:path w="124980" h="155093">
                  <a:moveTo>
                    <a:pt x="35682" y="111945"/>
                  </a:moveTo>
                  <a:lnTo>
                    <a:pt x="17590" y="132682"/>
                  </a:lnTo>
                  <a:lnTo>
                    <a:pt x="1355" y="155092"/>
                  </a:lnTo>
                  <a:lnTo>
                    <a:pt x="891" y="154601"/>
                  </a:lnTo>
                  <a:lnTo>
                    <a:pt x="18" y="142865"/>
                  </a:lnTo>
                  <a:lnTo>
                    <a:pt x="0" y="138511"/>
                  </a:lnTo>
                  <a:lnTo>
                    <a:pt x="2625" y="131028"/>
                  </a:lnTo>
                  <a:lnTo>
                    <a:pt x="12395" y="113399"/>
                  </a:lnTo>
                  <a:lnTo>
                    <a:pt x="24634" y="73160"/>
                  </a:lnTo>
                  <a:lnTo>
                    <a:pt x="33952" y="55364"/>
                  </a:lnTo>
                  <a:lnTo>
                    <a:pt x="48840" y="38515"/>
                  </a:lnTo>
                  <a:lnTo>
                    <a:pt x="87574" y="10896"/>
                  </a:lnTo>
                  <a:lnTo>
                    <a:pt x="109687" y="584"/>
                  </a:lnTo>
                  <a:lnTo>
                    <a:pt x="112800" y="0"/>
                  </a:lnTo>
                  <a:lnTo>
                    <a:pt x="115867" y="604"/>
                  </a:lnTo>
                  <a:lnTo>
                    <a:pt x="123179" y="3962"/>
                  </a:lnTo>
                  <a:lnTo>
                    <a:pt x="123779" y="5229"/>
                  </a:lnTo>
                  <a:lnTo>
                    <a:pt x="124965" y="47022"/>
                  </a:lnTo>
                  <a:lnTo>
                    <a:pt x="124979" y="90188"/>
                  </a:lnTo>
                  <a:lnTo>
                    <a:pt x="124979" y="103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2" name="SMARTInkShape-1968"/>
            <p:cNvSpPr/>
            <p:nvPr/>
          </p:nvSpPr>
          <p:spPr>
            <a:xfrm>
              <a:off x="1821692" y="5214938"/>
              <a:ext cx="116051" cy="142710"/>
            </a:xfrm>
            <a:custGeom>
              <a:avLst/>
              <a:gdLst/>
              <a:ahLst/>
              <a:cxnLst/>
              <a:rect l="0" t="0" r="0" b="0"/>
              <a:pathLst>
                <a:path w="116051" h="142710">
                  <a:moveTo>
                    <a:pt x="44612" y="0"/>
                  </a:moveTo>
                  <a:lnTo>
                    <a:pt x="39872" y="0"/>
                  </a:lnTo>
                  <a:lnTo>
                    <a:pt x="38476" y="991"/>
                  </a:lnTo>
                  <a:lnTo>
                    <a:pt x="37545" y="2645"/>
                  </a:lnTo>
                  <a:lnTo>
                    <a:pt x="36924" y="4739"/>
                  </a:lnTo>
                  <a:lnTo>
                    <a:pt x="28779" y="18091"/>
                  </a:lnTo>
                  <a:lnTo>
                    <a:pt x="28103" y="20989"/>
                  </a:lnTo>
                  <a:lnTo>
                    <a:pt x="11360" y="51722"/>
                  </a:lnTo>
                  <a:lnTo>
                    <a:pt x="580" y="95763"/>
                  </a:lnTo>
                  <a:lnTo>
                    <a:pt x="0" y="126606"/>
                  </a:lnTo>
                  <a:lnTo>
                    <a:pt x="2626" y="133329"/>
                  </a:lnTo>
                  <a:lnTo>
                    <a:pt x="4715" y="136511"/>
                  </a:lnTo>
                  <a:lnTo>
                    <a:pt x="7100" y="138632"/>
                  </a:lnTo>
                  <a:lnTo>
                    <a:pt x="12396" y="140988"/>
                  </a:lnTo>
                  <a:lnTo>
                    <a:pt x="37464" y="142709"/>
                  </a:lnTo>
                  <a:lnTo>
                    <a:pt x="51975" y="138084"/>
                  </a:lnTo>
                  <a:lnTo>
                    <a:pt x="68520" y="126641"/>
                  </a:lnTo>
                  <a:lnTo>
                    <a:pt x="94308" y="101007"/>
                  </a:lnTo>
                  <a:lnTo>
                    <a:pt x="113351" y="72034"/>
                  </a:lnTo>
                  <a:lnTo>
                    <a:pt x="116050" y="62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3" name="SMARTInkShape-1969"/>
            <p:cNvSpPr/>
            <p:nvPr/>
          </p:nvSpPr>
          <p:spPr>
            <a:xfrm>
              <a:off x="1964541" y="5197210"/>
              <a:ext cx="98218" cy="160604"/>
            </a:xfrm>
            <a:custGeom>
              <a:avLst/>
              <a:gdLst/>
              <a:ahLst/>
              <a:cxnLst/>
              <a:rect l="0" t="0" r="0" b="0"/>
              <a:pathLst>
                <a:path w="98218" h="160604">
                  <a:moveTo>
                    <a:pt x="8920" y="89165"/>
                  </a:moveTo>
                  <a:lnTo>
                    <a:pt x="8920" y="132279"/>
                  </a:lnTo>
                  <a:lnTo>
                    <a:pt x="6274" y="140737"/>
                  </a:lnTo>
                  <a:lnTo>
                    <a:pt x="99" y="151483"/>
                  </a:lnTo>
                  <a:lnTo>
                    <a:pt x="0" y="139227"/>
                  </a:lnTo>
                  <a:lnTo>
                    <a:pt x="2640" y="133573"/>
                  </a:lnTo>
                  <a:lnTo>
                    <a:pt x="4733" y="130677"/>
                  </a:lnTo>
                  <a:lnTo>
                    <a:pt x="15824" y="88925"/>
                  </a:lnTo>
                  <a:lnTo>
                    <a:pt x="19895" y="71235"/>
                  </a:lnTo>
                  <a:lnTo>
                    <a:pt x="35888" y="38227"/>
                  </a:lnTo>
                  <a:lnTo>
                    <a:pt x="51608" y="15906"/>
                  </a:lnTo>
                  <a:lnTo>
                    <a:pt x="64673" y="9912"/>
                  </a:lnTo>
                  <a:lnTo>
                    <a:pt x="66925" y="7556"/>
                  </a:lnTo>
                  <a:lnTo>
                    <a:pt x="68425" y="4993"/>
                  </a:lnTo>
                  <a:lnTo>
                    <a:pt x="70418" y="3285"/>
                  </a:lnTo>
                  <a:lnTo>
                    <a:pt x="75279" y="1386"/>
                  </a:lnTo>
                  <a:lnTo>
                    <a:pt x="87600" y="0"/>
                  </a:lnTo>
                  <a:lnTo>
                    <a:pt x="93528" y="4648"/>
                  </a:lnTo>
                  <a:lnTo>
                    <a:pt x="96133" y="9599"/>
                  </a:lnTo>
                  <a:lnTo>
                    <a:pt x="97942" y="24778"/>
                  </a:lnTo>
                  <a:lnTo>
                    <a:pt x="98206" y="68488"/>
                  </a:lnTo>
                  <a:lnTo>
                    <a:pt x="98216" y="109018"/>
                  </a:lnTo>
                  <a:lnTo>
                    <a:pt x="98217" y="1606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4" name="SMARTInkShape-1970"/>
            <p:cNvSpPr/>
            <p:nvPr/>
          </p:nvSpPr>
          <p:spPr>
            <a:xfrm>
              <a:off x="2089737" y="5055733"/>
              <a:ext cx="160509" cy="257274"/>
            </a:xfrm>
            <a:custGeom>
              <a:avLst/>
              <a:gdLst/>
              <a:ahLst/>
              <a:cxnLst/>
              <a:rect l="0" t="0" r="0" b="0"/>
              <a:pathLst>
                <a:path w="160509" h="257274">
                  <a:moveTo>
                    <a:pt x="106966" y="168134"/>
                  </a:moveTo>
                  <a:lnTo>
                    <a:pt x="99277" y="168134"/>
                  </a:lnTo>
                  <a:lnTo>
                    <a:pt x="91153" y="161997"/>
                  </a:lnTo>
                  <a:lnTo>
                    <a:pt x="85716" y="160446"/>
                  </a:lnTo>
                  <a:lnTo>
                    <a:pt x="51277" y="170277"/>
                  </a:lnTo>
                  <a:lnTo>
                    <a:pt x="46028" y="172539"/>
                  </a:lnTo>
                  <a:lnTo>
                    <a:pt x="37549" y="180344"/>
                  </a:lnTo>
                  <a:lnTo>
                    <a:pt x="29481" y="189436"/>
                  </a:lnTo>
                  <a:lnTo>
                    <a:pt x="7122" y="206499"/>
                  </a:lnTo>
                  <a:lnTo>
                    <a:pt x="3060" y="215281"/>
                  </a:lnTo>
                  <a:lnTo>
                    <a:pt x="0" y="242172"/>
                  </a:lnTo>
                  <a:lnTo>
                    <a:pt x="2540" y="248334"/>
                  </a:lnTo>
                  <a:lnTo>
                    <a:pt x="4607" y="251366"/>
                  </a:lnTo>
                  <a:lnTo>
                    <a:pt x="9549" y="254735"/>
                  </a:lnTo>
                  <a:lnTo>
                    <a:pt x="17909" y="256631"/>
                  </a:lnTo>
                  <a:lnTo>
                    <a:pt x="29623" y="257273"/>
                  </a:lnTo>
                  <a:lnTo>
                    <a:pt x="59868" y="244987"/>
                  </a:lnTo>
                  <a:lnTo>
                    <a:pt x="68836" y="236687"/>
                  </a:lnTo>
                  <a:lnTo>
                    <a:pt x="99630" y="197731"/>
                  </a:lnTo>
                  <a:lnTo>
                    <a:pt x="118359" y="158397"/>
                  </a:lnTo>
                  <a:lnTo>
                    <a:pt x="138857" y="114449"/>
                  </a:lnTo>
                  <a:lnTo>
                    <a:pt x="149739" y="74634"/>
                  </a:lnTo>
                  <a:lnTo>
                    <a:pt x="159138" y="34371"/>
                  </a:lnTo>
                  <a:lnTo>
                    <a:pt x="160508" y="3631"/>
                  </a:lnTo>
                  <a:lnTo>
                    <a:pt x="159527" y="1911"/>
                  </a:lnTo>
                  <a:lnTo>
                    <a:pt x="157882" y="764"/>
                  </a:lnTo>
                  <a:lnTo>
                    <a:pt x="155793" y="0"/>
                  </a:lnTo>
                  <a:lnTo>
                    <a:pt x="154400" y="481"/>
                  </a:lnTo>
                  <a:lnTo>
                    <a:pt x="153471" y="1796"/>
                  </a:lnTo>
                  <a:lnTo>
                    <a:pt x="152164" y="8385"/>
                  </a:lnTo>
                  <a:lnTo>
                    <a:pt x="150694" y="23404"/>
                  </a:lnTo>
                  <a:lnTo>
                    <a:pt x="136173" y="63863"/>
                  </a:lnTo>
                  <a:lnTo>
                    <a:pt x="131826" y="85976"/>
                  </a:lnTo>
                  <a:lnTo>
                    <a:pt x="126900" y="107741"/>
                  </a:lnTo>
                  <a:lnTo>
                    <a:pt x="118962" y="150553"/>
                  </a:lnTo>
                  <a:lnTo>
                    <a:pt x="117796" y="177146"/>
                  </a:lnTo>
                  <a:lnTo>
                    <a:pt x="123704" y="216982"/>
                  </a:lnTo>
                  <a:lnTo>
                    <a:pt x="124825" y="248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5" name="SMARTInkShape-1971"/>
            <p:cNvSpPr/>
            <p:nvPr/>
          </p:nvSpPr>
          <p:spPr>
            <a:xfrm>
              <a:off x="2232422" y="5188271"/>
              <a:ext cx="116038" cy="115964"/>
            </a:xfrm>
            <a:custGeom>
              <a:avLst/>
              <a:gdLst/>
              <a:ahLst/>
              <a:cxnLst/>
              <a:rect l="0" t="0" r="0" b="0"/>
              <a:pathLst>
                <a:path w="116038" h="115964">
                  <a:moveTo>
                    <a:pt x="0" y="80245"/>
                  </a:moveTo>
                  <a:lnTo>
                    <a:pt x="0" y="72556"/>
                  </a:lnTo>
                  <a:lnTo>
                    <a:pt x="992" y="72143"/>
                  </a:lnTo>
                  <a:lnTo>
                    <a:pt x="4740" y="71682"/>
                  </a:lnTo>
                  <a:lnTo>
                    <a:pt x="9714" y="68833"/>
                  </a:lnTo>
                  <a:lnTo>
                    <a:pt x="12429" y="66683"/>
                  </a:lnTo>
                  <a:lnTo>
                    <a:pt x="20737" y="64294"/>
                  </a:lnTo>
                  <a:lnTo>
                    <a:pt x="64604" y="61466"/>
                  </a:lnTo>
                  <a:lnTo>
                    <a:pt x="82251" y="55331"/>
                  </a:lnTo>
                  <a:lnTo>
                    <a:pt x="92118" y="53297"/>
                  </a:lnTo>
                  <a:lnTo>
                    <a:pt x="103252" y="46573"/>
                  </a:lnTo>
                  <a:lnTo>
                    <a:pt x="109720" y="41136"/>
                  </a:lnTo>
                  <a:lnTo>
                    <a:pt x="113257" y="35412"/>
                  </a:lnTo>
                  <a:lnTo>
                    <a:pt x="115527" y="23653"/>
                  </a:lnTo>
                  <a:lnTo>
                    <a:pt x="116037" y="10567"/>
                  </a:lnTo>
                  <a:lnTo>
                    <a:pt x="111330" y="4588"/>
                  </a:lnTo>
                  <a:lnTo>
                    <a:pt x="106366" y="1970"/>
                  </a:lnTo>
                  <a:lnTo>
                    <a:pt x="86032" y="153"/>
                  </a:lnTo>
                  <a:lnTo>
                    <a:pt x="78586" y="0"/>
                  </a:lnTo>
                  <a:lnTo>
                    <a:pt x="51947" y="7577"/>
                  </a:lnTo>
                  <a:lnTo>
                    <a:pt x="32824" y="21830"/>
                  </a:lnTo>
                  <a:lnTo>
                    <a:pt x="15286" y="38327"/>
                  </a:lnTo>
                  <a:lnTo>
                    <a:pt x="11754" y="47062"/>
                  </a:lnTo>
                  <a:lnTo>
                    <a:pt x="9095" y="81606"/>
                  </a:lnTo>
                  <a:lnTo>
                    <a:pt x="13719" y="96412"/>
                  </a:lnTo>
                  <a:lnTo>
                    <a:pt x="21373" y="108626"/>
                  </a:lnTo>
                  <a:lnTo>
                    <a:pt x="27027" y="112703"/>
                  </a:lnTo>
                  <a:lnTo>
                    <a:pt x="35718" y="115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6" name="SMARTInkShape-1972"/>
            <p:cNvSpPr/>
            <p:nvPr/>
          </p:nvSpPr>
          <p:spPr>
            <a:xfrm>
              <a:off x="2348509" y="5161469"/>
              <a:ext cx="203831" cy="159353"/>
            </a:xfrm>
            <a:custGeom>
              <a:avLst/>
              <a:gdLst/>
              <a:ahLst/>
              <a:cxnLst/>
              <a:rect l="0" t="0" r="0" b="0"/>
              <a:pathLst>
                <a:path w="203831" h="159353">
                  <a:moveTo>
                    <a:pt x="8928" y="142765"/>
                  </a:moveTo>
                  <a:lnTo>
                    <a:pt x="4188" y="142765"/>
                  </a:lnTo>
                  <a:lnTo>
                    <a:pt x="2791" y="143757"/>
                  </a:lnTo>
                  <a:lnTo>
                    <a:pt x="1861" y="145411"/>
                  </a:lnTo>
                  <a:lnTo>
                    <a:pt x="107" y="151327"/>
                  </a:lnTo>
                  <a:lnTo>
                    <a:pt x="8" y="159352"/>
                  </a:lnTo>
                  <a:lnTo>
                    <a:pt x="0" y="148084"/>
                  </a:lnTo>
                  <a:lnTo>
                    <a:pt x="2645" y="142483"/>
                  </a:lnTo>
                  <a:lnTo>
                    <a:pt x="6136" y="136687"/>
                  </a:lnTo>
                  <a:lnTo>
                    <a:pt x="8101" y="126853"/>
                  </a:lnTo>
                  <a:lnTo>
                    <a:pt x="9899" y="85279"/>
                  </a:lnTo>
                  <a:lnTo>
                    <a:pt x="19951" y="47130"/>
                  </a:lnTo>
                  <a:lnTo>
                    <a:pt x="23749" y="39737"/>
                  </a:lnTo>
                  <a:lnTo>
                    <a:pt x="26880" y="29997"/>
                  </a:lnTo>
                  <a:lnTo>
                    <a:pt x="43003" y="10597"/>
                  </a:lnTo>
                  <a:lnTo>
                    <a:pt x="83115" y="8924"/>
                  </a:lnTo>
                  <a:lnTo>
                    <a:pt x="125001" y="8826"/>
                  </a:lnTo>
                  <a:lnTo>
                    <a:pt x="136914" y="9814"/>
                  </a:lnTo>
                  <a:lnTo>
                    <a:pt x="172639" y="16922"/>
                  </a:lnTo>
                  <a:lnTo>
                    <a:pt x="184545" y="17382"/>
                  </a:lnTo>
                  <a:lnTo>
                    <a:pt x="188514" y="16511"/>
                  </a:lnTo>
                  <a:lnTo>
                    <a:pt x="191160" y="14941"/>
                  </a:lnTo>
                  <a:lnTo>
                    <a:pt x="192924" y="12900"/>
                  </a:lnTo>
                  <a:lnTo>
                    <a:pt x="197530" y="10634"/>
                  </a:lnTo>
                  <a:lnTo>
                    <a:pt x="203830" y="9178"/>
                  </a:lnTo>
                  <a:lnTo>
                    <a:pt x="200182" y="8924"/>
                  </a:lnTo>
                  <a:lnTo>
                    <a:pt x="198938" y="7898"/>
                  </a:lnTo>
                  <a:lnTo>
                    <a:pt x="197557" y="4111"/>
                  </a:lnTo>
                  <a:lnTo>
                    <a:pt x="196196" y="2704"/>
                  </a:lnTo>
                  <a:lnTo>
                    <a:pt x="192039" y="1141"/>
                  </a:lnTo>
                  <a:lnTo>
                    <a:pt x="167801" y="0"/>
                  </a:lnTo>
                  <a:lnTo>
                    <a:pt x="161229" y="2586"/>
                  </a:lnTo>
                  <a:lnTo>
                    <a:pt x="148925" y="12328"/>
                  </a:lnTo>
                  <a:lnTo>
                    <a:pt x="145563" y="17987"/>
                  </a:lnTo>
                  <a:lnTo>
                    <a:pt x="143671" y="29395"/>
                  </a:lnTo>
                  <a:lnTo>
                    <a:pt x="144220" y="39793"/>
                  </a:lnTo>
                  <a:lnTo>
                    <a:pt x="158136" y="80547"/>
                  </a:lnTo>
                  <a:lnTo>
                    <a:pt x="167791" y="100297"/>
                  </a:lnTo>
                  <a:lnTo>
                    <a:pt x="183036" y="122103"/>
                  </a:lnTo>
                  <a:lnTo>
                    <a:pt x="186521" y="129613"/>
                  </a:lnTo>
                  <a:lnTo>
                    <a:pt x="191377" y="136259"/>
                  </a:lnTo>
                  <a:lnTo>
                    <a:pt x="192076" y="139420"/>
                  </a:lnTo>
                  <a:lnTo>
                    <a:pt x="191550" y="142519"/>
                  </a:lnTo>
                  <a:lnTo>
                    <a:pt x="188716" y="151622"/>
                  </a:lnTo>
                  <a:lnTo>
                    <a:pt x="188318" y="154623"/>
                  </a:lnTo>
                  <a:lnTo>
                    <a:pt x="187060" y="156623"/>
                  </a:lnTo>
                  <a:lnTo>
                    <a:pt x="185230" y="157957"/>
                  </a:lnTo>
                  <a:lnTo>
                    <a:pt x="183018" y="158846"/>
                  </a:lnTo>
                  <a:lnTo>
                    <a:pt x="175267" y="157189"/>
                  </a:lnTo>
                  <a:lnTo>
                    <a:pt x="159748" y="153323"/>
                  </a:lnTo>
                  <a:lnTo>
                    <a:pt x="142582" y="149531"/>
                  </a:lnTo>
                  <a:lnTo>
                    <a:pt x="101185" y="130732"/>
                  </a:lnTo>
                  <a:lnTo>
                    <a:pt x="89295" y="124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7" name="SMARTInkShape-1973"/>
            <p:cNvSpPr/>
            <p:nvPr/>
          </p:nvSpPr>
          <p:spPr>
            <a:xfrm>
              <a:off x="2608832" y="5072063"/>
              <a:ext cx="52216" cy="241102"/>
            </a:xfrm>
            <a:custGeom>
              <a:avLst/>
              <a:gdLst/>
              <a:ahLst/>
              <a:cxnLst/>
              <a:rect l="0" t="0" r="0" b="0"/>
              <a:pathLst>
                <a:path w="52216" h="241102">
                  <a:moveTo>
                    <a:pt x="52215" y="0"/>
                  </a:moveTo>
                  <a:lnTo>
                    <a:pt x="52215" y="4739"/>
                  </a:lnTo>
                  <a:lnTo>
                    <a:pt x="49569" y="9712"/>
                  </a:lnTo>
                  <a:lnTo>
                    <a:pt x="46078" y="15231"/>
                  </a:lnTo>
                  <a:lnTo>
                    <a:pt x="43837" y="26857"/>
                  </a:lnTo>
                  <a:lnTo>
                    <a:pt x="42538" y="33764"/>
                  </a:lnTo>
                  <a:lnTo>
                    <a:pt x="22304" y="77546"/>
                  </a:lnTo>
                  <a:lnTo>
                    <a:pt x="10699" y="120063"/>
                  </a:lnTo>
                  <a:lnTo>
                    <a:pt x="1705" y="162883"/>
                  </a:lnTo>
                  <a:lnTo>
                    <a:pt x="0" y="175249"/>
                  </a:lnTo>
                  <a:lnTo>
                    <a:pt x="7811" y="217267"/>
                  </a:lnTo>
                  <a:lnTo>
                    <a:pt x="16496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8" name="SMARTInkShape-1974"/>
            <p:cNvSpPr/>
            <p:nvPr/>
          </p:nvSpPr>
          <p:spPr>
            <a:xfrm>
              <a:off x="2518172" y="5125641"/>
              <a:ext cx="392907" cy="167864"/>
            </a:xfrm>
            <a:custGeom>
              <a:avLst/>
              <a:gdLst/>
              <a:ahLst/>
              <a:cxnLst/>
              <a:rect l="0" t="0" r="0" b="0"/>
              <a:pathLst>
                <a:path w="392907" h="167864">
                  <a:moveTo>
                    <a:pt x="0" y="0"/>
                  </a:moveTo>
                  <a:lnTo>
                    <a:pt x="39292" y="0"/>
                  </a:lnTo>
                  <a:lnTo>
                    <a:pt x="83483" y="7067"/>
                  </a:lnTo>
                  <a:lnTo>
                    <a:pt x="123867" y="13302"/>
                  </a:lnTo>
                  <a:lnTo>
                    <a:pt x="166644" y="24087"/>
                  </a:lnTo>
                  <a:lnTo>
                    <a:pt x="204786" y="33127"/>
                  </a:lnTo>
                  <a:lnTo>
                    <a:pt x="248960" y="35376"/>
                  </a:lnTo>
                  <a:lnTo>
                    <a:pt x="288045" y="35705"/>
                  </a:lnTo>
                  <a:lnTo>
                    <a:pt x="290257" y="34717"/>
                  </a:lnTo>
                  <a:lnTo>
                    <a:pt x="291731" y="33067"/>
                  </a:lnTo>
                  <a:lnTo>
                    <a:pt x="294507" y="27156"/>
                  </a:lnTo>
                  <a:lnTo>
                    <a:pt x="289888" y="22158"/>
                  </a:lnTo>
                  <a:lnTo>
                    <a:pt x="284943" y="19769"/>
                  </a:lnTo>
                  <a:lnTo>
                    <a:pt x="252438" y="17971"/>
                  </a:lnTo>
                  <a:lnTo>
                    <a:pt x="229083" y="25010"/>
                  </a:lnTo>
                  <a:lnTo>
                    <a:pt x="190162" y="44718"/>
                  </a:lnTo>
                  <a:lnTo>
                    <a:pt x="182743" y="51624"/>
                  </a:lnTo>
                  <a:lnTo>
                    <a:pt x="166842" y="77916"/>
                  </a:lnTo>
                  <a:lnTo>
                    <a:pt x="162544" y="90665"/>
                  </a:lnTo>
                  <a:lnTo>
                    <a:pt x="161271" y="105466"/>
                  </a:lnTo>
                  <a:lnTo>
                    <a:pt x="163618" y="114012"/>
                  </a:lnTo>
                  <a:lnTo>
                    <a:pt x="173210" y="127582"/>
                  </a:lnTo>
                  <a:lnTo>
                    <a:pt x="181739" y="136800"/>
                  </a:lnTo>
                  <a:lnTo>
                    <a:pt x="190244" y="140174"/>
                  </a:lnTo>
                  <a:lnTo>
                    <a:pt x="195290" y="141074"/>
                  </a:lnTo>
                  <a:lnTo>
                    <a:pt x="203543" y="139429"/>
                  </a:lnTo>
                  <a:lnTo>
                    <a:pt x="213767" y="132924"/>
                  </a:lnTo>
                  <a:lnTo>
                    <a:pt x="226111" y="121836"/>
                  </a:lnTo>
                  <a:lnTo>
                    <a:pt x="229478" y="113350"/>
                  </a:lnTo>
                  <a:lnTo>
                    <a:pt x="236380" y="91732"/>
                  </a:lnTo>
                  <a:lnTo>
                    <a:pt x="247547" y="62436"/>
                  </a:lnTo>
                  <a:lnTo>
                    <a:pt x="249988" y="23965"/>
                  </a:lnTo>
                  <a:lnTo>
                    <a:pt x="250994" y="21930"/>
                  </a:lnTo>
                  <a:lnTo>
                    <a:pt x="252657" y="20573"/>
                  </a:lnTo>
                  <a:lnTo>
                    <a:pt x="258592" y="18018"/>
                  </a:lnTo>
                  <a:lnTo>
                    <a:pt x="259951" y="57762"/>
                  </a:lnTo>
                  <a:lnTo>
                    <a:pt x="269984" y="98296"/>
                  </a:lnTo>
                  <a:lnTo>
                    <a:pt x="286356" y="140782"/>
                  </a:lnTo>
                  <a:lnTo>
                    <a:pt x="290980" y="147898"/>
                  </a:lnTo>
                  <a:lnTo>
                    <a:pt x="293584" y="157480"/>
                  </a:lnTo>
                  <a:lnTo>
                    <a:pt x="294192" y="163588"/>
                  </a:lnTo>
                  <a:lnTo>
                    <a:pt x="295347" y="165613"/>
                  </a:lnTo>
                  <a:lnTo>
                    <a:pt x="297109" y="166963"/>
                  </a:lnTo>
                  <a:lnTo>
                    <a:pt x="299275" y="167863"/>
                  </a:lnTo>
                  <a:lnTo>
                    <a:pt x="300720" y="167470"/>
                  </a:lnTo>
                  <a:lnTo>
                    <a:pt x="301683" y="166217"/>
                  </a:lnTo>
                  <a:lnTo>
                    <a:pt x="303038" y="159713"/>
                  </a:lnTo>
                  <a:lnTo>
                    <a:pt x="303229" y="157077"/>
                  </a:lnTo>
                  <a:lnTo>
                    <a:pt x="306086" y="151501"/>
                  </a:lnTo>
                  <a:lnTo>
                    <a:pt x="308237" y="148625"/>
                  </a:lnTo>
                  <a:lnTo>
                    <a:pt x="310627" y="140139"/>
                  </a:lnTo>
                  <a:lnTo>
                    <a:pt x="312427" y="101043"/>
                  </a:lnTo>
                  <a:lnTo>
                    <a:pt x="323558" y="60639"/>
                  </a:lnTo>
                  <a:lnTo>
                    <a:pt x="330490" y="45761"/>
                  </a:lnTo>
                  <a:lnTo>
                    <a:pt x="334738" y="40842"/>
                  </a:lnTo>
                  <a:lnTo>
                    <a:pt x="339934" y="37996"/>
                  </a:lnTo>
                  <a:lnTo>
                    <a:pt x="360427" y="30873"/>
                  </a:lnTo>
                  <a:lnTo>
                    <a:pt x="379159" y="35471"/>
                  </a:lnTo>
                  <a:lnTo>
                    <a:pt x="384481" y="40899"/>
                  </a:lnTo>
                  <a:lnTo>
                    <a:pt x="389162" y="48935"/>
                  </a:lnTo>
                  <a:lnTo>
                    <a:pt x="392166" y="62178"/>
                  </a:lnTo>
                  <a:lnTo>
                    <a:pt x="392897" y="104339"/>
                  </a:lnTo>
                  <a:lnTo>
                    <a:pt x="392906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49" name="SMARTInkShape-1975"/>
            <p:cNvSpPr/>
            <p:nvPr/>
          </p:nvSpPr>
          <p:spPr>
            <a:xfrm>
              <a:off x="2948596" y="4984697"/>
              <a:ext cx="150003" cy="281914"/>
            </a:xfrm>
            <a:custGeom>
              <a:avLst/>
              <a:gdLst/>
              <a:ahLst/>
              <a:cxnLst/>
              <a:rect l="0" t="0" r="0" b="0"/>
              <a:pathLst>
                <a:path w="150003" h="281914">
                  <a:moveTo>
                    <a:pt x="105357" y="185592"/>
                  </a:moveTo>
                  <a:lnTo>
                    <a:pt x="91118" y="170360"/>
                  </a:lnTo>
                  <a:lnTo>
                    <a:pt x="89107" y="164601"/>
                  </a:lnTo>
                  <a:lnTo>
                    <a:pt x="87578" y="162668"/>
                  </a:lnTo>
                  <a:lnTo>
                    <a:pt x="71369" y="153005"/>
                  </a:lnTo>
                  <a:lnTo>
                    <a:pt x="61808" y="151265"/>
                  </a:lnTo>
                  <a:lnTo>
                    <a:pt x="53591" y="153138"/>
                  </a:lnTo>
                  <a:lnTo>
                    <a:pt x="45639" y="156284"/>
                  </a:lnTo>
                  <a:lnTo>
                    <a:pt x="35490" y="157685"/>
                  </a:lnTo>
                  <a:lnTo>
                    <a:pt x="30998" y="160041"/>
                  </a:lnTo>
                  <a:lnTo>
                    <a:pt x="10373" y="183063"/>
                  </a:lnTo>
                  <a:lnTo>
                    <a:pt x="4272" y="193066"/>
                  </a:lnTo>
                  <a:lnTo>
                    <a:pt x="0" y="219337"/>
                  </a:lnTo>
                  <a:lnTo>
                    <a:pt x="1646" y="233001"/>
                  </a:lnTo>
                  <a:lnTo>
                    <a:pt x="6677" y="243373"/>
                  </a:lnTo>
                  <a:lnTo>
                    <a:pt x="26927" y="267333"/>
                  </a:lnTo>
                  <a:lnTo>
                    <a:pt x="41328" y="277391"/>
                  </a:lnTo>
                  <a:lnTo>
                    <a:pt x="58164" y="281913"/>
                  </a:lnTo>
                  <a:lnTo>
                    <a:pt x="69830" y="280326"/>
                  </a:lnTo>
                  <a:lnTo>
                    <a:pt x="84909" y="273853"/>
                  </a:lnTo>
                  <a:lnTo>
                    <a:pt x="93292" y="266491"/>
                  </a:lnTo>
                  <a:lnTo>
                    <a:pt x="115870" y="233874"/>
                  </a:lnTo>
                  <a:lnTo>
                    <a:pt x="131963" y="191179"/>
                  </a:lnTo>
                  <a:lnTo>
                    <a:pt x="139275" y="150977"/>
                  </a:lnTo>
                  <a:lnTo>
                    <a:pt x="146857" y="114373"/>
                  </a:lnTo>
                  <a:lnTo>
                    <a:pt x="149383" y="78479"/>
                  </a:lnTo>
                  <a:lnTo>
                    <a:pt x="149951" y="34575"/>
                  </a:lnTo>
                  <a:lnTo>
                    <a:pt x="150002" y="4590"/>
                  </a:lnTo>
                  <a:lnTo>
                    <a:pt x="149011" y="2416"/>
                  </a:lnTo>
                  <a:lnTo>
                    <a:pt x="147358" y="967"/>
                  </a:lnTo>
                  <a:lnTo>
                    <a:pt x="145264" y="0"/>
                  </a:lnTo>
                  <a:lnTo>
                    <a:pt x="143868" y="349"/>
                  </a:lnTo>
                  <a:lnTo>
                    <a:pt x="142937" y="1573"/>
                  </a:lnTo>
                  <a:lnTo>
                    <a:pt x="142317" y="3381"/>
                  </a:lnTo>
                  <a:lnTo>
                    <a:pt x="135184" y="13413"/>
                  </a:lnTo>
                  <a:lnTo>
                    <a:pt x="125256" y="43527"/>
                  </a:lnTo>
                  <a:lnTo>
                    <a:pt x="123396" y="85575"/>
                  </a:lnTo>
                  <a:lnTo>
                    <a:pt x="123240" y="130161"/>
                  </a:lnTo>
                  <a:lnTo>
                    <a:pt x="123221" y="170012"/>
                  </a:lnTo>
                  <a:lnTo>
                    <a:pt x="127958" y="211066"/>
                  </a:lnTo>
                  <a:lnTo>
                    <a:pt x="138662" y="251565"/>
                  </a:lnTo>
                  <a:lnTo>
                    <a:pt x="141076" y="265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0" name="SMARTInkShape-1976"/>
            <p:cNvSpPr/>
            <p:nvPr/>
          </p:nvSpPr>
          <p:spPr>
            <a:xfrm>
              <a:off x="3152179" y="5125641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0" y="0"/>
                  </a:moveTo>
                  <a:lnTo>
                    <a:pt x="0" y="42315"/>
                  </a:lnTo>
                  <a:lnTo>
                    <a:pt x="8378" y="82254"/>
                  </a:lnTo>
                  <a:lnTo>
                    <a:pt x="893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1" name="SMARTInkShape-1977"/>
            <p:cNvSpPr/>
            <p:nvPr/>
          </p:nvSpPr>
          <p:spPr>
            <a:xfrm>
              <a:off x="3232656" y="5116757"/>
              <a:ext cx="107048" cy="133900"/>
            </a:xfrm>
            <a:custGeom>
              <a:avLst/>
              <a:gdLst/>
              <a:ahLst/>
              <a:cxnLst/>
              <a:rect l="0" t="0" r="0" b="0"/>
              <a:pathLst>
                <a:path w="107048" h="133900">
                  <a:moveTo>
                    <a:pt x="8820" y="107110"/>
                  </a:moveTo>
                  <a:lnTo>
                    <a:pt x="8820" y="120412"/>
                  </a:lnTo>
                  <a:lnTo>
                    <a:pt x="7828" y="121931"/>
                  </a:lnTo>
                  <a:lnTo>
                    <a:pt x="6174" y="122944"/>
                  </a:lnTo>
                  <a:lnTo>
                    <a:pt x="4080" y="123619"/>
                  </a:lnTo>
                  <a:lnTo>
                    <a:pt x="2684" y="125061"/>
                  </a:lnTo>
                  <a:lnTo>
                    <a:pt x="718" y="129848"/>
                  </a:lnTo>
                  <a:lnTo>
                    <a:pt x="443" y="129213"/>
                  </a:lnTo>
                  <a:lnTo>
                    <a:pt x="0" y="125807"/>
                  </a:lnTo>
                  <a:lnTo>
                    <a:pt x="6049" y="118006"/>
                  </a:lnTo>
                  <a:lnTo>
                    <a:pt x="7999" y="109788"/>
                  </a:lnTo>
                  <a:lnTo>
                    <a:pt x="8806" y="69291"/>
                  </a:lnTo>
                  <a:lnTo>
                    <a:pt x="9806" y="59544"/>
                  </a:lnTo>
                  <a:lnTo>
                    <a:pt x="24051" y="32778"/>
                  </a:lnTo>
                  <a:lnTo>
                    <a:pt x="47529" y="6026"/>
                  </a:lnTo>
                  <a:lnTo>
                    <a:pt x="56121" y="2652"/>
                  </a:lnTo>
                  <a:lnTo>
                    <a:pt x="92055" y="0"/>
                  </a:lnTo>
                  <a:lnTo>
                    <a:pt x="94076" y="977"/>
                  </a:lnTo>
                  <a:lnTo>
                    <a:pt x="95423" y="2620"/>
                  </a:lnTo>
                  <a:lnTo>
                    <a:pt x="96321" y="4708"/>
                  </a:lnTo>
                  <a:lnTo>
                    <a:pt x="97912" y="6100"/>
                  </a:lnTo>
                  <a:lnTo>
                    <a:pt x="102326" y="7646"/>
                  </a:lnTo>
                  <a:lnTo>
                    <a:pt x="103899" y="9051"/>
                  </a:lnTo>
                  <a:lnTo>
                    <a:pt x="105648" y="13257"/>
                  </a:lnTo>
                  <a:lnTo>
                    <a:pt x="107031" y="55642"/>
                  </a:lnTo>
                  <a:lnTo>
                    <a:pt x="107047" y="100247"/>
                  </a:lnTo>
                  <a:lnTo>
                    <a:pt x="107047" y="133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2" name="SMARTInkShape-1978"/>
            <p:cNvSpPr/>
            <p:nvPr/>
          </p:nvSpPr>
          <p:spPr>
            <a:xfrm>
              <a:off x="3268265" y="5138776"/>
              <a:ext cx="205348" cy="343512"/>
            </a:xfrm>
            <a:custGeom>
              <a:avLst/>
              <a:gdLst/>
              <a:ahLst/>
              <a:cxnLst/>
              <a:rect l="0" t="0" r="0" b="0"/>
              <a:pathLst>
                <a:path w="205348" h="343512">
                  <a:moveTo>
                    <a:pt x="178594" y="22583"/>
                  </a:moveTo>
                  <a:lnTo>
                    <a:pt x="178594" y="17843"/>
                  </a:lnTo>
                  <a:lnTo>
                    <a:pt x="177602" y="16446"/>
                  </a:lnTo>
                  <a:lnTo>
                    <a:pt x="175948" y="15516"/>
                  </a:lnTo>
                  <a:lnTo>
                    <a:pt x="166165" y="14021"/>
                  </a:lnTo>
                  <a:lnTo>
                    <a:pt x="148783" y="13686"/>
                  </a:lnTo>
                  <a:lnTo>
                    <a:pt x="142855" y="16314"/>
                  </a:lnTo>
                  <a:lnTo>
                    <a:pt x="130965" y="26085"/>
                  </a:lnTo>
                  <a:lnTo>
                    <a:pt x="127660" y="31746"/>
                  </a:lnTo>
                  <a:lnTo>
                    <a:pt x="125538" y="43465"/>
                  </a:lnTo>
                  <a:lnTo>
                    <a:pt x="125171" y="52363"/>
                  </a:lnTo>
                  <a:lnTo>
                    <a:pt x="127731" y="58308"/>
                  </a:lnTo>
                  <a:lnTo>
                    <a:pt x="137459" y="70210"/>
                  </a:lnTo>
                  <a:lnTo>
                    <a:pt x="143114" y="73516"/>
                  </a:lnTo>
                  <a:lnTo>
                    <a:pt x="154829" y="75639"/>
                  </a:lnTo>
                  <a:lnTo>
                    <a:pt x="160756" y="73284"/>
                  </a:lnTo>
                  <a:lnTo>
                    <a:pt x="190501" y="46346"/>
                  </a:lnTo>
                  <a:lnTo>
                    <a:pt x="193808" y="40421"/>
                  </a:lnTo>
                  <a:lnTo>
                    <a:pt x="205108" y="5152"/>
                  </a:lnTo>
                  <a:lnTo>
                    <a:pt x="205302" y="0"/>
                  </a:lnTo>
                  <a:lnTo>
                    <a:pt x="205347" y="1963"/>
                  </a:lnTo>
                  <a:lnTo>
                    <a:pt x="199239" y="13291"/>
                  </a:lnTo>
                  <a:lnTo>
                    <a:pt x="192080" y="50501"/>
                  </a:lnTo>
                  <a:lnTo>
                    <a:pt x="188124" y="94169"/>
                  </a:lnTo>
                  <a:lnTo>
                    <a:pt x="187642" y="134510"/>
                  </a:lnTo>
                  <a:lnTo>
                    <a:pt x="181410" y="174559"/>
                  </a:lnTo>
                  <a:lnTo>
                    <a:pt x="176505" y="217012"/>
                  </a:lnTo>
                  <a:lnTo>
                    <a:pt x="166275" y="254355"/>
                  </a:lnTo>
                  <a:lnTo>
                    <a:pt x="159845" y="289403"/>
                  </a:lnTo>
                  <a:lnTo>
                    <a:pt x="144170" y="313818"/>
                  </a:lnTo>
                  <a:lnTo>
                    <a:pt x="127171" y="331692"/>
                  </a:lnTo>
                  <a:lnTo>
                    <a:pt x="112977" y="339949"/>
                  </a:lnTo>
                  <a:lnTo>
                    <a:pt x="101054" y="342836"/>
                  </a:lnTo>
                  <a:lnTo>
                    <a:pt x="90884" y="343511"/>
                  </a:lnTo>
                  <a:lnTo>
                    <a:pt x="74003" y="339151"/>
                  </a:lnTo>
                  <a:lnTo>
                    <a:pt x="47240" y="325940"/>
                  </a:lnTo>
                  <a:lnTo>
                    <a:pt x="0" y="290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3" name="SMARTInkShape-1979"/>
            <p:cNvSpPr/>
            <p:nvPr/>
          </p:nvSpPr>
          <p:spPr>
            <a:xfrm>
              <a:off x="3545086" y="5135812"/>
              <a:ext cx="285751" cy="34478"/>
            </a:xfrm>
            <a:custGeom>
              <a:avLst/>
              <a:gdLst/>
              <a:ahLst/>
              <a:cxnLst/>
              <a:rect l="0" t="0" r="0" b="0"/>
              <a:pathLst>
                <a:path w="285751" h="34478">
                  <a:moveTo>
                    <a:pt x="0" y="7688"/>
                  </a:moveTo>
                  <a:lnTo>
                    <a:pt x="14258" y="6696"/>
                  </a:lnTo>
                  <a:lnTo>
                    <a:pt x="41981" y="0"/>
                  </a:lnTo>
                  <a:lnTo>
                    <a:pt x="83837" y="5989"/>
                  </a:lnTo>
                  <a:lnTo>
                    <a:pt x="117114" y="7185"/>
                  </a:lnTo>
                  <a:lnTo>
                    <a:pt x="152109" y="10184"/>
                  </a:lnTo>
                  <a:lnTo>
                    <a:pt x="190259" y="17357"/>
                  </a:lnTo>
                  <a:lnTo>
                    <a:pt x="227691" y="25766"/>
                  </a:lnTo>
                  <a:lnTo>
                    <a:pt x="285750" y="34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85" name="SMARTInkShape-Group219"/>
          <p:cNvGrpSpPr/>
          <p:nvPr/>
        </p:nvGrpSpPr>
        <p:grpSpPr>
          <a:xfrm>
            <a:off x="5885032" y="4554139"/>
            <a:ext cx="2473156" cy="767751"/>
            <a:chOff x="5885032" y="4554139"/>
            <a:chExt cx="2473156" cy="767751"/>
          </a:xfrm>
        </p:grpSpPr>
        <p:sp>
          <p:nvSpPr>
            <p:cNvPr id="1155" name="SMARTInkShape-1980"/>
            <p:cNvSpPr/>
            <p:nvPr/>
          </p:nvSpPr>
          <p:spPr>
            <a:xfrm>
              <a:off x="7617023" y="5027459"/>
              <a:ext cx="98227" cy="106698"/>
            </a:xfrm>
            <a:custGeom>
              <a:avLst/>
              <a:gdLst/>
              <a:ahLst/>
              <a:cxnLst/>
              <a:rect l="0" t="0" r="0" b="0"/>
              <a:pathLst>
                <a:path w="98227" h="106698">
                  <a:moveTo>
                    <a:pt x="0" y="62463"/>
                  </a:moveTo>
                  <a:lnTo>
                    <a:pt x="0" y="105716"/>
                  </a:lnTo>
                  <a:lnTo>
                    <a:pt x="992" y="106181"/>
                  </a:lnTo>
                  <a:lnTo>
                    <a:pt x="4740" y="106697"/>
                  </a:lnTo>
                  <a:lnTo>
                    <a:pt x="6136" y="105843"/>
                  </a:lnTo>
                  <a:lnTo>
                    <a:pt x="7067" y="104282"/>
                  </a:lnTo>
                  <a:lnTo>
                    <a:pt x="7688" y="102248"/>
                  </a:lnTo>
                  <a:lnTo>
                    <a:pt x="7110" y="100893"/>
                  </a:lnTo>
                  <a:lnTo>
                    <a:pt x="5732" y="99988"/>
                  </a:lnTo>
                  <a:lnTo>
                    <a:pt x="3822" y="99386"/>
                  </a:lnTo>
                  <a:lnTo>
                    <a:pt x="2548" y="97992"/>
                  </a:lnTo>
                  <a:lnTo>
                    <a:pt x="1132" y="93797"/>
                  </a:lnTo>
                  <a:lnTo>
                    <a:pt x="14" y="51422"/>
                  </a:lnTo>
                  <a:lnTo>
                    <a:pt x="999" y="41681"/>
                  </a:lnTo>
                  <a:lnTo>
                    <a:pt x="11025" y="17991"/>
                  </a:lnTo>
                  <a:lnTo>
                    <a:pt x="14822" y="11940"/>
                  </a:lnTo>
                  <a:lnTo>
                    <a:pt x="16510" y="5943"/>
                  </a:lnTo>
                  <a:lnTo>
                    <a:pt x="17952" y="3947"/>
                  </a:lnTo>
                  <a:lnTo>
                    <a:pt x="19905" y="2617"/>
                  </a:lnTo>
                  <a:lnTo>
                    <a:pt x="27396" y="744"/>
                  </a:lnTo>
                  <a:lnTo>
                    <a:pt x="52401" y="0"/>
                  </a:lnTo>
                  <a:lnTo>
                    <a:pt x="60662" y="2621"/>
                  </a:lnTo>
                  <a:lnTo>
                    <a:pt x="68633" y="6102"/>
                  </a:lnTo>
                  <a:lnTo>
                    <a:pt x="82292" y="9052"/>
                  </a:lnTo>
                  <a:lnTo>
                    <a:pt x="84627" y="10980"/>
                  </a:lnTo>
                  <a:lnTo>
                    <a:pt x="86183" y="13258"/>
                  </a:lnTo>
                  <a:lnTo>
                    <a:pt x="88214" y="14777"/>
                  </a:lnTo>
                  <a:lnTo>
                    <a:pt x="98226" y="17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6" name="SMARTInkShape-1981"/>
            <p:cNvSpPr/>
            <p:nvPr/>
          </p:nvSpPr>
          <p:spPr>
            <a:xfrm>
              <a:off x="7911702" y="5027427"/>
              <a:ext cx="80355" cy="107144"/>
            </a:xfrm>
            <a:custGeom>
              <a:avLst/>
              <a:gdLst/>
              <a:ahLst/>
              <a:cxnLst/>
              <a:rect l="0" t="0" r="0" b="0"/>
              <a:pathLst>
                <a:path w="80355" h="107144">
                  <a:moveTo>
                    <a:pt x="0" y="44636"/>
                  </a:moveTo>
                  <a:lnTo>
                    <a:pt x="12429" y="44636"/>
                  </a:lnTo>
                  <a:lnTo>
                    <a:pt x="18092" y="47281"/>
                  </a:lnTo>
                  <a:lnTo>
                    <a:pt x="23917" y="50773"/>
                  </a:lnTo>
                  <a:lnTo>
                    <a:pt x="29812" y="52323"/>
                  </a:lnTo>
                  <a:lnTo>
                    <a:pt x="32774" y="51745"/>
                  </a:lnTo>
                  <a:lnTo>
                    <a:pt x="44656" y="46333"/>
                  </a:lnTo>
                  <a:lnTo>
                    <a:pt x="47630" y="45768"/>
                  </a:lnTo>
                  <a:lnTo>
                    <a:pt x="71438" y="33656"/>
                  </a:lnTo>
                  <a:lnTo>
                    <a:pt x="74414" y="31362"/>
                  </a:lnTo>
                  <a:lnTo>
                    <a:pt x="77723" y="26168"/>
                  </a:lnTo>
                  <a:lnTo>
                    <a:pt x="79845" y="14749"/>
                  </a:lnTo>
                  <a:lnTo>
                    <a:pt x="80354" y="506"/>
                  </a:lnTo>
                  <a:lnTo>
                    <a:pt x="62324" y="0"/>
                  </a:lnTo>
                  <a:lnTo>
                    <a:pt x="54820" y="2638"/>
                  </a:lnTo>
                  <a:lnTo>
                    <a:pt x="26822" y="26846"/>
                  </a:lnTo>
                  <a:lnTo>
                    <a:pt x="8933" y="47287"/>
                  </a:lnTo>
                  <a:lnTo>
                    <a:pt x="2648" y="60635"/>
                  </a:lnTo>
                  <a:lnTo>
                    <a:pt x="1765" y="64231"/>
                  </a:lnTo>
                  <a:lnTo>
                    <a:pt x="3430" y="73519"/>
                  </a:lnTo>
                  <a:lnTo>
                    <a:pt x="8206" y="88200"/>
                  </a:lnTo>
                  <a:lnTo>
                    <a:pt x="8609" y="93102"/>
                  </a:lnTo>
                  <a:lnTo>
                    <a:pt x="11433" y="98587"/>
                  </a:lnTo>
                  <a:lnTo>
                    <a:pt x="17860" y="10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7" name="SMARTInkShape-1982"/>
            <p:cNvSpPr/>
            <p:nvPr/>
          </p:nvSpPr>
          <p:spPr>
            <a:xfrm>
              <a:off x="7884913" y="496490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8" name="SMARTInkShape-1983"/>
            <p:cNvSpPr/>
            <p:nvPr/>
          </p:nvSpPr>
          <p:spPr>
            <a:xfrm>
              <a:off x="7733218" y="5000625"/>
              <a:ext cx="53470" cy="159340"/>
            </a:xfrm>
            <a:custGeom>
              <a:avLst/>
              <a:gdLst/>
              <a:ahLst/>
              <a:cxnLst/>
              <a:rect l="0" t="0" r="0" b="0"/>
              <a:pathLst>
                <a:path w="53470" h="159340">
                  <a:moveTo>
                    <a:pt x="8820" y="107156"/>
                  </a:moveTo>
                  <a:lnTo>
                    <a:pt x="4081" y="111896"/>
                  </a:lnTo>
                  <a:lnTo>
                    <a:pt x="1753" y="116869"/>
                  </a:lnTo>
                  <a:lnTo>
                    <a:pt x="0" y="136967"/>
                  </a:lnTo>
                  <a:lnTo>
                    <a:pt x="2585" y="142895"/>
                  </a:lnTo>
                  <a:lnTo>
                    <a:pt x="7589" y="150045"/>
                  </a:lnTo>
                  <a:lnTo>
                    <a:pt x="8713" y="159339"/>
                  </a:lnTo>
                  <a:lnTo>
                    <a:pt x="8820" y="117281"/>
                  </a:lnTo>
                  <a:lnTo>
                    <a:pt x="8820" y="74000"/>
                  </a:lnTo>
                  <a:lnTo>
                    <a:pt x="9812" y="51512"/>
                  </a:lnTo>
                  <a:lnTo>
                    <a:pt x="15888" y="33840"/>
                  </a:lnTo>
                  <a:lnTo>
                    <a:pt x="17383" y="16276"/>
                  </a:lnTo>
                  <a:lnTo>
                    <a:pt x="18497" y="13827"/>
                  </a:lnTo>
                  <a:lnTo>
                    <a:pt x="20234" y="12193"/>
                  </a:lnTo>
                  <a:lnTo>
                    <a:pt x="27415" y="7251"/>
                  </a:lnTo>
                  <a:lnTo>
                    <a:pt x="32960" y="3223"/>
                  </a:lnTo>
                  <a:lnTo>
                    <a:pt x="42819" y="424"/>
                  </a:lnTo>
                  <a:lnTo>
                    <a:pt x="534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59" name="SMARTInkShape-1984"/>
            <p:cNvSpPr/>
            <p:nvPr/>
          </p:nvSpPr>
          <p:spPr>
            <a:xfrm>
              <a:off x="7850436" y="5063133"/>
              <a:ext cx="7689" cy="71438"/>
            </a:xfrm>
            <a:custGeom>
              <a:avLst/>
              <a:gdLst/>
              <a:ahLst/>
              <a:cxnLst/>
              <a:rect l="0" t="0" r="0" b="0"/>
              <a:pathLst>
                <a:path w="7689" h="71438">
                  <a:moveTo>
                    <a:pt x="7688" y="0"/>
                  </a:moveTo>
                  <a:lnTo>
                    <a:pt x="6697" y="38909"/>
                  </a:lnTo>
                  <a:lnTo>
                    <a:pt x="0" y="56191"/>
                  </a:lnTo>
                  <a:lnTo>
                    <a:pt x="579" y="59289"/>
                  </a:lnTo>
                  <a:lnTo>
                    <a:pt x="7688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0" name="SMARTInkShape-1985"/>
            <p:cNvSpPr/>
            <p:nvPr/>
          </p:nvSpPr>
          <p:spPr>
            <a:xfrm>
              <a:off x="7457720" y="5009555"/>
              <a:ext cx="114655" cy="125016"/>
            </a:xfrm>
            <a:custGeom>
              <a:avLst/>
              <a:gdLst/>
              <a:ahLst/>
              <a:cxnLst/>
              <a:rect l="0" t="0" r="0" b="0"/>
              <a:pathLst>
                <a:path w="114655" h="125016">
                  <a:moveTo>
                    <a:pt x="87865" y="0"/>
                  </a:moveTo>
                  <a:lnTo>
                    <a:pt x="74564" y="0"/>
                  </a:lnTo>
                  <a:lnTo>
                    <a:pt x="69386" y="2645"/>
                  </a:lnTo>
                  <a:lnTo>
                    <a:pt x="26927" y="29811"/>
                  </a:lnTo>
                  <a:lnTo>
                    <a:pt x="14799" y="38709"/>
                  </a:lnTo>
                  <a:lnTo>
                    <a:pt x="10743" y="44654"/>
                  </a:lnTo>
                  <a:lnTo>
                    <a:pt x="7948" y="50603"/>
                  </a:lnTo>
                  <a:lnTo>
                    <a:pt x="0" y="60744"/>
                  </a:lnTo>
                  <a:lnTo>
                    <a:pt x="515" y="62323"/>
                  </a:lnTo>
                  <a:lnTo>
                    <a:pt x="11123" y="74781"/>
                  </a:lnTo>
                  <a:lnTo>
                    <a:pt x="16716" y="77884"/>
                  </a:lnTo>
                  <a:lnTo>
                    <a:pt x="28391" y="79876"/>
                  </a:lnTo>
                  <a:lnTo>
                    <a:pt x="42021" y="80221"/>
                  </a:lnTo>
                  <a:lnTo>
                    <a:pt x="50292" y="77657"/>
                  </a:lnTo>
                  <a:lnTo>
                    <a:pt x="66785" y="65127"/>
                  </a:lnTo>
                  <a:lnTo>
                    <a:pt x="75887" y="55456"/>
                  </a:lnTo>
                  <a:lnTo>
                    <a:pt x="94145" y="27334"/>
                  </a:lnTo>
                  <a:lnTo>
                    <a:pt x="96446" y="11977"/>
                  </a:lnTo>
                  <a:lnTo>
                    <a:pt x="96750" y="1773"/>
                  </a:lnTo>
                  <a:lnTo>
                    <a:pt x="95772" y="1182"/>
                  </a:lnTo>
                  <a:lnTo>
                    <a:pt x="92042" y="525"/>
                  </a:lnTo>
                  <a:lnTo>
                    <a:pt x="90649" y="1343"/>
                  </a:lnTo>
                  <a:lnTo>
                    <a:pt x="89722" y="2879"/>
                  </a:lnTo>
                  <a:lnTo>
                    <a:pt x="88416" y="9782"/>
                  </a:lnTo>
                  <a:lnTo>
                    <a:pt x="88233" y="12475"/>
                  </a:lnTo>
                  <a:lnTo>
                    <a:pt x="85382" y="18111"/>
                  </a:lnTo>
                  <a:lnTo>
                    <a:pt x="81801" y="23924"/>
                  </a:lnTo>
                  <a:lnTo>
                    <a:pt x="79785" y="33767"/>
                  </a:lnTo>
                  <a:lnTo>
                    <a:pt x="78969" y="69857"/>
                  </a:lnTo>
                  <a:lnTo>
                    <a:pt x="83686" y="86734"/>
                  </a:lnTo>
                  <a:lnTo>
                    <a:pt x="91368" y="99561"/>
                  </a:lnTo>
                  <a:lnTo>
                    <a:pt x="114654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1" name="SMARTInkShape-1986"/>
            <p:cNvSpPr/>
            <p:nvPr/>
          </p:nvSpPr>
          <p:spPr>
            <a:xfrm>
              <a:off x="7206268" y="5018639"/>
              <a:ext cx="205373" cy="124862"/>
            </a:xfrm>
            <a:custGeom>
              <a:avLst/>
              <a:gdLst/>
              <a:ahLst/>
              <a:cxnLst/>
              <a:rect l="0" t="0" r="0" b="0"/>
              <a:pathLst>
                <a:path w="205373" h="124862">
                  <a:moveTo>
                    <a:pt x="35708" y="35564"/>
                  </a:moveTo>
                  <a:lnTo>
                    <a:pt x="30969" y="35564"/>
                  </a:lnTo>
                  <a:lnTo>
                    <a:pt x="29572" y="36556"/>
                  </a:lnTo>
                  <a:lnTo>
                    <a:pt x="28641" y="38209"/>
                  </a:lnTo>
                  <a:lnTo>
                    <a:pt x="13486" y="78754"/>
                  </a:lnTo>
                  <a:lnTo>
                    <a:pt x="9320" y="95918"/>
                  </a:lnTo>
                  <a:lnTo>
                    <a:pt x="101" y="106876"/>
                  </a:lnTo>
                  <a:lnTo>
                    <a:pt x="0" y="99301"/>
                  </a:lnTo>
                  <a:lnTo>
                    <a:pt x="29801" y="54966"/>
                  </a:lnTo>
                  <a:lnTo>
                    <a:pt x="55307" y="32984"/>
                  </a:lnTo>
                  <a:lnTo>
                    <a:pt x="85409" y="12767"/>
                  </a:lnTo>
                  <a:lnTo>
                    <a:pt x="94972" y="9958"/>
                  </a:lnTo>
                  <a:lnTo>
                    <a:pt x="110087" y="8931"/>
                  </a:lnTo>
                  <a:lnTo>
                    <a:pt x="112084" y="9871"/>
                  </a:lnTo>
                  <a:lnTo>
                    <a:pt x="113415" y="11490"/>
                  </a:lnTo>
                  <a:lnTo>
                    <a:pt x="114301" y="13561"/>
                  </a:lnTo>
                  <a:lnTo>
                    <a:pt x="115885" y="14942"/>
                  </a:lnTo>
                  <a:lnTo>
                    <a:pt x="120290" y="16477"/>
                  </a:lnTo>
                  <a:lnTo>
                    <a:pt x="121861" y="17878"/>
                  </a:lnTo>
                  <a:lnTo>
                    <a:pt x="123608" y="22081"/>
                  </a:lnTo>
                  <a:lnTo>
                    <a:pt x="124969" y="52247"/>
                  </a:lnTo>
                  <a:lnTo>
                    <a:pt x="122344" y="60507"/>
                  </a:lnTo>
                  <a:lnTo>
                    <a:pt x="118861" y="67486"/>
                  </a:lnTo>
                  <a:lnTo>
                    <a:pt x="116442" y="83081"/>
                  </a:lnTo>
                  <a:lnTo>
                    <a:pt x="115328" y="85101"/>
                  </a:lnTo>
                  <a:lnTo>
                    <a:pt x="113592" y="86448"/>
                  </a:lnTo>
                  <a:lnTo>
                    <a:pt x="107258" y="89095"/>
                  </a:lnTo>
                  <a:lnTo>
                    <a:pt x="111919" y="84388"/>
                  </a:lnTo>
                  <a:lnTo>
                    <a:pt x="114229" y="79422"/>
                  </a:lnTo>
                  <a:lnTo>
                    <a:pt x="114844" y="76709"/>
                  </a:lnTo>
                  <a:lnTo>
                    <a:pt x="121969" y="64233"/>
                  </a:lnTo>
                  <a:lnTo>
                    <a:pt x="123656" y="54590"/>
                  </a:lnTo>
                  <a:lnTo>
                    <a:pt x="126090" y="50232"/>
                  </a:lnTo>
                  <a:lnTo>
                    <a:pt x="169621" y="8789"/>
                  </a:lnTo>
                  <a:lnTo>
                    <a:pt x="175592" y="3821"/>
                  </a:lnTo>
                  <a:lnTo>
                    <a:pt x="184532" y="1022"/>
                  </a:lnTo>
                  <a:lnTo>
                    <a:pt x="199419" y="0"/>
                  </a:lnTo>
                  <a:lnTo>
                    <a:pt x="201403" y="941"/>
                  </a:lnTo>
                  <a:lnTo>
                    <a:pt x="202727" y="2560"/>
                  </a:lnTo>
                  <a:lnTo>
                    <a:pt x="204197" y="7006"/>
                  </a:lnTo>
                  <a:lnTo>
                    <a:pt x="205363" y="48655"/>
                  </a:lnTo>
                  <a:lnTo>
                    <a:pt x="205372" y="91985"/>
                  </a:lnTo>
                  <a:lnTo>
                    <a:pt x="205372" y="124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2" name="SMARTInkShape-1987"/>
            <p:cNvSpPr/>
            <p:nvPr/>
          </p:nvSpPr>
          <p:spPr>
            <a:xfrm>
              <a:off x="6965155" y="5036344"/>
              <a:ext cx="80369" cy="26790"/>
            </a:xfrm>
            <a:custGeom>
              <a:avLst/>
              <a:gdLst/>
              <a:ahLst/>
              <a:cxnLst/>
              <a:rect l="0" t="0" r="0" b="0"/>
              <a:pathLst>
                <a:path w="80369" h="26790">
                  <a:moveTo>
                    <a:pt x="0" y="0"/>
                  </a:moveTo>
                  <a:lnTo>
                    <a:pt x="16782" y="7067"/>
                  </a:lnTo>
                  <a:lnTo>
                    <a:pt x="52407" y="18479"/>
                  </a:lnTo>
                  <a:lnTo>
                    <a:pt x="8036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3" name="SMARTInkShape-1988"/>
            <p:cNvSpPr/>
            <p:nvPr/>
          </p:nvSpPr>
          <p:spPr>
            <a:xfrm>
              <a:off x="7019135" y="4991695"/>
              <a:ext cx="26389" cy="160736"/>
            </a:xfrm>
            <a:custGeom>
              <a:avLst/>
              <a:gdLst/>
              <a:ahLst/>
              <a:cxnLst/>
              <a:rect l="0" t="0" r="0" b="0"/>
              <a:pathLst>
                <a:path w="26389" h="160736">
                  <a:moveTo>
                    <a:pt x="26388" y="0"/>
                  </a:moveTo>
                  <a:lnTo>
                    <a:pt x="26388" y="12429"/>
                  </a:lnTo>
                  <a:lnTo>
                    <a:pt x="23743" y="18092"/>
                  </a:lnTo>
                  <a:lnTo>
                    <a:pt x="21648" y="20990"/>
                  </a:lnTo>
                  <a:lnTo>
                    <a:pt x="18700" y="34552"/>
                  </a:lnTo>
                  <a:lnTo>
                    <a:pt x="16712" y="50777"/>
                  </a:lnTo>
                  <a:lnTo>
                    <a:pt x="10439" y="72060"/>
                  </a:lnTo>
                  <a:lnTo>
                    <a:pt x="6449" y="89481"/>
                  </a:lnTo>
                  <a:lnTo>
                    <a:pt x="1629" y="107211"/>
                  </a:lnTo>
                  <a:lnTo>
                    <a:pt x="0" y="126239"/>
                  </a:lnTo>
                  <a:lnTo>
                    <a:pt x="8528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4" name="SMARTInkShape-1989"/>
            <p:cNvSpPr/>
            <p:nvPr/>
          </p:nvSpPr>
          <p:spPr>
            <a:xfrm>
              <a:off x="6656822" y="5009709"/>
              <a:ext cx="281545" cy="312181"/>
            </a:xfrm>
            <a:custGeom>
              <a:avLst/>
              <a:gdLst/>
              <a:ahLst/>
              <a:cxnLst/>
              <a:rect l="0" t="0" r="0" b="0"/>
              <a:pathLst>
                <a:path w="281545" h="312181">
                  <a:moveTo>
                    <a:pt x="67232" y="80213"/>
                  </a:moveTo>
                  <a:lnTo>
                    <a:pt x="54804" y="80213"/>
                  </a:lnTo>
                  <a:lnTo>
                    <a:pt x="49141" y="82858"/>
                  </a:lnTo>
                  <a:lnTo>
                    <a:pt x="11915" y="110024"/>
                  </a:lnTo>
                  <a:lnTo>
                    <a:pt x="7921" y="115952"/>
                  </a:lnTo>
                  <a:lnTo>
                    <a:pt x="5152" y="121894"/>
                  </a:lnTo>
                  <a:lnTo>
                    <a:pt x="615" y="127842"/>
                  </a:lnTo>
                  <a:lnTo>
                    <a:pt x="0" y="130816"/>
                  </a:lnTo>
                  <a:lnTo>
                    <a:pt x="582" y="133793"/>
                  </a:lnTo>
                  <a:lnTo>
                    <a:pt x="3907" y="140957"/>
                  </a:lnTo>
                  <a:lnTo>
                    <a:pt x="5171" y="141544"/>
                  </a:lnTo>
                  <a:lnTo>
                    <a:pt x="21822" y="142566"/>
                  </a:lnTo>
                  <a:lnTo>
                    <a:pt x="29852" y="140006"/>
                  </a:lnTo>
                  <a:lnTo>
                    <a:pt x="37721" y="136552"/>
                  </a:lnTo>
                  <a:lnTo>
                    <a:pt x="47832" y="135018"/>
                  </a:lnTo>
                  <a:lnTo>
                    <a:pt x="58941" y="129045"/>
                  </a:lnTo>
                  <a:lnTo>
                    <a:pt x="90720" y="102204"/>
                  </a:lnTo>
                  <a:lnTo>
                    <a:pt x="102887" y="96243"/>
                  </a:lnTo>
                  <a:lnTo>
                    <a:pt x="110104" y="90546"/>
                  </a:lnTo>
                  <a:lnTo>
                    <a:pt x="110696" y="91070"/>
                  </a:lnTo>
                  <a:lnTo>
                    <a:pt x="111530" y="96548"/>
                  </a:lnTo>
                  <a:lnTo>
                    <a:pt x="111877" y="140282"/>
                  </a:lnTo>
                  <a:lnTo>
                    <a:pt x="104192" y="180250"/>
                  </a:lnTo>
                  <a:lnTo>
                    <a:pt x="96046" y="220681"/>
                  </a:lnTo>
                  <a:lnTo>
                    <a:pt x="93296" y="258673"/>
                  </a:lnTo>
                  <a:lnTo>
                    <a:pt x="83014" y="300627"/>
                  </a:lnTo>
                  <a:lnTo>
                    <a:pt x="77516" y="310061"/>
                  </a:lnTo>
                  <a:lnTo>
                    <a:pt x="76073" y="310836"/>
                  </a:lnTo>
                  <a:lnTo>
                    <a:pt x="63852" y="312180"/>
                  </a:lnTo>
                  <a:lnTo>
                    <a:pt x="62002" y="311256"/>
                  </a:lnTo>
                  <a:lnTo>
                    <a:pt x="60770" y="309648"/>
                  </a:lnTo>
                  <a:lnTo>
                    <a:pt x="51451" y="277503"/>
                  </a:lnTo>
                  <a:lnTo>
                    <a:pt x="49783" y="253019"/>
                  </a:lnTo>
                  <a:lnTo>
                    <a:pt x="56583" y="222937"/>
                  </a:lnTo>
                  <a:lnTo>
                    <a:pt x="74287" y="184639"/>
                  </a:lnTo>
                  <a:lnTo>
                    <a:pt x="112119" y="142735"/>
                  </a:lnTo>
                  <a:lnTo>
                    <a:pt x="150266" y="107002"/>
                  </a:lnTo>
                  <a:lnTo>
                    <a:pt x="191698" y="78351"/>
                  </a:lnTo>
                  <a:lnTo>
                    <a:pt x="233887" y="43172"/>
                  </a:lnTo>
                  <a:lnTo>
                    <a:pt x="247029" y="33079"/>
                  </a:lnTo>
                  <a:lnTo>
                    <a:pt x="251321" y="26853"/>
                  </a:lnTo>
                  <a:lnTo>
                    <a:pt x="253738" y="17769"/>
                  </a:lnTo>
                  <a:lnTo>
                    <a:pt x="254555" y="5810"/>
                  </a:lnTo>
                  <a:lnTo>
                    <a:pt x="253630" y="3823"/>
                  </a:lnTo>
                  <a:lnTo>
                    <a:pt x="252021" y="2497"/>
                  </a:lnTo>
                  <a:lnTo>
                    <a:pt x="247587" y="1024"/>
                  </a:lnTo>
                  <a:lnTo>
                    <a:pt x="233760" y="0"/>
                  </a:lnTo>
                  <a:lnTo>
                    <a:pt x="227896" y="2560"/>
                  </a:lnTo>
                  <a:lnTo>
                    <a:pt x="207127" y="20840"/>
                  </a:lnTo>
                  <a:lnTo>
                    <a:pt x="203822" y="26705"/>
                  </a:lnTo>
                  <a:lnTo>
                    <a:pt x="201360" y="32619"/>
                  </a:lnTo>
                  <a:lnTo>
                    <a:pt x="196960" y="38555"/>
                  </a:lnTo>
                  <a:lnTo>
                    <a:pt x="194342" y="47146"/>
                  </a:lnTo>
                  <a:lnTo>
                    <a:pt x="193644" y="52215"/>
                  </a:lnTo>
                  <a:lnTo>
                    <a:pt x="195514" y="60493"/>
                  </a:lnTo>
                  <a:lnTo>
                    <a:pt x="198660" y="67480"/>
                  </a:lnTo>
                  <a:lnTo>
                    <a:pt x="201424" y="76991"/>
                  </a:lnTo>
                  <a:lnTo>
                    <a:pt x="205587" y="83081"/>
                  </a:lnTo>
                  <a:lnTo>
                    <a:pt x="218249" y="92087"/>
                  </a:lnTo>
                  <a:lnTo>
                    <a:pt x="252747" y="104906"/>
                  </a:lnTo>
                  <a:lnTo>
                    <a:pt x="281544" y="107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5" name="SMARTInkShape-1990"/>
            <p:cNvSpPr/>
            <p:nvPr/>
          </p:nvSpPr>
          <p:spPr>
            <a:xfrm>
              <a:off x="6331148" y="5072063"/>
              <a:ext cx="174535" cy="80363"/>
            </a:xfrm>
            <a:custGeom>
              <a:avLst/>
              <a:gdLst/>
              <a:ahLst/>
              <a:cxnLst/>
              <a:rect l="0" t="0" r="0" b="0"/>
              <a:pathLst>
                <a:path w="174535" h="80363">
                  <a:moveTo>
                    <a:pt x="0" y="17859"/>
                  </a:moveTo>
                  <a:lnTo>
                    <a:pt x="31045" y="16867"/>
                  </a:lnTo>
                  <a:lnTo>
                    <a:pt x="59699" y="10171"/>
                  </a:lnTo>
                  <a:lnTo>
                    <a:pt x="101213" y="17104"/>
                  </a:lnTo>
                  <a:lnTo>
                    <a:pt x="118073" y="18627"/>
                  </a:lnTo>
                  <a:lnTo>
                    <a:pt x="138558" y="26933"/>
                  </a:lnTo>
                  <a:lnTo>
                    <a:pt x="139997" y="28869"/>
                  </a:lnTo>
                  <a:lnTo>
                    <a:pt x="141596" y="33667"/>
                  </a:lnTo>
                  <a:lnTo>
                    <a:pt x="142825" y="56590"/>
                  </a:lnTo>
                  <a:lnTo>
                    <a:pt x="140207" y="62523"/>
                  </a:lnTo>
                  <a:lnTo>
                    <a:pt x="136729" y="68468"/>
                  </a:lnTo>
                  <a:lnTo>
                    <a:pt x="134312" y="78604"/>
                  </a:lnTo>
                  <a:lnTo>
                    <a:pt x="133197" y="79190"/>
                  </a:lnTo>
                  <a:lnTo>
                    <a:pt x="128873" y="80018"/>
                  </a:lnTo>
                  <a:lnTo>
                    <a:pt x="138610" y="80362"/>
                  </a:lnTo>
                  <a:lnTo>
                    <a:pt x="143625" y="77719"/>
                  </a:lnTo>
                  <a:lnTo>
                    <a:pt x="149162" y="74229"/>
                  </a:lnTo>
                  <a:lnTo>
                    <a:pt x="154930" y="72678"/>
                  </a:lnTo>
                  <a:lnTo>
                    <a:pt x="156865" y="71271"/>
                  </a:lnTo>
                  <a:lnTo>
                    <a:pt x="158155" y="69342"/>
                  </a:lnTo>
                  <a:lnTo>
                    <a:pt x="171692" y="36216"/>
                  </a:lnTo>
                  <a:lnTo>
                    <a:pt x="173992" y="33073"/>
                  </a:lnTo>
                  <a:lnTo>
                    <a:pt x="174534" y="29986"/>
                  </a:lnTo>
                  <a:lnTo>
                    <a:pt x="173902" y="26935"/>
                  </a:lnTo>
                  <a:lnTo>
                    <a:pt x="171547" y="20901"/>
                  </a:lnTo>
                  <a:lnTo>
                    <a:pt x="169912" y="1070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6" name="SMARTInkShape-1991"/>
            <p:cNvSpPr/>
            <p:nvPr/>
          </p:nvSpPr>
          <p:spPr>
            <a:xfrm>
              <a:off x="6349007" y="5000625"/>
              <a:ext cx="44650" cy="205384"/>
            </a:xfrm>
            <a:custGeom>
              <a:avLst/>
              <a:gdLst/>
              <a:ahLst/>
              <a:cxnLst/>
              <a:rect l="0" t="0" r="0" b="0"/>
              <a:pathLst>
                <a:path w="44650" h="205384">
                  <a:moveTo>
                    <a:pt x="44649" y="0"/>
                  </a:moveTo>
                  <a:lnTo>
                    <a:pt x="44649" y="4740"/>
                  </a:lnTo>
                  <a:lnTo>
                    <a:pt x="42003" y="9713"/>
                  </a:lnTo>
                  <a:lnTo>
                    <a:pt x="38512" y="15231"/>
                  </a:lnTo>
                  <a:lnTo>
                    <a:pt x="28140" y="51137"/>
                  </a:lnTo>
                  <a:lnTo>
                    <a:pt x="24321" y="80437"/>
                  </a:lnTo>
                  <a:lnTo>
                    <a:pt x="19774" y="100893"/>
                  </a:lnTo>
                  <a:lnTo>
                    <a:pt x="15782" y="123160"/>
                  </a:lnTo>
                  <a:lnTo>
                    <a:pt x="10960" y="142325"/>
                  </a:lnTo>
                  <a:lnTo>
                    <a:pt x="8205" y="171576"/>
                  </a:lnTo>
                  <a:lnTo>
                    <a:pt x="1915" y="18937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7" name="SMARTInkShape-1992"/>
            <p:cNvSpPr/>
            <p:nvPr/>
          </p:nvSpPr>
          <p:spPr>
            <a:xfrm>
              <a:off x="7983140" y="4661296"/>
              <a:ext cx="160735" cy="62509"/>
            </a:xfrm>
            <a:custGeom>
              <a:avLst/>
              <a:gdLst/>
              <a:ahLst/>
              <a:cxnLst/>
              <a:rect l="0" t="0" r="0" b="0"/>
              <a:pathLst>
                <a:path w="160735" h="62509">
                  <a:moveTo>
                    <a:pt x="0" y="0"/>
                  </a:moveTo>
                  <a:lnTo>
                    <a:pt x="12429" y="0"/>
                  </a:lnTo>
                  <a:lnTo>
                    <a:pt x="56477" y="18092"/>
                  </a:lnTo>
                  <a:lnTo>
                    <a:pt x="97616" y="33765"/>
                  </a:lnTo>
                  <a:lnTo>
                    <a:pt x="141752" y="57715"/>
                  </a:lnTo>
                  <a:lnTo>
                    <a:pt x="160734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8" name="SMARTInkShape-1993"/>
            <p:cNvSpPr/>
            <p:nvPr/>
          </p:nvSpPr>
          <p:spPr>
            <a:xfrm>
              <a:off x="8047415" y="4600030"/>
              <a:ext cx="87531" cy="266650"/>
            </a:xfrm>
            <a:custGeom>
              <a:avLst/>
              <a:gdLst/>
              <a:ahLst/>
              <a:cxnLst/>
              <a:rect l="0" t="0" r="0" b="0"/>
              <a:pathLst>
                <a:path w="87531" h="266650">
                  <a:moveTo>
                    <a:pt x="87530" y="7688"/>
                  </a:moveTo>
                  <a:lnTo>
                    <a:pt x="87530" y="0"/>
                  </a:lnTo>
                  <a:lnTo>
                    <a:pt x="87530" y="3867"/>
                  </a:lnTo>
                  <a:lnTo>
                    <a:pt x="86538" y="5141"/>
                  </a:lnTo>
                  <a:lnTo>
                    <a:pt x="82790" y="6556"/>
                  </a:lnTo>
                  <a:lnTo>
                    <a:pt x="81392" y="7926"/>
                  </a:lnTo>
                  <a:lnTo>
                    <a:pt x="66280" y="36338"/>
                  </a:lnTo>
                  <a:lnTo>
                    <a:pt x="31333" y="77517"/>
                  </a:lnTo>
                  <a:lnTo>
                    <a:pt x="10160" y="117901"/>
                  </a:lnTo>
                  <a:lnTo>
                    <a:pt x="2208" y="136696"/>
                  </a:lnTo>
                  <a:lnTo>
                    <a:pt x="0" y="152338"/>
                  </a:lnTo>
                  <a:lnTo>
                    <a:pt x="6077" y="191869"/>
                  </a:lnTo>
                  <a:lnTo>
                    <a:pt x="11972" y="203978"/>
                  </a:lnTo>
                  <a:lnTo>
                    <a:pt x="23801" y="224598"/>
                  </a:lnTo>
                  <a:lnTo>
                    <a:pt x="32417" y="240023"/>
                  </a:lnTo>
                  <a:lnTo>
                    <a:pt x="60740" y="266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9" name="SMARTInkShape-1994"/>
            <p:cNvSpPr/>
            <p:nvPr/>
          </p:nvSpPr>
          <p:spPr>
            <a:xfrm>
              <a:off x="7893843" y="4554139"/>
              <a:ext cx="98228" cy="160737"/>
            </a:xfrm>
            <a:custGeom>
              <a:avLst/>
              <a:gdLst/>
              <a:ahLst/>
              <a:cxnLst/>
              <a:rect l="0" t="0" r="0" b="0"/>
              <a:pathLst>
                <a:path w="98228" h="160737">
                  <a:moveTo>
                    <a:pt x="0" y="0"/>
                  </a:moveTo>
                  <a:lnTo>
                    <a:pt x="4741" y="4742"/>
                  </a:lnTo>
                  <a:lnTo>
                    <a:pt x="7068" y="9715"/>
                  </a:lnTo>
                  <a:lnTo>
                    <a:pt x="15813" y="31046"/>
                  </a:lnTo>
                  <a:lnTo>
                    <a:pt x="38732" y="72701"/>
                  </a:lnTo>
                  <a:lnTo>
                    <a:pt x="69578" y="116252"/>
                  </a:lnTo>
                  <a:lnTo>
                    <a:pt x="95533" y="151578"/>
                  </a:lnTo>
                  <a:lnTo>
                    <a:pt x="98227" y="160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0" name="SMARTInkShape-1995"/>
            <p:cNvSpPr/>
            <p:nvPr/>
          </p:nvSpPr>
          <p:spPr>
            <a:xfrm>
              <a:off x="7233046" y="4670226"/>
              <a:ext cx="705446" cy="214314"/>
            </a:xfrm>
            <a:custGeom>
              <a:avLst/>
              <a:gdLst/>
              <a:ahLst/>
              <a:cxnLst/>
              <a:rect l="0" t="0" r="0" b="0"/>
              <a:pathLst>
                <a:path w="705446" h="214314">
                  <a:moveTo>
                    <a:pt x="0" y="0"/>
                  </a:moveTo>
                  <a:lnTo>
                    <a:pt x="0" y="25731"/>
                  </a:lnTo>
                  <a:lnTo>
                    <a:pt x="2646" y="33926"/>
                  </a:lnTo>
                  <a:lnTo>
                    <a:pt x="4741" y="37500"/>
                  </a:lnTo>
                  <a:lnTo>
                    <a:pt x="4422" y="49410"/>
                  </a:lnTo>
                  <a:lnTo>
                    <a:pt x="173" y="93931"/>
                  </a:lnTo>
                  <a:lnTo>
                    <a:pt x="1043" y="115475"/>
                  </a:lnTo>
                  <a:lnTo>
                    <a:pt x="11027" y="149559"/>
                  </a:lnTo>
                  <a:lnTo>
                    <a:pt x="29889" y="172509"/>
                  </a:lnTo>
                  <a:lnTo>
                    <a:pt x="35774" y="175889"/>
                  </a:lnTo>
                  <a:lnTo>
                    <a:pt x="47636" y="178059"/>
                  </a:lnTo>
                  <a:lnTo>
                    <a:pt x="66663" y="171359"/>
                  </a:lnTo>
                  <a:lnTo>
                    <a:pt x="101307" y="153676"/>
                  </a:lnTo>
                  <a:lnTo>
                    <a:pt x="118101" y="138689"/>
                  </a:lnTo>
                  <a:lnTo>
                    <a:pt x="153386" y="96967"/>
                  </a:lnTo>
                  <a:lnTo>
                    <a:pt x="157470" y="87415"/>
                  </a:lnTo>
                  <a:lnTo>
                    <a:pt x="160276" y="77546"/>
                  </a:lnTo>
                  <a:lnTo>
                    <a:pt x="166442" y="65421"/>
                  </a:lnTo>
                  <a:lnTo>
                    <a:pt x="169701" y="51685"/>
                  </a:lnTo>
                  <a:lnTo>
                    <a:pt x="171673" y="49340"/>
                  </a:lnTo>
                  <a:lnTo>
                    <a:pt x="178474" y="44730"/>
                  </a:lnTo>
                  <a:lnTo>
                    <a:pt x="178558" y="49413"/>
                  </a:lnTo>
                  <a:lnTo>
                    <a:pt x="175933" y="54373"/>
                  </a:lnTo>
                  <a:lnTo>
                    <a:pt x="173842" y="57084"/>
                  </a:lnTo>
                  <a:lnTo>
                    <a:pt x="171521" y="65389"/>
                  </a:lnTo>
                  <a:lnTo>
                    <a:pt x="169737" y="105101"/>
                  </a:lnTo>
                  <a:lnTo>
                    <a:pt x="169669" y="148778"/>
                  </a:lnTo>
                  <a:lnTo>
                    <a:pt x="170659" y="157405"/>
                  </a:lnTo>
                  <a:lnTo>
                    <a:pt x="180689" y="193961"/>
                  </a:lnTo>
                  <a:lnTo>
                    <a:pt x="182967" y="197768"/>
                  </a:lnTo>
                  <a:lnTo>
                    <a:pt x="185479" y="200307"/>
                  </a:lnTo>
                  <a:lnTo>
                    <a:pt x="208625" y="211075"/>
                  </a:lnTo>
                  <a:lnTo>
                    <a:pt x="216085" y="212873"/>
                  </a:lnTo>
                  <a:lnTo>
                    <a:pt x="219463" y="212361"/>
                  </a:lnTo>
                  <a:lnTo>
                    <a:pt x="225862" y="209146"/>
                  </a:lnTo>
                  <a:lnTo>
                    <a:pt x="244047" y="193285"/>
                  </a:lnTo>
                  <a:lnTo>
                    <a:pt x="261935" y="163172"/>
                  </a:lnTo>
                  <a:lnTo>
                    <a:pt x="266126" y="145692"/>
                  </a:lnTo>
                  <a:lnTo>
                    <a:pt x="267788" y="105163"/>
                  </a:lnTo>
                  <a:lnTo>
                    <a:pt x="267891" y="80417"/>
                  </a:lnTo>
                  <a:lnTo>
                    <a:pt x="267891" y="85123"/>
                  </a:lnTo>
                  <a:lnTo>
                    <a:pt x="270537" y="90088"/>
                  </a:lnTo>
                  <a:lnTo>
                    <a:pt x="272632" y="92801"/>
                  </a:lnTo>
                  <a:lnTo>
                    <a:pt x="277604" y="95815"/>
                  </a:lnTo>
                  <a:lnTo>
                    <a:pt x="283122" y="98147"/>
                  </a:lnTo>
                  <a:lnTo>
                    <a:pt x="306801" y="112372"/>
                  </a:lnTo>
                  <a:lnTo>
                    <a:pt x="318667" y="114985"/>
                  </a:lnTo>
                  <a:lnTo>
                    <a:pt x="340957" y="115941"/>
                  </a:lnTo>
                  <a:lnTo>
                    <a:pt x="355575" y="111303"/>
                  </a:lnTo>
                  <a:lnTo>
                    <a:pt x="371165" y="100847"/>
                  </a:lnTo>
                  <a:lnTo>
                    <a:pt x="386834" y="86273"/>
                  </a:lnTo>
                  <a:lnTo>
                    <a:pt x="390209" y="80347"/>
                  </a:lnTo>
                  <a:lnTo>
                    <a:pt x="392373" y="68457"/>
                  </a:lnTo>
                  <a:lnTo>
                    <a:pt x="392749" y="59530"/>
                  </a:lnTo>
                  <a:lnTo>
                    <a:pt x="390191" y="53578"/>
                  </a:lnTo>
                  <a:lnTo>
                    <a:pt x="385204" y="46413"/>
                  </a:lnTo>
                  <a:lnTo>
                    <a:pt x="381877" y="45432"/>
                  </a:lnTo>
                  <a:lnTo>
                    <a:pt x="379600" y="45171"/>
                  </a:lnTo>
                  <a:lnTo>
                    <a:pt x="374425" y="47528"/>
                  </a:lnTo>
                  <a:lnTo>
                    <a:pt x="347420" y="68052"/>
                  </a:lnTo>
                  <a:lnTo>
                    <a:pt x="329020" y="89841"/>
                  </a:lnTo>
                  <a:lnTo>
                    <a:pt x="324825" y="105084"/>
                  </a:lnTo>
                  <a:lnTo>
                    <a:pt x="322132" y="137725"/>
                  </a:lnTo>
                  <a:lnTo>
                    <a:pt x="326405" y="157115"/>
                  </a:lnTo>
                  <a:lnTo>
                    <a:pt x="333956" y="170686"/>
                  </a:lnTo>
                  <a:lnTo>
                    <a:pt x="351286" y="190329"/>
                  </a:lnTo>
                  <a:lnTo>
                    <a:pt x="357211" y="193731"/>
                  </a:lnTo>
                  <a:lnTo>
                    <a:pt x="368771" y="195646"/>
                  </a:lnTo>
                  <a:lnTo>
                    <a:pt x="373839" y="195916"/>
                  </a:lnTo>
                  <a:lnTo>
                    <a:pt x="382118" y="193569"/>
                  </a:lnTo>
                  <a:lnTo>
                    <a:pt x="395515" y="183977"/>
                  </a:lnTo>
                  <a:lnTo>
                    <a:pt x="422663" y="144440"/>
                  </a:lnTo>
                  <a:lnTo>
                    <a:pt x="438107" y="100818"/>
                  </a:lnTo>
                  <a:lnTo>
                    <a:pt x="442761" y="93425"/>
                  </a:lnTo>
                  <a:lnTo>
                    <a:pt x="446374" y="83685"/>
                  </a:lnTo>
                  <a:lnTo>
                    <a:pt x="450735" y="77543"/>
                  </a:lnTo>
                  <a:lnTo>
                    <a:pt x="455981" y="74151"/>
                  </a:lnTo>
                  <a:lnTo>
                    <a:pt x="467432" y="71973"/>
                  </a:lnTo>
                  <a:lnTo>
                    <a:pt x="507416" y="84755"/>
                  </a:lnTo>
                  <a:lnTo>
                    <a:pt x="551049" y="107211"/>
                  </a:lnTo>
                  <a:lnTo>
                    <a:pt x="554890" y="110169"/>
                  </a:lnTo>
                  <a:lnTo>
                    <a:pt x="564449" y="113456"/>
                  </a:lnTo>
                  <a:lnTo>
                    <a:pt x="596403" y="116040"/>
                  </a:lnTo>
                  <a:lnTo>
                    <a:pt x="602472" y="111332"/>
                  </a:lnTo>
                  <a:lnTo>
                    <a:pt x="603062" y="108948"/>
                  </a:lnTo>
                  <a:lnTo>
                    <a:pt x="602463" y="106366"/>
                  </a:lnTo>
                  <a:lnTo>
                    <a:pt x="600145" y="100852"/>
                  </a:lnTo>
                  <a:lnTo>
                    <a:pt x="599114" y="95094"/>
                  </a:lnTo>
                  <a:lnTo>
                    <a:pt x="597847" y="93162"/>
                  </a:lnTo>
                  <a:lnTo>
                    <a:pt x="596010" y="91874"/>
                  </a:lnTo>
                  <a:lnTo>
                    <a:pt x="591324" y="89451"/>
                  </a:lnTo>
                  <a:lnTo>
                    <a:pt x="585933" y="85066"/>
                  </a:lnTo>
                  <a:lnTo>
                    <a:pt x="577585" y="82456"/>
                  </a:lnTo>
                  <a:lnTo>
                    <a:pt x="551021" y="80490"/>
                  </a:lnTo>
                  <a:lnTo>
                    <a:pt x="537100" y="85144"/>
                  </a:lnTo>
                  <a:lnTo>
                    <a:pt x="525148" y="92807"/>
                  </a:lnTo>
                  <a:lnTo>
                    <a:pt x="521133" y="101110"/>
                  </a:lnTo>
                  <a:lnTo>
                    <a:pt x="518357" y="110422"/>
                  </a:lnTo>
                  <a:lnTo>
                    <a:pt x="511136" y="124485"/>
                  </a:lnTo>
                  <a:lnTo>
                    <a:pt x="510422" y="127639"/>
                  </a:lnTo>
                  <a:lnTo>
                    <a:pt x="512273" y="136434"/>
                  </a:lnTo>
                  <a:lnTo>
                    <a:pt x="520072" y="160169"/>
                  </a:lnTo>
                  <a:lnTo>
                    <a:pt x="530253" y="172529"/>
                  </a:lnTo>
                  <a:lnTo>
                    <a:pt x="535970" y="175899"/>
                  </a:lnTo>
                  <a:lnTo>
                    <a:pt x="541818" y="178388"/>
                  </a:lnTo>
                  <a:lnTo>
                    <a:pt x="550689" y="184376"/>
                  </a:lnTo>
                  <a:lnTo>
                    <a:pt x="556628" y="186124"/>
                  </a:lnTo>
                  <a:lnTo>
                    <a:pt x="565221" y="184256"/>
                  </a:lnTo>
                  <a:lnTo>
                    <a:pt x="582166" y="179712"/>
                  </a:lnTo>
                  <a:lnTo>
                    <a:pt x="588808" y="173800"/>
                  </a:lnTo>
                  <a:lnTo>
                    <a:pt x="628233" y="130833"/>
                  </a:lnTo>
                  <a:lnTo>
                    <a:pt x="648646" y="111375"/>
                  </a:lnTo>
                  <a:lnTo>
                    <a:pt x="659002" y="107712"/>
                  </a:lnTo>
                  <a:lnTo>
                    <a:pt x="668328" y="107205"/>
                  </a:lnTo>
                  <a:lnTo>
                    <a:pt x="674053" y="111912"/>
                  </a:lnTo>
                  <a:lnTo>
                    <a:pt x="676610" y="116877"/>
                  </a:lnTo>
                  <a:lnTo>
                    <a:pt x="687183" y="159168"/>
                  </a:lnTo>
                  <a:lnTo>
                    <a:pt x="698595" y="202792"/>
                  </a:lnTo>
                  <a:lnTo>
                    <a:pt x="70544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1" name="SMARTInkShape-1996"/>
            <p:cNvSpPr/>
            <p:nvPr/>
          </p:nvSpPr>
          <p:spPr>
            <a:xfrm>
              <a:off x="8349257" y="4929188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2" name="SMARTInkShape-1997"/>
            <p:cNvSpPr/>
            <p:nvPr/>
          </p:nvSpPr>
          <p:spPr>
            <a:xfrm>
              <a:off x="8251030" y="4884539"/>
              <a:ext cx="53580" cy="71439"/>
            </a:xfrm>
            <a:custGeom>
              <a:avLst/>
              <a:gdLst/>
              <a:ahLst/>
              <a:cxnLst/>
              <a:rect l="0" t="0" r="0" b="0"/>
              <a:pathLst>
                <a:path w="53580" h="71439">
                  <a:moveTo>
                    <a:pt x="53579" y="0"/>
                  </a:moveTo>
                  <a:lnTo>
                    <a:pt x="48839" y="4740"/>
                  </a:lnTo>
                  <a:lnTo>
                    <a:pt x="46511" y="9713"/>
                  </a:lnTo>
                  <a:lnTo>
                    <a:pt x="45891" y="12428"/>
                  </a:lnTo>
                  <a:lnTo>
                    <a:pt x="19587" y="56191"/>
                  </a:lnTo>
                  <a:lnTo>
                    <a:pt x="13336" y="6234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3" name="SMARTInkShape-1998"/>
            <p:cNvSpPr/>
            <p:nvPr/>
          </p:nvSpPr>
          <p:spPr>
            <a:xfrm>
              <a:off x="8009985" y="4969070"/>
              <a:ext cx="124961" cy="192290"/>
            </a:xfrm>
            <a:custGeom>
              <a:avLst/>
              <a:gdLst/>
              <a:ahLst/>
              <a:cxnLst/>
              <a:rect l="0" t="0" r="0" b="0"/>
              <a:pathLst>
                <a:path w="124961" h="192290">
                  <a:moveTo>
                    <a:pt x="80311" y="67274"/>
                  </a:moveTo>
                  <a:lnTo>
                    <a:pt x="59062" y="67274"/>
                  </a:lnTo>
                  <a:lnTo>
                    <a:pt x="45683" y="72013"/>
                  </a:lnTo>
                  <a:lnTo>
                    <a:pt x="7245" y="97085"/>
                  </a:lnTo>
                  <a:lnTo>
                    <a:pt x="3189" y="105659"/>
                  </a:lnTo>
                  <a:lnTo>
                    <a:pt x="0" y="149268"/>
                  </a:lnTo>
                  <a:lnTo>
                    <a:pt x="2615" y="155970"/>
                  </a:lnTo>
                  <a:lnTo>
                    <a:pt x="20936" y="177371"/>
                  </a:lnTo>
                  <a:lnTo>
                    <a:pt x="29449" y="180698"/>
                  </a:lnTo>
                  <a:lnTo>
                    <a:pt x="34497" y="181585"/>
                  </a:lnTo>
                  <a:lnTo>
                    <a:pt x="45397" y="179925"/>
                  </a:lnTo>
                  <a:lnTo>
                    <a:pt x="60044" y="173412"/>
                  </a:lnTo>
                  <a:lnTo>
                    <a:pt x="66344" y="168025"/>
                  </a:lnTo>
                  <a:lnTo>
                    <a:pt x="86482" y="126444"/>
                  </a:lnTo>
                  <a:lnTo>
                    <a:pt x="94267" y="107846"/>
                  </a:lnTo>
                  <a:lnTo>
                    <a:pt x="98821" y="65115"/>
                  </a:lnTo>
                  <a:lnTo>
                    <a:pt x="106529" y="25319"/>
                  </a:lnTo>
                  <a:lnTo>
                    <a:pt x="107093" y="0"/>
                  </a:lnTo>
                  <a:lnTo>
                    <a:pt x="107100" y="8682"/>
                  </a:lnTo>
                  <a:lnTo>
                    <a:pt x="104455" y="14114"/>
                  </a:lnTo>
                  <a:lnTo>
                    <a:pt x="100964" y="19835"/>
                  </a:lnTo>
                  <a:lnTo>
                    <a:pt x="98998" y="29625"/>
                  </a:lnTo>
                  <a:lnTo>
                    <a:pt x="98219" y="70154"/>
                  </a:lnTo>
                  <a:lnTo>
                    <a:pt x="99170" y="105173"/>
                  </a:lnTo>
                  <a:lnTo>
                    <a:pt x="109195" y="147594"/>
                  </a:lnTo>
                  <a:lnTo>
                    <a:pt x="114005" y="165486"/>
                  </a:lnTo>
                  <a:lnTo>
                    <a:pt x="116123" y="176408"/>
                  </a:lnTo>
                  <a:lnTo>
                    <a:pt x="124960" y="192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4" name="SMARTInkShape-1999"/>
            <p:cNvSpPr/>
            <p:nvPr/>
          </p:nvSpPr>
          <p:spPr>
            <a:xfrm>
              <a:off x="7259836" y="4742190"/>
              <a:ext cx="196453" cy="133264"/>
            </a:xfrm>
            <a:custGeom>
              <a:avLst/>
              <a:gdLst/>
              <a:ahLst/>
              <a:cxnLst/>
              <a:rect l="0" t="0" r="0" b="0"/>
              <a:pathLst>
                <a:path w="196453" h="133264">
                  <a:moveTo>
                    <a:pt x="35718" y="26263"/>
                  </a:moveTo>
                  <a:lnTo>
                    <a:pt x="30979" y="31003"/>
                  </a:lnTo>
                  <a:lnTo>
                    <a:pt x="28651" y="38622"/>
                  </a:lnTo>
                  <a:lnTo>
                    <a:pt x="26042" y="58281"/>
                  </a:lnTo>
                  <a:lnTo>
                    <a:pt x="20724" y="68713"/>
                  </a:lnTo>
                  <a:lnTo>
                    <a:pt x="17716" y="82938"/>
                  </a:lnTo>
                  <a:lnTo>
                    <a:pt x="10959" y="97136"/>
                  </a:lnTo>
                  <a:lnTo>
                    <a:pt x="10282" y="100302"/>
                  </a:lnTo>
                  <a:lnTo>
                    <a:pt x="403" y="122715"/>
                  </a:lnTo>
                  <a:lnTo>
                    <a:pt x="78" y="129284"/>
                  </a:lnTo>
                  <a:lnTo>
                    <a:pt x="0" y="112133"/>
                  </a:lnTo>
                  <a:lnTo>
                    <a:pt x="2646" y="106431"/>
                  </a:lnTo>
                  <a:lnTo>
                    <a:pt x="29811" y="63559"/>
                  </a:lnTo>
                  <a:lnTo>
                    <a:pt x="36536" y="41862"/>
                  </a:lnTo>
                  <a:lnTo>
                    <a:pt x="74337" y="5469"/>
                  </a:lnTo>
                  <a:lnTo>
                    <a:pt x="80333" y="2139"/>
                  </a:lnTo>
                  <a:lnTo>
                    <a:pt x="87525" y="0"/>
                  </a:lnTo>
                  <a:lnTo>
                    <a:pt x="91155" y="2354"/>
                  </a:lnTo>
                  <a:lnTo>
                    <a:pt x="93512" y="4370"/>
                  </a:lnTo>
                  <a:lnTo>
                    <a:pt x="98777" y="6610"/>
                  </a:lnTo>
                  <a:lnTo>
                    <a:pt x="101570" y="7208"/>
                  </a:lnTo>
                  <a:lnTo>
                    <a:pt x="103432" y="8599"/>
                  </a:lnTo>
                  <a:lnTo>
                    <a:pt x="104673" y="10518"/>
                  </a:lnTo>
                  <a:lnTo>
                    <a:pt x="106421" y="17960"/>
                  </a:lnTo>
                  <a:lnTo>
                    <a:pt x="107143" y="59539"/>
                  </a:lnTo>
                  <a:lnTo>
                    <a:pt x="106161" y="76786"/>
                  </a:lnTo>
                  <a:lnTo>
                    <a:pt x="99054" y="102732"/>
                  </a:lnTo>
                  <a:lnTo>
                    <a:pt x="98258" y="127431"/>
                  </a:lnTo>
                  <a:lnTo>
                    <a:pt x="99240" y="129426"/>
                  </a:lnTo>
                  <a:lnTo>
                    <a:pt x="100886" y="130758"/>
                  </a:lnTo>
                  <a:lnTo>
                    <a:pt x="106789" y="133263"/>
                  </a:lnTo>
                  <a:lnTo>
                    <a:pt x="128137" y="112424"/>
                  </a:lnTo>
                  <a:lnTo>
                    <a:pt x="138934" y="94509"/>
                  </a:lnTo>
                  <a:lnTo>
                    <a:pt x="158003" y="50791"/>
                  </a:lnTo>
                  <a:lnTo>
                    <a:pt x="175962" y="26479"/>
                  </a:lnTo>
                  <a:lnTo>
                    <a:pt x="176840" y="23430"/>
                  </a:lnTo>
                  <a:lnTo>
                    <a:pt x="178416" y="21398"/>
                  </a:lnTo>
                  <a:lnTo>
                    <a:pt x="187109" y="17492"/>
                  </a:lnTo>
                  <a:lnTo>
                    <a:pt x="192141" y="22121"/>
                  </a:lnTo>
                  <a:lnTo>
                    <a:pt x="194536" y="27068"/>
                  </a:lnTo>
                  <a:lnTo>
                    <a:pt x="196341" y="59575"/>
                  </a:lnTo>
                  <a:lnTo>
                    <a:pt x="196448" y="104007"/>
                  </a:lnTo>
                  <a:lnTo>
                    <a:pt x="196452" y="115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5" name="SMARTInkShape-2000"/>
            <p:cNvSpPr/>
            <p:nvPr/>
          </p:nvSpPr>
          <p:spPr>
            <a:xfrm>
              <a:off x="6965155" y="4741667"/>
              <a:ext cx="176787" cy="133897"/>
            </a:xfrm>
            <a:custGeom>
              <a:avLst/>
              <a:gdLst/>
              <a:ahLst/>
              <a:cxnLst/>
              <a:rect l="0" t="0" r="0" b="0"/>
              <a:pathLst>
                <a:path w="176787" h="133897">
                  <a:moveTo>
                    <a:pt x="8930" y="71434"/>
                  </a:moveTo>
                  <a:lnTo>
                    <a:pt x="8930" y="84736"/>
                  </a:lnTo>
                  <a:lnTo>
                    <a:pt x="6285" y="89914"/>
                  </a:lnTo>
                  <a:lnTo>
                    <a:pt x="2794" y="95523"/>
                  </a:lnTo>
                  <a:lnTo>
                    <a:pt x="552" y="107208"/>
                  </a:lnTo>
                  <a:lnTo>
                    <a:pt x="0" y="133896"/>
                  </a:lnTo>
                  <a:lnTo>
                    <a:pt x="0" y="121509"/>
                  </a:lnTo>
                  <a:lnTo>
                    <a:pt x="8563" y="81931"/>
                  </a:lnTo>
                  <a:lnTo>
                    <a:pt x="8921" y="37415"/>
                  </a:lnTo>
                  <a:lnTo>
                    <a:pt x="11572" y="28864"/>
                  </a:lnTo>
                  <a:lnTo>
                    <a:pt x="15065" y="21756"/>
                  </a:lnTo>
                  <a:lnTo>
                    <a:pt x="16618" y="15290"/>
                  </a:lnTo>
                  <a:lnTo>
                    <a:pt x="18024" y="13170"/>
                  </a:lnTo>
                  <a:lnTo>
                    <a:pt x="19954" y="11755"/>
                  </a:lnTo>
                  <a:lnTo>
                    <a:pt x="24743" y="9191"/>
                  </a:lnTo>
                  <a:lnTo>
                    <a:pt x="33019" y="3162"/>
                  </a:lnTo>
                  <a:lnTo>
                    <a:pt x="41755" y="935"/>
                  </a:lnTo>
                  <a:lnTo>
                    <a:pt x="82703" y="21"/>
                  </a:lnTo>
                  <a:lnTo>
                    <a:pt x="110992" y="991"/>
                  </a:lnTo>
                  <a:lnTo>
                    <a:pt x="149210" y="8375"/>
                  </a:lnTo>
                  <a:lnTo>
                    <a:pt x="163199" y="8817"/>
                  </a:lnTo>
                  <a:lnTo>
                    <a:pt x="169437" y="6232"/>
                  </a:lnTo>
                  <a:lnTo>
                    <a:pt x="176786" y="1228"/>
                  </a:lnTo>
                  <a:lnTo>
                    <a:pt x="176396" y="818"/>
                  </a:lnTo>
                  <a:lnTo>
                    <a:pt x="141014" y="0"/>
                  </a:lnTo>
                  <a:lnTo>
                    <a:pt x="134442" y="2644"/>
                  </a:lnTo>
                  <a:lnTo>
                    <a:pt x="122138" y="12426"/>
                  </a:lnTo>
                  <a:lnTo>
                    <a:pt x="118776" y="18089"/>
                  </a:lnTo>
                  <a:lnTo>
                    <a:pt x="116617" y="29808"/>
                  </a:lnTo>
                  <a:lnTo>
                    <a:pt x="125212" y="58703"/>
                  </a:lnTo>
                  <a:lnTo>
                    <a:pt x="131927" y="71271"/>
                  </a:lnTo>
                  <a:lnTo>
                    <a:pt x="133911" y="87894"/>
                  </a:lnTo>
                  <a:lnTo>
                    <a:pt x="132931" y="88361"/>
                  </a:lnTo>
                  <a:lnTo>
                    <a:pt x="104135" y="89283"/>
                  </a:lnTo>
                  <a:lnTo>
                    <a:pt x="98207" y="86643"/>
                  </a:lnTo>
                  <a:lnTo>
                    <a:pt x="89297" y="80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6" name="SMARTInkShape-2001"/>
            <p:cNvSpPr/>
            <p:nvPr/>
          </p:nvSpPr>
          <p:spPr>
            <a:xfrm>
              <a:off x="6750843" y="4724217"/>
              <a:ext cx="168260" cy="142463"/>
            </a:xfrm>
            <a:custGeom>
              <a:avLst/>
              <a:gdLst/>
              <a:ahLst/>
              <a:cxnLst/>
              <a:rect l="0" t="0" r="0" b="0"/>
              <a:pathLst>
                <a:path w="168260" h="142463">
                  <a:moveTo>
                    <a:pt x="0" y="62095"/>
                  </a:moveTo>
                  <a:lnTo>
                    <a:pt x="42241" y="62095"/>
                  </a:lnTo>
                  <a:lnTo>
                    <a:pt x="65597" y="61103"/>
                  </a:lnTo>
                  <a:lnTo>
                    <a:pt x="104517" y="53717"/>
                  </a:lnTo>
                  <a:lnTo>
                    <a:pt x="108374" y="53534"/>
                  </a:lnTo>
                  <a:lnTo>
                    <a:pt x="115305" y="50683"/>
                  </a:lnTo>
                  <a:lnTo>
                    <a:pt x="137003" y="38948"/>
                  </a:lnTo>
                  <a:lnTo>
                    <a:pt x="147971" y="35393"/>
                  </a:lnTo>
                  <a:lnTo>
                    <a:pt x="154401" y="31046"/>
                  </a:lnTo>
                  <a:lnTo>
                    <a:pt x="157920" y="25806"/>
                  </a:lnTo>
                  <a:lnTo>
                    <a:pt x="160475" y="20171"/>
                  </a:lnTo>
                  <a:lnTo>
                    <a:pt x="168259" y="10248"/>
                  </a:lnTo>
                  <a:lnTo>
                    <a:pt x="167735" y="8679"/>
                  </a:lnTo>
                  <a:lnTo>
                    <a:pt x="161852" y="981"/>
                  </a:lnTo>
                  <a:lnTo>
                    <a:pt x="158586" y="207"/>
                  </a:lnTo>
                  <a:lnTo>
                    <a:pt x="156325" y="0"/>
                  </a:lnTo>
                  <a:lnTo>
                    <a:pt x="151168" y="2417"/>
                  </a:lnTo>
                  <a:lnTo>
                    <a:pt x="107315" y="35328"/>
                  </a:lnTo>
                  <a:lnTo>
                    <a:pt x="98274" y="46888"/>
                  </a:lnTo>
                  <a:lnTo>
                    <a:pt x="93287" y="57321"/>
                  </a:lnTo>
                  <a:lnTo>
                    <a:pt x="89822" y="86063"/>
                  </a:lnTo>
                  <a:lnTo>
                    <a:pt x="92177" y="95237"/>
                  </a:lnTo>
                  <a:lnTo>
                    <a:pt x="105552" y="118494"/>
                  </a:lnTo>
                  <a:lnTo>
                    <a:pt x="130175" y="138218"/>
                  </a:lnTo>
                  <a:lnTo>
                    <a:pt x="142875" y="142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7" name="SMARTInkShape-2002"/>
            <p:cNvSpPr/>
            <p:nvPr/>
          </p:nvSpPr>
          <p:spPr>
            <a:xfrm>
              <a:off x="6804421" y="4652367"/>
              <a:ext cx="35720" cy="258962"/>
            </a:xfrm>
            <a:custGeom>
              <a:avLst/>
              <a:gdLst/>
              <a:ahLst/>
              <a:cxnLst/>
              <a:rect l="0" t="0" r="0" b="0"/>
              <a:pathLst>
                <a:path w="35720" h="258962">
                  <a:moveTo>
                    <a:pt x="0" y="0"/>
                  </a:moveTo>
                  <a:lnTo>
                    <a:pt x="0" y="42241"/>
                  </a:lnTo>
                  <a:lnTo>
                    <a:pt x="0" y="85129"/>
                  </a:lnTo>
                  <a:lnTo>
                    <a:pt x="7689" y="126675"/>
                  </a:lnTo>
                  <a:lnTo>
                    <a:pt x="8821" y="166311"/>
                  </a:lnTo>
                  <a:lnTo>
                    <a:pt x="18018" y="208337"/>
                  </a:lnTo>
                  <a:lnTo>
                    <a:pt x="28836" y="240316"/>
                  </a:lnTo>
                  <a:lnTo>
                    <a:pt x="32659" y="246706"/>
                  </a:lnTo>
                  <a:lnTo>
                    <a:pt x="35719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8" name="SMARTInkShape-2003"/>
            <p:cNvSpPr/>
            <p:nvPr/>
          </p:nvSpPr>
          <p:spPr>
            <a:xfrm>
              <a:off x="6652617" y="4688086"/>
              <a:ext cx="125016" cy="232173"/>
            </a:xfrm>
            <a:custGeom>
              <a:avLst/>
              <a:gdLst/>
              <a:ahLst/>
              <a:cxnLst/>
              <a:rect l="0" t="0" r="0" b="0"/>
              <a:pathLst>
                <a:path w="125016" h="232173">
                  <a:moveTo>
                    <a:pt x="8929" y="0"/>
                  </a:moveTo>
                  <a:lnTo>
                    <a:pt x="8929" y="40894"/>
                  </a:lnTo>
                  <a:lnTo>
                    <a:pt x="8929" y="83614"/>
                  </a:lnTo>
                  <a:lnTo>
                    <a:pt x="8929" y="125443"/>
                  </a:lnTo>
                  <a:lnTo>
                    <a:pt x="7938" y="159826"/>
                  </a:lnTo>
                  <a:lnTo>
                    <a:pt x="245" y="201955"/>
                  </a:lnTo>
                  <a:lnTo>
                    <a:pt x="3" y="214153"/>
                  </a:lnTo>
                  <a:lnTo>
                    <a:pt x="0" y="209524"/>
                  </a:lnTo>
                  <a:lnTo>
                    <a:pt x="15813" y="165725"/>
                  </a:lnTo>
                  <a:lnTo>
                    <a:pt x="24327" y="145331"/>
                  </a:lnTo>
                  <a:lnTo>
                    <a:pt x="26687" y="138013"/>
                  </a:lnTo>
                  <a:lnTo>
                    <a:pt x="41924" y="114013"/>
                  </a:lnTo>
                  <a:lnTo>
                    <a:pt x="60754" y="99735"/>
                  </a:lnTo>
                  <a:lnTo>
                    <a:pt x="62330" y="100224"/>
                  </a:lnTo>
                  <a:lnTo>
                    <a:pt x="74782" y="110787"/>
                  </a:lnTo>
                  <a:lnTo>
                    <a:pt x="77885" y="116376"/>
                  </a:lnTo>
                  <a:lnTo>
                    <a:pt x="79877" y="128049"/>
                  </a:lnTo>
                  <a:lnTo>
                    <a:pt x="81263" y="146046"/>
                  </a:lnTo>
                  <a:lnTo>
                    <a:pt x="87415" y="162830"/>
                  </a:lnTo>
                  <a:lnTo>
                    <a:pt x="91385" y="179215"/>
                  </a:lnTo>
                  <a:lnTo>
                    <a:pt x="102567" y="212612"/>
                  </a:lnTo>
                  <a:lnTo>
                    <a:pt x="105088" y="216156"/>
                  </a:lnTo>
                  <a:lnTo>
                    <a:pt x="125015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9" name="SMARTInkShape-2004"/>
            <p:cNvSpPr/>
            <p:nvPr/>
          </p:nvSpPr>
          <p:spPr>
            <a:xfrm>
              <a:off x="6527766" y="4759523"/>
              <a:ext cx="105170" cy="337886"/>
            </a:xfrm>
            <a:custGeom>
              <a:avLst/>
              <a:gdLst/>
              <a:ahLst/>
              <a:cxnLst/>
              <a:rect l="0" t="0" r="0" b="0"/>
              <a:pathLst>
                <a:path w="105170" h="337886">
                  <a:moveTo>
                    <a:pt x="71272" y="0"/>
                  </a:moveTo>
                  <a:lnTo>
                    <a:pt x="66533" y="0"/>
                  </a:lnTo>
                  <a:lnTo>
                    <a:pt x="61559" y="2646"/>
                  </a:lnTo>
                  <a:lnTo>
                    <a:pt x="56041" y="6136"/>
                  </a:lnTo>
                  <a:lnTo>
                    <a:pt x="47357" y="9094"/>
                  </a:lnTo>
                  <a:lnTo>
                    <a:pt x="15956" y="29888"/>
                  </a:lnTo>
                  <a:lnTo>
                    <a:pt x="6155" y="43473"/>
                  </a:lnTo>
                  <a:lnTo>
                    <a:pt x="1708" y="55325"/>
                  </a:lnTo>
                  <a:lnTo>
                    <a:pt x="0" y="69566"/>
                  </a:lnTo>
                  <a:lnTo>
                    <a:pt x="4624" y="75623"/>
                  </a:lnTo>
                  <a:lnTo>
                    <a:pt x="9571" y="78259"/>
                  </a:lnTo>
                  <a:lnTo>
                    <a:pt x="12278" y="78962"/>
                  </a:lnTo>
                  <a:lnTo>
                    <a:pt x="15076" y="78438"/>
                  </a:lnTo>
                  <a:lnTo>
                    <a:pt x="56027" y="58234"/>
                  </a:lnTo>
                  <a:lnTo>
                    <a:pt x="81906" y="41558"/>
                  </a:lnTo>
                  <a:lnTo>
                    <a:pt x="85920" y="35669"/>
                  </a:lnTo>
                  <a:lnTo>
                    <a:pt x="89077" y="26943"/>
                  </a:lnTo>
                  <a:lnTo>
                    <a:pt x="90124" y="65939"/>
                  </a:lnTo>
                  <a:lnTo>
                    <a:pt x="96820" y="100051"/>
                  </a:lnTo>
                  <a:lnTo>
                    <a:pt x="97816" y="140443"/>
                  </a:lnTo>
                  <a:lnTo>
                    <a:pt x="98013" y="180758"/>
                  </a:lnTo>
                  <a:lnTo>
                    <a:pt x="102793" y="221905"/>
                  </a:lnTo>
                  <a:lnTo>
                    <a:pt x="105169" y="257706"/>
                  </a:lnTo>
                  <a:lnTo>
                    <a:pt x="97824" y="297285"/>
                  </a:lnTo>
                  <a:lnTo>
                    <a:pt x="91156" y="314414"/>
                  </a:lnTo>
                  <a:lnTo>
                    <a:pt x="85732" y="322632"/>
                  </a:lnTo>
                  <a:lnTo>
                    <a:pt x="80014" y="326948"/>
                  </a:lnTo>
                  <a:lnTo>
                    <a:pt x="74166" y="329857"/>
                  </a:lnTo>
                  <a:lnTo>
                    <a:pt x="65295" y="336081"/>
                  </a:lnTo>
                  <a:lnTo>
                    <a:pt x="59356" y="337885"/>
                  </a:lnTo>
                  <a:lnTo>
                    <a:pt x="50763" y="336041"/>
                  </a:lnTo>
                  <a:lnTo>
                    <a:pt x="27176" y="328248"/>
                  </a:lnTo>
                  <a:lnTo>
                    <a:pt x="14826" y="318068"/>
                  </a:lnTo>
                  <a:lnTo>
                    <a:pt x="11459" y="312350"/>
                  </a:lnTo>
                  <a:lnTo>
                    <a:pt x="8764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0" name="SMARTInkShape-2005"/>
            <p:cNvSpPr/>
            <p:nvPr/>
          </p:nvSpPr>
          <p:spPr>
            <a:xfrm>
              <a:off x="6377038" y="4786312"/>
              <a:ext cx="114845" cy="105469"/>
            </a:xfrm>
            <a:custGeom>
              <a:avLst/>
              <a:gdLst/>
              <a:ahLst/>
              <a:cxnLst/>
              <a:rect l="0" t="0" r="0" b="0"/>
              <a:pathLst>
                <a:path w="114845" h="105469">
                  <a:moveTo>
                    <a:pt x="7688" y="26789"/>
                  </a:moveTo>
                  <a:lnTo>
                    <a:pt x="7688" y="31529"/>
                  </a:lnTo>
                  <a:lnTo>
                    <a:pt x="0" y="55468"/>
                  </a:lnTo>
                  <a:lnTo>
                    <a:pt x="579" y="58807"/>
                  </a:lnTo>
                  <a:lnTo>
                    <a:pt x="5141" y="69239"/>
                  </a:lnTo>
                  <a:lnTo>
                    <a:pt x="7925" y="82472"/>
                  </a:lnTo>
                  <a:lnTo>
                    <a:pt x="9831" y="84747"/>
                  </a:lnTo>
                  <a:lnTo>
                    <a:pt x="32576" y="103360"/>
                  </a:lnTo>
                  <a:lnTo>
                    <a:pt x="42231" y="105468"/>
                  </a:lnTo>
                  <a:lnTo>
                    <a:pt x="50491" y="103760"/>
                  </a:lnTo>
                  <a:lnTo>
                    <a:pt x="63879" y="94580"/>
                  </a:lnTo>
                  <a:lnTo>
                    <a:pt x="85057" y="73382"/>
                  </a:lnTo>
                  <a:lnTo>
                    <a:pt x="101944" y="47457"/>
                  </a:lnTo>
                  <a:lnTo>
                    <a:pt x="107776" y="28814"/>
                  </a:lnTo>
                  <a:lnTo>
                    <a:pt x="111703" y="21737"/>
                  </a:lnTo>
                  <a:lnTo>
                    <a:pt x="114224" y="9107"/>
                  </a:lnTo>
                  <a:lnTo>
                    <a:pt x="1148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1" name="SMARTInkShape-2006"/>
            <p:cNvSpPr/>
            <p:nvPr/>
          </p:nvSpPr>
          <p:spPr>
            <a:xfrm>
              <a:off x="6225398" y="4768611"/>
              <a:ext cx="114681" cy="133788"/>
            </a:xfrm>
            <a:custGeom>
              <a:avLst/>
              <a:gdLst/>
              <a:ahLst/>
              <a:cxnLst/>
              <a:rect l="0" t="0" r="0" b="0"/>
              <a:pathLst>
                <a:path w="114681" h="133788">
                  <a:moveTo>
                    <a:pt x="105750" y="17701"/>
                  </a:moveTo>
                  <a:lnTo>
                    <a:pt x="98062" y="17701"/>
                  </a:lnTo>
                  <a:lnTo>
                    <a:pt x="76812" y="10013"/>
                  </a:lnTo>
                  <a:lnTo>
                    <a:pt x="62559" y="13880"/>
                  </a:lnTo>
                  <a:lnTo>
                    <a:pt x="23763" y="38593"/>
                  </a:lnTo>
                  <a:lnTo>
                    <a:pt x="13879" y="47484"/>
                  </a:lnTo>
                  <a:lnTo>
                    <a:pt x="10348" y="53428"/>
                  </a:lnTo>
                  <a:lnTo>
                    <a:pt x="0" y="81944"/>
                  </a:lnTo>
                  <a:lnTo>
                    <a:pt x="524" y="85335"/>
                  </a:lnTo>
                  <a:lnTo>
                    <a:pt x="7771" y="102957"/>
                  </a:lnTo>
                  <a:lnTo>
                    <a:pt x="9673" y="104304"/>
                  </a:lnTo>
                  <a:lnTo>
                    <a:pt x="14432" y="105800"/>
                  </a:lnTo>
                  <a:lnTo>
                    <a:pt x="28485" y="106841"/>
                  </a:lnTo>
                  <a:lnTo>
                    <a:pt x="34368" y="104282"/>
                  </a:lnTo>
                  <a:lnTo>
                    <a:pt x="64079" y="77185"/>
                  </a:lnTo>
                  <a:lnTo>
                    <a:pt x="74993" y="59180"/>
                  </a:lnTo>
                  <a:lnTo>
                    <a:pt x="89917" y="18301"/>
                  </a:lnTo>
                  <a:lnTo>
                    <a:pt x="93752" y="12015"/>
                  </a:lnTo>
                  <a:lnTo>
                    <a:pt x="96785" y="0"/>
                  </a:lnTo>
                  <a:lnTo>
                    <a:pt x="92069" y="4629"/>
                  </a:lnTo>
                  <a:lnTo>
                    <a:pt x="89747" y="9576"/>
                  </a:lnTo>
                  <a:lnTo>
                    <a:pt x="87923" y="51853"/>
                  </a:lnTo>
                  <a:lnTo>
                    <a:pt x="88885" y="86062"/>
                  </a:lnTo>
                  <a:lnTo>
                    <a:pt x="98915" y="115312"/>
                  </a:lnTo>
                  <a:lnTo>
                    <a:pt x="102712" y="121607"/>
                  </a:lnTo>
                  <a:lnTo>
                    <a:pt x="104400" y="127712"/>
                  </a:lnTo>
                  <a:lnTo>
                    <a:pt x="105842" y="129738"/>
                  </a:lnTo>
                  <a:lnTo>
                    <a:pt x="107796" y="131087"/>
                  </a:lnTo>
                  <a:lnTo>
                    <a:pt x="114680" y="1337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2" name="SMARTInkShape-2007"/>
            <p:cNvSpPr/>
            <p:nvPr/>
          </p:nvSpPr>
          <p:spPr>
            <a:xfrm>
              <a:off x="6049556" y="4652569"/>
              <a:ext cx="165507" cy="292672"/>
            </a:xfrm>
            <a:custGeom>
              <a:avLst/>
              <a:gdLst/>
              <a:ahLst/>
              <a:cxnLst/>
              <a:rect l="0" t="0" r="0" b="0"/>
              <a:pathLst>
                <a:path w="165507" h="292672">
                  <a:moveTo>
                    <a:pt x="147647" y="178392"/>
                  </a:moveTo>
                  <a:lnTo>
                    <a:pt x="147647" y="173652"/>
                  </a:lnTo>
                  <a:lnTo>
                    <a:pt x="146655" y="172255"/>
                  </a:lnTo>
                  <a:lnTo>
                    <a:pt x="145001" y="171324"/>
                  </a:lnTo>
                  <a:lnTo>
                    <a:pt x="142907" y="170704"/>
                  </a:lnTo>
                  <a:lnTo>
                    <a:pt x="129555" y="159911"/>
                  </a:lnTo>
                  <a:lnTo>
                    <a:pt x="123731" y="155296"/>
                  </a:lnTo>
                  <a:lnTo>
                    <a:pt x="117835" y="153244"/>
                  </a:lnTo>
                  <a:lnTo>
                    <a:pt x="92330" y="151747"/>
                  </a:lnTo>
                  <a:lnTo>
                    <a:pt x="60913" y="159304"/>
                  </a:lnTo>
                  <a:lnTo>
                    <a:pt x="56090" y="161697"/>
                  </a:lnTo>
                  <a:lnTo>
                    <a:pt x="24709" y="189599"/>
                  </a:lnTo>
                  <a:lnTo>
                    <a:pt x="9014" y="216395"/>
                  </a:lnTo>
                  <a:lnTo>
                    <a:pt x="0" y="244730"/>
                  </a:lnTo>
                  <a:lnTo>
                    <a:pt x="3949" y="269014"/>
                  </a:lnTo>
                  <a:lnTo>
                    <a:pt x="7051" y="275884"/>
                  </a:lnTo>
                  <a:lnTo>
                    <a:pt x="17128" y="288379"/>
                  </a:lnTo>
                  <a:lnTo>
                    <a:pt x="25477" y="291768"/>
                  </a:lnTo>
                  <a:lnTo>
                    <a:pt x="30482" y="292671"/>
                  </a:lnTo>
                  <a:lnTo>
                    <a:pt x="41334" y="291029"/>
                  </a:lnTo>
                  <a:lnTo>
                    <a:pt x="82211" y="273439"/>
                  </a:lnTo>
                  <a:lnTo>
                    <a:pt x="91445" y="264953"/>
                  </a:lnTo>
                  <a:lnTo>
                    <a:pt x="122439" y="221116"/>
                  </a:lnTo>
                  <a:lnTo>
                    <a:pt x="140609" y="185950"/>
                  </a:lnTo>
                  <a:lnTo>
                    <a:pt x="148902" y="144460"/>
                  </a:lnTo>
                  <a:lnTo>
                    <a:pt x="159801" y="107308"/>
                  </a:lnTo>
                  <a:lnTo>
                    <a:pt x="164755" y="64998"/>
                  </a:lnTo>
                  <a:lnTo>
                    <a:pt x="164415" y="32895"/>
                  </a:lnTo>
                  <a:lnTo>
                    <a:pt x="156940" y="2098"/>
                  </a:lnTo>
                  <a:lnTo>
                    <a:pt x="155825" y="1331"/>
                  </a:lnTo>
                  <a:lnTo>
                    <a:pt x="148920" y="0"/>
                  </a:lnTo>
                  <a:lnTo>
                    <a:pt x="148495" y="925"/>
                  </a:lnTo>
                  <a:lnTo>
                    <a:pt x="148024" y="4598"/>
                  </a:lnTo>
                  <a:lnTo>
                    <a:pt x="145169" y="9538"/>
                  </a:lnTo>
                  <a:lnTo>
                    <a:pt x="143018" y="12245"/>
                  </a:lnTo>
                  <a:lnTo>
                    <a:pt x="140629" y="20543"/>
                  </a:lnTo>
                  <a:lnTo>
                    <a:pt x="134087" y="64239"/>
                  </a:lnTo>
                  <a:lnTo>
                    <a:pt x="130354" y="104563"/>
                  </a:lnTo>
                  <a:lnTo>
                    <a:pt x="129862" y="143534"/>
                  </a:lnTo>
                  <a:lnTo>
                    <a:pt x="129797" y="182694"/>
                  </a:lnTo>
                  <a:lnTo>
                    <a:pt x="136857" y="220961"/>
                  </a:lnTo>
                  <a:lnTo>
                    <a:pt x="139875" y="236007"/>
                  </a:lnTo>
                  <a:lnTo>
                    <a:pt x="155841" y="273523"/>
                  </a:lnTo>
                  <a:lnTo>
                    <a:pt x="165506" y="285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3" name="SMARTInkShape-2008"/>
            <p:cNvSpPr/>
            <p:nvPr/>
          </p:nvSpPr>
          <p:spPr>
            <a:xfrm>
              <a:off x="5956469" y="4625578"/>
              <a:ext cx="35352" cy="80368"/>
            </a:xfrm>
            <a:custGeom>
              <a:avLst/>
              <a:gdLst/>
              <a:ahLst/>
              <a:cxnLst/>
              <a:rect l="0" t="0" r="0" b="0"/>
              <a:pathLst>
                <a:path w="35352" h="80368">
                  <a:moveTo>
                    <a:pt x="8562" y="0"/>
                  </a:moveTo>
                  <a:lnTo>
                    <a:pt x="0" y="0"/>
                  </a:lnTo>
                  <a:lnTo>
                    <a:pt x="5842" y="7130"/>
                  </a:lnTo>
                  <a:lnTo>
                    <a:pt x="7756" y="15231"/>
                  </a:lnTo>
                  <a:lnTo>
                    <a:pt x="8204" y="20991"/>
                  </a:lnTo>
                  <a:lnTo>
                    <a:pt x="11049" y="26857"/>
                  </a:lnTo>
                  <a:lnTo>
                    <a:pt x="14628" y="32773"/>
                  </a:lnTo>
                  <a:lnTo>
                    <a:pt x="17636" y="41681"/>
                  </a:lnTo>
                  <a:lnTo>
                    <a:pt x="23378" y="50604"/>
                  </a:lnTo>
                  <a:lnTo>
                    <a:pt x="26513" y="59533"/>
                  </a:lnTo>
                  <a:lnTo>
                    <a:pt x="32291" y="68461"/>
                  </a:lnTo>
                  <a:lnTo>
                    <a:pt x="35351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4" name="SMARTInkShape-2009"/>
            <p:cNvSpPr/>
            <p:nvPr/>
          </p:nvSpPr>
          <p:spPr>
            <a:xfrm>
              <a:off x="5885032" y="4634507"/>
              <a:ext cx="53211" cy="80369"/>
            </a:xfrm>
            <a:custGeom>
              <a:avLst/>
              <a:gdLst/>
              <a:ahLst/>
              <a:cxnLst/>
              <a:rect l="0" t="0" r="0" b="0"/>
              <a:pathLst>
                <a:path w="53211" h="80369">
                  <a:moveTo>
                    <a:pt x="8561" y="0"/>
                  </a:moveTo>
                  <a:lnTo>
                    <a:pt x="3821" y="0"/>
                  </a:lnTo>
                  <a:lnTo>
                    <a:pt x="2425" y="993"/>
                  </a:lnTo>
                  <a:lnTo>
                    <a:pt x="1494" y="2646"/>
                  </a:lnTo>
                  <a:lnTo>
                    <a:pt x="0" y="7689"/>
                  </a:lnTo>
                  <a:lnTo>
                    <a:pt x="5841" y="15814"/>
                  </a:lnTo>
                  <a:lnTo>
                    <a:pt x="8747" y="24089"/>
                  </a:lnTo>
                  <a:lnTo>
                    <a:pt x="14459" y="32825"/>
                  </a:lnTo>
                  <a:lnTo>
                    <a:pt x="17585" y="41696"/>
                  </a:lnTo>
                  <a:lnTo>
                    <a:pt x="53210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03" name="SMARTInkShape-Group220"/>
          <p:cNvGrpSpPr/>
          <p:nvPr/>
        </p:nvGrpSpPr>
        <p:grpSpPr>
          <a:xfrm>
            <a:off x="3714750" y="4580929"/>
            <a:ext cx="1955602" cy="472739"/>
            <a:chOff x="3714750" y="4580929"/>
            <a:chExt cx="1955602" cy="472739"/>
          </a:xfrm>
        </p:grpSpPr>
        <p:sp>
          <p:nvSpPr>
            <p:cNvPr id="1186" name="SMARTInkShape-2010"/>
            <p:cNvSpPr/>
            <p:nvPr/>
          </p:nvSpPr>
          <p:spPr>
            <a:xfrm>
              <a:off x="5652492" y="4661296"/>
              <a:ext cx="17860" cy="26791"/>
            </a:xfrm>
            <a:custGeom>
              <a:avLst/>
              <a:gdLst/>
              <a:ahLst/>
              <a:cxnLst/>
              <a:rect l="0" t="0" r="0" b="0"/>
              <a:pathLst>
                <a:path w="17860" h="26791">
                  <a:moveTo>
                    <a:pt x="17859" y="0"/>
                  </a:moveTo>
                  <a:lnTo>
                    <a:pt x="17859" y="13304"/>
                  </a:lnTo>
                  <a:lnTo>
                    <a:pt x="16866" y="14822"/>
                  </a:lnTo>
                  <a:lnTo>
                    <a:pt x="15214" y="15834"/>
                  </a:lnTo>
                  <a:lnTo>
                    <a:pt x="13119" y="16510"/>
                  </a:lnTo>
                  <a:lnTo>
                    <a:pt x="0" y="26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7" name="SMARTInkShape-2011"/>
            <p:cNvSpPr/>
            <p:nvPr/>
          </p:nvSpPr>
          <p:spPr>
            <a:xfrm>
              <a:off x="5563195" y="4643437"/>
              <a:ext cx="44649" cy="44650"/>
            </a:xfrm>
            <a:custGeom>
              <a:avLst/>
              <a:gdLst/>
              <a:ahLst/>
              <a:cxnLst/>
              <a:rect l="0" t="0" r="0" b="0"/>
              <a:pathLst>
                <a:path w="44649" h="44650">
                  <a:moveTo>
                    <a:pt x="44648" y="0"/>
                  </a:moveTo>
                  <a:lnTo>
                    <a:pt x="36960" y="0"/>
                  </a:lnTo>
                  <a:lnTo>
                    <a:pt x="36547" y="992"/>
                  </a:lnTo>
                  <a:lnTo>
                    <a:pt x="36087" y="4740"/>
                  </a:lnTo>
                  <a:lnTo>
                    <a:pt x="33236" y="9713"/>
                  </a:lnTo>
                  <a:lnTo>
                    <a:pt x="29654" y="15232"/>
                  </a:lnTo>
                  <a:lnTo>
                    <a:pt x="28063" y="20991"/>
                  </a:lnTo>
                  <a:lnTo>
                    <a:pt x="26646" y="22924"/>
                  </a:lnTo>
                  <a:lnTo>
                    <a:pt x="24709" y="24213"/>
                  </a:lnTo>
                  <a:lnTo>
                    <a:pt x="19912" y="26636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8" name="SMARTInkShape-2012"/>
            <p:cNvSpPr/>
            <p:nvPr/>
          </p:nvSpPr>
          <p:spPr>
            <a:xfrm>
              <a:off x="5339953" y="4830971"/>
              <a:ext cx="132672" cy="222697"/>
            </a:xfrm>
            <a:custGeom>
              <a:avLst/>
              <a:gdLst/>
              <a:ahLst/>
              <a:cxnLst/>
              <a:rect l="0" t="0" r="0" b="0"/>
              <a:pathLst>
                <a:path w="132672" h="222697">
                  <a:moveTo>
                    <a:pt x="107156" y="8918"/>
                  </a:moveTo>
                  <a:lnTo>
                    <a:pt x="102416" y="8918"/>
                  </a:lnTo>
                  <a:lnTo>
                    <a:pt x="101019" y="7927"/>
                  </a:lnTo>
                  <a:lnTo>
                    <a:pt x="100089" y="6274"/>
                  </a:lnTo>
                  <a:lnTo>
                    <a:pt x="99468" y="4179"/>
                  </a:lnTo>
                  <a:lnTo>
                    <a:pt x="98061" y="2783"/>
                  </a:lnTo>
                  <a:lnTo>
                    <a:pt x="93854" y="1231"/>
                  </a:lnTo>
                  <a:lnTo>
                    <a:pt x="59521" y="0"/>
                  </a:lnTo>
                  <a:lnTo>
                    <a:pt x="53574" y="2640"/>
                  </a:lnTo>
                  <a:lnTo>
                    <a:pt x="41671" y="12419"/>
                  </a:lnTo>
                  <a:lnTo>
                    <a:pt x="38364" y="18082"/>
                  </a:lnTo>
                  <a:lnTo>
                    <a:pt x="28184" y="41646"/>
                  </a:lnTo>
                  <a:lnTo>
                    <a:pt x="31944" y="53233"/>
                  </a:lnTo>
                  <a:lnTo>
                    <a:pt x="34193" y="56321"/>
                  </a:lnTo>
                  <a:lnTo>
                    <a:pt x="47580" y="63923"/>
                  </a:lnTo>
                  <a:lnTo>
                    <a:pt x="60731" y="69204"/>
                  </a:lnTo>
                  <a:lnTo>
                    <a:pt x="83240" y="71297"/>
                  </a:lnTo>
                  <a:lnTo>
                    <a:pt x="89251" y="68724"/>
                  </a:lnTo>
                  <a:lnTo>
                    <a:pt x="95230" y="65265"/>
                  </a:lnTo>
                  <a:lnTo>
                    <a:pt x="101194" y="63727"/>
                  </a:lnTo>
                  <a:lnTo>
                    <a:pt x="103181" y="62325"/>
                  </a:lnTo>
                  <a:lnTo>
                    <a:pt x="104507" y="60397"/>
                  </a:lnTo>
                  <a:lnTo>
                    <a:pt x="105389" y="58121"/>
                  </a:lnTo>
                  <a:lnTo>
                    <a:pt x="106970" y="56604"/>
                  </a:lnTo>
                  <a:lnTo>
                    <a:pt x="114690" y="53968"/>
                  </a:lnTo>
                  <a:lnTo>
                    <a:pt x="115155" y="54826"/>
                  </a:lnTo>
                  <a:lnTo>
                    <a:pt x="124181" y="96429"/>
                  </a:lnTo>
                  <a:lnTo>
                    <a:pt x="127496" y="123770"/>
                  </a:lnTo>
                  <a:lnTo>
                    <a:pt x="132671" y="148574"/>
                  </a:lnTo>
                  <a:lnTo>
                    <a:pt x="124776" y="189484"/>
                  </a:lnTo>
                  <a:lnTo>
                    <a:pt x="118110" y="201216"/>
                  </a:lnTo>
                  <a:lnTo>
                    <a:pt x="104054" y="217123"/>
                  </a:lnTo>
                  <a:lnTo>
                    <a:pt x="98171" y="220517"/>
                  </a:lnTo>
                  <a:lnTo>
                    <a:pt x="86310" y="222696"/>
                  </a:lnTo>
                  <a:lnTo>
                    <a:pt x="80363" y="220347"/>
                  </a:lnTo>
                  <a:lnTo>
                    <a:pt x="38132" y="189300"/>
                  </a:lnTo>
                  <a:lnTo>
                    <a:pt x="34350" y="185727"/>
                  </a:lnTo>
                  <a:lnTo>
                    <a:pt x="15024" y="146664"/>
                  </a:lnTo>
                  <a:lnTo>
                    <a:pt x="2664" y="118830"/>
                  </a:lnTo>
                  <a:lnTo>
                    <a:pt x="0" y="107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9" name="SMARTInkShape-2013"/>
            <p:cNvSpPr/>
            <p:nvPr/>
          </p:nvSpPr>
          <p:spPr>
            <a:xfrm>
              <a:off x="5188148" y="4777426"/>
              <a:ext cx="142876" cy="160692"/>
            </a:xfrm>
            <a:custGeom>
              <a:avLst/>
              <a:gdLst/>
              <a:ahLst/>
              <a:cxnLst/>
              <a:rect l="0" t="0" r="0" b="0"/>
              <a:pathLst>
                <a:path w="142876" h="160692">
                  <a:moveTo>
                    <a:pt x="0" y="26745"/>
                  </a:moveTo>
                  <a:lnTo>
                    <a:pt x="0" y="47736"/>
                  </a:lnTo>
                  <a:lnTo>
                    <a:pt x="2646" y="53603"/>
                  </a:lnTo>
                  <a:lnTo>
                    <a:pt x="6136" y="59519"/>
                  </a:lnTo>
                  <a:lnTo>
                    <a:pt x="8378" y="71401"/>
                  </a:lnTo>
                  <a:lnTo>
                    <a:pt x="8930" y="97769"/>
                  </a:lnTo>
                  <a:lnTo>
                    <a:pt x="8930" y="76930"/>
                  </a:lnTo>
                  <a:lnTo>
                    <a:pt x="9922" y="75084"/>
                  </a:lnTo>
                  <a:lnTo>
                    <a:pt x="11575" y="73855"/>
                  </a:lnTo>
                  <a:lnTo>
                    <a:pt x="13670" y="73035"/>
                  </a:lnTo>
                  <a:lnTo>
                    <a:pt x="15066" y="71495"/>
                  </a:lnTo>
                  <a:lnTo>
                    <a:pt x="16618" y="67140"/>
                  </a:lnTo>
                  <a:lnTo>
                    <a:pt x="18606" y="56259"/>
                  </a:lnTo>
                  <a:lnTo>
                    <a:pt x="23924" y="46514"/>
                  </a:lnTo>
                  <a:lnTo>
                    <a:pt x="26932" y="32493"/>
                  </a:lnTo>
                  <a:lnTo>
                    <a:pt x="34366" y="19945"/>
                  </a:lnTo>
                  <a:lnTo>
                    <a:pt x="48029" y="5574"/>
                  </a:lnTo>
                  <a:lnTo>
                    <a:pt x="56403" y="2453"/>
                  </a:lnTo>
                  <a:lnTo>
                    <a:pt x="92168" y="0"/>
                  </a:lnTo>
                  <a:lnTo>
                    <a:pt x="98180" y="2622"/>
                  </a:lnTo>
                  <a:lnTo>
                    <a:pt x="104160" y="6102"/>
                  </a:lnTo>
                  <a:lnTo>
                    <a:pt x="113104" y="9054"/>
                  </a:lnTo>
                  <a:lnTo>
                    <a:pt x="123251" y="16466"/>
                  </a:lnTo>
                  <a:lnTo>
                    <a:pt x="124230" y="19862"/>
                  </a:lnTo>
                  <a:lnTo>
                    <a:pt x="125009" y="62317"/>
                  </a:lnTo>
                  <a:lnTo>
                    <a:pt x="125016" y="106560"/>
                  </a:lnTo>
                  <a:lnTo>
                    <a:pt x="125016" y="109721"/>
                  </a:lnTo>
                  <a:lnTo>
                    <a:pt x="133782" y="151594"/>
                  </a:lnTo>
                  <a:lnTo>
                    <a:pt x="133836" y="154626"/>
                  </a:lnTo>
                  <a:lnTo>
                    <a:pt x="134865" y="156648"/>
                  </a:lnTo>
                  <a:lnTo>
                    <a:pt x="136543" y="157996"/>
                  </a:lnTo>
                  <a:lnTo>
                    <a:pt x="142875" y="1606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0" name="SMARTInkShape-2014"/>
            <p:cNvSpPr/>
            <p:nvPr/>
          </p:nvSpPr>
          <p:spPr>
            <a:xfrm>
              <a:off x="5143500" y="4697014"/>
              <a:ext cx="8931" cy="8932"/>
            </a:xfrm>
            <a:custGeom>
              <a:avLst/>
              <a:gdLst/>
              <a:ahLst/>
              <a:cxnLst/>
              <a:rect l="0" t="0" r="0" b="0"/>
              <a:pathLst>
                <a:path w="8931" h="8932">
                  <a:moveTo>
                    <a:pt x="8930" y="89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1" name="SMARTInkShape-2015"/>
            <p:cNvSpPr/>
            <p:nvPr/>
          </p:nvSpPr>
          <p:spPr>
            <a:xfrm>
              <a:off x="4902398" y="4741664"/>
              <a:ext cx="241103" cy="178595"/>
            </a:xfrm>
            <a:custGeom>
              <a:avLst/>
              <a:gdLst/>
              <a:ahLst/>
              <a:cxnLst/>
              <a:rect l="0" t="0" r="0" b="0"/>
              <a:pathLst>
                <a:path w="241103" h="178595">
                  <a:moveTo>
                    <a:pt x="0" y="0"/>
                  </a:moveTo>
                  <a:lnTo>
                    <a:pt x="29811" y="0"/>
                  </a:lnTo>
                  <a:lnTo>
                    <a:pt x="71672" y="8378"/>
                  </a:lnTo>
                  <a:lnTo>
                    <a:pt x="95097" y="9849"/>
                  </a:lnTo>
                  <a:lnTo>
                    <a:pt x="119288" y="15982"/>
                  </a:lnTo>
                  <a:lnTo>
                    <a:pt x="141178" y="19949"/>
                  </a:lnTo>
                  <a:lnTo>
                    <a:pt x="184447" y="34077"/>
                  </a:lnTo>
                  <a:lnTo>
                    <a:pt x="193763" y="37635"/>
                  </a:lnTo>
                  <a:lnTo>
                    <a:pt x="201211" y="41531"/>
                  </a:lnTo>
                  <a:lnTo>
                    <a:pt x="210982" y="44717"/>
                  </a:lnTo>
                  <a:lnTo>
                    <a:pt x="220162" y="50512"/>
                  </a:lnTo>
                  <a:lnTo>
                    <a:pt x="229164" y="53662"/>
                  </a:lnTo>
                  <a:lnTo>
                    <a:pt x="239334" y="61147"/>
                  </a:lnTo>
                  <a:lnTo>
                    <a:pt x="240316" y="64548"/>
                  </a:lnTo>
                  <a:lnTo>
                    <a:pt x="241088" y="92309"/>
                  </a:lnTo>
                  <a:lnTo>
                    <a:pt x="238450" y="98242"/>
                  </a:lnTo>
                  <a:lnTo>
                    <a:pt x="234962" y="104186"/>
                  </a:lnTo>
                  <a:lnTo>
                    <a:pt x="232999" y="114103"/>
                  </a:lnTo>
                  <a:lnTo>
                    <a:pt x="232180" y="157685"/>
                  </a:lnTo>
                  <a:lnTo>
                    <a:pt x="232172" y="167891"/>
                  </a:lnTo>
                  <a:lnTo>
                    <a:pt x="241102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2" name="SMARTInkShape-2016"/>
            <p:cNvSpPr/>
            <p:nvPr/>
          </p:nvSpPr>
          <p:spPr>
            <a:xfrm>
              <a:off x="4973955" y="4723804"/>
              <a:ext cx="124898" cy="214314"/>
            </a:xfrm>
            <a:custGeom>
              <a:avLst/>
              <a:gdLst/>
              <a:ahLst/>
              <a:cxnLst/>
              <a:rect l="0" t="0" r="0" b="0"/>
              <a:pathLst>
                <a:path w="124898" h="214314">
                  <a:moveTo>
                    <a:pt x="35600" y="0"/>
                  </a:moveTo>
                  <a:lnTo>
                    <a:pt x="35600" y="12429"/>
                  </a:lnTo>
                  <a:lnTo>
                    <a:pt x="34608" y="14240"/>
                  </a:lnTo>
                  <a:lnTo>
                    <a:pt x="32954" y="15447"/>
                  </a:lnTo>
                  <a:lnTo>
                    <a:pt x="30859" y="16251"/>
                  </a:lnTo>
                  <a:lnTo>
                    <a:pt x="29462" y="18772"/>
                  </a:lnTo>
                  <a:lnTo>
                    <a:pt x="26505" y="30808"/>
                  </a:lnTo>
                  <a:lnTo>
                    <a:pt x="19765" y="44267"/>
                  </a:lnTo>
                  <a:lnTo>
                    <a:pt x="4473" y="87710"/>
                  </a:lnTo>
                  <a:lnTo>
                    <a:pt x="1241" y="99852"/>
                  </a:lnTo>
                  <a:lnTo>
                    <a:pt x="0" y="126633"/>
                  </a:lnTo>
                  <a:lnTo>
                    <a:pt x="2579" y="133343"/>
                  </a:lnTo>
                  <a:lnTo>
                    <a:pt x="32654" y="175366"/>
                  </a:lnTo>
                  <a:lnTo>
                    <a:pt x="47510" y="190467"/>
                  </a:lnTo>
                  <a:lnTo>
                    <a:pt x="56107" y="193793"/>
                  </a:lnTo>
                  <a:lnTo>
                    <a:pt x="65550" y="196263"/>
                  </a:lnTo>
                  <a:lnTo>
                    <a:pt x="77436" y="202240"/>
                  </a:lnTo>
                  <a:lnTo>
                    <a:pt x="121521" y="213707"/>
                  </a:lnTo>
                  <a:lnTo>
                    <a:pt x="124897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3" name="SMARTInkShape-2017"/>
            <p:cNvSpPr/>
            <p:nvPr/>
          </p:nvSpPr>
          <p:spPr>
            <a:xfrm>
              <a:off x="4813101" y="4813261"/>
              <a:ext cx="116074" cy="203705"/>
            </a:xfrm>
            <a:custGeom>
              <a:avLst/>
              <a:gdLst/>
              <a:ahLst/>
              <a:cxnLst/>
              <a:rect l="0" t="0" r="0" b="0"/>
              <a:pathLst>
                <a:path w="116074" h="203705">
                  <a:moveTo>
                    <a:pt x="0" y="71278"/>
                  </a:moveTo>
                  <a:lnTo>
                    <a:pt x="0" y="110425"/>
                  </a:lnTo>
                  <a:lnTo>
                    <a:pt x="0" y="151672"/>
                  </a:lnTo>
                  <a:lnTo>
                    <a:pt x="0" y="195179"/>
                  </a:lnTo>
                  <a:lnTo>
                    <a:pt x="0" y="203704"/>
                  </a:lnTo>
                  <a:lnTo>
                    <a:pt x="0" y="159765"/>
                  </a:lnTo>
                  <a:lnTo>
                    <a:pt x="0" y="118855"/>
                  </a:lnTo>
                  <a:lnTo>
                    <a:pt x="0" y="75492"/>
                  </a:lnTo>
                  <a:lnTo>
                    <a:pt x="992" y="50686"/>
                  </a:lnTo>
                  <a:lnTo>
                    <a:pt x="7129" y="33647"/>
                  </a:lnTo>
                  <a:lnTo>
                    <a:pt x="26858" y="9006"/>
                  </a:lnTo>
                  <a:lnTo>
                    <a:pt x="32773" y="3914"/>
                  </a:lnTo>
                  <a:lnTo>
                    <a:pt x="38709" y="1651"/>
                  </a:lnTo>
                  <a:lnTo>
                    <a:pt x="64244" y="0"/>
                  </a:lnTo>
                  <a:lnTo>
                    <a:pt x="78788" y="4628"/>
                  </a:lnTo>
                  <a:lnTo>
                    <a:pt x="94350" y="15081"/>
                  </a:lnTo>
                  <a:lnTo>
                    <a:pt x="110014" y="29653"/>
                  </a:lnTo>
                  <a:lnTo>
                    <a:pt x="113388" y="35579"/>
                  </a:lnTo>
                  <a:lnTo>
                    <a:pt x="115553" y="47470"/>
                  </a:lnTo>
                  <a:lnTo>
                    <a:pt x="116073" y="74253"/>
                  </a:lnTo>
                  <a:lnTo>
                    <a:pt x="113434" y="80208"/>
                  </a:lnTo>
                  <a:lnTo>
                    <a:pt x="111341" y="83184"/>
                  </a:lnTo>
                  <a:lnTo>
                    <a:pt x="106371" y="86491"/>
                  </a:lnTo>
                  <a:lnTo>
                    <a:pt x="100854" y="88953"/>
                  </a:lnTo>
                  <a:lnTo>
                    <a:pt x="83313" y="103273"/>
                  </a:lnTo>
                  <a:lnTo>
                    <a:pt x="74405" y="105893"/>
                  </a:lnTo>
                  <a:lnTo>
                    <a:pt x="59530" y="106851"/>
                  </a:lnTo>
                  <a:lnTo>
                    <a:pt x="53578" y="104287"/>
                  </a:lnTo>
                  <a:lnTo>
                    <a:pt x="35719" y="891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4" name="SMARTInkShape-2018"/>
            <p:cNvSpPr/>
            <p:nvPr/>
          </p:nvSpPr>
          <p:spPr>
            <a:xfrm>
              <a:off x="4634507" y="4822042"/>
              <a:ext cx="142876" cy="116076"/>
            </a:xfrm>
            <a:custGeom>
              <a:avLst/>
              <a:gdLst/>
              <a:ahLst/>
              <a:cxnLst/>
              <a:rect l="0" t="0" r="0" b="0"/>
              <a:pathLst>
                <a:path w="142876" h="116076">
                  <a:moveTo>
                    <a:pt x="0" y="116075"/>
                  </a:moveTo>
                  <a:lnTo>
                    <a:pt x="0" y="83239"/>
                  </a:lnTo>
                  <a:lnTo>
                    <a:pt x="8101" y="57192"/>
                  </a:lnTo>
                  <a:lnTo>
                    <a:pt x="8563" y="50879"/>
                  </a:lnTo>
                  <a:lnTo>
                    <a:pt x="11413" y="44766"/>
                  </a:lnTo>
                  <a:lnTo>
                    <a:pt x="14995" y="38742"/>
                  </a:lnTo>
                  <a:lnTo>
                    <a:pt x="18003" y="29772"/>
                  </a:lnTo>
                  <a:lnTo>
                    <a:pt x="30177" y="14874"/>
                  </a:lnTo>
                  <a:lnTo>
                    <a:pt x="35902" y="11566"/>
                  </a:lnTo>
                  <a:lnTo>
                    <a:pt x="38818" y="10683"/>
                  </a:lnTo>
                  <a:lnTo>
                    <a:pt x="40762" y="9103"/>
                  </a:lnTo>
                  <a:lnTo>
                    <a:pt x="44490" y="3131"/>
                  </a:lnTo>
                  <a:lnTo>
                    <a:pt x="52186" y="403"/>
                  </a:lnTo>
                  <a:lnTo>
                    <a:pt x="62104" y="0"/>
                  </a:lnTo>
                  <a:lnTo>
                    <a:pt x="70161" y="7678"/>
                  </a:lnTo>
                  <a:lnTo>
                    <a:pt x="71060" y="13292"/>
                  </a:lnTo>
                  <a:lnTo>
                    <a:pt x="71437" y="56547"/>
                  </a:lnTo>
                  <a:lnTo>
                    <a:pt x="71438" y="74403"/>
                  </a:lnTo>
                  <a:lnTo>
                    <a:pt x="72430" y="76388"/>
                  </a:lnTo>
                  <a:lnTo>
                    <a:pt x="74083" y="77710"/>
                  </a:lnTo>
                  <a:lnTo>
                    <a:pt x="78567" y="80172"/>
                  </a:lnTo>
                  <a:lnTo>
                    <a:pt x="83867" y="84574"/>
                  </a:lnTo>
                  <a:lnTo>
                    <a:pt x="86884" y="89837"/>
                  </a:lnTo>
                  <a:lnTo>
                    <a:pt x="87688" y="92630"/>
                  </a:lnTo>
                  <a:lnTo>
                    <a:pt x="89217" y="94492"/>
                  </a:lnTo>
                  <a:lnTo>
                    <a:pt x="93561" y="96560"/>
                  </a:lnTo>
                  <a:lnTo>
                    <a:pt x="105506" y="98070"/>
                  </a:lnTo>
                  <a:lnTo>
                    <a:pt x="125184" y="82764"/>
                  </a:lnTo>
                  <a:lnTo>
                    <a:pt x="128105" y="81961"/>
                  </a:lnTo>
                  <a:lnTo>
                    <a:pt x="130052" y="80435"/>
                  </a:lnTo>
                  <a:lnTo>
                    <a:pt x="132216" y="76092"/>
                  </a:lnTo>
                  <a:lnTo>
                    <a:pt x="134596" y="65218"/>
                  </a:lnTo>
                  <a:lnTo>
                    <a:pt x="139981" y="56468"/>
                  </a:lnTo>
                  <a:lnTo>
                    <a:pt x="142304" y="44622"/>
                  </a:lnTo>
                  <a:lnTo>
                    <a:pt x="142875" y="8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5" name="SMARTInkShape-2019"/>
            <p:cNvSpPr/>
            <p:nvPr/>
          </p:nvSpPr>
          <p:spPr>
            <a:xfrm>
              <a:off x="4491632" y="4822067"/>
              <a:ext cx="151806" cy="124576"/>
            </a:xfrm>
            <a:custGeom>
              <a:avLst/>
              <a:gdLst/>
              <a:ahLst/>
              <a:cxnLst/>
              <a:rect l="0" t="0" r="0" b="0"/>
              <a:pathLst>
                <a:path w="151806" h="124576">
                  <a:moveTo>
                    <a:pt x="0" y="71402"/>
                  </a:moveTo>
                  <a:lnTo>
                    <a:pt x="0" y="114656"/>
                  </a:lnTo>
                  <a:lnTo>
                    <a:pt x="0" y="124575"/>
                  </a:lnTo>
                  <a:lnTo>
                    <a:pt x="0" y="80315"/>
                  </a:lnTo>
                  <a:lnTo>
                    <a:pt x="993" y="59309"/>
                  </a:lnTo>
                  <a:lnTo>
                    <a:pt x="11025" y="35846"/>
                  </a:lnTo>
                  <a:lnTo>
                    <a:pt x="14822" y="29802"/>
                  </a:lnTo>
                  <a:lnTo>
                    <a:pt x="17952" y="20822"/>
                  </a:lnTo>
                  <a:lnTo>
                    <a:pt x="22201" y="14856"/>
                  </a:lnTo>
                  <a:lnTo>
                    <a:pt x="27396" y="11544"/>
                  </a:lnTo>
                  <a:lnTo>
                    <a:pt x="33012" y="9080"/>
                  </a:lnTo>
                  <a:lnTo>
                    <a:pt x="42921" y="1361"/>
                  </a:lnTo>
                  <a:lnTo>
                    <a:pt x="48877" y="378"/>
                  </a:lnTo>
                  <a:lnTo>
                    <a:pt x="65595" y="0"/>
                  </a:lnTo>
                  <a:lnTo>
                    <a:pt x="71487" y="2626"/>
                  </a:lnTo>
                  <a:lnTo>
                    <a:pt x="77413" y="6108"/>
                  </a:lnTo>
                  <a:lnTo>
                    <a:pt x="86327" y="9061"/>
                  </a:lnTo>
                  <a:lnTo>
                    <a:pt x="105173" y="23061"/>
                  </a:lnTo>
                  <a:lnTo>
                    <a:pt x="123155" y="28669"/>
                  </a:lnTo>
                  <a:lnTo>
                    <a:pt x="151805" y="53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6" name="SMARTInkShape-2020"/>
            <p:cNvSpPr/>
            <p:nvPr/>
          </p:nvSpPr>
          <p:spPr>
            <a:xfrm>
              <a:off x="4188023" y="4804217"/>
              <a:ext cx="293239" cy="133901"/>
            </a:xfrm>
            <a:custGeom>
              <a:avLst/>
              <a:gdLst/>
              <a:ahLst/>
              <a:cxnLst/>
              <a:rect l="0" t="0" r="0" b="0"/>
              <a:pathLst>
                <a:path w="293239" h="133901">
                  <a:moveTo>
                    <a:pt x="0" y="17814"/>
                  </a:moveTo>
                  <a:lnTo>
                    <a:pt x="31045" y="18806"/>
                  </a:lnTo>
                  <a:lnTo>
                    <a:pt x="73921" y="30243"/>
                  </a:lnTo>
                  <a:lnTo>
                    <a:pt x="113821" y="40738"/>
                  </a:lnTo>
                  <a:lnTo>
                    <a:pt x="155313" y="45256"/>
                  </a:lnTo>
                  <a:lnTo>
                    <a:pt x="198562" y="52676"/>
                  </a:lnTo>
                  <a:lnTo>
                    <a:pt x="241051" y="53483"/>
                  </a:lnTo>
                  <a:lnTo>
                    <a:pt x="269868" y="52533"/>
                  </a:lnTo>
                  <a:lnTo>
                    <a:pt x="278030" y="48789"/>
                  </a:lnTo>
                  <a:lnTo>
                    <a:pt x="280603" y="46402"/>
                  </a:lnTo>
                  <a:lnTo>
                    <a:pt x="291435" y="29617"/>
                  </a:lnTo>
                  <a:lnTo>
                    <a:pt x="293238" y="23721"/>
                  </a:lnTo>
                  <a:lnTo>
                    <a:pt x="292726" y="20760"/>
                  </a:lnTo>
                  <a:lnTo>
                    <a:pt x="287422" y="8878"/>
                  </a:lnTo>
                  <a:lnTo>
                    <a:pt x="286865" y="5904"/>
                  </a:lnTo>
                  <a:lnTo>
                    <a:pt x="285501" y="3921"/>
                  </a:lnTo>
                  <a:lnTo>
                    <a:pt x="283600" y="2599"/>
                  </a:lnTo>
                  <a:lnTo>
                    <a:pt x="277849" y="1130"/>
                  </a:lnTo>
                  <a:lnTo>
                    <a:pt x="234957" y="0"/>
                  </a:lnTo>
                  <a:lnTo>
                    <a:pt x="225803" y="2621"/>
                  </a:lnTo>
                  <a:lnTo>
                    <a:pt x="202560" y="16181"/>
                  </a:lnTo>
                  <a:lnTo>
                    <a:pt x="184959" y="37455"/>
                  </a:lnTo>
                  <a:lnTo>
                    <a:pt x="181422" y="46718"/>
                  </a:lnTo>
                  <a:lnTo>
                    <a:pt x="173822" y="74647"/>
                  </a:lnTo>
                  <a:lnTo>
                    <a:pt x="175811" y="86398"/>
                  </a:lnTo>
                  <a:lnTo>
                    <a:pt x="193662" y="118859"/>
                  </a:lnTo>
                  <a:lnTo>
                    <a:pt x="199512" y="126553"/>
                  </a:lnTo>
                  <a:lnTo>
                    <a:pt x="205420" y="130635"/>
                  </a:lnTo>
                  <a:lnTo>
                    <a:pt x="214313" y="13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7" name="SMARTInkShape-2021"/>
            <p:cNvSpPr/>
            <p:nvPr/>
          </p:nvSpPr>
          <p:spPr>
            <a:xfrm>
              <a:off x="4277320" y="4643437"/>
              <a:ext cx="44649" cy="348259"/>
            </a:xfrm>
            <a:custGeom>
              <a:avLst/>
              <a:gdLst/>
              <a:ahLst/>
              <a:cxnLst/>
              <a:rect l="0" t="0" r="0" b="0"/>
              <a:pathLst>
                <a:path w="44649" h="348259">
                  <a:moveTo>
                    <a:pt x="0" y="0"/>
                  </a:moveTo>
                  <a:lnTo>
                    <a:pt x="0" y="40895"/>
                  </a:lnTo>
                  <a:lnTo>
                    <a:pt x="0" y="81049"/>
                  </a:lnTo>
                  <a:lnTo>
                    <a:pt x="2645" y="125106"/>
                  </a:lnTo>
                  <a:lnTo>
                    <a:pt x="9094" y="169676"/>
                  </a:lnTo>
                  <a:lnTo>
                    <a:pt x="15834" y="208031"/>
                  </a:lnTo>
                  <a:lnTo>
                    <a:pt x="19906" y="236594"/>
                  </a:lnTo>
                  <a:lnTo>
                    <a:pt x="25429" y="268764"/>
                  </a:lnTo>
                  <a:lnTo>
                    <a:pt x="29256" y="302940"/>
                  </a:lnTo>
                  <a:lnTo>
                    <a:pt x="33803" y="321270"/>
                  </a:lnTo>
                  <a:lnTo>
                    <a:pt x="35860" y="332295"/>
                  </a:lnTo>
                  <a:lnTo>
                    <a:pt x="44648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8" name="SMARTInkShape-2022"/>
            <p:cNvSpPr/>
            <p:nvPr/>
          </p:nvSpPr>
          <p:spPr>
            <a:xfrm>
              <a:off x="4063008" y="4857919"/>
              <a:ext cx="116086" cy="133777"/>
            </a:xfrm>
            <a:custGeom>
              <a:avLst/>
              <a:gdLst/>
              <a:ahLst/>
              <a:cxnLst/>
              <a:rect l="0" t="0" r="0" b="0"/>
              <a:pathLst>
                <a:path w="116086" h="133777">
                  <a:moveTo>
                    <a:pt x="8929" y="53409"/>
                  </a:moveTo>
                  <a:lnTo>
                    <a:pt x="7937" y="92320"/>
                  </a:lnTo>
                  <a:lnTo>
                    <a:pt x="109" y="115362"/>
                  </a:lnTo>
                  <a:lnTo>
                    <a:pt x="0" y="74048"/>
                  </a:lnTo>
                  <a:lnTo>
                    <a:pt x="992" y="58422"/>
                  </a:lnTo>
                  <a:lnTo>
                    <a:pt x="16250" y="16441"/>
                  </a:lnTo>
                  <a:lnTo>
                    <a:pt x="22122" y="6296"/>
                  </a:lnTo>
                  <a:lnTo>
                    <a:pt x="27361" y="2704"/>
                  </a:lnTo>
                  <a:lnTo>
                    <a:pt x="35888" y="682"/>
                  </a:lnTo>
                  <a:lnTo>
                    <a:pt x="42918" y="0"/>
                  </a:lnTo>
                  <a:lnTo>
                    <a:pt x="54134" y="9566"/>
                  </a:lnTo>
                  <a:lnTo>
                    <a:pt x="56925" y="12274"/>
                  </a:lnTo>
                  <a:lnTo>
                    <a:pt x="60026" y="20574"/>
                  </a:lnTo>
                  <a:lnTo>
                    <a:pt x="62397" y="29886"/>
                  </a:lnTo>
                  <a:lnTo>
                    <a:pt x="76649" y="63463"/>
                  </a:lnTo>
                  <a:lnTo>
                    <a:pt x="80257" y="81634"/>
                  </a:lnTo>
                  <a:lnTo>
                    <a:pt x="87217" y="99811"/>
                  </a:lnTo>
                  <a:lnTo>
                    <a:pt x="89365" y="109751"/>
                  </a:lnTo>
                  <a:lnTo>
                    <a:pt x="96152" y="120926"/>
                  </a:lnTo>
                  <a:lnTo>
                    <a:pt x="101603" y="127403"/>
                  </a:lnTo>
                  <a:lnTo>
                    <a:pt x="107334" y="130944"/>
                  </a:lnTo>
                  <a:lnTo>
                    <a:pt x="116085" y="133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99" name="SMARTInkShape-2023"/>
            <p:cNvSpPr/>
            <p:nvPr/>
          </p:nvSpPr>
          <p:spPr>
            <a:xfrm>
              <a:off x="4018359" y="471487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4189" y="8929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0" name="SMARTInkShape-2024"/>
            <p:cNvSpPr/>
            <p:nvPr/>
          </p:nvSpPr>
          <p:spPr>
            <a:xfrm>
              <a:off x="3992808" y="4866679"/>
              <a:ext cx="16622" cy="125017"/>
            </a:xfrm>
            <a:custGeom>
              <a:avLst/>
              <a:gdLst/>
              <a:ahLst/>
              <a:cxnLst/>
              <a:rect l="0" t="0" r="0" b="0"/>
              <a:pathLst>
                <a:path w="16622" h="125017">
                  <a:moveTo>
                    <a:pt x="7692" y="0"/>
                  </a:moveTo>
                  <a:lnTo>
                    <a:pt x="6699" y="22943"/>
                  </a:lnTo>
                  <a:lnTo>
                    <a:pt x="4" y="50880"/>
                  </a:lnTo>
                  <a:lnTo>
                    <a:pt x="0" y="74469"/>
                  </a:lnTo>
                  <a:lnTo>
                    <a:pt x="9800" y="113445"/>
                  </a:lnTo>
                  <a:lnTo>
                    <a:pt x="16621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1" name="SMARTInkShape-2025"/>
            <p:cNvSpPr/>
            <p:nvPr/>
          </p:nvSpPr>
          <p:spPr>
            <a:xfrm>
              <a:off x="3884414" y="4598789"/>
              <a:ext cx="44649" cy="80368"/>
            </a:xfrm>
            <a:custGeom>
              <a:avLst/>
              <a:gdLst/>
              <a:ahLst/>
              <a:cxnLst/>
              <a:rect l="0" t="0" r="0" b="0"/>
              <a:pathLst>
                <a:path w="44649" h="80368">
                  <a:moveTo>
                    <a:pt x="0" y="0"/>
                  </a:moveTo>
                  <a:lnTo>
                    <a:pt x="0" y="7688"/>
                  </a:lnTo>
                  <a:lnTo>
                    <a:pt x="14239" y="25080"/>
                  </a:lnTo>
                  <a:lnTo>
                    <a:pt x="19790" y="42841"/>
                  </a:lnTo>
                  <a:lnTo>
                    <a:pt x="42053" y="71391"/>
                  </a:lnTo>
                  <a:lnTo>
                    <a:pt x="44648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2" name="SMARTInkShape-2026"/>
            <p:cNvSpPr/>
            <p:nvPr/>
          </p:nvSpPr>
          <p:spPr>
            <a:xfrm>
              <a:off x="3714750" y="4580929"/>
              <a:ext cx="62508" cy="80368"/>
            </a:xfrm>
            <a:custGeom>
              <a:avLst/>
              <a:gdLst/>
              <a:ahLst/>
              <a:cxnLst/>
              <a:rect l="0" t="0" r="0" b="0"/>
              <a:pathLst>
                <a:path w="62508" h="80368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8378" y="12360"/>
                  </a:lnTo>
                  <a:lnTo>
                    <a:pt x="9676" y="21368"/>
                  </a:lnTo>
                  <a:lnTo>
                    <a:pt x="15986" y="32019"/>
                  </a:lnTo>
                  <a:lnTo>
                    <a:pt x="58005" y="75857"/>
                  </a:lnTo>
                  <a:lnTo>
                    <a:pt x="62507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04" name="SMARTInkShape-2027"/>
          <p:cNvSpPr/>
          <p:nvPr/>
        </p:nvSpPr>
        <p:spPr>
          <a:xfrm>
            <a:off x="2830711" y="4795242"/>
            <a:ext cx="767954" cy="62509"/>
          </a:xfrm>
          <a:custGeom>
            <a:avLst/>
            <a:gdLst/>
            <a:ahLst/>
            <a:cxnLst/>
            <a:rect l="0" t="0" r="0" b="0"/>
            <a:pathLst>
              <a:path w="767954" h="62509">
                <a:moveTo>
                  <a:pt x="0" y="62508"/>
                </a:moveTo>
                <a:lnTo>
                  <a:pt x="42240" y="62508"/>
                </a:lnTo>
                <a:lnTo>
                  <a:pt x="74158" y="59862"/>
                </a:lnTo>
                <a:lnTo>
                  <a:pt x="118186" y="54130"/>
                </a:lnTo>
                <a:lnTo>
                  <a:pt x="162003" y="53651"/>
                </a:lnTo>
                <a:lnTo>
                  <a:pt x="203575" y="53593"/>
                </a:lnTo>
                <a:lnTo>
                  <a:pt x="245485" y="48841"/>
                </a:lnTo>
                <a:lnTo>
                  <a:pt x="280213" y="45890"/>
                </a:lnTo>
                <a:lnTo>
                  <a:pt x="315639" y="45016"/>
                </a:lnTo>
                <a:lnTo>
                  <a:pt x="351271" y="44757"/>
                </a:lnTo>
                <a:lnTo>
                  <a:pt x="391704" y="44681"/>
                </a:lnTo>
                <a:lnTo>
                  <a:pt x="430363" y="44658"/>
                </a:lnTo>
                <a:lnTo>
                  <a:pt x="466953" y="44651"/>
                </a:lnTo>
                <a:lnTo>
                  <a:pt x="502930" y="39909"/>
                </a:lnTo>
                <a:lnTo>
                  <a:pt x="538725" y="36960"/>
                </a:lnTo>
                <a:lnTo>
                  <a:pt x="574467" y="36087"/>
                </a:lnTo>
                <a:lnTo>
                  <a:pt x="615963" y="34799"/>
                </a:lnTo>
                <a:lnTo>
                  <a:pt x="658702" y="28665"/>
                </a:lnTo>
                <a:lnTo>
                  <a:pt x="698041" y="26044"/>
                </a:lnTo>
                <a:lnTo>
                  <a:pt x="738434" y="15779"/>
                </a:lnTo>
                <a:lnTo>
                  <a:pt x="745903" y="11973"/>
                </a:lnTo>
                <a:lnTo>
                  <a:pt x="758783" y="9531"/>
                </a:lnTo>
                <a:lnTo>
                  <a:pt x="761840" y="9330"/>
                </a:lnTo>
                <a:lnTo>
                  <a:pt x="763877" y="8204"/>
                </a:lnTo>
                <a:lnTo>
                  <a:pt x="765236" y="6462"/>
                </a:lnTo>
                <a:lnTo>
                  <a:pt x="76795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18" name="SMARTInkShape-Group222"/>
          <p:cNvGrpSpPr/>
          <p:nvPr/>
        </p:nvGrpSpPr>
        <p:grpSpPr>
          <a:xfrm>
            <a:off x="803727" y="2857500"/>
            <a:ext cx="1848391" cy="2152056"/>
            <a:chOff x="803727" y="2857500"/>
            <a:chExt cx="1848391" cy="2152056"/>
          </a:xfrm>
        </p:grpSpPr>
        <p:sp>
          <p:nvSpPr>
            <p:cNvPr id="1205" name="SMARTInkShape-2028"/>
            <p:cNvSpPr/>
            <p:nvPr/>
          </p:nvSpPr>
          <p:spPr>
            <a:xfrm>
              <a:off x="1071562" y="4616648"/>
              <a:ext cx="150598" cy="357189"/>
            </a:xfrm>
            <a:custGeom>
              <a:avLst/>
              <a:gdLst/>
              <a:ahLst/>
              <a:cxnLst/>
              <a:rect l="0" t="0" r="0" b="0"/>
              <a:pathLst>
                <a:path w="150598" h="357189">
                  <a:moveTo>
                    <a:pt x="0" y="0"/>
                  </a:moveTo>
                  <a:lnTo>
                    <a:pt x="0" y="12429"/>
                  </a:lnTo>
                  <a:lnTo>
                    <a:pt x="1985" y="15232"/>
                  </a:lnTo>
                  <a:lnTo>
                    <a:pt x="16782" y="29504"/>
                  </a:lnTo>
                  <a:lnTo>
                    <a:pt x="51061" y="68620"/>
                  </a:lnTo>
                  <a:lnTo>
                    <a:pt x="94050" y="111882"/>
                  </a:lnTo>
                  <a:lnTo>
                    <a:pt x="126123" y="156408"/>
                  </a:lnTo>
                  <a:lnTo>
                    <a:pt x="145688" y="201047"/>
                  </a:lnTo>
                  <a:lnTo>
                    <a:pt x="150597" y="225950"/>
                  </a:lnTo>
                  <a:lnTo>
                    <a:pt x="150455" y="243998"/>
                  </a:lnTo>
                  <a:lnTo>
                    <a:pt x="139329" y="273834"/>
                  </a:lnTo>
                  <a:lnTo>
                    <a:pt x="114301" y="304821"/>
                  </a:lnTo>
                  <a:lnTo>
                    <a:pt x="73049" y="333329"/>
                  </a:lnTo>
                  <a:lnTo>
                    <a:pt x="44649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6" name="SMARTInkShape-2029"/>
            <p:cNvSpPr/>
            <p:nvPr/>
          </p:nvSpPr>
          <p:spPr>
            <a:xfrm>
              <a:off x="803727" y="2857500"/>
              <a:ext cx="589305" cy="1991321"/>
            </a:xfrm>
            <a:custGeom>
              <a:avLst/>
              <a:gdLst/>
              <a:ahLst/>
              <a:cxnLst/>
              <a:rect l="0" t="0" r="0" b="0"/>
              <a:pathLst>
                <a:path w="589305" h="1991321">
                  <a:moveTo>
                    <a:pt x="589304" y="0"/>
                  </a:moveTo>
                  <a:lnTo>
                    <a:pt x="584564" y="0"/>
                  </a:lnTo>
                  <a:lnTo>
                    <a:pt x="544355" y="11023"/>
                  </a:lnTo>
                  <a:lnTo>
                    <a:pt x="501843" y="34041"/>
                  </a:lnTo>
                  <a:lnTo>
                    <a:pt x="463354" y="58502"/>
                  </a:lnTo>
                  <a:lnTo>
                    <a:pt x="425740" y="87623"/>
                  </a:lnTo>
                  <a:lnTo>
                    <a:pt x="404491" y="102443"/>
                  </a:lnTo>
                  <a:lnTo>
                    <a:pt x="366597" y="141650"/>
                  </a:lnTo>
                  <a:lnTo>
                    <a:pt x="330449" y="183092"/>
                  </a:lnTo>
                  <a:lnTo>
                    <a:pt x="303586" y="217740"/>
                  </a:lnTo>
                  <a:lnTo>
                    <a:pt x="272034" y="257882"/>
                  </a:lnTo>
                  <a:lnTo>
                    <a:pt x="242290" y="301195"/>
                  </a:lnTo>
                  <a:lnTo>
                    <a:pt x="223740" y="333294"/>
                  </a:lnTo>
                  <a:lnTo>
                    <a:pt x="205573" y="367404"/>
                  </a:lnTo>
                  <a:lnTo>
                    <a:pt x="187577" y="402408"/>
                  </a:lnTo>
                  <a:lnTo>
                    <a:pt x="169657" y="440455"/>
                  </a:lnTo>
                  <a:lnTo>
                    <a:pt x="152763" y="479523"/>
                  </a:lnTo>
                  <a:lnTo>
                    <a:pt x="138640" y="516731"/>
                  </a:lnTo>
                  <a:lnTo>
                    <a:pt x="123103" y="555757"/>
                  </a:lnTo>
                  <a:lnTo>
                    <a:pt x="107268" y="595261"/>
                  </a:lnTo>
                  <a:lnTo>
                    <a:pt x="93615" y="632662"/>
                  </a:lnTo>
                  <a:lnTo>
                    <a:pt x="80933" y="671774"/>
                  </a:lnTo>
                  <a:lnTo>
                    <a:pt x="68682" y="711316"/>
                  </a:lnTo>
                  <a:lnTo>
                    <a:pt x="56622" y="748734"/>
                  </a:lnTo>
                  <a:lnTo>
                    <a:pt x="44648" y="787854"/>
                  </a:lnTo>
                  <a:lnTo>
                    <a:pt x="33703" y="828392"/>
                  </a:lnTo>
                  <a:lnTo>
                    <a:pt x="25532" y="869559"/>
                  </a:lnTo>
                  <a:lnTo>
                    <a:pt x="18593" y="911007"/>
                  </a:lnTo>
                  <a:lnTo>
                    <a:pt x="13194" y="952579"/>
                  </a:lnTo>
                  <a:lnTo>
                    <a:pt x="10794" y="994207"/>
                  </a:lnTo>
                  <a:lnTo>
                    <a:pt x="7082" y="1033213"/>
                  </a:lnTo>
                  <a:lnTo>
                    <a:pt x="3117" y="1071386"/>
                  </a:lnTo>
                  <a:lnTo>
                    <a:pt x="1355" y="1111502"/>
                  </a:lnTo>
                  <a:lnTo>
                    <a:pt x="571" y="1152482"/>
                  </a:lnTo>
                  <a:lnTo>
                    <a:pt x="223" y="1192855"/>
                  </a:lnTo>
                  <a:lnTo>
                    <a:pt x="69" y="1230642"/>
                  </a:lnTo>
                  <a:lnTo>
                    <a:pt x="0" y="1267280"/>
                  </a:lnTo>
                  <a:lnTo>
                    <a:pt x="961" y="1303407"/>
                  </a:lnTo>
                  <a:lnTo>
                    <a:pt x="4696" y="1339308"/>
                  </a:lnTo>
                  <a:lnTo>
                    <a:pt x="9663" y="1375107"/>
                  </a:lnTo>
                  <a:lnTo>
                    <a:pt x="15178" y="1410862"/>
                  </a:lnTo>
                  <a:lnTo>
                    <a:pt x="20937" y="1446597"/>
                  </a:lnTo>
                  <a:lnTo>
                    <a:pt x="24157" y="1479676"/>
                  </a:lnTo>
                  <a:lnTo>
                    <a:pt x="26581" y="1510916"/>
                  </a:lnTo>
                  <a:lnTo>
                    <a:pt x="30965" y="1541335"/>
                  </a:lnTo>
                  <a:lnTo>
                    <a:pt x="36221" y="1571392"/>
                  </a:lnTo>
                  <a:lnTo>
                    <a:pt x="47404" y="1613558"/>
                  </a:lnTo>
                  <a:lnTo>
                    <a:pt x="60640" y="1653834"/>
                  </a:lnTo>
                  <a:lnTo>
                    <a:pt x="70845" y="1694540"/>
                  </a:lnTo>
                  <a:lnTo>
                    <a:pt x="82799" y="1731737"/>
                  </a:lnTo>
                  <a:lnTo>
                    <a:pt x="104616" y="1775121"/>
                  </a:lnTo>
                  <a:lnTo>
                    <a:pt x="128034" y="1818491"/>
                  </a:lnTo>
                  <a:lnTo>
                    <a:pt x="151769" y="1856749"/>
                  </a:lnTo>
                  <a:lnTo>
                    <a:pt x="164656" y="1873964"/>
                  </a:lnTo>
                  <a:lnTo>
                    <a:pt x="205851" y="1907417"/>
                  </a:lnTo>
                  <a:lnTo>
                    <a:pt x="250045" y="1937668"/>
                  </a:lnTo>
                  <a:lnTo>
                    <a:pt x="288497" y="1961361"/>
                  </a:lnTo>
                  <a:lnTo>
                    <a:pt x="312322" y="1975278"/>
                  </a:lnTo>
                  <a:lnTo>
                    <a:pt x="349553" y="1986194"/>
                  </a:lnTo>
                  <a:lnTo>
                    <a:pt x="392851" y="1991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7" name="SMARTInkShape-2030"/>
            <p:cNvSpPr/>
            <p:nvPr/>
          </p:nvSpPr>
          <p:spPr>
            <a:xfrm>
              <a:off x="2116368" y="4643437"/>
              <a:ext cx="17828" cy="266365"/>
            </a:xfrm>
            <a:custGeom>
              <a:avLst/>
              <a:gdLst/>
              <a:ahLst/>
              <a:cxnLst/>
              <a:rect l="0" t="0" r="0" b="0"/>
              <a:pathLst>
                <a:path w="17828" h="266365">
                  <a:moveTo>
                    <a:pt x="17827" y="0"/>
                  </a:moveTo>
                  <a:lnTo>
                    <a:pt x="17827" y="42318"/>
                  </a:lnTo>
                  <a:lnTo>
                    <a:pt x="15181" y="74168"/>
                  </a:lnTo>
                  <a:lnTo>
                    <a:pt x="9725" y="115454"/>
                  </a:lnTo>
                  <a:lnTo>
                    <a:pt x="9006" y="153093"/>
                  </a:lnTo>
                  <a:lnTo>
                    <a:pt x="1219" y="193067"/>
                  </a:lnTo>
                  <a:lnTo>
                    <a:pt x="41" y="237090"/>
                  </a:lnTo>
                  <a:lnTo>
                    <a:pt x="0" y="247917"/>
                  </a:lnTo>
                  <a:lnTo>
                    <a:pt x="982" y="251599"/>
                  </a:lnTo>
                  <a:lnTo>
                    <a:pt x="2628" y="254052"/>
                  </a:lnTo>
                  <a:lnTo>
                    <a:pt x="4718" y="255689"/>
                  </a:lnTo>
                  <a:lnTo>
                    <a:pt x="7040" y="260152"/>
                  </a:lnTo>
                  <a:lnTo>
                    <a:pt x="8531" y="266364"/>
                  </a:lnTo>
                  <a:lnTo>
                    <a:pt x="889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8" name="SMARTInkShape-2031"/>
            <p:cNvSpPr/>
            <p:nvPr/>
          </p:nvSpPr>
          <p:spPr>
            <a:xfrm>
              <a:off x="1678781" y="4741699"/>
              <a:ext cx="396797" cy="183350"/>
            </a:xfrm>
            <a:custGeom>
              <a:avLst/>
              <a:gdLst/>
              <a:ahLst/>
              <a:cxnLst/>
              <a:rect l="0" t="0" r="0" b="0"/>
              <a:pathLst>
                <a:path w="396797" h="183350">
                  <a:moveTo>
                    <a:pt x="0" y="17824"/>
                  </a:moveTo>
                  <a:lnTo>
                    <a:pt x="4740" y="13084"/>
                  </a:lnTo>
                  <a:lnTo>
                    <a:pt x="12360" y="10757"/>
                  </a:lnTo>
                  <a:lnTo>
                    <a:pt x="27806" y="6800"/>
                  </a:lnTo>
                  <a:lnTo>
                    <a:pt x="40139" y="3002"/>
                  </a:lnTo>
                  <a:lnTo>
                    <a:pt x="83548" y="232"/>
                  </a:lnTo>
                  <a:lnTo>
                    <a:pt x="125435" y="0"/>
                  </a:lnTo>
                  <a:lnTo>
                    <a:pt x="166202" y="7656"/>
                  </a:lnTo>
                  <a:lnTo>
                    <a:pt x="202364" y="21215"/>
                  </a:lnTo>
                  <a:lnTo>
                    <a:pt x="225692" y="38696"/>
                  </a:lnTo>
                  <a:lnTo>
                    <a:pt x="237029" y="50573"/>
                  </a:lnTo>
                  <a:lnTo>
                    <a:pt x="239292" y="56523"/>
                  </a:lnTo>
                  <a:lnTo>
                    <a:pt x="240565" y="70191"/>
                  </a:lnTo>
                  <a:lnTo>
                    <a:pt x="232526" y="114362"/>
                  </a:lnTo>
                  <a:lnTo>
                    <a:pt x="229684" y="122908"/>
                  </a:lnTo>
                  <a:lnTo>
                    <a:pt x="226105" y="130012"/>
                  </a:lnTo>
                  <a:lnTo>
                    <a:pt x="222502" y="148711"/>
                  </a:lnTo>
                  <a:lnTo>
                    <a:pt x="214346" y="160653"/>
                  </a:lnTo>
                  <a:lnTo>
                    <a:pt x="214315" y="153007"/>
                  </a:lnTo>
                  <a:lnTo>
                    <a:pt x="221442" y="138748"/>
                  </a:lnTo>
                  <a:lnTo>
                    <a:pt x="260710" y="96478"/>
                  </a:lnTo>
                  <a:lnTo>
                    <a:pt x="304945" y="68459"/>
                  </a:lnTo>
                  <a:lnTo>
                    <a:pt x="314456" y="65134"/>
                  </a:lnTo>
                  <a:lnTo>
                    <a:pt x="359034" y="62479"/>
                  </a:lnTo>
                  <a:lnTo>
                    <a:pt x="361395" y="62477"/>
                  </a:lnTo>
                  <a:lnTo>
                    <a:pt x="361977" y="63467"/>
                  </a:lnTo>
                  <a:lnTo>
                    <a:pt x="361373" y="65120"/>
                  </a:lnTo>
                  <a:lnTo>
                    <a:pt x="327398" y="108870"/>
                  </a:lnTo>
                  <a:lnTo>
                    <a:pt x="316503" y="121761"/>
                  </a:lnTo>
                  <a:lnTo>
                    <a:pt x="314301" y="127849"/>
                  </a:lnTo>
                  <a:lnTo>
                    <a:pt x="312694" y="153495"/>
                  </a:lnTo>
                  <a:lnTo>
                    <a:pt x="315254" y="160143"/>
                  </a:lnTo>
                  <a:lnTo>
                    <a:pt x="324982" y="172496"/>
                  </a:lnTo>
                  <a:lnTo>
                    <a:pt x="333283" y="175863"/>
                  </a:lnTo>
                  <a:lnTo>
                    <a:pt x="342594" y="178353"/>
                  </a:lnTo>
                  <a:lnTo>
                    <a:pt x="350040" y="182767"/>
                  </a:lnTo>
                  <a:lnTo>
                    <a:pt x="354407" y="183349"/>
                  </a:lnTo>
                  <a:lnTo>
                    <a:pt x="364551" y="181349"/>
                  </a:lnTo>
                  <a:lnTo>
                    <a:pt x="376677" y="174645"/>
                  </a:lnTo>
                  <a:lnTo>
                    <a:pt x="395765" y="157640"/>
                  </a:lnTo>
                  <a:lnTo>
                    <a:pt x="396796" y="154691"/>
                  </a:lnTo>
                  <a:lnTo>
                    <a:pt x="396492" y="151733"/>
                  </a:lnTo>
                  <a:lnTo>
                    <a:pt x="394500" y="144808"/>
                  </a:lnTo>
                  <a:lnTo>
                    <a:pt x="390575" y="124194"/>
                  </a:lnTo>
                  <a:lnTo>
                    <a:pt x="377717" y="96103"/>
                  </a:lnTo>
                  <a:lnTo>
                    <a:pt x="361130" y="68582"/>
                  </a:lnTo>
                  <a:lnTo>
                    <a:pt x="357188" y="535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09" name="SMARTInkShape-2032"/>
            <p:cNvSpPr/>
            <p:nvPr/>
          </p:nvSpPr>
          <p:spPr>
            <a:xfrm>
              <a:off x="2321719" y="4768453"/>
              <a:ext cx="8930" cy="89298"/>
            </a:xfrm>
            <a:custGeom>
              <a:avLst/>
              <a:gdLst/>
              <a:ahLst/>
              <a:cxnLst/>
              <a:rect l="0" t="0" r="0" b="0"/>
              <a:pathLst>
                <a:path w="8930" h="89298">
                  <a:moveTo>
                    <a:pt x="0" y="0"/>
                  </a:moveTo>
                  <a:lnTo>
                    <a:pt x="0" y="43449"/>
                  </a:lnTo>
                  <a:lnTo>
                    <a:pt x="2646" y="51722"/>
                  </a:lnTo>
                  <a:lnTo>
                    <a:pt x="6137" y="58705"/>
                  </a:lnTo>
                  <a:lnTo>
                    <a:pt x="8562" y="74305"/>
                  </a:lnTo>
                  <a:lnTo>
                    <a:pt x="892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0" name="SMARTInkShape-2033"/>
            <p:cNvSpPr/>
            <p:nvPr/>
          </p:nvSpPr>
          <p:spPr>
            <a:xfrm>
              <a:off x="2214671" y="4607718"/>
              <a:ext cx="53470" cy="258962"/>
            </a:xfrm>
            <a:custGeom>
              <a:avLst/>
              <a:gdLst/>
              <a:ahLst/>
              <a:cxnLst/>
              <a:rect l="0" t="0" r="0" b="0"/>
              <a:pathLst>
                <a:path w="53470" h="258962">
                  <a:moveTo>
                    <a:pt x="8821" y="0"/>
                  </a:moveTo>
                  <a:lnTo>
                    <a:pt x="1133" y="0"/>
                  </a:lnTo>
                  <a:lnTo>
                    <a:pt x="719" y="993"/>
                  </a:lnTo>
                  <a:lnTo>
                    <a:pt x="0" y="12429"/>
                  </a:lnTo>
                  <a:lnTo>
                    <a:pt x="2585" y="18092"/>
                  </a:lnTo>
                  <a:lnTo>
                    <a:pt x="4664" y="20991"/>
                  </a:lnTo>
                  <a:lnTo>
                    <a:pt x="7589" y="34553"/>
                  </a:lnTo>
                  <a:lnTo>
                    <a:pt x="8749" y="75513"/>
                  </a:lnTo>
                  <a:lnTo>
                    <a:pt x="8815" y="119237"/>
                  </a:lnTo>
                  <a:lnTo>
                    <a:pt x="9813" y="162813"/>
                  </a:lnTo>
                  <a:lnTo>
                    <a:pt x="19845" y="205331"/>
                  </a:lnTo>
                  <a:lnTo>
                    <a:pt x="28726" y="231384"/>
                  </a:lnTo>
                  <a:lnTo>
                    <a:pt x="40841" y="246952"/>
                  </a:lnTo>
                  <a:lnTo>
                    <a:pt x="44053" y="257184"/>
                  </a:lnTo>
                  <a:lnTo>
                    <a:pt x="45207" y="257777"/>
                  </a:lnTo>
                  <a:lnTo>
                    <a:pt x="5346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1" name="SMARTInkShape-2034"/>
            <p:cNvSpPr/>
            <p:nvPr/>
          </p:nvSpPr>
          <p:spPr>
            <a:xfrm>
              <a:off x="1464517" y="4786312"/>
              <a:ext cx="98070" cy="142720"/>
            </a:xfrm>
            <a:custGeom>
              <a:avLst/>
              <a:gdLst/>
              <a:ahLst/>
              <a:cxnLst/>
              <a:rect l="0" t="0" r="0" b="0"/>
              <a:pathLst>
                <a:path w="98070" h="142720">
                  <a:moveTo>
                    <a:pt x="89249" y="35719"/>
                  </a:moveTo>
                  <a:lnTo>
                    <a:pt x="96937" y="35719"/>
                  </a:lnTo>
                  <a:lnTo>
                    <a:pt x="97351" y="34727"/>
                  </a:lnTo>
                  <a:lnTo>
                    <a:pt x="98069" y="28031"/>
                  </a:lnTo>
                  <a:lnTo>
                    <a:pt x="93405" y="22417"/>
                  </a:lnTo>
                  <a:lnTo>
                    <a:pt x="88450" y="19885"/>
                  </a:lnTo>
                  <a:lnTo>
                    <a:pt x="85740" y="19210"/>
                  </a:lnTo>
                  <a:lnTo>
                    <a:pt x="82941" y="19752"/>
                  </a:lnTo>
                  <a:lnTo>
                    <a:pt x="71319" y="25105"/>
                  </a:lnTo>
                  <a:lnTo>
                    <a:pt x="68366" y="25667"/>
                  </a:lnTo>
                  <a:lnTo>
                    <a:pt x="59469" y="31197"/>
                  </a:lnTo>
                  <a:lnTo>
                    <a:pt x="19673" y="65171"/>
                  </a:lnTo>
                  <a:lnTo>
                    <a:pt x="4166" y="86488"/>
                  </a:lnTo>
                  <a:lnTo>
                    <a:pt x="506" y="108783"/>
                  </a:lnTo>
                  <a:lnTo>
                    <a:pt x="0" y="127874"/>
                  </a:lnTo>
                  <a:lnTo>
                    <a:pt x="2619" y="133893"/>
                  </a:lnTo>
                  <a:lnTo>
                    <a:pt x="4706" y="136887"/>
                  </a:lnTo>
                  <a:lnTo>
                    <a:pt x="9672" y="140214"/>
                  </a:lnTo>
                  <a:lnTo>
                    <a:pt x="16178" y="141693"/>
                  </a:lnTo>
                  <a:lnTo>
                    <a:pt x="37452" y="142719"/>
                  </a:lnTo>
                  <a:lnTo>
                    <a:pt x="51963" y="138089"/>
                  </a:lnTo>
                  <a:lnTo>
                    <a:pt x="67515" y="127635"/>
                  </a:lnTo>
                  <a:lnTo>
                    <a:pt x="73967" y="121880"/>
                  </a:lnTo>
                  <a:lnTo>
                    <a:pt x="77496" y="116016"/>
                  </a:lnTo>
                  <a:lnTo>
                    <a:pt x="87842" y="87558"/>
                  </a:lnTo>
                  <a:lnTo>
                    <a:pt x="85978" y="78272"/>
                  </a:lnTo>
                  <a:lnTo>
                    <a:pt x="81995" y="61887"/>
                  </a:lnTo>
                  <a:lnTo>
                    <a:pt x="80072" y="51318"/>
                  </a:lnTo>
                  <a:lnTo>
                    <a:pt x="57415" y="7686"/>
                  </a:lnTo>
                  <a:lnTo>
                    <a:pt x="535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" name="SMARTInkShape-2035"/>
            <p:cNvSpPr/>
            <p:nvPr/>
          </p:nvSpPr>
          <p:spPr>
            <a:xfrm>
              <a:off x="1286402" y="4564430"/>
              <a:ext cx="204857" cy="427266"/>
            </a:xfrm>
            <a:custGeom>
              <a:avLst/>
              <a:gdLst/>
              <a:ahLst/>
              <a:cxnLst/>
              <a:rect l="0" t="0" r="0" b="0"/>
              <a:pathLst>
                <a:path w="204857" h="427266">
                  <a:moveTo>
                    <a:pt x="204856" y="25429"/>
                  </a:moveTo>
                  <a:lnTo>
                    <a:pt x="204856" y="12127"/>
                  </a:lnTo>
                  <a:lnTo>
                    <a:pt x="203864" y="10607"/>
                  </a:lnTo>
                  <a:lnTo>
                    <a:pt x="202210" y="9595"/>
                  </a:lnTo>
                  <a:lnTo>
                    <a:pt x="171436" y="0"/>
                  </a:lnTo>
                  <a:lnTo>
                    <a:pt x="130402" y="7814"/>
                  </a:lnTo>
                  <a:lnTo>
                    <a:pt x="88768" y="25617"/>
                  </a:lnTo>
                  <a:lnTo>
                    <a:pt x="70910" y="37060"/>
                  </a:lnTo>
                  <a:lnTo>
                    <a:pt x="37838" y="63247"/>
                  </a:lnTo>
                  <a:lnTo>
                    <a:pt x="20657" y="92182"/>
                  </a:lnTo>
                  <a:lnTo>
                    <a:pt x="3472" y="135751"/>
                  </a:lnTo>
                  <a:lnTo>
                    <a:pt x="0" y="177651"/>
                  </a:lnTo>
                  <a:lnTo>
                    <a:pt x="2188" y="214869"/>
                  </a:lnTo>
                  <a:lnTo>
                    <a:pt x="14713" y="251718"/>
                  </a:lnTo>
                  <a:lnTo>
                    <a:pt x="29286" y="293721"/>
                  </a:lnTo>
                  <a:lnTo>
                    <a:pt x="46773" y="330953"/>
                  </a:lnTo>
                  <a:lnTo>
                    <a:pt x="68099" y="365818"/>
                  </a:lnTo>
                  <a:lnTo>
                    <a:pt x="110515" y="405473"/>
                  </a:lnTo>
                  <a:lnTo>
                    <a:pt x="151278" y="427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3" name="SMARTInkShape-2036"/>
            <p:cNvSpPr/>
            <p:nvPr/>
          </p:nvSpPr>
          <p:spPr>
            <a:xfrm>
              <a:off x="2518172" y="4714993"/>
              <a:ext cx="133946" cy="294563"/>
            </a:xfrm>
            <a:custGeom>
              <a:avLst/>
              <a:gdLst/>
              <a:ahLst/>
              <a:cxnLst/>
              <a:rect l="0" t="0" r="0" b="0"/>
              <a:pathLst>
                <a:path w="133946" h="294563">
                  <a:moveTo>
                    <a:pt x="133945" y="17741"/>
                  </a:moveTo>
                  <a:lnTo>
                    <a:pt x="133945" y="13001"/>
                  </a:lnTo>
                  <a:lnTo>
                    <a:pt x="132953" y="11605"/>
                  </a:lnTo>
                  <a:lnTo>
                    <a:pt x="131299" y="10674"/>
                  </a:lnTo>
                  <a:lnTo>
                    <a:pt x="129204" y="10053"/>
                  </a:lnTo>
                  <a:lnTo>
                    <a:pt x="115853" y="1907"/>
                  </a:lnTo>
                  <a:lnTo>
                    <a:pt x="95236" y="0"/>
                  </a:lnTo>
                  <a:lnTo>
                    <a:pt x="64960" y="12320"/>
                  </a:lnTo>
                  <a:lnTo>
                    <a:pt x="42148" y="29694"/>
                  </a:lnTo>
                  <a:lnTo>
                    <a:pt x="32883" y="43331"/>
                  </a:lnTo>
                  <a:lnTo>
                    <a:pt x="28594" y="55199"/>
                  </a:lnTo>
                  <a:lnTo>
                    <a:pt x="30237" y="64485"/>
                  </a:lnTo>
                  <a:lnTo>
                    <a:pt x="36740" y="78223"/>
                  </a:lnTo>
                  <a:lnTo>
                    <a:pt x="47827" y="91755"/>
                  </a:lnTo>
                  <a:lnTo>
                    <a:pt x="56313" y="95284"/>
                  </a:lnTo>
                  <a:lnTo>
                    <a:pt x="83704" y="102882"/>
                  </a:lnTo>
                  <a:lnTo>
                    <a:pt x="108416" y="98933"/>
                  </a:lnTo>
                  <a:lnTo>
                    <a:pt x="115323" y="95828"/>
                  </a:lnTo>
                  <a:lnTo>
                    <a:pt x="132137" y="81879"/>
                  </a:lnTo>
                  <a:lnTo>
                    <a:pt x="133141" y="78328"/>
                  </a:lnTo>
                  <a:lnTo>
                    <a:pt x="133898" y="71730"/>
                  </a:lnTo>
                  <a:lnTo>
                    <a:pt x="133941" y="79043"/>
                  </a:lnTo>
                  <a:lnTo>
                    <a:pt x="126257" y="100260"/>
                  </a:lnTo>
                  <a:lnTo>
                    <a:pt x="118951" y="143241"/>
                  </a:lnTo>
                  <a:lnTo>
                    <a:pt x="110200" y="182226"/>
                  </a:lnTo>
                  <a:lnTo>
                    <a:pt x="102817" y="218878"/>
                  </a:lnTo>
                  <a:lnTo>
                    <a:pt x="90941" y="251014"/>
                  </a:lnTo>
                  <a:lnTo>
                    <a:pt x="84736" y="258009"/>
                  </a:lnTo>
                  <a:lnTo>
                    <a:pt x="50588" y="281630"/>
                  </a:lnTo>
                  <a:lnTo>
                    <a:pt x="38581" y="284446"/>
                  </a:lnTo>
                  <a:lnTo>
                    <a:pt x="17249" y="288043"/>
                  </a:lnTo>
                  <a:lnTo>
                    <a:pt x="0" y="294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4" name="SMARTInkShape-2037"/>
            <p:cNvSpPr/>
            <p:nvPr/>
          </p:nvSpPr>
          <p:spPr>
            <a:xfrm>
              <a:off x="2384227" y="4706077"/>
              <a:ext cx="98227" cy="169424"/>
            </a:xfrm>
            <a:custGeom>
              <a:avLst/>
              <a:gdLst/>
              <a:ahLst/>
              <a:cxnLst/>
              <a:rect l="0" t="0" r="0" b="0"/>
              <a:pathLst>
                <a:path w="98227" h="169424">
                  <a:moveTo>
                    <a:pt x="8929" y="160602"/>
                  </a:moveTo>
                  <a:lnTo>
                    <a:pt x="8929" y="165342"/>
                  </a:lnTo>
                  <a:lnTo>
                    <a:pt x="7937" y="166739"/>
                  </a:lnTo>
                  <a:lnTo>
                    <a:pt x="6283" y="167670"/>
                  </a:lnTo>
                  <a:lnTo>
                    <a:pt x="367" y="169423"/>
                  </a:lnTo>
                  <a:lnTo>
                    <a:pt x="0" y="126341"/>
                  </a:lnTo>
                  <a:lnTo>
                    <a:pt x="992" y="104739"/>
                  </a:lnTo>
                  <a:lnTo>
                    <a:pt x="7067" y="87244"/>
                  </a:lnTo>
                  <a:lnTo>
                    <a:pt x="11023" y="70737"/>
                  </a:lnTo>
                  <a:lnTo>
                    <a:pt x="26973" y="38183"/>
                  </a:lnTo>
                  <a:lnTo>
                    <a:pt x="41695" y="15901"/>
                  </a:lnTo>
                  <a:lnTo>
                    <a:pt x="56557" y="4993"/>
                  </a:lnTo>
                  <a:lnTo>
                    <a:pt x="65155" y="2146"/>
                  </a:lnTo>
                  <a:lnTo>
                    <a:pt x="84217" y="0"/>
                  </a:lnTo>
                  <a:lnTo>
                    <a:pt x="85910" y="949"/>
                  </a:lnTo>
                  <a:lnTo>
                    <a:pt x="87039" y="2573"/>
                  </a:lnTo>
                  <a:lnTo>
                    <a:pt x="97372" y="32059"/>
                  </a:lnTo>
                  <a:lnTo>
                    <a:pt x="97847" y="38319"/>
                  </a:lnTo>
                  <a:lnTo>
                    <a:pt x="95412" y="44407"/>
                  </a:lnTo>
                  <a:lnTo>
                    <a:pt x="93373" y="47420"/>
                  </a:lnTo>
                  <a:lnTo>
                    <a:pt x="90504" y="61142"/>
                  </a:lnTo>
                  <a:lnTo>
                    <a:pt x="89317" y="103730"/>
                  </a:lnTo>
                  <a:lnTo>
                    <a:pt x="89297" y="127848"/>
                  </a:lnTo>
                  <a:lnTo>
                    <a:pt x="90289" y="129836"/>
                  </a:lnTo>
                  <a:lnTo>
                    <a:pt x="91943" y="131161"/>
                  </a:lnTo>
                  <a:lnTo>
                    <a:pt x="98226" y="13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5" name="SMARTInkShape-2038"/>
            <p:cNvSpPr/>
            <p:nvPr/>
          </p:nvSpPr>
          <p:spPr>
            <a:xfrm>
              <a:off x="2321719" y="468808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6" name="SMARTInkShape-2039"/>
            <p:cNvSpPr/>
            <p:nvPr/>
          </p:nvSpPr>
          <p:spPr>
            <a:xfrm>
              <a:off x="1580666" y="4795657"/>
              <a:ext cx="115975" cy="124602"/>
            </a:xfrm>
            <a:custGeom>
              <a:avLst/>
              <a:gdLst/>
              <a:ahLst/>
              <a:cxnLst/>
              <a:rect l="0" t="0" r="0" b="0"/>
              <a:pathLst>
                <a:path w="115975" h="124602">
                  <a:moveTo>
                    <a:pt x="8818" y="26374"/>
                  </a:moveTo>
                  <a:lnTo>
                    <a:pt x="8818" y="31114"/>
                  </a:lnTo>
                  <a:lnTo>
                    <a:pt x="11464" y="36087"/>
                  </a:lnTo>
                  <a:lnTo>
                    <a:pt x="13559" y="38803"/>
                  </a:lnTo>
                  <a:lnTo>
                    <a:pt x="15886" y="47111"/>
                  </a:lnTo>
                  <a:lnTo>
                    <a:pt x="17716" y="90512"/>
                  </a:lnTo>
                  <a:lnTo>
                    <a:pt x="17747" y="110924"/>
                  </a:lnTo>
                  <a:lnTo>
                    <a:pt x="16755" y="112507"/>
                  </a:lnTo>
                  <a:lnTo>
                    <a:pt x="15102" y="113561"/>
                  </a:lnTo>
                  <a:lnTo>
                    <a:pt x="10059" y="115254"/>
                  </a:lnTo>
                  <a:lnTo>
                    <a:pt x="9646" y="114401"/>
                  </a:lnTo>
                  <a:lnTo>
                    <a:pt x="9186" y="110807"/>
                  </a:lnTo>
                  <a:lnTo>
                    <a:pt x="8071" y="109453"/>
                  </a:lnTo>
                  <a:lnTo>
                    <a:pt x="4187" y="107946"/>
                  </a:lnTo>
                  <a:lnTo>
                    <a:pt x="2754" y="106552"/>
                  </a:lnTo>
                  <a:lnTo>
                    <a:pt x="1162" y="102357"/>
                  </a:lnTo>
                  <a:lnTo>
                    <a:pt x="0" y="81041"/>
                  </a:lnTo>
                  <a:lnTo>
                    <a:pt x="2584" y="72830"/>
                  </a:lnTo>
                  <a:lnTo>
                    <a:pt x="6048" y="65873"/>
                  </a:lnTo>
                  <a:lnTo>
                    <a:pt x="13194" y="45553"/>
                  </a:lnTo>
                  <a:lnTo>
                    <a:pt x="26862" y="26940"/>
                  </a:lnTo>
                  <a:lnTo>
                    <a:pt x="38620" y="14580"/>
                  </a:lnTo>
                  <a:lnTo>
                    <a:pt x="44553" y="11210"/>
                  </a:lnTo>
                  <a:lnTo>
                    <a:pt x="79705" y="207"/>
                  </a:lnTo>
                  <a:lnTo>
                    <a:pt x="82865" y="0"/>
                  </a:lnTo>
                  <a:lnTo>
                    <a:pt x="89022" y="2415"/>
                  </a:lnTo>
                  <a:lnTo>
                    <a:pt x="102324" y="12898"/>
                  </a:lnTo>
                  <a:lnTo>
                    <a:pt x="104946" y="20716"/>
                  </a:lnTo>
                  <a:lnTo>
                    <a:pt x="109636" y="55662"/>
                  </a:lnTo>
                  <a:lnTo>
                    <a:pt x="113158" y="66180"/>
                  </a:lnTo>
                  <a:lnTo>
                    <a:pt x="115942" y="109575"/>
                  </a:lnTo>
                  <a:lnTo>
                    <a:pt x="115974" y="124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7" name="SMARTInkShape-2040"/>
            <p:cNvSpPr/>
            <p:nvPr/>
          </p:nvSpPr>
          <p:spPr>
            <a:xfrm>
              <a:off x="1803798" y="4634507"/>
              <a:ext cx="17859" cy="285752"/>
            </a:xfrm>
            <a:custGeom>
              <a:avLst/>
              <a:gdLst/>
              <a:ahLst/>
              <a:cxnLst/>
              <a:rect l="0" t="0" r="0" b="0"/>
              <a:pathLst>
                <a:path w="17859" h="285752">
                  <a:moveTo>
                    <a:pt x="17858" y="0"/>
                  </a:moveTo>
                  <a:lnTo>
                    <a:pt x="17858" y="4740"/>
                  </a:lnTo>
                  <a:lnTo>
                    <a:pt x="16866" y="6137"/>
                  </a:lnTo>
                  <a:lnTo>
                    <a:pt x="15212" y="7068"/>
                  </a:lnTo>
                  <a:lnTo>
                    <a:pt x="13118" y="7689"/>
                  </a:lnTo>
                  <a:lnTo>
                    <a:pt x="11721" y="10087"/>
                  </a:lnTo>
                  <a:lnTo>
                    <a:pt x="9296" y="28939"/>
                  </a:lnTo>
                  <a:lnTo>
                    <a:pt x="7958" y="71922"/>
                  </a:lnTo>
                  <a:lnTo>
                    <a:pt x="828" y="110907"/>
                  </a:lnTo>
                  <a:lnTo>
                    <a:pt x="108" y="152299"/>
                  </a:lnTo>
                  <a:lnTo>
                    <a:pt x="13" y="189451"/>
                  </a:lnTo>
                  <a:lnTo>
                    <a:pt x="0" y="231558"/>
                  </a:lnTo>
                  <a:lnTo>
                    <a:pt x="992" y="242814"/>
                  </a:lnTo>
                  <a:lnTo>
                    <a:pt x="7687" y="261380"/>
                  </a:lnTo>
                  <a:lnTo>
                    <a:pt x="9675" y="273734"/>
                  </a:lnTo>
                  <a:lnTo>
                    <a:pt x="17858" y="285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2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HIGHLIGHT where you answer the essay question in the first paragraph.</a:t>
            </a:r>
          </a:p>
          <a:p>
            <a:endParaRPr lang="en-US" dirty="0"/>
          </a:p>
          <a:p>
            <a:r>
              <a:rPr lang="en-US" dirty="0" smtClean="0"/>
              <a:t>2. Highlight in the body paragraphs where you use quotations from the text. You’ll see “   “ around those words. If you haven’t quoted anything, don’t highlight anything!</a:t>
            </a:r>
          </a:p>
          <a:p>
            <a:endParaRPr lang="en-US" dirty="0"/>
          </a:p>
          <a:p>
            <a:r>
              <a:rPr lang="en-US" dirty="0" smtClean="0"/>
              <a:t>3. Highlight in the closing paragraph where you restate your thesis.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Essay – BEGINNING the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dirty="0" smtClean="0"/>
              <a:t>Recopy your thesis and your specific quotations onto a piece of notebook paper.</a:t>
            </a:r>
          </a:p>
          <a:p>
            <a:r>
              <a:rPr lang="en-US" dirty="0" smtClean="0"/>
              <a:t>Set it up like this: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the highlights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819400"/>
            <a:ext cx="5486400" cy="47705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prstClr val="white"/>
                </a:solidFill>
              </a:rPr>
              <a:t>Thesis</a:t>
            </a:r>
            <a:endParaRPr lang="en-US" sz="25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3733800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5105400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5105400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9627" y="3733800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3759323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3761693"/>
            <a:ext cx="1600200" cy="36933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Quote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95800" y="3429000"/>
            <a:ext cx="76200" cy="2743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6" name="SMARTInkShape-Group187"/>
          <p:cNvGrpSpPr/>
          <p:nvPr/>
        </p:nvGrpSpPr>
        <p:grpSpPr>
          <a:xfrm>
            <a:off x="781373" y="2643338"/>
            <a:ext cx="754534" cy="267741"/>
            <a:chOff x="781373" y="2643338"/>
            <a:chExt cx="754534" cy="267741"/>
          </a:xfrm>
        </p:grpSpPr>
        <p:sp>
          <p:nvSpPr>
            <p:cNvPr id="442" name="SMARTInkShape-1636"/>
            <p:cNvSpPr/>
            <p:nvPr/>
          </p:nvSpPr>
          <p:spPr>
            <a:xfrm>
              <a:off x="781373" y="2643338"/>
              <a:ext cx="239272" cy="222743"/>
            </a:xfrm>
            <a:custGeom>
              <a:avLst/>
              <a:gdLst/>
              <a:ahLst/>
              <a:cxnLst/>
              <a:rect l="0" t="0" r="0" b="0"/>
              <a:pathLst>
                <a:path w="239272" h="222743">
                  <a:moveTo>
                    <a:pt x="209822" y="26639"/>
                  </a:moveTo>
                  <a:lnTo>
                    <a:pt x="205082" y="21898"/>
                  </a:lnTo>
                  <a:lnTo>
                    <a:pt x="202754" y="16925"/>
                  </a:lnTo>
                  <a:lnTo>
                    <a:pt x="202134" y="14209"/>
                  </a:lnTo>
                  <a:lnTo>
                    <a:pt x="196520" y="5648"/>
                  </a:lnTo>
                  <a:lnTo>
                    <a:pt x="188697" y="2426"/>
                  </a:lnTo>
                  <a:lnTo>
                    <a:pt x="150100" y="0"/>
                  </a:lnTo>
                  <a:lnTo>
                    <a:pt x="110787" y="2515"/>
                  </a:lnTo>
                  <a:lnTo>
                    <a:pt x="67833" y="8946"/>
                  </a:lnTo>
                  <a:lnTo>
                    <a:pt x="53781" y="13153"/>
                  </a:lnTo>
                  <a:lnTo>
                    <a:pt x="22525" y="31244"/>
                  </a:lnTo>
                  <a:lnTo>
                    <a:pt x="12477" y="34639"/>
                  </a:lnTo>
                  <a:lnTo>
                    <a:pt x="9798" y="36933"/>
                  </a:lnTo>
                  <a:lnTo>
                    <a:pt x="758" y="47744"/>
                  </a:lnTo>
                  <a:lnTo>
                    <a:pt x="0" y="50630"/>
                  </a:lnTo>
                  <a:lnTo>
                    <a:pt x="488" y="53547"/>
                  </a:lnTo>
                  <a:lnTo>
                    <a:pt x="1805" y="56484"/>
                  </a:lnTo>
                  <a:lnTo>
                    <a:pt x="8560" y="62393"/>
                  </a:lnTo>
                  <a:lnTo>
                    <a:pt x="29066" y="74271"/>
                  </a:lnTo>
                  <a:lnTo>
                    <a:pt x="70484" y="82079"/>
                  </a:lnTo>
                  <a:lnTo>
                    <a:pt x="103714" y="89698"/>
                  </a:lnTo>
                  <a:lnTo>
                    <a:pt x="138695" y="98240"/>
                  </a:lnTo>
                  <a:lnTo>
                    <a:pt x="181331" y="110014"/>
                  </a:lnTo>
                  <a:lnTo>
                    <a:pt x="204577" y="123662"/>
                  </a:lnTo>
                  <a:lnTo>
                    <a:pt x="237625" y="153023"/>
                  </a:lnTo>
                  <a:lnTo>
                    <a:pt x="239271" y="157527"/>
                  </a:lnTo>
                  <a:lnTo>
                    <a:pt x="237158" y="180038"/>
                  </a:lnTo>
                  <a:lnTo>
                    <a:pt x="234991" y="183475"/>
                  </a:lnTo>
                  <a:lnTo>
                    <a:pt x="222461" y="193053"/>
                  </a:lnTo>
                  <a:lnTo>
                    <a:pt x="180256" y="214146"/>
                  </a:lnTo>
                  <a:lnTo>
                    <a:pt x="155421" y="220441"/>
                  </a:lnTo>
                  <a:lnTo>
                    <a:pt x="112480" y="222742"/>
                  </a:lnTo>
                  <a:lnTo>
                    <a:pt x="91904" y="221996"/>
                  </a:lnTo>
                  <a:lnTo>
                    <a:pt x="49155" y="212061"/>
                  </a:lnTo>
                  <a:lnTo>
                    <a:pt x="33894" y="204610"/>
                  </a:lnTo>
                  <a:lnTo>
                    <a:pt x="16697" y="191260"/>
                  </a:lnTo>
                  <a:lnTo>
                    <a:pt x="10549" y="189100"/>
                  </a:lnTo>
                  <a:lnTo>
                    <a:pt x="8512" y="187532"/>
                  </a:lnTo>
                  <a:lnTo>
                    <a:pt x="4439" y="178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3" name="SMARTInkShape-1637"/>
            <p:cNvSpPr/>
            <p:nvPr/>
          </p:nvSpPr>
          <p:spPr>
            <a:xfrm>
              <a:off x="1143000" y="2893219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4" name="SMARTInkShape-1638"/>
            <p:cNvSpPr/>
            <p:nvPr/>
          </p:nvSpPr>
          <p:spPr>
            <a:xfrm>
              <a:off x="1286122" y="2705695"/>
              <a:ext cx="196207" cy="196454"/>
            </a:xfrm>
            <a:custGeom>
              <a:avLst/>
              <a:gdLst/>
              <a:ahLst/>
              <a:cxnLst/>
              <a:rect l="0" t="0" r="0" b="0"/>
              <a:pathLst>
                <a:path w="196207" h="196454">
                  <a:moveTo>
                    <a:pt x="97980" y="0"/>
                  </a:moveTo>
                  <a:lnTo>
                    <a:pt x="76653" y="0"/>
                  </a:lnTo>
                  <a:lnTo>
                    <a:pt x="63328" y="4741"/>
                  </a:lnTo>
                  <a:lnTo>
                    <a:pt x="51553" y="12429"/>
                  </a:lnTo>
                  <a:lnTo>
                    <a:pt x="19521" y="53831"/>
                  </a:lnTo>
                  <a:lnTo>
                    <a:pt x="3973" y="83377"/>
                  </a:lnTo>
                  <a:lnTo>
                    <a:pt x="0" y="125018"/>
                  </a:lnTo>
                  <a:lnTo>
                    <a:pt x="855" y="135931"/>
                  </a:lnTo>
                  <a:lnTo>
                    <a:pt x="12196" y="158999"/>
                  </a:lnTo>
                  <a:lnTo>
                    <a:pt x="20497" y="167571"/>
                  </a:lnTo>
                  <a:lnTo>
                    <a:pt x="38972" y="177974"/>
                  </a:lnTo>
                  <a:lnTo>
                    <a:pt x="60652" y="184694"/>
                  </a:lnTo>
                  <a:lnTo>
                    <a:pt x="105080" y="193288"/>
                  </a:lnTo>
                  <a:lnTo>
                    <a:pt x="142267" y="195828"/>
                  </a:lnTo>
                  <a:lnTo>
                    <a:pt x="184252" y="196371"/>
                  </a:lnTo>
                  <a:lnTo>
                    <a:pt x="196206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5" name="SMARTInkShape-1639"/>
            <p:cNvSpPr/>
            <p:nvPr/>
          </p:nvSpPr>
          <p:spPr>
            <a:xfrm>
              <a:off x="1526976" y="287535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62" name="SMARTInkShape-Group188"/>
          <p:cNvGrpSpPr/>
          <p:nvPr/>
        </p:nvGrpSpPr>
        <p:grpSpPr>
          <a:xfrm>
            <a:off x="1794867" y="2563322"/>
            <a:ext cx="2027040" cy="356687"/>
            <a:chOff x="1794867" y="2563322"/>
            <a:chExt cx="2027040" cy="356687"/>
          </a:xfrm>
        </p:grpSpPr>
        <p:sp>
          <p:nvSpPr>
            <p:cNvPr id="447" name="SMARTInkShape-1640"/>
            <p:cNvSpPr/>
            <p:nvPr/>
          </p:nvSpPr>
          <p:spPr>
            <a:xfrm>
              <a:off x="1794867" y="2750476"/>
              <a:ext cx="151806" cy="142695"/>
            </a:xfrm>
            <a:custGeom>
              <a:avLst/>
              <a:gdLst/>
              <a:ahLst/>
              <a:cxnLst/>
              <a:rect l="0" t="0" r="0" b="0"/>
              <a:pathLst>
                <a:path w="151806" h="142695">
                  <a:moveTo>
                    <a:pt x="0" y="8797"/>
                  </a:moveTo>
                  <a:lnTo>
                    <a:pt x="0" y="52247"/>
                  </a:lnTo>
                  <a:lnTo>
                    <a:pt x="0" y="95518"/>
                  </a:lnTo>
                  <a:lnTo>
                    <a:pt x="0" y="126468"/>
                  </a:lnTo>
                  <a:lnTo>
                    <a:pt x="2646" y="133194"/>
                  </a:lnTo>
                  <a:lnTo>
                    <a:pt x="4740" y="136377"/>
                  </a:lnTo>
                  <a:lnTo>
                    <a:pt x="7129" y="138499"/>
                  </a:lnTo>
                  <a:lnTo>
                    <a:pt x="16250" y="142184"/>
                  </a:lnTo>
                  <a:lnTo>
                    <a:pt x="30147" y="142694"/>
                  </a:lnTo>
                  <a:lnTo>
                    <a:pt x="43549" y="137988"/>
                  </a:lnTo>
                  <a:lnTo>
                    <a:pt x="51767" y="130377"/>
                  </a:lnTo>
                  <a:lnTo>
                    <a:pt x="87388" y="88523"/>
                  </a:lnTo>
                  <a:lnTo>
                    <a:pt x="110021" y="47455"/>
                  </a:lnTo>
                  <a:lnTo>
                    <a:pt x="114289" y="34363"/>
                  </a:lnTo>
                  <a:lnTo>
                    <a:pt x="116723" y="15905"/>
                  </a:lnTo>
                  <a:lnTo>
                    <a:pt x="118495" y="13536"/>
                  </a:lnTo>
                  <a:lnTo>
                    <a:pt x="120669" y="11956"/>
                  </a:lnTo>
                  <a:lnTo>
                    <a:pt x="122118" y="9911"/>
                  </a:lnTo>
                  <a:lnTo>
                    <a:pt x="124903" y="317"/>
                  </a:lnTo>
                  <a:lnTo>
                    <a:pt x="120242" y="0"/>
                  </a:lnTo>
                  <a:lnTo>
                    <a:pt x="118857" y="948"/>
                  </a:lnTo>
                  <a:lnTo>
                    <a:pt x="117933" y="2572"/>
                  </a:lnTo>
                  <a:lnTo>
                    <a:pt x="116329" y="8970"/>
                  </a:lnTo>
                  <a:lnTo>
                    <a:pt x="116118" y="25859"/>
                  </a:lnTo>
                  <a:lnTo>
                    <a:pt x="115115" y="29101"/>
                  </a:lnTo>
                  <a:lnTo>
                    <a:pt x="113454" y="31263"/>
                  </a:lnTo>
                  <a:lnTo>
                    <a:pt x="111355" y="32704"/>
                  </a:lnTo>
                  <a:lnTo>
                    <a:pt x="110948" y="35649"/>
                  </a:lnTo>
                  <a:lnTo>
                    <a:pt x="116906" y="68136"/>
                  </a:lnTo>
                  <a:lnTo>
                    <a:pt x="120750" y="74196"/>
                  </a:lnTo>
                  <a:lnTo>
                    <a:pt x="125766" y="77551"/>
                  </a:lnTo>
                  <a:lnTo>
                    <a:pt x="128492" y="78445"/>
                  </a:lnTo>
                  <a:lnTo>
                    <a:pt x="130310" y="80034"/>
                  </a:lnTo>
                  <a:lnTo>
                    <a:pt x="132330" y="84445"/>
                  </a:lnTo>
                  <a:lnTo>
                    <a:pt x="133860" y="86018"/>
                  </a:lnTo>
                  <a:lnTo>
                    <a:pt x="138207" y="87766"/>
                  </a:lnTo>
                  <a:lnTo>
                    <a:pt x="151805" y="89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8" name="SMARTInkShape-1641"/>
            <p:cNvSpPr/>
            <p:nvPr/>
          </p:nvSpPr>
          <p:spPr>
            <a:xfrm>
              <a:off x="1984686" y="2709480"/>
              <a:ext cx="149510" cy="147985"/>
            </a:xfrm>
            <a:custGeom>
              <a:avLst/>
              <a:gdLst/>
              <a:ahLst/>
              <a:cxnLst/>
              <a:rect l="0" t="0" r="0" b="0"/>
              <a:pathLst>
                <a:path w="149510" h="147985">
                  <a:moveTo>
                    <a:pt x="149509" y="5145"/>
                  </a:moveTo>
                  <a:lnTo>
                    <a:pt x="140028" y="5145"/>
                  </a:lnTo>
                  <a:lnTo>
                    <a:pt x="132728" y="2499"/>
                  </a:lnTo>
                  <a:lnTo>
                    <a:pt x="129392" y="404"/>
                  </a:lnTo>
                  <a:lnTo>
                    <a:pt x="125184" y="0"/>
                  </a:lnTo>
                  <a:lnTo>
                    <a:pt x="84151" y="7402"/>
                  </a:lnTo>
                  <a:lnTo>
                    <a:pt x="42887" y="20556"/>
                  </a:lnTo>
                  <a:lnTo>
                    <a:pt x="24652" y="24925"/>
                  </a:lnTo>
                  <a:lnTo>
                    <a:pt x="9327" y="32503"/>
                  </a:lnTo>
                  <a:lnTo>
                    <a:pt x="2870" y="38140"/>
                  </a:lnTo>
                  <a:lnTo>
                    <a:pt x="0" y="43953"/>
                  </a:lnTo>
                  <a:lnTo>
                    <a:pt x="227" y="46891"/>
                  </a:lnTo>
                  <a:lnTo>
                    <a:pt x="3125" y="52803"/>
                  </a:lnTo>
                  <a:lnTo>
                    <a:pt x="5287" y="54777"/>
                  </a:lnTo>
                  <a:lnTo>
                    <a:pt x="28789" y="64513"/>
                  </a:lnTo>
                  <a:lnTo>
                    <a:pt x="63305" y="74506"/>
                  </a:lnTo>
                  <a:lnTo>
                    <a:pt x="87025" y="83044"/>
                  </a:lnTo>
                  <a:lnTo>
                    <a:pt x="104868" y="87427"/>
                  </a:lnTo>
                  <a:lnTo>
                    <a:pt x="114786" y="92316"/>
                  </a:lnTo>
                  <a:lnTo>
                    <a:pt x="126416" y="106460"/>
                  </a:lnTo>
                  <a:lnTo>
                    <a:pt x="129323" y="112351"/>
                  </a:lnTo>
                  <a:lnTo>
                    <a:pt x="130099" y="115311"/>
                  </a:lnTo>
                  <a:lnTo>
                    <a:pt x="129624" y="117284"/>
                  </a:lnTo>
                  <a:lnTo>
                    <a:pt x="128315" y="118600"/>
                  </a:lnTo>
                  <a:lnTo>
                    <a:pt x="124215" y="121054"/>
                  </a:lnTo>
                  <a:lnTo>
                    <a:pt x="107707" y="135367"/>
                  </a:lnTo>
                  <a:lnTo>
                    <a:pt x="95905" y="141000"/>
                  </a:lnTo>
                  <a:lnTo>
                    <a:pt x="92937" y="143340"/>
                  </a:lnTo>
                  <a:lnTo>
                    <a:pt x="84348" y="145940"/>
                  </a:lnTo>
                  <a:lnTo>
                    <a:pt x="56103" y="147984"/>
                  </a:lnTo>
                  <a:lnTo>
                    <a:pt x="54497" y="147004"/>
                  </a:lnTo>
                  <a:lnTo>
                    <a:pt x="53425" y="145358"/>
                  </a:lnTo>
                  <a:lnTo>
                    <a:pt x="51283" y="139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9" name="SMARTInkShape-1642"/>
            <p:cNvSpPr/>
            <p:nvPr/>
          </p:nvSpPr>
          <p:spPr>
            <a:xfrm>
              <a:off x="2169961" y="2741457"/>
              <a:ext cx="106955" cy="107114"/>
            </a:xfrm>
            <a:custGeom>
              <a:avLst/>
              <a:gdLst/>
              <a:ahLst/>
              <a:cxnLst/>
              <a:rect l="0" t="0" r="0" b="0"/>
              <a:pathLst>
                <a:path w="106955" h="107114">
                  <a:moveTo>
                    <a:pt x="8883" y="44606"/>
                  </a:moveTo>
                  <a:lnTo>
                    <a:pt x="52332" y="44606"/>
                  </a:lnTo>
                  <a:lnTo>
                    <a:pt x="60605" y="41959"/>
                  </a:lnTo>
                  <a:lnTo>
                    <a:pt x="67589" y="38468"/>
                  </a:lnTo>
                  <a:lnTo>
                    <a:pt x="86201" y="34929"/>
                  </a:lnTo>
                  <a:lnTo>
                    <a:pt x="105343" y="19435"/>
                  </a:lnTo>
                  <a:lnTo>
                    <a:pt x="106324" y="15890"/>
                  </a:lnTo>
                  <a:lnTo>
                    <a:pt x="106954" y="5529"/>
                  </a:lnTo>
                  <a:lnTo>
                    <a:pt x="106014" y="3672"/>
                  </a:lnTo>
                  <a:lnTo>
                    <a:pt x="104394" y="2434"/>
                  </a:lnTo>
                  <a:lnTo>
                    <a:pt x="99949" y="1058"/>
                  </a:lnTo>
                  <a:lnTo>
                    <a:pt x="77296" y="0"/>
                  </a:lnTo>
                  <a:lnTo>
                    <a:pt x="63659" y="4710"/>
                  </a:lnTo>
                  <a:lnTo>
                    <a:pt x="21689" y="32730"/>
                  </a:lnTo>
                  <a:lnTo>
                    <a:pt x="6025" y="47586"/>
                  </a:lnTo>
                  <a:lnTo>
                    <a:pt x="2651" y="53537"/>
                  </a:lnTo>
                  <a:lnTo>
                    <a:pt x="486" y="65442"/>
                  </a:lnTo>
                  <a:lnTo>
                    <a:pt x="0" y="83301"/>
                  </a:lnTo>
                  <a:lnTo>
                    <a:pt x="1969" y="86277"/>
                  </a:lnTo>
                  <a:lnTo>
                    <a:pt x="23289" y="103144"/>
                  </a:lnTo>
                  <a:lnTo>
                    <a:pt x="29507" y="105349"/>
                  </a:lnTo>
                  <a:lnTo>
                    <a:pt x="71390" y="1071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0" name="SMARTInkShape-1643"/>
            <p:cNvSpPr/>
            <p:nvPr/>
          </p:nvSpPr>
          <p:spPr>
            <a:xfrm>
              <a:off x="2339578" y="2706073"/>
              <a:ext cx="107157" cy="115709"/>
            </a:xfrm>
            <a:custGeom>
              <a:avLst/>
              <a:gdLst/>
              <a:ahLst/>
              <a:cxnLst/>
              <a:rect l="0" t="0" r="0" b="0"/>
              <a:pathLst>
                <a:path w="107157" h="115709">
                  <a:moveTo>
                    <a:pt x="107156" y="17482"/>
                  </a:moveTo>
                  <a:lnTo>
                    <a:pt x="99468" y="9793"/>
                  </a:lnTo>
                  <a:lnTo>
                    <a:pt x="63005" y="188"/>
                  </a:lnTo>
                  <a:lnTo>
                    <a:pt x="59863" y="0"/>
                  </a:lnTo>
                  <a:lnTo>
                    <a:pt x="53725" y="2436"/>
                  </a:lnTo>
                  <a:lnTo>
                    <a:pt x="47690" y="5834"/>
                  </a:lnTo>
                  <a:lnTo>
                    <a:pt x="41701" y="7344"/>
                  </a:lnTo>
                  <a:lnTo>
                    <a:pt x="39707" y="8739"/>
                  </a:lnTo>
                  <a:lnTo>
                    <a:pt x="38377" y="10661"/>
                  </a:lnTo>
                  <a:lnTo>
                    <a:pt x="36244" y="16134"/>
                  </a:lnTo>
                  <a:lnTo>
                    <a:pt x="35874" y="21823"/>
                  </a:lnTo>
                  <a:lnTo>
                    <a:pt x="38434" y="27018"/>
                  </a:lnTo>
                  <a:lnTo>
                    <a:pt x="56714" y="47283"/>
                  </a:lnTo>
                  <a:lnTo>
                    <a:pt x="62579" y="50570"/>
                  </a:lnTo>
                  <a:lnTo>
                    <a:pt x="68493" y="53024"/>
                  </a:lnTo>
                  <a:lnTo>
                    <a:pt x="83348" y="65475"/>
                  </a:lnTo>
                  <a:lnTo>
                    <a:pt x="86653" y="71224"/>
                  </a:lnTo>
                  <a:lnTo>
                    <a:pt x="88775" y="82998"/>
                  </a:lnTo>
                  <a:lnTo>
                    <a:pt x="86419" y="88933"/>
                  </a:lnTo>
                  <a:lnTo>
                    <a:pt x="84402" y="91905"/>
                  </a:lnTo>
                  <a:lnTo>
                    <a:pt x="82065" y="93886"/>
                  </a:lnTo>
                  <a:lnTo>
                    <a:pt x="62433" y="104685"/>
                  </a:lnTo>
                  <a:lnTo>
                    <a:pt x="18022" y="115528"/>
                  </a:lnTo>
                  <a:lnTo>
                    <a:pt x="0" y="115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1" name="SMARTInkShape-1644"/>
            <p:cNvSpPr/>
            <p:nvPr/>
          </p:nvSpPr>
          <p:spPr>
            <a:xfrm>
              <a:off x="2630391" y="2705695"/>
              <a:ext cx="119676" cy="133946"/>
            </a:xfrm>
            <a:custGeom>
              <a:avLst/>
              <a:gdLst/>
              <a:ahLst/>
              <a:cxnLst/>
              <a:rect l="0" t="0" r="0" b="0"/>
              <a:pathLst>
                <a:path w="119676" h="133946">
                  <a:moveTo>
                    <a:pt x="111023" y="0"/>
                  </a:moveTo>
                  <a:lnTo>
                    <a:pt x="68783" y="0"/>
                  </a:lnTo>
                  <a:lnTo>
                    <a:pt x="28638" y="993"/>
                  </a:lnTo>
                  <a:lnTo>
                    <a:pt x="4097" y="11024"/>
                  </a:lnTo>
                  <a:lnTo>
                    <a:pt x="1044" y="13302"/>
                  </a:lnTo>
                  <a:lnTo>
                    <a:pt x="0" y="15813"/>
                  </a:lnTo>
                  <a:lnTo>
                    <a:pt x="297" y="18480"/>
                  </a:lnTo>
                  <a:lnTo>
                    <a:pt x="3162" y="25148"/>
                  </a:lnTo>
                  <a:lnTo>
                    <a:pt x="45830" y="47738"/>
                  </a:lnTo>
                  <a:lnTo>
                    <a:pt x="69409" y="58562"/>
                  </a:lnTo>
                  <a:lnTo>
                    <a:pt x="86235" y="62331"/>
                  </a:lnTo>
                  <a:lnTo>
                    <a:pt x="109290" y="74783"/>
                  </a:lnTo>
                  <a:lnTo>
                    <a:pt x="115214" y="80531"/>
                  </a:lnTo>
                  <a:lnTo>
                    <a:pt x="117846" y="86393"/>
                  </a:lnTo>
                  <a:lnTo>
                    <a:pt x="119675" y="96473"/>
                  </a:lnTo>
                  <a:lnTo>
                    <a:pt x="115130" y="102447"/>
                  </a:lnTo>
                  <a:lnTo>
                    <a:pt x="107499" y="110502"/>
                  </a:lnTo>
                  <a:lnTo>
                    <a:pt x="101850" y="113604"/>
                  </a:lnTo>
                  <a:lnTo>
                    <a:pt x="96032" y="115975"/>
                  </a:lnTo>
                  <a:lnTo>
                    <a:pt x="76503" y="128369"/>
                  </a:lnTo>
                  <a:lnTo>
                    <a:pt x="59895" y="132293"/>
                  </a:lnTo>
                  <a:lnTo>
                    <a:pt x="16112" y="133917"/>
                  </a:lnTo>
                  <a:lnTo>
                    <a:pt x="3867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2" name="SMARTInkShape-1645"/>
            <p:cNvSpPr/>
            <p:nvPr/>
          </p:nvSpPr>
          <p:spPr>
            <a:xfrm>
              <a:off x="2803922" y="2786063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4740" y="20990"/>
                  </a:lnTo>
                  <a:lnTo>
                    <a:pt x="7688" y="34551"/>
                  </a:lnTo>
                  <a:lnTo>
                    <a:pt x="8881" y="77791"/>
                  </a:lnTo>
                  <a:lnTo>
                    <a:pt x="8929" y="122186"/>
                  </a:lnTo>
                  <a:lnTo>
                    <a:pt x="8929" y="132538"/>
                  </a:lnTo>
                  <a:lnTo>
                    <a:pt x="9922" y="133007"/>
                  </a:lnTo>
                  <a:lnTo>
                    <a:pt x="17859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3" name="SMARTInkShape-1646"/>
            <p:cNvSpPr/>
            <p:nvPr/>
          </p:nvSpPr>
          <p:spPr>
            <a:xfrm>
              <a:off x="2812851" y="2688368"/>
              <a:ext cx="107111" cy="133414"/>
            </a:xfrm>
            <a:custGeom>
              <a:avLst/>
              <a:gdLst/>
              <a:ahLst/>
              <a:cxnLst/>
              <a:rect l="0" t="0" r="0" b="0"/>
              <a:pathLst>
                <a:path w="107111" h="133414">
                  <a:moveTo>
                    <a:pt x="0" y="70905"/>
                  </a:moveTo>
                  <a:lnTo>
                    <a:pt x="0" y="49914"/>
                  </a:lnTo>
                  <a:lnTo>
                    <a:pt x="7689" y="24508"/>
                  </a:lnTo>
                  <a:lnTo>
                    <a:pt x="13670" y="17872"/>
                  </a:lnTo>
                  <a:lnTo>
                    <a:pt x="33183" y="3509"/>
                  </a:lnTo>
                  <a:lnTo>
                    <a:pt x="55241" y="0"/>
                  </a:lnTo>
                  <a:lnTo>
                    <a:pt x="69836" y="4366"/>
                  </a:lnTo>
                  <a:lnTo>
                    <a:pt x="88695" y="14934"/>
                  </a:lnTo>
                  <a:lnTo>
                    <a:pt x="94983" y="17256"/>
                  </a:lnTo>
                  <a:lnTo>
                    <a:pt x="101085" y="21595"/>
                  </a:lnTo>
                  <a:lnTo>
                    <a:pt x="104458" y="26831"/>
                  </a:lnTo>
                  <a:lnTo>
                    <a:pt x="106624" y="38277"/>
                  </a:lnTo>
                  <a:lnTo>
                    <a:pt x="107110" y="60773"/>
                  </a:lnTo>
                  <a:lnTo>
                    <a:pt x="104490" y="69048"/>
                  </a:lnTo>
                  <a:lnTo>
                    <a:pt x="94723" y="82444"/>
                  </a:lnTo>
                  <a:lnTo>
                    <a:pt x="50707" y="118527"/>
                  </a:lnTo>
                  <a:lnTo>
                    <a:pt x="35719" y="133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4" name="SMARTInkShape-1647"/>
            <p:cNvSpPr/>
            <p:nvPr/>
          </p:nvSpPr>
          <p:spPr>
            <a:xfrm>
              <a:off x="2946797" y="2714804"/>
              <a:ext cx="138808" cy="115908"/>
            </a:xfrm>
            <a:custGeom>
              <a:avLst/>
              <a:gdLst/>
              <a:ahLst/>
              <a:cxnLst/>
              <a:rect l="0" t="0" r="0" b="0"/>
              <a:pathLst>
                <a:path w="138808" h="115908">
                  <a:moveTo>
                    <a:pt x="0" y="35540"/>
                  </a:moveTo>
                  <a:lnTo>
                    <a:pt x="4740" y="35540"/>
                  </a:lnTo>
                  <a:lnTo>
                    <a:pt x="35236" y="43918"/>
                  </a:lnTo>
                  <a:lnTo>
                    <a:pt x="77941" y="44455"/>
                  </a:lnTo>
                  <a:lnTo>
                    <a:pt x="110222" y="43477"/>
                  </a:lnTo>
                  <a:lnTo>
                    <a:pt x="122871" y="36781"/>
                  </a:lnTo>
                  <a:lnTo>
                    <a:pt x="129120" y="31167"/>
                  </a:lnTo>
                  <a:lnTo>
                    <a:pt x="131801" y="25990"/>
                  </a:lnTo>
                  <a:lnTo>
                    <a:pt x="132515" y="23220"/>
                  </a:lnTo>
                  <a:lnTo>
                    <a:pt x="133984" y="21373"/>
                  </a:lnTo>
                  <a:lnTo>
                    <a:pt x="138262" y="19322"/>
                  </a:lnTo>
                  <a:lnTo>
                    <a:pt x="138807" y="17783"/>
                  </a:lnTo>
                  <a:lnTo>
                    <a:pt x="138178" y="15764"/>
                  </a:lnTo>
                  <a:lnTo>
                    <a:pt x="131671" y="6720"/>
                  </a:lnTo>
                  <a:lnTo>
                    <a:pt x="129452" y="4421"/>
                  </a:lnTo>
                  <a:lnTo>
                    <a:pt x="124341" y="1865"/>
                  </a:lnTo>
                  <a:lnTo>
                    <a:pt x="104451" y="0"/>
                  </a:lnTo>
                  <a:lnTo>
                    <a:pt x="78026" y="837"/>
                  </a:lnTo>
                  <a:lnTo>
                    <a:pt x="66555" y="6957"/>
                  </a:lnTo>
                  <a:lnTo>
                    <a:pt x="60006" y="12253"/>
                  </a:lnTo>
                  <a:lnTo>
                    <a:pt x="51143" y="15268"/>
                  </a:lnTo>
                  <a:lnTo>
                    <a:pt x="46002" y="16072"/>
                  </a:lnTo>
                  <a:lnTo>
                    <a:pt x="41582" y="18593"/>
                  </a:lnTo>
                  <a:lnTo>
                    <a:pt x="34025" y="26684"/>
                  </a:lnTo>
                  <a:lnTo>
                    <a:pt x="30005" y="34250"/>
                  </a:lnTo>
                  <a:lnTo>
                    <a:pt x="27226" y="40920"/>
                  </a:lnTo>
                  <a:lnTo>
                    <a:pt x="22684" y="47191"/>
                  </a:lnTo>
                  <a:lnTo>
                    <a:pt x="22068" y="50253"/>
                  </a:lnTo>
                  <a:lnTo>
                    <a:pt x="22649" y="53286"/>
                  </a:lnTo>
                  <a:lnTo>
                    <a:pt x="24949" y="59302"/>
                  </a:lnTo>
                  <a:lnTo>
                    <a:pt x="27236" y="68267"/>
                  </a:lnTo>
                  <a:lnTo>
                    <a:pt x="39146" y="83163"/>
                  </a:lnTo>
                  <a:lnTo>
                    <a:pt x="69023" y="101024"/>
                  </a:lnTo>
                  <a:lnTo>
                    <a:pt x="113161" y="114976"/>
                  </a:lnTo>
                  <a:lnTo>
                    <a:pt x="116086" y="115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5" name="SMARTInkShape-1648"/>
            <p:cNvSpPr/>
            <p:nvPr/>
          </p:nvSpPr>
          <p:spPr>
            <a:xfrm>
              <a:off x="3116997" y="2709480"/>
              <a:ext cx="124480" cy="103372"/>
            </a:xfrm>
            <a:custGeom>
              <a:avLst/>
              <a:gdLst/>
              <a:ahLst/>
              <a:cxnLst/>
              <a:rect l="0" t="0" r="0" b="0"/>
              <a:pathLst>
                <a:path w="124480" h="103372">
                  <a:moveTo>
                    <a:pt x="124479" y="5145"/>
                  </a:moveTo>
                  <a:lnTo>
                    <a:pt x="111177" y="5145"/>
                  </a:lnTo>
                  <a:lnTo>
                    <a:pt x="106000" y="2499"/>
                  </a:lnTo>
                  <a:lnTo>
                    <a:pt x="103230" y="404"/>
                  </a:lnTo>
                  <a:lnTo>
                    <a:pt x="99399" y="0"/>
                  </a:lnTo>
                  <a:lnTo>
                    <a:pt x="55853" y="9627"/>
                  </a:lnTo>
                  <a:lnTo>
                    <a:pt x="28877" y="23202"/>
                  </a:lnTo>
                  <a:lnTo>
                    <a:pt x="5571" y="43852"/>
                  </a:lnTo>
                  <a:lnTo>
                    <a:pt x="2178" y="49798"/>
                  </a:lnTo>
                  <a:lnTo>
                    <a:pt x="268" y="61370"/>
                  </a:lnTo>
                  <a:lnTo>
                    <a:pt x="0" y="66441"/>
                  </a:lnTo>
                  <a:lnTo>
                    <a:pt x="2348" y="74721"/>
                  </a:lnTo>
                  <a:lnTo>
                    <a:pt x="14726" y="91220"/>
                  </a:lnTo>
                  <a:lnTo>
                    <a:pt x="20468" y="97309"/>
                  </a:lnTo>
                  <a:lnTo>
                    <a:pt x="28974" y="100677"/>
                  </a:lnTo>
                  <a:lnTo>
                    <a:pt x="70901" y="103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6" name="SMARTInkShape-1649"/>
            <p:cNvSpPr/>
            <p:nvPr/>
          </p:nvSpPr>
          <p:spPr>
            <a:xfrm>
              <a:off x="3312914" y="2741414"/>
              <a:ext cx="17860" cy="71438"/>
            </a:xfrm>
            <a:custGeom>
              <a:avLst/>
              <a:gdLst/>
              <a:ahLst/>
              <a:cxnLst/>
              <a:rect l="0" t="0" r="0" b="0"/>
              <a:pathLst>
                <a:path w="17860" h="71438">
                  <a:moveTo>
                    <a:pt x="17859" y="0"/>
                  </a:moveTo>
                  <a:lnTo>
                    <a:pt x="13119" y="0"/>
                  </a:lnTo>
                  <a:lnTo>
                    <a:pt x="11722" y="992"/>
                  </a:lnTo>
                  <a:lnTo>
                    <a:pt x="10791" y="2646"/>
                  </a:lnTo>
                  <a:lnTo>
                    <a:pt x="9175" y="9094"/>
                  </a:lnTo>
                  <a:lnTo>
                    <a:pt x="9039" y="13302"/>
                  </a:lnTo>
                  <a:lnTo>
                    <a:pt x="6332" y="18480"/>
                  </a:lnTo>
                  <a:lnTo>
                    <a:pt x="2814" y="24088"/>
                  </a:lnTo>
                  <a:lnTo>
                    <a:pt x="834" y="33816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7" name="SMARTInkShape-1650"/>
            <p:cNvSpPr/>
            <p:nvPr/>
          </p:nvSpPr>
          <p:spPr>
            <a:xfrm>
              <a:off x="3437929" y="2563322"/>
              <a:ext cx="116087" cy="231671"/>
            </a:xfrm>
            <a:custGeom>
              <a:avLst/>
              <a:gdLst/>
              <a:ahLst/>
              <a:cxnLst/>
              <a:rect l="0" t="0" r="0" b="0"/>
              <a:pathLst>
                <a:path w="116087" h="231671">
                  <a:moveTo>
                    <a:pt x="0" y="231670"/>
                  </a:moveTo>
                  <a:lnTo>
                    <a:pt x="0" y="192351"/>
                  </a:lnTo>
                  <a:lnTo>
                    <a:pt x="0" y="151266"/>
                  </a:lnTo>
                  <a:lnTo>
                    <a:pt x="0" y="109629"/>
                  </a:lnTo>
                  <a:lnTo>
                    <a:pt x="0" y="67959"/>
                  </a:lnTo>
                  <a:lnTo>
                    <a:pt x="0" y="28023"/>
                  </a:lnTo>
                  <a:lnTo>
                    <a:pt x="993" y="24468"/>
                  </a:lnTo>
                  <a:lnTo>
                    <a:pt x="2647" y="22097"/>
                  </a:lnTo>
                  <a:lnTo>
                    <a:pt x="12429" y="13553"/>
                  </a:lnTo>
                  <a:lnTo>
                    <a:pt x="15446" y="8060"/>
                  </a:lnTo>
                  <a:lnTo>
                    <a:pt x="16250" y="5206"/>
                  </a:lnTo>
                  <a:lnTo>
                    <a:pt x="18771" y="3304"/>
                  </a:lnTo>
                  <a:lnTo>
                    <a:pt x="30808" y="626"/>
                  </a:lnTo>
                  <a:lnTo>
                    <a:pt x="37836" y="0"/>
                  </a:lnTo>
                  <a:lnTo>
                    <a:pt x="44267" y="2367"/>
                  </a:lnTo>
                  <a:lnTo>
                    <a:pt x="47371" y="4387"/>
                  </a:lnTo>
                  <a:lnTo>
                    <a:pt x="89519" y="15338"/>
                  </a:lnTo>
                  <a:lnTo>
                    <a:pt x="100310" y="17452"/>
                  </a:lnTo>
                  <a:lnTo>
                    <a:pt x="116086" y="26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8" name="SMARTInkShape-1651"/>
            <p:cNvSpPr/>
            <p:nvPr/>
          </p:nvSpPr>
          <p:spPr>
            <a:xfrm>
              <a:off x="3402579" y="2669977"/>
              <a:ext cx="142508" cy="17860"/>
            </a:xfrm>
            <a:custGeom>
              <a:avLst/>
              <a:gdLst/>
              <a:ahLst/>
              <a:cxnLst/>
              <a:rect l="0" t="0" r="0" b="0"/>
              <a:pathLst>
                <a:path w="142508" h="17860">
                  <a:moveTo>
                    <a:pt x="8561" y="0"/>
                  </a:moveTo>
                  <a:lnTo>
                    <a:pt x="3821" y="0"/>
                  </a:lnTo>
                  <a:lnTo>
                    <a:pt x="2424" y="992"/>
                  </a:lnTo>
                  <a:lnTo>
                    <a:pt x="1493" y="2645"/>
                  </a:lnTo>
                  <a:lnTo>
                    <a:pt x="0" y="7688"/>
                  </a:lnTo>
                  <a:lnTo>
                    <a:pt x="869" y="8102"/>
                  </a:lnTo>
                  <a:lnTo>
                    <a:pt x="45086" y="15993"/>
                  </a:lnTo>
                  <a:lnTo>
                    <a:pt x="85999" y="17750"/>
                  </a:lnTo>
                  <a:lnTo>
                    <a:pt x="126511" y="17854"/>
                  </a:lnTo>
                  <a:lnTo>
                    <a:pt x="14250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9" name="SMARTInkShape-1652"/>
            <p:cNvSpPr/>
            <p:nvPr/>
          </p:nvSpPr>
          <p:spPr>
            <a:xfrm>
              <a:off x="3634382" y="2696766"/>
              <a:ext cx="1" cy="80368"/>
            </a:xfrm>
            <a:custGeom>
              <a:avLst/>
              <a:gdLst/>
              <a:ahLst/>
              <a:cxnLst/>
              <a:rect l="0" t="0" r="0" b="0"/>
              <a:pathLst>
                <a:path w="1" h="80368">
                  <a:moveTo>
                    <a:pt x="0" y="0"/>
                  </a:moveTo>
                  <a:lnTo>
                    <a:pt x="0" y="43472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0" name="SMARTInkShape-1653"/>
            <p:cNvSpPr/>
            <p:nvPr/>
          </p:nvSpPr>
          <p:spPr>
            <a:xfrm>
              <a:off x="3670101" y="2669977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1" name="SMARTInkShape-1654"/>
            <p:cNvSpPr/>
            <p:nvPr/>
          </p:nvSpPr>
          <p:spPr>
            <a:xfrm>
              <a:off x="3724129" y="2687836"/>
              <a:ext cx="97778" cy="98228"/>
            </a:xfrm>
            <a:custGeom>
              <a:avLst/>
              <a:gdLst/>
              <a:ahLst/>
              <a:cxnLst/>
              <a:rect l="0" t="0" r="0" b="0"/>
              <a:pathLst>
                <a:path w="97778" h="98228">
                  <a:moveTo>
                    <a:pt x="97777" y="0"/>
                  </a:moveTo>
                  <a:lnTo>
                    <a:pt x="85348" y="0"/>
                  </a:lnTo>
                  <a:lnTo>
                    <a:pt x="79686" y="2646"/>
                  </a:lnTo>
                  <a:lnTo>
                    <a:pt x="76786" y="4740"/>
                  </a:lnTo>
                  <a:lnTo>
                    <a:pt x="33898" y="16509"/>
                  </a:lnTo>
                  <a:lnTo>
                    <a:pt x="19098" y="22200"/>
                  </a:lnTo>
                  <a:lnTo>
                    <a:pt x="15559" y="24722"/>
                  </a:lnTo>
                  <a:lnTo>
                    <a:pt x="2964" y="41751"/>
                  </a:lnTo>
                  <a:lnTo>
                    <a:pt x="562" y="50625"/>
                  </a:lnTo>
                  <a:lnTo>
                    <a:pt x="0" y="56565"/>
                  </a:lnTo>
                  <a:lnTo>
                    <a:pt x="2397" y="62512"/>
                  </a:lnTo>
                  <a:lnTo>
                    <a:pt x="4424" y="65487"/>
                  </a:lnTo>
                  <a:lnTo>
                    <a:pt x="6768" y="67470"/>
                  </a:lnTo>
                  <a:lnTo>
                    <a:pt x="41420" y="85573"/>
                  </a:lnTo>
                  <a:lnTo>
                    <a:pt x="60040" y="91207"/>
                  </a:lnTo>
                  <a:lnTo>
                    <a:pt x="67114" y="95107"/>
                  </a:lnTo>
                  <a:lnTo>
                    <a:pt x="79917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76" name="SMARTInkShape-Group189"/>
          <p:cNvGrpSpPr/>
          <p:nvPr/>
        </p:nvGrpSpPr>
        <p:grpSpPr>
          <a:xfrm>
            <a:off x="3937992" y="2518172"/>
            <a:ext cx="2222960" cy="294231"/>
            <a:chOff x="3937992" y="2518172"/>
            <a:chExt cx="2222960" cy="294231"/>
          </a:xfrm>
        </p:grpSpPr>
        <p:sp>
          <p:nvSpPr>
            <p:cNvPr id="463" name="SMARTInkShape-1655"/>
            <p:cNvSpPr/>
            <p:nvPr/>
          </p:nvSpPr>
          <p:spPr>
            <a:xfrm>
              <a:off x="3937992" y="2696766"/>
              <a:ext cx="214158" cy="115637"/>
            </a:xfrm>
            <a:custGeom>
              <a:avLst/>
              <a:gdLst/>
              <a:ahLst/>
              <a:cxnLst/>
              <a:rect l="0" t="0" r="0" b="0"/>
              <a:pathLst>
                <a:path w="214158" h="115637">
                  <a:moveTo>
                    <a:pt x="0" y="0"/>
                  </a:moveTo>
                  <a:lnTo>
                    <a:pt x="0" y="42316"/>
                  </a:lnTo>
                  <a:lnTo>
                    <a:pt x="992" y="86393"/>
                  </a:lnTo>
                  <a:lnTo>
                    <a:pt x="7688" y="104030"/>
                  </a:lnTo>
                  <a:lnTo>
                    <a:pt x="13302" y="110970"/>
                  </a:lnTo>
                  <a:lnTo>
                    <a:pt x="18480" y="113811"/>
                  </a:lnTo>
                  <a:lnTo>
                    <a:pt x="25148" y="115636"/>
                  </a:lnTo>
                  <a:lnTo>
                    <a:pt x="36287" y="108958"/>
                  </a:lnTo>
                  <a:lnTo>
                    <a:pt x="39074" y="108358"/>
                  </a:lnTo>
                  <a:lnTo>
                    <a:pt x="47737" y="102771"/>
                  </a:lnTo>
                  <a:lnTo>
                    <a:pt x="59554" y="91003"/>
                  </a:lnTo>
                  <a:lnTo>
                    <a:pt x="77723" y="63042"/>
                  </a:lnTo>
                  <a:lnTo>
                    <a:pt x="80184" y="56792"/>
                  </a:lnTo>
                  <a:lnTo>
                    <a:pt x="87901" y="46443"/>
                  </a:lnTo>
                  <a:lnTo>
                    <a:pt x="91322" y="45446"/>
                  </a:lnTo>
                  <a:lnTo>
                    <a:pt x="93624" y="45180"/>
                  </a:lnTo>
                  <a:lnTo>
                    <a:pt x="95158" y="44010"/>
                  </a:lnTo>
                  <a:lnTo>
                    <a:pt x="96862" y="40065"/>
                  </a:lnTo>
                  <a:lnTo>
                    <a:pt x="97317" y="39608"/>
                  </a:lnTo>
                  <a:lnTo>
                    <a:pt x="97620" y="40296"/>
                  </a:lnTo>
                  <a:lnTo>
                    <a:pt x="99217" y="68549"/>
                  </a:lnTo>
                  <a:lnTo>
                    <a:pt x="105294" y="80384"/>
                  </a:lnTo>
                  <a:lnTo>
                    <a:pt x="105915" y="83355"/>
                  </a:lnTo>
                  <a:lnTo>
                    <a:pt x="107321" y="85336"/>
                  </a:lnTo>
                  <a:lnTo>
                    <a:pt x="109250" y="86656"/>
                  </a:lnTo>
                  <a:lnTo>
                    <a:pt x="114040" y="89115"/>
                  </a:lnTo>
                  <a:lnTo>
                    <a:pt x="122315" y="95085"/>
                  </a:lnTo>
                  <a:lnTo>
                    <a:pt x="128115" y="96830"/>
                  </a:lnTo>
                  <a:lnTo>
                    <a:pt x="141699" y="97812"/>
                  </a:lnTo>
                  <a:lnTo>
                    <a:pt x="149959" y="95396"/>
                  </a:lnTo>
                  <a:lnTo>
                    <a:pt x="176570" y="82764"/>
                  </a:lnTo>
                  <a:lnTo>
                    <a:pt x="183647" y="80440"/>
                  </a:lnTo>
                  <a:lnTo>
                    <a:pt x="199311" y="68078"/>
                  </a:lnTo>
                  <a:lnTo>
                    <a:pt x="208324" y="54677"/>
                  </a:lnTo>
                  <a:lnTo>
                    <a:pt x="212538" y="42879"/>
                  </a:lnTo>
                  <a:lnTo>
                    <a:pt x="214157" y="23918"/>
                  </a:lnTo>
                  <a:lnTo>
                    <a:pt x="213217" y="21898"/>
                  </a:lnTo>
                  <a:lnTo>
                    <a:pt x="211597" y="20552"/>
                  </a:lnTo>
                  <a:lnTo>
                    <a:pt x="209526" y="19654"/>
                  </a:lnTo>
                  <a:lnTo>
                    <a:pt x="208145" y="18064"/>
                  </a:lnTo>
                  <a:lnTo>
                    <a:pt x="205383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4" name="SMARTInkShape-1656"/>
            <p:cNvSpPr/>
            <p:nvPr/>
          </p:nvSpPr>
          <p:spPr>
            <a:xfrm>
              <a:off x="4179129" y="2669977"/>
              <a:ext cx="71399" cy="89252"/>
            </a:xfrm>
            <a:custGeom>
              <a:avLst/>
              <a:gdLst/>
              <a:ahLst/>
              <a:cxnLst/>
              <a:rect l="0" t="0" r="0" b="0"/>
              <a:pathLst>
                <a:path w="71399" h="89252">
                  <a:moveTo>
                    <a:pt x="17824" y="0"/>
                  </a:moveTo>
                  <a:lnTo>
                    <a:pt x="17824" y="12428"/>
                  </a:lnTo>
                  <a:lnTo>
                    <a:pt x="8730" y="40874"/>
                  </a:lnTo>
                  <a:lnTo>
                    <a:pt x="1990" y="53420"/>
                  </a:lnTo>
                  <a:lnTo>
                    <a:pt x="0" y="83340"/>
                  </a:lnTo>
                  <a:lnTo>
                    <a:pt x="980" y="85326"/>
                  </a:lnTo>
                  <a:lnTo>
                    <a:pt x="2625" y="86650"/>
                  </a:lnTo>
                  <a:lnTo>
                    <a:pt x="7100" y="88120"/>
                  </a:lnTo>
                  <a:lnTo>
                    <a:pt x="29776" y="89251"/>
                  </a:lnTo>
                  <a:lnTo>
                    <a:pt x="35704" y="86630"/>
                  </a:lnTo>
                  <a:lnTo>
                    <a:pt x="50569" y="75055"/>
                  </a:lnTo>
                  <a:lnTo>
                    <a:pt x="62473" y="69505"/>
                  </a:lnTo>
                  <a:lnTo>
                    <a:pt x="65449" y="67173"/>
                  </a:lnTo>
                  <a:lnTo>
                    <a:pt x="68756" y="61935"/>
                  </a:lnTo>
                  <a:lnTo>
                    <a:pt x="70879" y="50488"/>
                  </a:lnTo>
                  <a:lnTo>
                    <a:pt x="71398" y="14881"/>
                  </a:lnTo>
                  <a:lnTo>
                    <a:pt x="70407" y="12897"/>
                  </a:lnTo>
                  <a:lnTo>
                    <a:pt x="68754" y="11575"/>
                  </a:lnTo>
                  <a:lnTo>
                    <a:pt x="63713" y="9452"/>
                  </a:lnTo>
                  <a:lnTo>
                    <a:pt x="63024" y="6515"/>
                  </a:lnTo>
                  <a:lnTo>
                    <a:pt x="624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5" name="SMARTInkShape-1657"/>
            <p:cNvSpPr/>
            <p:nvPr/>
          </p:nvSpPr>
          <p:spPr>
            <a:xfrm>
              <a:off x="4304109" y="2571750"/>
              <a:ext cx="194531" cy="214156"/>
            </a:xfrm>
            <a:custGeom>
              <a:avLst/>
              <a:gdLst/>
              <a:ahLst/>
              <a:cxnLst/>
              <a:rect l="0" t="0" r="0" b="0"/>
              <a:pathLst>
                <a:path w="194531" h="214156">
                  <a:moveTo>
                    <a:pt x="0" y="178594"/>
                  </a:moveTo>
                  <a:lnTo>
                    <a:pt x="4740" y="183334"/>
                  </a:lnTo>
                  <a:lnTo>
                    <a:pt x="9713" y="185662"/>
                  </a:lnTo>
                  <a:lnTo>
                    <a:pt x="12429" y="186282"/>
                  </a:lnTo>
                  <a:lnTo>
                    <a:pt x="20991" y="191896"/>
                  </a:lnTo>
                  <a:lnTo>
                    <a:pt x="24212" y="197073"/>
                  </a:lnTo>
                  <a:lnTo>
                    <a:pt x="25071" y="199843"/>
                  </a:lnTo>
                  <a:lnTo>
                    <a:pt x="26636" y="201690"/>
                  </a:lnTo>
                  <a:lnTo>
                    <a:pt x="31021" y="203741"/>
                  </a:lnTo>
                  <a:lnTo>
                    <a:pt x="32586" y="205280"/>
                  </a:lnTo>
                  <a:lnTo>
                    <a:pt x="35306" y="212927"/>
                  </a:lnTo>
                  <a:lnTo>
                    <a:pt x="35682" y="206502"/>
                  </a:lnTo>
                  <a:lnTo>
                    <a:pt x="35708" y="200974"/>
                  </a:lnTo>
                  <a:lnTo>
                    <a:pt x="33069" y="195817"/>
                  </a:lnTo>
                  <a:lnTo>
                    <a:pt x="29580" y="190217"/>
                  </a:lnTo>
                  <a:lnTo>
                    <a:pt x="27341" y="178538"/>
                  </a:lnTo>
                  <a:lnTo>
                    <a:pt x="27157" y="175580"/>
                  </a:lnTo>
                  <a:lnTo>
                    <a:pt x="24307" y="169647"/>
                  </a:lnTo>
                  <a:lnTo>
                    <a:pt x="20725" y="163704"/>
                  </a:lnTo>
                  <a:lnTo>
                    <a:pt x="19133" y="157754"/>
                  </a:lnTo>
                  <a:lnTo>
                    <a:pt x="19701" y="154779"/>
                  </a:lnTo>
                  <a:lnTo>
                    <a:pt x="25095" y="142874"/>
                  </a:lnTo>
                  <a:lnTo>
                    <a:pt x="25660" y="139898"/>
                  </a:lnTo>
                  <a:lnTo>
                    <a:pt x="31195" y="130969"/>
                  </a:lnTo>
                  <a:lnTo>
                    <a:pt x="39119" y="122039"/>
                  </a:lnTo>
                  <a:lnTo>
                    <a:pt x="47483" y="118732"/>
                  </a:lnTo>
                  <a:lnTo>
                    <a:pt x="56822" y="116270"/>
                  </a:lnTo>
                  <a:lnTo>
                    <a:pt x="68650" y="110297"/>
                  </a:lnTo>
                  <a:lnTo>
                    <a:pt x="110015" y="107192"/>
                  </a:lnTo>
                  <a:lnTo>
                    <a:pt x="116034" y="109818"/>
                  </a:lnTo>
                  <a:lnTo>
                    <a:pt x="119028" y="111907"/>
                  </a:lnTo>
                  <a:lnTo>
                    <a:pt x="122355" y="116874"/>
                  </a:lnTo>
                  <a:lnTo>
                    <a:pt x="124227" y="125249"/>
                  </a:lnTo>
                  <a:lnTo>
                    <a:pt x="124860" y="136968"/>
                  </a:lnTo>
                  <a:lnTo>
                    <a:pt x="122301" y="142896"/>
                  </a:lnTo>
                  <a:lnTo>
                    <a:pt x="118849" y="148837"/>
                  </a:lnTo>
                  <a:lnTo>
                    <a:pt x="115912" y="157760"/>
                  </a:lnTo>
                  <a:lnTo>
                    <a:pt x="110192" y="167680"/>
                  </a:lnTo>
                  <a:lnTo>
                    <a:pt x="107191" y="208250"/>
                  </a:lnTo>
                  <a:lnTo>
                    <a:pt x="108172" y="210271"/>
                  </a:lnTo>
                  <a:lnTo>
                    <a:pt x="109817" y="211618"/>
                  </a:lnTo>
                  <a:lnTo>
                    <a:pt x="114292" y="213115"/>
                  </a:lnTo>
                  <a:lnTo>
                    <a:pt x="128148" y="214155"/>
                  </a:lnTo>
                  <a:lnTo>
                    <a:pt x="141708" y="209525"/>
                  </a:lnTo>
                  <a:lnTo>
                    <a:pt x="160189" y="196214"/>
                  </a:lnTo>
                  <a:lnTo>
                    <a:pt x="175545" y="180547"/>
                  </a:lnTo>
                  <a:lnTo>
                    <a:pt x="183533" y="165502"/>
                  </a:lnTo>
                  <a:lnTo>
                    <a:pt x="194358" y="124946"/>
                  </a:lnTo>
                  <a:lnTo>
                    <a:pt x="194530" y="113078"/>
                  </a:lnTo>
                  <a:lnTo>
                    <a:pt x="178307" y="71436"/>
                  </a:lnTo>
                  <a:lnTo>
                    <a:pt x="157741" y="34506"/>
                  </a:lnTo>
                  <a:lnTo>
                    <a:pt x="119308" y="399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6" name="SMARTInkShape-1658"/>
            <p:cNvSpPr/>
            <p:nvPr/>
          </p:nvSpPr>
          <p:spPr>
            <a:xfrm>
              <a:off x="4518908" y="2598539"/>
              <a:ext cx="106632" cy="142876"/>
            </a:xfrm>
            <a:custGeom>
              <a:avLst/>
              <a:gdLst/>
              <a:ahLst/>
              <a:cxnLst/>
              <a:rect l="0" t="0" r="0" b="0"/>
              <a:pathLst>
                <a:path w="106632" h="142876">
                  <a:moveTo>
                    <a:pt x="26303" y="0"/>
                  </a:moveTo>
                  <a:lnTo>
                    <a:pt x="26303" y="13302"/>
                  </a:lnTo>
                  <a:lnTo>
                    <a:pt x="25311" y="14821"/>
                  </a:lnTo>
                  <a:lnTo>
                    <a:pt x="23657" y="15834"/>
                  </a:lnTo>
                  <a:lnTo>
                    <a:pt x="21562" y="16509"/>
                  </a:lnTo>
                  <a:lnTo>
                    <a:pt x="20166" y="17951"/>
                  </a:lnTo>
                  <a:lnTo>
                    <a:pt x="15279" y="27395"/>
                  </a:lnTo>
                  <a:lnTo>
                    <a:pt x="3207" y="41752"/>
                  </a:lnTo>
                  <a:lnTo>
                    <a:pt x="0" y="51825"/>
                  </a:lnTo>
                  <a:lnTo>
                    <a:pt x="2376" y="55445"/>
                  </a:lnTo>
                  <a:lnTo>
                    <a:pt x="15766" y="68707"/>
                  </a:lnTo>
                  <a:lnTo>
                    <a:pt x="30567" y="76471"/>
                  </a:lnTo>
                  <a:lnTo>
                    <a:pt x="59214" y="84595"/>
                  </a:lnTo>
                  <a:lnTo>
                    <a:pt x="96628" y="106994"/>
                  </a:lnTo>
                  <a:lnTo>
                    <a:pt x="105151" y="114692"/>
                  </a:lnTo>
                  <a:lnTo>
                    <a:pt x="105995" y="118112"/>
                  </a:lnTo>
                  <a:lnTo>
                    <a:pt x="106631" y="129352"/>
                  </a:lnTo>
                  <a:lnTo>
                    <a:pt x="105651" y="130883"/>
                  </a:lnTo>
                  <a:lnTo>
                    <a:pt x="104007" y="131904"/>
                  </a:lnTo>
                  <a:lnTo>
                    <a:pt x="98978" y="133542"/>
                  </a:lnTo>
                  <a:lnTo>
                    <a:pt x="90856" y="140003"/>
                  </a:lnTo>
                  <a:lnTo>
                    <a:pt x="82582" y="142024"/>
                  </a:lnTo>
                  <a:lnTo>
                    <a:pt x="6202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7" name="SMARTInkShape-1659"/>
            <p:cNvSpPr/>
            <p:nvPr/>
          </p:nvSpPr>
          <p:spPr>
            <a:xfrm>
              <a:off x="4742298" y="2652117"/>
              <a:ext cx="213680" cy="107034"/>
            </a:xfrm>
            <a:custGeom>
              <a:avLst/>
              <a:gdLst/>
              <a:ahLst/>
              <a:cxnLst/>
              <a:rect l="0" t="0" r="0" b="0"/>
              <a:pathLst>
                <a:path w="213680" h="107034">
                  <a:moveTo>
                    <a:pt x="79733" y="0"/>
                  </a:moveTo>
                  <a:lnTo>
                    <a:pt x="72045" y="7688"/>
                  </a:lnTo>
                  <a:lnTo>
                    <a:pt x="53743" y="13561"/>
                  </a:lnTo>
                  <a:lnTo>
                    <a:pt x="35581" y="27007"/>
                  </a:lnTo>
                  <a:lnTo>
                    <a:pt x="6589" y="47638"/>
                  </a:lnTo>
                  <a:lnTo>
                    <a:pt x="2577" y="56230"/>
                  </a:lnTo>
                  <a:lnTo>
                    <a:pt x="0" y="73174"/>
                  </a:lnTo>
                  <a:lnTo>
                    <a:pt x="2294" y="79816"/>
                  </a:lnTo>
                  <a:lnTo>
                    <a:pt x="11851" y="92165"/>
                  </a:lnTo>
                  <a:lnTo>
                    <a:pt x="17482" y="95532"/>
                  </a:lnTo>
                  <a:lnTo>
                    <a:pt x="29182" y="97694"/>
                  </a:lnTo>
                  <a:lnTo>
                    <a:pt x="42817" y="98069"/>
                  </a:lnTo>
                  <a:lnTo>
                    <a:pt x="51089" y="95511"/>
                  </a:lnTo>
                  <a:lnTo>
                    <a:pt x="67583" y="82986"/>
                  </a:lnTo>
                  <a:lnTo>
                    <a:pt x="82677" y="68414"/>
                  </a:lnTo>
                  <a:lnTo>
                    <a:pt x="86002" y="62487"/>
                  </a:lnTo>
                  <a:lnTo>
                    <a:pt x="88507" y="46411"/>
                  </a:lnTo>
                  <a:lnTo>
                    <a:pt x="88658" y="36133"/>
                  </a:lnTo>
                  <a:lnTo>
                    <a:pt x="88662" y="43443"/>
                  </a:lnTo>
                  <a:lnTo>
                    <a:pt x="94799" y="51539"/>
                  </a:lnTo>
                  <a:lnTo>
                    <a:pt x="108568" y="88762"/>
                  </a:lnTo>
                  <a:lnTo>
                    <a:pt x="110863" y="91916"/>
                  </a:lnTo>
                  <a:lnTo>
                    <a:pt x="116058" y="95422"/>
                  </a:lnTo>
                  <a:lnTo>
                    <a:pt x="118833" y="96357"/>
                  </a:lnTo>
                  <a:lnTo>
                    <a:pt x="120683" y="97973"/>
                  </a:lnTo>
                  <a:lnTo>
                    <a:pt x="122737" y="102413"/>
                  </a:lnTo>
                  <a:lnTo>
                    <a:pt x="124278" y="103994"/>
                  </a:lnTo>
                  <a:lnTo>
                    <a:pt x="131926" y="106740"/>
                  </a:lnTo>
                  <a:lnTo>
                    <a:pt x="137641" y="107033"/>
                  </a:lnTo>
                  <a:lnTo>
                    <a:pt x="139175" y="106082"/>
                  </a:lnTo>
                  <a:lnTo>
                    <a:pt x="140197" y="104456"/>
                  </a:lnTo>
                  <a:lnTo>
                    <a:pt x="141837" y="99457"/>
                  </a:lnTo>
                  <a:lnTo>
                    <a:pt x="148298" y="91341"/>
                  </a:lnTo>
                  <a:lnTo>
                    <a:pt x="150320" y="83067"/>
                  </a:lnTo>
                  <a:lnTo>
                    <a:pt x="150792" y="77268"/>
                  </a:lnTo>
                  <a:lnTo>
                    <a:pt x="153648" y="71383"/>
                  </a:lnTo>
                  <a:lnTo>
                    <a:pt x="157232" y="65460"/>
                  </a:lnTo>
                  <a:lnTo>
                    <a:pt x="160242" y="56548"/>
                  </a:lnTo>
                  <a:lnTo>
                    <a:pt x="167677" y="46411"/>
                  </a:lnTo>
                  <a:lnTo>
                    <a:pt x="171073" y="45432"/>
                  </a:lnTo>
                  <a:lnTo>
                    <a:pt x="176600" y="44803"/>
                  </a:lnTo>
                  <a:lnTo>
                    <a:pt x="191226" y="57955"/>
                  </a:lnTo>
                  <a:lnTo>
                    <a:pt x="193778" y="65776"/>
                  </a:lnTo>
                  <a:lnTo>
                    <a:pt x="195904" y="74874"/>
                  </a:lnTo>
                  <a:lnTo>
                    <a:pt x="203388" y="87202"/>
                  </a:lnTo>
                  <a:lnTo>
                    <a:pt x="213679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8" name="SMARTInkShape-1660"/>
            <p:cNvSpPr/>
            <p:nvPr/>
          </p:nvSpPr>
          <p:spPr>
            <a:xfrm>
              <a:off x="5036357" y="2571810"/>
              <a:ext cx="89285" cy="187419"/>
            </a:xfrm>
            <a:custGeom>
              <a:avLst/>
              <a:gdLst/>
              <a:ahLst/>
              <a:cxnLst/>
              <a:rect l="0" t="0" r="0" b="0"/>
              <a:pathLst>
                <a:path w="89285" h="187419">
                  <a:moveTo>
                    <a:pt x="35706" y="124956"/>
                  </a:moveTo>
                  <a:lnTo>
                    <a:pt x="30965" y="124956"/>
                  </a:lnTo>
                  <a:lnTo>
                    <a:pt x="29568" y="125948"/>
                  </a:lnTo>
                  <a:lnTo>
                    <a:pt x="28638" y="127601"/>
                  </a:lnTo>
                  <a:lnTo>
                    <a:pt x="28017" y="129696"/>
                  </a:lnTo>
                  <a:lnTo>
                    <a:pt x="17226" y="143047"/>
                  </a:lnTo>
                  <a:lnTo>
                    <a:pt x="3874" y="157728"/>
                  </a:lnTo>
                  <a:lnTo>
                    <a:pt x="1138" y="166637"/>
                  </a:lnTo>
                  <a:lnTo>
                    <a:pt x="0" y="186940"/>
                  </a:lnTo>
                  <a:lnTo>
                    <a:pt x="12416" y="187418"/>
                  </a:lnTo>
                  <a:lnTo>
                    <a:pt x="25717" y="182709"/>
                  </a:lnTo>
                  <a:lnTo>
                    <a:pt x="37486" y="175030"/>
                  </a:lnTo>
                  <a:lnTo>
                    <a:pt x="53407" y="150891"/>
                  </a:lnTo>
                  <a:lnTo>
                    <a:pt x="58456" y="139459"/>
                  </a:lnTo>
                  <a:lnTo>
                    <a:pt x="69326" y="98144"/>
                  </a:lnTo>
                  <a:lnTo>
                    <a:pt x="71009" y="74350"/>
                  </a:lnTo>
                  <a:lnTo>
                    <a:pt x="62305" y="32682"/>
                  </a:lnTo>
                  <a:lnTo>
                    <a:pt x="55603" y="15815"/>
                  </a:lnTo>
                  <a:lnTo>
                    <a:pt x="46275" y="2226"/>
                  </a:lnTo>
                  <a:lnTo>
                    <a:pt x="42719" y="956"/>
                  </a:lnTo>
                  <a:lnTo>
                    <a:pt x="36115" y="0"/>
                  </a:lnTo>
                  <a:lnTo>
                    <a:pt x="35741" y="12374"/>
                  </a:lnTo>
                  <a:lnTo>
                    <a:pt x="38367" y="18034"/>
                  </a:lnTo>
                  <a:lnTo>
                    <a:pt x="40457" y="20932"/>
                  </a:lnTo>
                  <a:lnTo>
                    <a:pt x="51540" y="62686"/>
                  </a:lnTo>
                  <a:lnTo>
                    <a:pt x="55611" y="80378"/>
                  </a:lnTo>
                  <a:lnTo>
                    <a:pt x="71604" y="113386"/>
                  </a:lnTo>
                  <a:lnTo>
                    <a:pt x="89284" y="1338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9" name="SMARTInkShape-1661"/>
            <p:cNvSpPr/>
            <p:nvPr/>
          </p:nvSpPr>
          <p:spPr>
            <a:xfrm>
              <a:off x="5250920" y="2563357"/>
              <a:ext cx="276558" cy="218573"/>
            </a:xfrm>
            <a:custGeom>
              <a:avLst/>
              <a:gdLst/>
              <a:ahLst/>
              <a:cxnLst/>
              <a:rect l="0" t="0" r="0" b="0"/>
              <a:pathLst>
                <a:path w="276558" h="218573">
                  <a:moveTo>
                    <a:pt x="80103" y="142338"/>
                  </a:moveTo>
                  <a:lnTo>
                    <a:pt x="54114" y="142338"/>
                  </a:lnTo>
                  <a:lnTo>
                    <a:pt x="46062" y="144984"/>
                  </a:lnTo>
                  <a:lnTo>
                    <a:pt x="26672" y="160430"/>
                  </a:lnTo>
                  <a:lnTo>
                    <a:pt x="14993" y="169196"/>
                  </a:lnTo>
                  <a:lnTo>
                    <a:pt x="6517" y="175111"/>
                  </a:lnTo>
                  <a:lnTo>
                    <a:pt x="2750" y="181047"/>
                  </a:lnTo>
                  <a:lnTo>
                    <a:pt x="629" y="189967"/>
                  </a:lnTo>
                  <a:lnTo>
                    <a:pt x="0" y="198894"/>
                  </a:lnTo>
                  <a:lnTo>
                    <a:pt x="2499" y="204846"/>
                  </a:lnTo>
                  <a:lnTo>
                    <a:pt x="4555" y="207823"/>
                  </a:lnTo>
                  <a:lnTo>
                    <a:pt x="9484" y="211130"/>
                  </a:lnTo>
                  <a:lnTo>
                    <a:pt x="14982" y="213592"/>
                  </a:lnTo>
                  <a:lnTo>
                    <a:pt x="20734" y="217993"/>
                  </a:lnTo>
                  <a:lnTo>
                    <a:pt x="24648" y="218572"/>
                  </a:lnTo>
                  <a:lnTo>
                    <a:pt x="62482" y="211498"/>
                  </a:lnTo>
                  <a:lnTo>
                    <a:pt x="68356" y="209281"/>
                  </a:lnTo>
                  <a:lnTo>
                    <a:pt x="77528" y="201525"/>
                  </a:lnTo>
                  <a:lnTo>
                    <a:pt x="111917" y="157091"/>
                  </a:lnTo>
                  <a:lnTo>
                    <a:pt x="120508" y="138331"/>
                  </a:lnTo>
                  <a:lnTo>
                    <a:pt x="124379" y="94545"/>
                  </a:lnTo>
                  <a:lnTo>
                    <a:pt x="124719" y="50965"/>
                  </a:lnTo>
                  <a:lnTo>
                    <a:pt x="124747" y="25158"/>
                  </a:lnTo>
                  <a:lnTo>
                    <a:pt x="122104" y="18159"/>
                  </a:lnTo>
                  <a:lnTo>
                    <a:pt x="118614" y="11741"/>
                  </a:lnTo>
                  <a:lnTo>
                    <a:pt x="115931" y="0"/>
                  </a:lnTo>
                  <a:lnTo>
                    <a:pt x="115831" y="7198"/>
                  </a:lnTo>
                  <a:lnTo>
                    <a:pt x="108134" y="28406"/>
                  </a:lnTo>
                  <a:lnTo>
                    <a:pt x="106925" y="69299"/>
                  </a:lnTo>
                  <a:lnTo>
                    <a:pt x="107887" y="108684"/>
                  </a:lnTo>
                  <a:lnTo>
                    <a:pt x="113961" y="126357"/>
                  </a:lnTo>
                  <a:lnTo>
                    <a:pt x="114581" y="131684"/>
                  </a:lnTo>
                  <a:lnTo>
                    <a:pt x="115988" y="135235"/>
                  </a:lnTo>
                  <a:lnTo>
                    <a:pt x="117917" y="137603"/>
                  </a:lnTo>
                  <a:lnTo>
                    <a:pt x="130980" y="147852"/>
                  </a:lnTo>
                  <a:lnTo>
                    <a:pt x="142666" y="153239"/>
                  </a:lnTo>
                  <a:lnTo>
                    <a:pt x="145624" y="155558"/>
                  </a:lnTo>
                  <a:lnTo>
                    <a:pt x="149580" y="156112"/>
                  </a:lnTo>
                  <a:lnTo>
                    <a:pt x="180665" y="150832"/>
                  </a:lnTo>
                  <a:lnTo>
                    <a:pt x="211974" y="133209"/>
                  </a:lnTo>
                  <a:lnTo>
                    <a:pt x="218087" y="127367"/>
                  </a:lnTo>
                  <a:lnTo>
                    <a:pt x="222521" y="119491"/>
                  </a:lnTo>
                  <a:lnTo>
                    <a:pt x="228685" y="115725"/>
                  </a:lnTo>
                  <a:lnTo>
                    <a:pt x="231485" y="108015"/>
                  </a:lnTo>
                  <a:lnTo>
                    <a:pt x="230633" y="107550"/>
                  </a:lnTo>
                  <a:lnTo>
                    <a:pt x="218594" y="106656"/>
                  </a:lnTo>
                  <a:lnTo>
                    <a:pt x="213422" y="109281"/>
                  </a:lnTo>
                  <a:lnTo>
                    <a:pt x="207817" y="112763"/>
                  </a:lnTo>
                  <a:lnTo>
                    <a:pt x="199083" y="115716"/>
                  </a:lnTo>
                  <a:lnTo>
                    <a:pt x="175350" y="136508"/>
                  </a:lnTo>
                  <a:lnTo>
                    <a:pt x="172044" y="145038"/>
                  </a:lnTo>
                  <a:lnTo>
                    <a:pt x="169923" y="161944"/>
                  </a:lnTo>
                  <a:lnTo>
                    <a:pt x="170741" y="164338"/>
                  </a:lnTo>
                  <a:lnTo>
                    <a:pt x="172278" y="165935"/>
                  </a:lnTo>
                  <a:lnTo>
                    <a:pt x="179182" y="170827"/>
                  </a:lnTo>
                  <a:lnTo>
                    <a:pt x="190404" y="181369"/>
                  </a:lnTo>
                  <a:lnTo>
                    <a:pt x="198910" y="184490"/>
                  </a:lnTo>
                  <a:lnTo>
                    <a:pt x="220539" y="186494"/>
                  </a:lnTo>
                  <a:lnTo>
                    <a:pt x="260713" y="177863"/>
                  </a:lnTo>
                  <a:lnTo>
                    <a:pt x="276557" y="1691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0" name="SMARTInkShape-1662"/>
            <p:cNvSpPr/>
            <p:nvPr/>
          </p:nvSpPr>
          <p:spPr>
            <a:xfrm>
              <a:off x="5581067" y="2536031"/>
              <a:ext cx="17848" cy="223243"/>
            </a:xfrm>
            <a:custGeom>
              <a:avLst/>
              <a:gdLst/>
              <a:ahLst/>
              <a:cxnLst/>
              <a:rect l="0" t="0" r="0" b="0"/>
              <a:pathLst>
                <a:path w="17848" h="223243">
                  <a:moveTo>
                    <a:pt x="17847" y="0"/>
                  </a:moveTo>
                  <a:lnTo>
                    <a:pt x="17847" y="28938"/>
                  </a:lnTo>
                  <a:lnTo>
                    <a:pt x="2401" y="71638"/>
                  </a:lnTo>
                  <a:lnTo>
                    <a:pt x="199" y="114242"/>
                  </a:lnTo>
                  <a:lnTo>
                    <a:pt x="0" y="157650"/>
                  </a:lnTo>
                  <a:lnTo>
                    <a:pt x="11012" y="198311"/>
                  </a:lnTo>
                  <a:lnTo>
                    <a:pt x="16947" y="213198"/>
                  </a:lnTo>
                  <a:lnTo>
                    <a:pt x="17847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1" name="SMARTInkShape-1663"/>
            <p:cNvSpPr/>
            <p:nvPr/>
          </p:nvSpPr>
          <p:spPr>
            <a:xfrm>
              <a:off x="5518655" y="2661050"/>
              <a:ext cx="223135" cy="98224"/>
            </a:xfrm>
            <a:custGeom>
              <a:avLst/>
              <a:gdLst/>
              <a:ahLst/>
              <a:cxnLst/>
              <a:rect l="0" t="0" r="0" b="0"/>
              <a:pathLst>
                <a:path w="223135" h="98224">
                  <a:moveTo>
                    <a:pt x="8822" y="35716"/>
                  </a:moveTo>
                  <a:lnTo>
                    <a:pt x="1133" y="35716"/>
                  </a:lnTo>
                  <a:lnTo>
                    <a:pt x="720" y="34723"/>
                  </a:lnTo>
                  <a:lnTo>
                    <a:pt x="0" y="28027"/>
                  </a:lnTo>
                  <a:lnTo>
                    <a:pt x="4664" y="22413"/>
                  </a:lnTo>
                  <a:lnTo>
                    <a:pt x="12265" y="19882"/>
                  </a:lnTo>
                  <a:lnTo>
                    <a:pt x="55434" y="13234"/>
                  </a:lnTo>
                  <a:lnTo>
                    <a:pt x="98378" y="9494"/>
                  </a:lnTo>
                  <a:lnTo>
                    <a:pt x="122338" y="6449"/>
                  </a:lnTo>
                  <a:lnTo>
                    <a:pt x="144651" y="1908"/>
                  </a:lnTo>
                  <a:lnTo>
                    <a:pt x="186999" y="46"/>
                  </a:lnTo>
                  <a:lnTo>
                    <a:pt x="195797" y="0"/>
                  </a:lnTo>
                  <a:lnTo>
                    <a:pt x="160571" y="44148"/>
                  </a:lnTo>
                  <a:lnTo>
                    <a:pt x="137804" y="68438"/>
                  </a:lnTo>
                  <a:lnTo>
                    <a:pt x="135013" y="77382"/>
                  </a:lnTo>
                  <a:lnTo>
                    <a:pt x="134360" y="83338"/>
                  </a:lnTo>
                  <a:lnTo>
                    <a:pt x="135178" y="85323"/>
                  </a:lnTo>
                  <a:lnTo>
                    <a:pt x="136715" y="86647"/>
                  </a:lnTo>
                  <a:lnTo>
                    <a:pt x="141069" y="88117"/>
                  </a:lnTo>
                  <a:lnTo>
                    <a:pt x="150101" y="89139"/>
                  </a:lnTo>
                  <a:lnTo>
                    <a:pt x="169725" y="73842"/>
                  </a:lnTo>
                  <a:lnTo>
                    <a:pt x="172646" y="73039"/>
                  </a:lnTo>
                  <a:lnTo>
                    <a:pt x="174592" y="70520"/>
                  </a:lnTo>
                  <a:lnTo>
                    <a:pt x="180363" y="54864"/>
                  </a:lnTo>
                  <a:lnTo>
                    <a:pt x="184281" y="48195"/>
                  </a:lnTo>
                  <a:lnTo>
                    <a:pt x="186796" y="35829"/>
                  </a:lnTo>
                  <a:lnTo>
                    <a:pt x="187003" y="32814"/>
                  </a:lnTo>
                  <a:lnTo>
                    <a:pt x="188132" y="30805"/>
                  </a:lnTo>
                  <a:lnTo>
                    <a:pt x="189877" y="29465"/>
                  </a:lnTo>
                  <a:lnTo>
                    <a:pt x="192033" y="28572"/>
                  </a:lnTo>
                  <a:lnTo>
                    <a:pt x="193470" y="26984"/>
                  </a:lnTo>
                  <a:lnTo>
                    <a:pt x="196232" y="18270"/>
                  </a:lnTo>
                  <a:lnTo>
                    <a:pt x="196345" y="39109"/>
                  </a:lnTo>
                  <a:lnTo>
                    <a:pt x="198990" y="44830"/>
                  </a:lnTo>
                  <a:lnTo>
                    <a:pt x="201085" y="47745"/>
                  </a:lnTo>
                  <a:lnTo>
                    <a:pt x="209647" y="73180"/>
                  </a:lnTo>
                  <a:lnTo>
                    <a:pt x="221492" y="87422"/>
                  </a:lnTo>
                  <a:lnTo>
                    <a:pt x="222404" y="91108"/>
                  </a:lnTo>
                  <a:lnTo>
                    <a:pt x="223134" y="98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2" name="SMARTInkShape-1664"/>
            <p:cNvSpPr/>
            <p:nvPr/>
          </p:nvSpPr>
          <p:spPr>
            <a:xfrm>
              <a:off x="5795367" y="2696766"/>
              <a:ext cx="26790" cy="71438"/>
            </a:xfrm>
            <a:custGeom>
              <a:avLst/>
              <a:gdLst/>
              <a:ahLst/>
              <a:cxnLst/>
              <a:rect l="0" t="0" r="0" b="0"/>
              <a:pathLst>
                <a:path w="26790" h="71438">
                  <a:moveTo>
                    <a:pt x="0" y="0"/>
                  </a:moveTo>
                  <a:lnTo>
                    <a:pt x="0" y="29811"/>
                  </a:lnTo>
                  <a:lnTo>
                    <a:pt x="7688" y="55317"/>
                  </a:lnTo>
                  <a:lnTo>
                    <a:pt x="9094" y="57714"/>
                  </a:lnTo>
                  <a:lnTo>
                    <a:pt x="11023" y="59312"/>
                  </a:lnTo>
                  <a:lnTo>
                    <a:pt x="15813" y="62079"/>
                  </a:lnTo>
                  <a:lnTo>
                    <a:pt x="26789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3" name="SMARTInkShape-1665"/>
            <p:cNvSpPr/>
            <p:nvPr/>
          </p:nvSpPr>
          <p:spPr>
            <a:xfrm>
              <a:off x="5804296" y="2571750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4190" y="17859"/>
                  </a:lnTo>
                  <a:lnTo>
                    <a:pt x="2793" y="16867"/>
                  </a:lnTo>
                  <a:lnTo>
                    <a:pt x="1863" y="152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4" name="SMARTInkShape-1666"/>
            <p:cNvSpPr/>
            <p:nvPr/>
          </p:nvSpPr>
          <p:spPr>
            <a:xfrm>
              <a:off x="5947171" y="2518172"/>
              <a:ext cx="35720" cy="241102"/>
            </a:xfrm>
            <a:custGeom>
              <a:avLst/>
              <a:gdLst/>
              <a:ahLst/>
              <a:cxnLst/>
              <a:rect l="0" t="0" r="0" b="0"/>
              <a:pathLst>
                <a:path w="35720" h="241102">
                  <a:moveTo>
                    <a:pt x="0" y="0"/>
                  </a:moveTo>
                  <a:lnTo>
                    <a:pt x="0" y="39902"/>
                  </a:lnTo>
                  <a:lnTo>
                    <a:pt x="0" y="83083"/>
                  </a:lnTo>
                  <a:lnTo>
                    <a:pt x="0" y="122916"/>
                  </a:lnTo>
                  <a:lnTo>
                    <a:pt x="993" y="146025"/>
                  </a:lnTo>
                  <a:lnTo>
                    <a:pt x="11024" y="187533"/>
                  </a:lnTo>
                  <a:lnTo>
                    <a:pt x="19906" y="213529"/>
                  </a:lnTo>
                  <a:lnTo>
                    <a:pt x="35719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5" name="SMARTInkShape-1667"/>
            <p:cNvSpPr/>
            <p:nvPr/>
          </p:nvSpPr>
          <p:spPr>
            <a:xfrm>
              <a:off x="6056133" y="2643197"/>
              <a:ext cx="104819" cy="116077"/>
            </a:xfrm>
            <a:custGeom>
              <a:avLst/>
              <a:gdLst/>
              <a:ahLst/>
              <a:cxnLst/>
              <a:rect l="0" t="0" r="0" b="0"/>
              <a:pathLst>
                <a:path w="104819" h="116077">
                  <a:moveTo>
                    <a:pt x="87492" y="8920"/>
                  </a:moveTo>
                  <a:lnTo>
                    <a:pt x="79804" y="8920"/>
                  </a:lnTo>
                  <a:lnTo>
                    <a:pt x="79390" y="7928"/>
                  </a:lnTo>
                  <a:lnTo>
                    <a:pt x="78930" y="4179"/>
                  </a:lnTo>
                  <a:lnTo>
                    <a:pt x="77815" y="2783"/>
                  </a:lnTo>
                  <a:lnTo>
                    <a:pt x="73930" y="1232"/>
                  </a:lnTo>
                  <a:lnTo>
                    <a:pt x="31552" y="12"/>
                  </a:lnTo>
                  <a:lnTo>
                    <a:pt x="23603" y="0"/>
                  </a:lnTo>
                  <a:lnTo>
                    <a:pt x="16763" y="2641"/>
                  </a:lnTo>
                  <a:lnTo>
                    <a:pt x="10416" y="6129"/>
                  </a:lnTo>
                  <a:lnTo>
                    <a:pt x="4288" y="7679"/>
                  </a:lnTo>
                  <a:lnTo>
                    <a:pt x="2257" y="9085"/>
                  </a:lnTo>
                  <a:lnTo>
                    <a:pt x="902" y="11015"/>
                  </a:lnTo>
                  <a:lnTo>
                    <a:pt x="0" y="13293"/>
                  </a:lnTo>
                  <a:lnTo>
                    <a:pt x="390" y="15804"/>
                  </a:lnTo>
                  <a:lnTo>
                    <a:pt x="5680" y="24078"/>
                  </a:lnTo>
                  <a:lnTo>
                    <a:pt x="24126" y="47823"/>
                  </a:lnTo>
                  <a:lnTo>
                    <a:pt x="67689" y="74297"/>
                  </a:lnTo>
                  <a:lnTo>
                    <a:pt x="104818" y="106624"/>
                  </a:lnTo>
                  <a:lnTo>
                    <a:pt x="100452" y="111732"/>
                  </a:lnTo>
                  <a:lnTo>
                    <a:pt x="95566" y="114146"/>
                  </a:lnTo>
                  <a:lnTo>
                    <a:pt x="72575" y="116001"/>
                  </a:lnTo>
                  <a:lnTo>
                    <a:pt x="42843" y="116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85" name="SMARTInkShape-Group190"/>
          <p:cNvGrpSpPr/>
          <p:nvPr/>
        </p:nvGrpSpPr>
        <p:grpSpPr>
          <a:xfrm>
            <a:off x="6313689" y="2518172"/>
            <a:ext cx="1151530" cy="285751"/>
            <a:chOff x="6313689" y="2518172"/>
            <a:chExt cx="1151530" cy="285751"/>
          </a:xfrm>
        </p:grpSpPr>
        <p:sp>
          <p:nvSpPr>
            <p:cNvPr id="477" name="SMARTInkShape-1668"/>
            <p:cNvSpPr/>
            <p:nvPr/>
          </p:nvSpPr>
          <p:spPr>
            <a:xfrm>
              <a:off x="6375796" y="2518172"/>
              <a:ext cx="17493" cy="285751"/>
            </a:xfrm>
            <a:custGeom>
              <a:avLst/>
              <a:gdLst/>
              <a:ahLst/>
              <a:cxnLst/>
              <a:rect l="0" t="0" r="0" b="0"/>
              <a:pathLst>
                <a:path w="17493" h="285751">
                  <a:moveTo>
                    <a:pt x="8930" y="0"/>
                  </a:moveTo>
                  <a:lnTo>
                    <a:pt x="13670" y="44033"/>
                  </a:lnTo>
                  <a:lnTo>
                    <a:pt x="17492" y="85743"/>
                  </a:lnTo>
                  <a:lnTo>
                    <a:pt x="15166" y="125723"/>
                  </a:lnTo>
                  <a:lnTo>
                    <a:pt x="8759" y="168765"/>
                  </a:lnTo>
                  <a:lnTo>
                    <a:pt x="1350" y="206636"/>
                  </a:lnTo>
                  <a:lnTo>
                    <a:pt x="119" y="24664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8" name="SMARTInkShape-1669"/>
            <p:cNvSpPr/>
            <p:nvPr/>
          </p:nvSpPr>
          <p:spPr>
            <a:xfrm>
              <a:off x="6313689" y="2661090"/>
              <a:ext cx="213745" cy="124526"/>
            </a:xfrm>
            <a:custGeom>
              <a:avLst/>
              <a:gdLst/>
              <a:ahLst/>
              <a:cxnLst/>
              <a:rect l="0" t="0" r="0" b="0"/>
              <a:pathLst>
                <a:path w="213745" h="124526">
                  <a:moveTo>
                    <a:pt x="17459" y="44605"/>
                  </a:moveTo>
                  <a:lnTo>
                    <a:pt x="4157" y="44605"/>
                  </a:lnTo>
                  <a:lnTo>
                    <a:pt x="2637" y="43613"/>
                  </a:lnTo>
                  <a:lnTo>
                    <a:pt x="1625" y="41959"/>
                  </a:lnTo>
                  <a:lnTo>
                    <a:pt x="200" y="34891"/>
                  </a:lnTo>
                  <a:lnTo>
                    <a:pt x="0" y="32176"/>
                  </a:lnTo>
                  <a:lnTo>
                    <a:pt x="2424" y="26514"/>
                  </a:lnTo>
                  <a:lnTo>
                    <a:pt x="4459" y="23614"/>
                  </a:lnTo>
                  <a:lnTo>
                    <a:pt x="9366" y="20393"/>
                  </a:lnTo>
                  <a:lnTo>
                    <a:pt x="48597" y="3678"/>
                  </a:lnTo>
                  <a:lnTo>
                    <a:pt x="90087" y="283"/>
                  </a:lnTo>
                  <a:lnTo>
                    <a:pt x="109106" y="0"/>
                  </a:lnTo>
                  <a:lnTo>
                    <a:pt x="115407" y="2622"/>
                  </a:lnTo>
                  <a:lnTo>
                    <a:pt x="131765" y="16208"/>
                  </a:lnTo>
                  <a:lnTo>
                    <a:pt x="133388" y="37792"/>
                  </a:lnTo>
                  <a:lnTo>
                    <a:pt x="123811" y="63135"/>
                  </a:lnTo>
                  <a:lnTo>
                    <a:pt x="118093" y="77877"/>
                  </a:lnTo>
                  <a:lnTo>
                    <a:pt x="115727" y="112995"/>
                  </a:lnTo>
                  <a:lnTo>
                    <a:pt x="118350" y="117334"/>
                  </a:lnTo>
                  <a:lnTo>
                    <a:pt x="120439" y="119880"/>
                  </a:lnTo>
                  <a:lnTo>
                    <a:pt x="125405" y="122709"/>
                  </a:lnTo>
                  <a:lnTo>
                    <a:pt x="136425" y="124302"/>
                  </a:lnTo>
                  <a:lnTo>
                    <a:pt x="141418" y="124525"/>
                  </a:lnTo>
                  <a:lnTo>
                    <a:pt x="149611" y="122128"/>
                  </a:lnTo>
                  <a:lnTo>
                    <a:pt x="193592" y="98109"/>
                  </a:lnTo>
                  <a:lnTo>
                    <a:pt x="207473" y="86263"/>
                  </a:lnTo>
                  <a:lnTo>
                    <a:pt x="211051" y="80318"/>
                  </a:lnTo>
                  <a:lnTo>
                    <a:pt x="213346" y="68416"/>
                  </a:lnTo>
                  <a:lnTo>
                    <a:pt x="213744" y="54747"/>
                  </a:lnTo>
                  <a:lnTo>
                    <a:pt x="212808" y="51367"/>
                  </a:lnTo>
                  <a:lnTo>
                    <a:pt x="211192" y="49113"/>
                  </a:lnTo>
                  <a:lnTo>
                    <a:pt x="178173" y="20428"/>
                  </a:lnTo>
                  <a:lnTo>
                    <a:pt x="172231" y="17985"/>
                  </a:lnTo>
                  <a:lnTo>
                    <a:pt x="163308" y="12023"/>
                  </a:lnTo>
                  <a:lnTo>
                    <a:pt x="151404" y="8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9" name="SMARTInkShape-1670"/>
            <p:cNvSpPr/>
            <p:nvPr/>
          </p:nvSpPr>
          <p:spPr>
            <a:xfrm>
              <a:off x="6679674" y="2545497"/>
              <a:ext cx="321201" cy="248064"/>
            </a:xfrm>
            <a:custGeom>
              <a:avLst/>
              <a:gdLst/>
              <a:ahLst/>
              <a:cxnLst/>
              <a:rect l="0" t="0" r="0" b="0"/>
              <a:pathLst>
                <a:path w="321201" h="248064">
                  <a:moveTo>
                    <a:pt x="133677" y="124480"/>
                  </a:moveTo>
                  <a:lnTo>
                    <a:pt x="133677" y="119739"/>
                  </a:lnTo>
                  <a:lnTo>
                    <a:pt x="131692" y="118343"/>
                  </a:lnTo>
                  <a:lnTo>
                    <a:pt x="113559" y="115917"/>
                  </a:lnTo>
                  <a:lnTo>
                    <a:pt x="76817" y="125658"/>
                  </a:lnTo>
                  <a:lnTo>
                    <a:pt x="42368" y="148734"/>
                  </a:lnTo>
                  <a:lnTo>
                    <a:pt x="6596" y="192846"/>
                  </a:lnTo>
                  <a:lnTo>
                    <a:pt x="1765" y="207685"/>
                  </a:lnTo>
                  <a:lnTo>
                    <a:pt x="0" y="230013"/>
                  </a:lnTo>
                  <a:lnTo>
                    <a:pt x="903" y="233530"/>
                  </a:lnTo>
                  <a:lnTo>
                    <a:pt x="2497" y="235875"/>
                  </a:lnTo>
                  <a:lnTo>
                    <a:pt x="14979" y="246085"/>
                  </a:lnTo>
                  <a:lnTo>
                    <a:pt x="20730" y="247979"/>
                  </a:lnTo>
                  <a:lnTo>
                    <a:pt x="29238" y="246175"/>
                  </a:lnTo>
                  <a:lnTo>
                    <a:pt x="45185" y="242228"/>
                  </a:lnTo>
                  <a:lnTo>
                    <a:pt x="50870" y="241673"/>
                  </a:lnTo>
                  <a:lnTo>
                    <a:pt x="62478" y="235766"/>
                  </a:lnTo>
                  <a:lnTo>
                    <a:pt x="82816" y="223930"/>
                  </a:lnTo>
                  <a:lnTo>
                    <a:pt x="98174" y="215312"/>
                  </a:lnTo>
                  <a:lnTo>
                    <a:pt x="136412" y="175608"/>
                  </a:lnTo>
                  <a:lnTo>
                    <a:pt x="161647" y="145385"/>
                  </a:lnTo>
                  <a:lnTo>
                    <a:pt x="178090" y="105845"/>
                  </a:lnTo>
                  <a:lnTo>
                    <a:pt x="193519" y="62688"/>
                  </a:lnTo>
                  <a:lnTo>
                    <a:pt x="196116" y="18126"/>
                  </a:lnTo>
                  <a:lnTo>
                    <a:pt x="196185" y="0"/>
                  </a:lnTo>
                  <a:lnTo>
                    <a:pt x="191444" y="4363"/>
                  </a:lnTo>
                  <a:lnTo>
                    <a:pt x="189117" y="9248"/>
                  </a:lnTo>
                  <a:lnTo>
                    <a:pt x="188497" y="11940"/>
                  </a:lnTo>
                  <a:lnTo>
                    <a:pt x="173089" y="45505"/>
                  </a:lnTo>
                  <a:lnTo>
                    <a:pt x="162544" y="88668"/>
                  </a:lnTo>
                  <a:lnTo>
                    <a:pt x="153580" y="131539"/>
                  </a:lnTo>
                  <a:lnTo>
                    <a:pt x="151941" y="156852"/>
                  </a:lnTo>
                  <a:lnTo>
                    <a:pt x="156396" y="174972"/>
                  </a:lnTo>
                  <a:lnTo>
                    <a:pt x="166791" y="191743"/>
                  </a:lnTo>
                  <a:lnTo>
                    <a:pt x="181351" y="207665"/>
                  </a:lnTo>
                  <a:lnTo>
                    <a:pt x="187277" y="211060"/>
                  </a:lnTo>
                  <a:lnTo>
                    <a:pt x="198837" y="212972"/>
                  </a:lnTo>
                  <a:lnTo>
                    <a:pt x="215780" y="213618"/>
                  </a:lnTo>
                  <a:lnTo>
                    <a:pt x="241454" y="204042"/>
                  </a:lnTo>
                  <a:lnTo>
                    <a:pt x="274853" y="183964"/>
                  </a:lnTo>
                  <a:lnTo>
                    <a:pt x="283404" y="175391"/>
                  </a:lnTo>
                  <a:lnTo>
                    <a:pt x="300513" y="151818"/>
                  </a:lnTo>
                  <a:lnTo>
                    <a:pt x="302783" y="139471"/>
                  </a:lnTo>
                  <a:lnTo>
                    <a:pt x="303176" y="130465"/>
                  </a:lnTo>
                  <a:lnTo>
                    <a:pt x="302239" y="128470"/>
                  </a:lnTo>
                  <a:lnTo>
                    <a:pt x="300622" y="127140"/>
                  </a:lnTo>
                  <a:lnTo>
                    <a:pt x="296180" y="125662"/>
                  </a:lnTo>
                  <a:lnTo>
                    <a:pt x="290897" y="125005"/>
                  </a:lnTo>
                  <a:lnTo>
                    <a:pt x="285244" y="127359"/>
                  </a:lnTo>
                  <a:lnTo>
                    <a:pt x="248024" y="161983"/>
                  </a:lnTo>
                  <a:lnTo>
                    <a:pt x="238224" y="176492"/>
                  </a:lnTo>
                  <a:lnTo>
                    <a:pt x="233777" y="193358"/>
                  </a:lnTo>
                  <a:lnTo>
                    <a:pt x="232068" y="221007"/>
                  </a:lnTo>
                  <a:lnTo>
                    <a:pt x="234623" y="229558"/>
                  </a:lnTo>
                  <a:lnTo>
                    <a:pt x="236693" y="233227"/>
                  </a:lnTo>
                  <a:lnTo>
                    <a:pt x="239066" y="235673"/>
                  </a:lnTo>
                  <a:lnTo>
                    <a:pt x="257639" y="244661"/>
                  </a:lnTo>
                  <a:lnTo>
                    <a:pt x="274145" y="248063"/>
                  </a:lnTo>
                  <a:lnTo>
                    <a:pt x="283089" y="246213"/>
                  </a:lnTo>
                  <a:lnTo>
                    <a:pt x="291364" y="243075"/>
                  </a:lnTo>
                  <a:lnTo>
                    <a:pt x="306186" y="240317"/>
                  </a:lnTo>
                  <a:lnTo>
                    <a:pt x="321200" y="2316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0" name="SMARTInkShape-1671"/>
            <p:cNvSpPr/>
            <p:nvPr/>
          </p:nvSpPr>
          <p:spPr>
            <a:xfrm>
              <a:off x="7045534" y="2536031"/>
              <a:ext cx="44638" cy="241103"/>
            </a:xfrm>
            <a:custGeom>
              <a:avLst/>
              <a:gdLst/>
              <a:ahLst/>
              <a:cxnLst/>
              <a:rect l="0" t="0" r="0" b="0"/>
              <a:pathLst>
                <a:path w="44638" h="241103">
                  <a:moveTo>
                    <a:pt x="44637" y="0"/>
                  </a:moveTo>
                  <a:lnTo>
                    <a:pt x="39898" y="4740"/>
                  </a:lnTo>
                  <a:lnTo>
                    <a:pt x="37570" y="9714"/>
                  </a:lnTo>
                  <a:lnTo>
                    <a:pt x="28052" y="51138"/>
                  </a:lnTo>
                  <a:lnTo>
                    <a:pt x="17759" y="92305"/>
                  </a:lnTo>
                  <a:lnTo>
                    <a:pt x="10959" y="118738"/>
                  </a:lnTo>
                  <a:lnTo>
                    <a:pt x="6877" y="141015"/>
                  </a:lnTo>
                  <a:lnTo>
                    <a:pt x="2030" y="160183"/>
                  </a:lnTo>
                  <a:lnTo>
                    <a:pt x="109" y="202374"/>
                  </a:lnTo>
                  <a:lnTo>
                    <a:pt x="0" y="225693"/>
                  </a:lnTo>
                  <a:lnTo>
                    <a:pt x="989" y="227852"/>
                  </a:lnTo>
                  <a:lnTo>
                    <a:pt x="2640" y="229293"/>
                  </a:lnTo>
                  <a:lnTo>
                    <a:pt x="4733" y="230252"/>
                  </a:lnTo>
                  <a:lnTo>
                    <a:pt x="6128" y="231884"/>
                  </a:lnTo>
                  <a:lnTo>
                    <a:pt x="8918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1" name="SMARTInkShape-1672"/>
            <p:cNvSpPr/>
            <p:nvPr/>
          </p:nvSpPr>
          <p:spPr>
            <a:xfrm>
              <a:off x="7116960" y="2705695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8930" y="0"/>
                  </a:moveTo>
                  <a:lnTo>
                    <a:pt x="4191" y="4741"/>
                  </a:lnTo>
                  <a:lnTo>
                    <a:pt x="1863" y="12360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2" name="SMARTInkShape-1673"/>
            <p:cNvSpPr/>
            <p:nvPr/>
          </p:nvSpPr>
          <p:spPr>
            <a:xfrm>
              <a:off x="7134820" y="2616398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4190" y="8930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3" name="SMARTInkShape-1674"/>
            <p:cNvSpPr/>
            <p:nvPr/>
          </p:nvSpPr>
          <p:spPr>
            <a:xfrm>
              <a:off x="7161609" y="2678906"/>
              <a:ext cx="80368" cy="80364"/>
            </a:xfrm>
            <a:custGeom>
              <a:avLst/>
              <a:gdLst/>
              <a:ahLst/>
              <a:cxnLst/>
              <a:rect l="0" t="0" r="0" b="0"/>
              <a:pathLst>
                <a:path w="80368" h="80364">
                  <a:moveTo>
                    <a:pt x="0" y="26789"/>
                  </a:moveTo>
                  <a:lnTo>
                    <a:pt x="0" y="39218"/>
                  </a:lnTo>
                  <a:lnTo>
                    <a:pt x="2646" y="44881"/>
                  </a:lnTo>
                  <a:lnTo>
                    <a:pt x="6136" y="50705"/>
                  </a:lnTo>
                  <a:lnTo>
                    <a:pt x="9094" y="59562"/>
                  </a:lnTo>
                  <a:lnTo>
                    <a:pt x="14822" y="68470"/>
                  </a:lnTo>
                  <a:lnTo>
                    <a:pt x="16509" y="74418"/>
                  </a:lnTo>
                  <a:lnTo>
                    <a:pt x="17952" y="76401"/>
                  </a:lnTo>
                  <a:lnTo>
                    <a:pt x="19905" y="77723"/>
                  </a:lnTo>
                  <a:lnTo>
                    <a:pt x="26386" y="80212"/>
                  </a:lnTo>
                  <a:lnTo>
                    <a:pt x="35340" y="80363"/>
                  </a:lnTo>
                  <a:lnTo>
                    <a:pt x="48114" y="67938"/>
                  </a:lnTo>
                  <a:lnTo>
                    <a:pt x="51150" y="62276"/>
                  </a:lnTo>
                  <a:lnTo>
                    <a:pt x="53491" y="56452"/>
                  </a:lnTo>
                  <a:lnTo>
                    <a:pt x="68960" y="35713"/>
                  </a:lnTo>
                  <a:lnTo>
                    <a:pt x="72104" y="20835"/>
                  </a:lnTo>
                  <a:lnTo>
                    <a:pt x="78441" y="893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4" name="SMARTInkShape-1675"/>
            <p:cNvSpPr/>
            <p:nvPr/>
          </p:nvSpPr>
          <p:spPr>
            <a:xfrm>
              <a:off x="7268765" y="2634258"/>
              <a:ext cx="196454" cy="133826"/>
            </a:xfrm>
            <a:custGeom>
              <a:avLst/>
              <a:gdLst/>
              <a:ahLst/>
              <a:cxnLst/>
              <a:rect l="0" t="0" r="0" b="0"/>
              <a:pathLst>
                <a:path w="196454" h="133826">
                  <a:moveTo>
                    <a:pt x="0" y="80367"/>
                  </a:moveTo>
                  <a:lnTo>
                    <a:pt x="4741" y="80367"/>
                  </a:lnTo>
                  <a:lnTo>
                    <a:pt x="43113" y="67065"/>
                  </a:lnTo>
                  <a:lnTo>
                    <a:pt x="61914" y="53394"/>
                  </a:lnTo>
                  <a:lnTo>
                    <a:pt x="75621" y="40420"/>
                  </a:lnTo>
                  <a:lnTo>
                    <a:pt x="78258" y="35162"/>
                  </a:lnTo>
                  <a:lnTo>
                    <a:pt x="79952" y="23702"/>
                  </a:lnTo>
                  <a:lnTo>
                    <a:pt x="79098" y="21754"/>
                  </a:lnTo>
                  <a:lnTo>
                    <a:pt x="77536" y="20456"/>
                  </a:lnTo>
                  <a:lnTo>
                    <a:pt x="72642" y="18372"/>
                  </a:lnTo>
                  <a:lnTo>
                    <a:pt x="59114" y="17904"/>
                  </a:lnTo>
                  <a:lnTo>
                    <a:pt x="53393" y="20525"/>
                  </a:lnTo>
                  <a:lnTo>
                    <a:pt x="15247" y="47671"/>
                  </a:lnTo>
                  <a:lnTo>
                    <a:pt x="11738" y="56244"/>
                  </a:lnTo>
                  <a:lnTo>
                    <a:pt x="9185" y="65677"/>
                  </a:lnTo>
                  <a:lnTo>
                    <a:pt x="2108" y="79817"/>
                  </a:lnTo>
                  <a:lnTo>
                    <a:pt x="1406" y="82977"/>
                  </a:lnTo>
                  <a:lnTo>
                    <a:pt x="1930" y="86076"/>
                  </a:lnTo>
                  <a:lnTo>
                    <a:pt x="5158" y="92165"/>
                  </a:lnTo>
                  <a:lnTo>
                    <a:pt x="12553" y="101170"/>
                  </a:lnTo>
                  <a:lnTo>
                    <a:pt x="18147" y="104496"/>
                  </a:lnTo>
                  <a:lnTo>
                    <a:pt x="23940" y="106966"/>
                  </a:lnTo>
                  <a:lnTo>
                    <a:pt x="29823" y="111371"/>
                  </a:lnTo>
                  <a:lnTo>
                    <a:pt x="38390" y="113990"/>
                  </a:lnTo>
                  <a:lnTo>
                    <a:pt x="72806" y="115963"/>
                  </a:lnTo>
                  <a:lnTo>
                    <a:pt x="117214" y="107318"/>
                  </a:lnTo>
                  <a:lnTo>
                    <a:pt x="123474" y="107188"/>
                  </a:lnTo>
                  <a:lnTo>
                    <a:pt x="123988" y="108169"/>
                  </a:lnTo>
                  <a:lnTo>
                    <a:pt x="124560" y="111906"/>
                  </a:lnTo>
                  <a:lnTo>
                    <a:pt x="125704" y="113299"/>
                  </a:lnTo>
                  <a:lnTo>
                    <a:pt x="129621" y="114848"/>
                  </a:lnTo>
                  <a:lnTo>
                    <a:pt x="131062" y="116252"/>
                  </a:lnTo>
                  <a:lnTo>
                    <a:pt x="133565" y="123665"/>
                  </a:lnTo>
                  <a:lnTo>
                    <a:pt x="133943" y="133825"/>
                  </a:lnTo>
                  <a:lnTo>
                    <a:pt x="133945" y="104132"/>
                  </a:lnTo>
                  <a:lnTo>
                    <a:pt x="131300" y="98205"/>
                  </a:lnTo>
                  <a:lnTo>
                    <a:pt x="129206" y="95236"/>
                  </a:lnTo>
                  <a:lnTo>
                    <a:pt x="126257" y="81575"/>
                  </a:lnTo>
                  <a:lnTo>
                    <a:pt x="125038" y="39595"/>
                  </a:lnTo>
                  <a:lnTo>
                    <a:pt x="125019" y="23931"/>
                  </a:lnTo>
                  <a:lnTo>
                    <a:pt x="127663" y="17912"/>
                  </a:lnTo>
                  <a:lnTo>
                    <a:pt x="129757" y="14918"/>
                  </a:lnTo>
                  <a:lnTo>
                    <a:pt x="134730" y="11591"/>
                  </a:lnTo>
                  <a:lnTo>
                    <a:pt x="140248" y="9120"/>
                  </a:lnTo>
                  <a:lnTo>
                    <a:pt x="148932" y="3143"/>
                  </a:lnTo>
                  <a:lnTo>
                    <a:pt x="154828" y="1397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95" name="SMARTInkShape-Group191"/>
          <p:cNvGrpSpPr/>
          <p:nvPr/>
        </p:nvGrpSpPr>
        <p:grpSpPr>
          <a:xfrm>
            <a:off x="901898" y="3062883"/>
            <a:ext cx="1571626" cy="321240"/>
            <a:chOff x="901898" y="3062883"/>
            <a:chExt cx="1571626" cy="321240"/>
          </a:xfrm>
        </p:grpSpPr>
        <p:sp>
          <p:nvSpPr>
            <p:cNvPr id="486" name="SMARTInkShape-1676"/>
            <p:cNvSpPr/>
            <p:nvPr/>
          </p:nvSpPr>
          <p:spPr>
            <a:xfrm>
              <a:off x="901898" y="3062883"/>
              <a:ext cx="151806" cy="214313"/>
            </a:xfrm>
            <a:custGeom>
              <a:avLst/>
              <a:gdLst/>
              <a:ahLst/>
              <a:cxnLst/>
              <a:rect l="0" t="0" r="0" b="0"/>
              <a:pathLst>
                <a:path w="151806" h="214313">
                  <a:moveTo>
                    <a:pt x="0" y="0"/>
                  </a:moveTo>
                  <a:lnTo>
                    <a:pt x="993" y="40894"/>
                  </a:lnTo>
                  <a:lnTo>
                    <a:pt x="8103" y="82622"/>
                  </a:lnTo>
                  <a:lnTo>
                    <a:pt x="9850" y="125136"/>
                  </a:lnTo>
                  <a:lnTo>
                    <a:pt x="24372" y="169497"/>
                  </a:lnTo>
                  <a:lnTo>
                    <a:pt x="26777" y="204813"/>
                  </a:lnTo>
                  <a:lnTo>
                    <a:pt x="22045" y="205214"/>
                  </a:lnTo>
                  <a:lnTo>
                    <a:pt x="20650" y="204278"/>
                  </a:lnTo>
                  <a:lnTo>
                    <a:pt x="19720" y="202661"/>
                  </a:lnTo>
                  <a:lnTo>
                    <a:pt x="18227" y="192939"/>
                  </a:lnTo>
                  <a:lnTo>
                    <a:pt x="18925" y="174335"/>
                  </a:lnTo>
                  <a:lnTo>
                    <a:pt x="25968" y="139786"/>
                  </a:lnTo>
                  <a:lnTo>
                    <a:pt x="27538" y="122998"/>
                  </a:lnTo>
                  <a:lnTo>
                    <a:pt x="33809" y="105287"/>
                  </a:lnTo>
                  <a:lnTo>
                    <a:pt x="35862" y="95412"/>
                  </a:lnTo>
                  <a:lnTo>
                    <a:pt x="42597" y="84273"/>
                  </a:lnTo>
                  <a:lnTo>
                    <a:pt x="51868" y="74689"/>
                  </a:lnTo>
                  <a:lnTo>
                    <a:pt x="68469" y="64308"/>
                  </a:lnTo>
                  <a:lnTo>
                    <a:pt x="70451" y="64700"/>
                  </a:lnTo>
                  <a:lnTo>
                    <a:pt x="80761" y="69812"/>
                  </a:lnTo>
                  <a:lnTo>
                    <a:pt x="83606" y="70354"/>
                  </a:lnTo>
                  <a:lnTo>
                    <a:pt x="85503" y="71707"/>
                  </a:lnTo>
                  <a:lnTo>
                    <a:pt x="86768" y="73602"/>
                  </a:lnTo>
                  <a:lnTo>
                    <a:pt x="104677" y="116374"/>
                  </a:lnTo>
                  <a:lnTo>
                    <a:pt x="109068" y="134031"/>
                  </a:lnTo>
                  <a:lnTo>
                    <a:pt x="125617" y="176501"/>
                  </a:lnTo>
                  <a:lnTo>
                    <a:pt x="139978" y="198345"/>
                  </a:lnTo>
                  <a:lnTo>
                    <a:pt x="147860" y="204289"/>
                  </a:lnTo>
                  <a:lnTo>
                    <a:pt x="15180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7" name="SMARTInkShape-1677"/>
            <p:cNvSpPr/>
            <p:nvPr/>
          </p:nvSpPr>
          <p:spPr>
            <a:xfrm>
              <a:off x="1089580" y="3161109"/>
              <a:ext cx="214155" cy="120882"/>
            </a:xfrm>
            <a:custGeom>
              <a:avLst/>
              <a:gdLst/>
              <a:ahLst/>
              <a:cxnLst/>
              <a:rect l="0" t="0" r="0" b="0"/>
              <a:pathLst>
                <a:path w="214155" h="120882">
                  <a:moveTo>
                    <a:pt x="8771" y="71438"/>
                  </a:moveTo>
                  <a:lnTo>
                    <a:pt x="1083" y="71438"/>
                  </a:lnTo>
                  <a:lnTo>
                    <a:pt x="4950" y="71438"/>
                  </a:lnTo>
                  <a:lnTo>
                    <a:pt x="9719" y="68792"/>
                  </a:lnTo>
                  <a:lnTo>
                    <a:pt x="15146" y="65301"/>
                  </a:lnTo>
                  <a:lnTo>
                    <a:pt x="23779" y="62343"/>
                  </a:lnTo>
                  <a:lnTo>
                    <a:pt x="64960" y="32706"/>
                  </a:lnTo>
                  <a:lnTo>
                    <a:pt x="68471" y="26773"/>
                  </a:lnTo>
                  <a:lnTo>
                    <a:pt x="70909" y="18041"/>
                  </a:lnTo>
                  <a:lnTo>
                    <a:pt x="71231" y="10326"/>
                  </a:lnTo>
                  <a:lnTo>
                    <a:pt x="70255" y="9860"/>
                  </a:lnTo>
                  <a:lnTo>
                    <a:pt x="58846" y="9053"/>
                  </a:lnTo>
                  <a:lnTo>
                    <a:pt x="53186" y="11630"/>
                  </a:lnTo>
                  <a:lnTo>
                    <a:pt x="32369" y="25161"/>
                  </a:lnTo>
                  <a:lnTo>
                    <a:pt x="5903" y="56201"/>
                  </a:lnTo>
                  <a:lnTo>
                    <a:pt x="2536" y="64997"/>
                  </a:lnTo>
                  <a:lnTo>
                    <a:pt x="0" y="91896"/>
                  </a:lnTo>
                  <a:lnTo>
                    <a:pt x="2558" y="98059"/>
                  </a:lnTo>
                  <a:lnTo>
                    <a:pt x="12285" y="110100"/>
                  </a:lnTo>
                  <a:lnTo>
                    <a:pt x="17940" y="113426"/>
                  </a:lnTo>
                  <a:lnTo>
                    <a:pt x="39744" y="120881"/>
                  </a:lnTo>
                  <a:lnTo>
                    <a:pt x="79506" y="116638"/>
                  </a:lnTo>
                  <a:lnTo>
                    <a:pt x="94112" y="115257"/>
                  </a:lnTo>
                  <a:lnTo>
                    <a:pt x="120880" y="107998"/>
                  </a:lnTo>
                  <a:lnTo>
                    <a:pt x="150247" y="107159"/>
                  </a:lnTo>
                  <a:lnTo>
                    <a:pt x="148379" y="104512"/>
                  </a:lnTo>
                  <a:lnTo>
                    <a:pt x="143835" y="99468"/>
                  </a:lnTo>
                  <a:lnTo>
                    <a:pt x="143048" y="93854"/>
                  </a:lnTo>
                  <a:lnTo>
                    <a:pt x="141946" y="92335"/>
                  </a:lnTo>
                  <a:lnTo>
                    <a:pt x="140218" y="91322"/>
                  </a:lnTo>
                  <a:lnTo>
                    <a:pt x="138075" y="90647"/>
                  </a:lnTo>
                  <a:lnTo>
                    <a:pt x="136645" y="89205"/>
                  </a:lnTo>
                  <a:lnTo>
                    <a:pt x="131706" y="79761"/>
                  </a:lnTo>
                  <a:lnTo>
                    <a:pt x="117570" y="56548"/>
                  </a:lnTo>
                  <a:lnTo>
                    <a:pt x="116252" y="47036"/>
                  </a:lnTo>
                  <a:lnTo>
                    <a:pt x="115970" y="32665"/>
                  </a:lnTo>
                  <a:lnTo>
                    <a:pt x="117941" y="29714"/>
                  </a:lnTo>
                  <a:lnTo>
                    <a:pt x="136049" y="14876"/>
                  </a:lnTo>
                  <a:lnTo>
                    <a:pt x="145045" y="11573"/>
                  </a:lnTo>
                  <a:lnTo>
                    <a:pt x="154666" y="9112"/>
                  </a:lnTo>
                  <a:lnTo>
                    <a:pt x="162249" y="4712"/>
                  </a:lnTo>
                  <a:lnTo>
                    <a:pt x="204363" y="414"/>
                  </a:lnTo>
                  <a:lnTo>
                    <a:pt x="2141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8" name="SMARTInkShape-1678"/>
            <p:cNvSpPr/>
            <p:nvPr/>
          </p:nvSpPr>
          <p:spPr>
            <a:xfrm>
              <a:off x="1455539" y="3152345"/>
              <a:ext cx="169665" cy="124719"/>
            </a:xfrm>
            <a:custGeom>
              <a:avLst/>
              <a:gdLst/>
              <a:ahLst/>
              <a:cxnLst/>
              <a:rect l="0" t="0" r="0" b="0"/>
              <a:pathLst>
                <a:path w="169665" h="124719">
                  <a:moveTo>
                    <a:pt x="8930" y="53413"/>
                  </a:moveTo>
                  <a:lnTo>
                    <a:pt x="8930" y="82351"/>
                  </a:lnTo>
                  <a:lnTo>
                    <a:pt x="6284" y="88764"/>
                  </a:lnTo>
                  <a:lnTo>
                    <a:pt x="4189" y="91863"/>
                  </a:lnTo>
                  <a:lnTo>
                    <a:pt x="368" y="112893"/>
                  </a:lnTo>
                  <a:lnTo>
                    <a:pt x="3" y="124718"/>
                  </a:lnTo>
                  <a:lnTo>
                    <a:pt x="0" y="103856"/>
                  </a:lnTo>
                  <a:lnTo>
                    <a:pt x="9677" y="59424"/>
                  </a:lnTo>
                  <a:lnTo>
                    <a:pt x="15949" y="42437"/>
                  </a:lnTo>
                  <a:lnTo>
                    <a:pt x="18003" y="32660"/>
                  </a:lnTo>
                  <a:lnTo>
                    <a:pt x="24759" y="18298"/>
                  </a:lnTo>
                  <a:lnTo>
                    <a:pt x="25436" y="15120"/>
                  </a:lnTo>
                  <a:lnTo>
                    <a:pt x="26879" y="13002"/>
                  </a:lnTo>
                  <a:lnTo>
                    <a:pt x="28834" y="11589"/>
                  </a:lnTo>
                  <a:lnTo>
                    <a:pt x="35316" y="8929"/>
                  </a:lnTo>
                  <a:lnTo>
                    <a:pt x="40340" y="8813"/>
                  </a:lnTo>
                  <a:lnTo>
                    <a:pt x="41776" y="9789"/>
                  </a:lnTo>
                  <a:lnTo>
                    <a:pt x="42734" y="11432"/>
                  </a:lnTo>
                  <a:lnTo>
                    <a:pt x="43372" y="13519"/>
                  </a:lnTo>
                  <a:lnTo>
                    <a:pt x="51548" y="26858"/>
                  </a:lnTo>
                  <a:lnTo>
                    <a:pt x="61903" y="68865"/>
                  </a:lnTo>
                  <a:lnTo>
                    <a:pt x="63231" y="77147"/>
                  </a:lnTo>
                  <a:lnTo>
                    <a:pt x="70586" y="103093"/>
                  </a:lnTo>
                  <a:lnTo>
                    <a:pt x="71325" y="114035"/>
                  </a:lnTo>
                  <a:lnTo>
                    <a:pt x="72355" y="114664"/>
                  </a:lnTo>
                  <a:lnTo>
                    <a:pt x="76145" y="115362"/>
                  </a:lnTo>
                  <a:lnTo>
                    <a:pt x="77552" y="114556"/>
                  </a:lnTo>
                  <a:lnTo>
                    <a:pt x="78491" y="113026"/>
                  </a:lnTo>
                  <a:lnTo>
                    <a:pt x="93660" y="72728"/>
                  </a:lnTo>
                  <a:lnTo>
                    <a:pt x="100271" y="46929"/>
                  </a:lnTo>
                  <a:lnTo>
                    <a:pt x="104096" y="38625"/>
                  </a:lnTo>
                  <a:lnTo>
                    <a:pt x="107242" y="23785"/>
                  </a:lnTo>
                  <a:lnTo>
                    <a:pt x="114045" y="9379"/>
                  </a:lnTo>
                  <a:lnTo>
                    <a:pt x="116050" y="0"/>
                  </a:lnTo>
                  <a:lnTo>
                    <a:pt x="120816" y="4624"/>
                  </a:lnTo>
                  <a:lnTo>
                    <a:pt x="123149" y="9570"/>
                  </a:lnTo>
                  <a:lnTo>
                    <a:pt x="138286" y="51846"/>
                  </a:lnTo>
                  <a:lnTo>
                    <a:pt x="151984" y="70674"/>
                  </a:lnTo>
                  <a:lnTo>
                    <a:pt x="169664" y="891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9" name="SMARTInkShape-1679"/>
            <p:cNvSpPr/>
            <p:nvPr/>
          </p:nvSpPr>
          <p:spPr>
            <a:xfrm>
              <a:off x="1616320" y="3143296"/>
              <a:ext cx="116040" cy="115892"/>
            </a:xfrm>
            <a:custGeom>
              <a:avLst/>
              <a:gdLst/>
              <a:ahLst/>
              <a:cxnLst/>
              <a:rect l="0" t="0" r="0" b="0"/>
              <a:pathLst>
                <a:path w="116040" h="115892">
                  <a:moveTo>
                    <a:pt x="35672" y="71391"/>
                  </a:moveTo>
                  <a:lnTo>
                    <a:pt x="35672" y="66651"/>
                  </a:lnTo>
                  <a:lnTo>
                    <a:pt x="34680" y="65254"/>
                  </a:lnTo>
                  <a:lnTo>
                    <a:pt x="33026" y="64323"/>
                  </a:lnTo>
                  <a:lnTo>
                    <a:pt x="27984" y="62829"/>
                  </a:lnTo>
                  <a:lnTo>
                    <a:pt x="36901" y="61491"/>
                  </a:lnTo>
                  <a:lnTo>
                    <a:pt x="52305" y="55398"/>
                  </a:lnTo>
                  <a:lnTo>
                    <a:pt x="55690" y="54776"/>
                  </a:lnTo>
                  <a:lnTo>
                    <a:pt x="62098" y="51439"/>
                  </a:lnTo>
                  <a:lnTo>
                    <a:pt x="65195" y="49160"/>
                  </a:lnTo>
                  <a:lnTo>
                    <a:pt x="68637" y="43982"/>
                  </a:lnTo>
                  <a:lnTo>
                    <a:pt x="71159" y="38373"/>
                  </a:lnTo>
                  <a:lnTo>
                    <a:pt x="86765" y="17797"/>
                  </a:lnTo>
                  <a:lnTo>
                    <a:pt x="88759" y="5903"/>
                  </a:lnTo>
                  <a:lnTo>
                    <a:pt x="87931" y="3921"/>
                  </a:lnTo>
                  <a:lnTo>
                    <a:pt x="86386" y="2598"/>
                  </a:lnTo>
                  <a:lnTo>
                    <a:pt x="82024" y="1129"/>
                  </a:lnTo>
                  <a:lnTo>
                    <a:pt x="59435" y="0"/>
                  </a:lnTo>
                  <a:lnTo>
                    <a:pt x="45800" y="4708"/>
                  </a:lnTo>
                  <a:lnTo>
                    <a:pt x="27292" y="18048"/>
                  </a:lnTo>
                  <a:lnTo>
                    <a:pt x="11932" y="33719"/>
                  </a:lnTo>
                  <a:lnTo>
                    <a:pt x="3944" y="47772"/>
                  </a:lnTo>
                  <a:lnTo>
                    <a:pt x="742" y="61912"/>
                  </a:lnTo>
                  <a:lnTo>
                    <a:pt x="0" y="88006"/>
                  </a:lnTo>
                  <a:lnTo>
                    <a:pt x="976" y="91397"/>
                  </a:lnTo>
                  <a:lnTo>
                    <a:pt x="2620" y="93658"/>
                  </a:lnTo>
                  <a:lnTo>
                    <a:pt x="32964" y="112243"/>
                  </a:lnTo>
                  <a:lnTo>
                    <a:pt x="64730" y="115707"/>
                  </a:lnTo>
                  <a:lnTo>
                    <a:pt x="72730" y="115891"/>
                  </a:lnTo>
                  <a:lnTo>
                    <a:pt x="116039" y="107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0" name="SMARTInkShape-1680"/>
            <p:cNvSpPr/>
            <p:nvPr/>
          </p:nvSpPr>
          <p:spPr>
            <a:xfrm>
              <a:off x="1752101" y="3125423"/>
              <a:ext cx="157331" cy="133914"/>
            </a:xfrm>
            <a:custGeom>
              <a:avLst/>
              <a:gdLst/>
              <a:ahLst/>
              <a:cxnLst/>
              <a:rect l="0" t="0" r="0" b="0"/>
              <a:pathLst>
                <a:path w="157331" h="133914">
                  <a:moveTo>
                    <a:pt x="87414" y="8897"/>
                  </a:moveTo>
                  <a:lnTo>
                    <a:pt x="82674" y="4157"/>
                  </a:lnTo>
                  <a:lnTo>
                    <a:pt x="77701" y="1829"/>
                  </a:lnTo>
                  <a:lnTo>
                    <a:pt x="41017" y="0"/>
                  </a:lnTo>
                  <a:lnTo>
                    <a:pt x="10923" y="9064"/>
                  </a:lnTo>
                  <a:lnTo>
                    <a:pt x="0" y="16477"/>
                  </a:lnTo>
                  <a:lnTo>
                    <a:pt x="365" y="17919"/>
                  </a:lnTo>
                  <a:lnTo>
                    <a:pt x="10712" y="30138"/>
                  </a:lnTo>
                  <a:lnTo>
                    <a:pt x="16283" y="33220"/>
                  </a:lnTo>
                  <a:lnTo>
                    <a:pt x="60866" y="53714"/>
                  </a:lnTo>
                  <a:lnTo>
                    <a:pt x="73631" y="58581"/>
                  </a:lnTo>
                  <a:lnTo>
                    <a:pt x="110000" y="66703"/>
                  </a:lnTo>
                  <a:lnTo>
                    <a:pt x="139150" y="83421"/>
                  </a:lnTo>
                  <a:lnTo>
                    <a:pt x="145135" y="89313"/>
                  </a:lnTo>
                  <a:lnTo>
                    <a:pt x="146730" y="92273"/>
                  </a:lnTo>
                  <a:lnTo>
                    <a:pt x="148786" y="94247"/>
                  </a:lnTo>
                  <a:lnTo>
                    <a:pt x="153717" y="96440"/>
                  </a:lnTo>
                  <a:lnTo>
                    <a:pt x="155429" y="98017"/>
                  </a:lnTo>
                  <a:lnTo>
                    <a:pt x="157330" y="102415"/>
                  </a:lnTo>
                  <a:lnTo>
                    <a:pt x="154861" y="104977"/>
                  </a:lnTo>
                  <a:lnTo>
                    <a:pt x="126335" y="121087"/>
                  </a:lnTo>
                  <a:lnTo>
                    <a:pt x="84531" y="131019"/>
                  </a:lnTo>
                  <a:lnTo>
                    <a:pt x="58159" y="133744"/>
                  </a:lnTo>
                  <a:lnTo>
                    <a:pt x="42766" y="133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1" name="SMARTInkShape-1681"/>
            <p:cNvSpPr/>
            <p:nvPr/>
          </p:nvSpPr>
          <p:spPr>
            <a:xfrm>
              <a:off x="1920048" y="3143250"/>
              <a:ext cx="87356" cy="116087"/>
            </a:xfrm>
            <a:custGeom>
              <a:avLst/>
              <a:gdLst/>
              <a:ahLst/>
              <a:cxnLst/>
              <a:rect l="0" t="0" r="0" b="0"/>
              <a:pathLst>
                <a:path w="87356" h="116087">
                  <a:moveTo>
                    <a:pt x="71272" y="0"/>
                  </a:moveTo>
                  <a:lnTo>
                    <a:pt x="42593" y="0"/>
                  </a:lnTo>
                  <a:lnTo>
                    <a:pt x="12632" y="9094"/>
                  </a:lnTo>
                  <a:lnTo>
                    <a:pt x="6184" y="13302"/>
                  </a:lnTo>
                  <a:lnTo>
                    <a:pt x="2657" y="18479"/>
                  </a:lnTo>
                  <a:lnTo>
                    <a:pt x="671" y="26973"/>
                  </a:lnTo>
                  <a:lnTo>
                    <a:pt x="0" y="33992"/>
                  </a:lnTo>
                  <a:lnTo>
                    <a:pt x="9570" y="45205"/>
                  </a:lnTo>
                  <a:lnTo>
                    <a:pt x="16068" y="50848"/>
                  </a:lnTo>
                  <a:lnTo>
                    <a:pt x="46847" y="67490"/>
                  </a:lnTo>
                  <a:lnTo>
                    <a:pt x="58302" y="71260"/>
                  </a:lnTo>
                  <a:lnTo>
                    <a:pt x="80140" y="86815"/>
                  </a:lnTo>
                  <a:lnTo>
                    <a:pt x="83137" y="87642"/>
                  </a:lnTo>
                  <a:lnTo>
                    <a:pt x="85135" y="89186"/>
                  </a:lnTo>
                  <a:lnTo>
                    <a:pt x="87355" y="93547"/>
                  </a:lnTo>
                  <a:lnTo>
                    <a:pt x="86955" y="95107"/>
                  </a:lnTo>
                  <a:lnTo>
                    <a:pt x="85696" y="96147"/>
                  </a:lnTo>
                  <a:lnTo>
                    <a:pt x="83865" y="96840"/>
                  </a:lnTo>
                  <a:lnTo>
                    <a:pt x="82644" y="98295"/>
                  </a:lnTo>
                  <a:lnTo>
                    <a:pt x="81287" y="102556"/>
                  </a:lnTo>
                  <a:lnTo>
                    <a:pt x="79933" y="104090"/>
                  </a:lnTo>
                  <a:lnTo>
                    <a:pt x="75783" y="105793"/>
                  </a:lnTo>
                  <a:lnTo>
                    <a:pt x="65034" y="107879"/>
                  </a:lnTo>
                  <a:lnTo>
                    <a:pt x="56305" y="113213"/>
                  </a:lnTo>
                  <a:lnTo>
                    <a:pt x="46443" y="115235"/>
                  </a:lnTo>
                  <a:lnTo>
                    <a:pt x="17694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2" name="SMARTInkShape-1682"/>
            <p:cNvSpPr/>
            <p:nvPr/>
          </p:nvSpPr>
          <p:spPr>
            <a:xfrm>
              <a:off x="2019516" y="3161109"/>
              <a:ext cx="132539" cy="89298"/>
            </a:xfrm>
            <a:custGeom>
              <a:avLst/>
              <a:gdLst/>
              <a:ahLst/>
              <a:cxnLst/>
              <a:rect l="0" t="0" r="0" b="0"/>
              <a:pathLst>
                <a:path w="132539" h="89298">
                  <a:moveTo>
                    <a:pt x="114679" y="0"/>
                  </a:moveTo>
                  <a:lnTo>
                    <a:pt x="71935" y="0"/>
                  </a:lnTo>
                  <a:lnTo>
                    <a:pt x="57917" y="993"/>
                  </a:lnTo>
                  <a:lnTo>
                    <a:pt x="27407" y="18092"/>
                  </a:lnTo>
                  <a:lnTo>
                    <a:pt x="13876" y="29812"/>
                  </a:lnTo>
                  <a:lnTo>
                    <a:pt x="10347" y="38385"/>
                  </a:lnTo>
                  <a:lnTo>
                    <a:pt x="7786" y="47818"/>
                  </a:lnTo>
                  <a:lnTo>
                    <a:pt x="703" y="61958"/>
                  </a:lnTo>
                  <a:lnTo>
                    <a:pt x="0" y="65118"/>
                  </a:lnTo>
                  <a:lnTo>
                    <a:pt x="523" y="67225"/>
                  </a:lnTo>
                  <a:lnTo>
                    <a:pt x="1864" y="68629"/>
                  </a:lnTo>
                  <a:lnTo>
                    <a:pt x="6000" y="71181"/>
                  </a:lnTo>
                  <a:lnTo>
                    <a:pt x="13907" y="77205"/>
                  </a:lnTo>
                  <a:lnTo>
                    <a:pt x="22533" y="79430"/>
                  </a:lnTo>
                  <a:lnTo>
                    <a:pt x="28416" y="79951"/>
                  </a:lnTo>
                  <a:lnTo>
                    <a:pt x="57300" y="71249"/>
                  </a:lnTo>
                  <a:lnTo>
                    <a:pt x="75912" y="56277"/>
                  </a:lnTo>
                  <a:lnTo>
                    <a:pt x="81905" y="50478"/>
                  </a:lnTo>
                  <a:lnTo>
                    <a:pt x="85230" y="41948"/>
                  </a:lnTo>
                  <a:lnTo>
                    <a:pt x="87889" y="440"/>
                  </a:lnTo>
                  <a:lnTo>
                    <a:pt x="87890" y="29889"/>
                  </a:lnTo>
                  <a:lnTo>
                    <a:pt x="90536" y="35774"/>
                  </a:lnTo>
                  <a:lnTo>
                    <a:pt x="94027" y="41696"/>
                  </a:lnTo>
                  <a:lnTo>
                    <a:pt x="103703" y="65671"/>
                  </a:lnTo>
                  <a:lnTo>
                    <a:pt x="118933" y="84476"/>
                  </a:lnTo>
                  <a:lnTo>
                    <a:pt x="124177" y="87155"/>
                  </a:lnTo>
                  <a:lnTo>
                    <a:pt x="132538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3" name="SMARTInkShape-1683"/>
            <p:cNvSpPr/>
            <p:nvPr/>
          </p:nvSpPr>
          <p:spPr>
            <a:xfrm>
              <a:off x="2188331" y="3152222"/>
              <a:ext cx="132005" cy="231901"/>
            </a:xfrm>
            <a:custGeom>
              <a:avLst/>
              <a:gdLst/>
              <a:ahLst/>
              <a:cxnLst/>
              <a:rect l="0" t="0" r="0" b="0"/>
              <a:pathLst>
                <a:path w="132005" h="231901">
                  <a:moveTo>
                    <a:pt x="88739" y="26747"/>
                  </a:moveTo>
                  <a:lnTo>
                    <a:pt x="88739" y="1599"/>
                  </a:lnTo>
                  <a:lnTo>
                    <a:pt x="87747" y="1051"/>
                  </a:lnTo>
                  <a:lnTo>
                    <a:pt x="67748" y="0"/>
                  </a:lnTo>
                  <a:lnTo>
                    <a:pt x="42342" y="7649"/>
                  </a:lnTo>
                  <a:lnTo>
                    <a:pt x="23314" y="21909"/>
                  </a:lnTo>
                  <a:lnTo>
                    <a:pt x="5795" y="38408"/>
                  </a:lnTo>
                  <a:lnTo>
                    <a:pt x="2266" y="44497"/>
                  </a:lnTo>
                  <a:lnTo>
                    <a:pt x="0" y="56491"/>
                  </a:lnTo>
                  <a:lnTo>
                    <a:pt x="807" y="58482"/>
                  </a:lnTo>
                  <a:lnTo>
                    <a:pt x="2336" y="59810"/>
                  </a:lnTo>
                  <a:lnTo>
                    <a:pt x="7180" y="61941"/>
                  </a:lnTo>
                  <a:lnTo>
                    <a:pt x="12759" y="62310"/>
                  </a:lnTo>
                  <a:lnTo>
                    <a:pt x="51477" y="49159"/>
                  </a:lnTo>
                  <a:lnTo>
                    <a:pt x="70285" y="35492"/>
                  </a:lnTo>
                  <a:lnTo>
                    <a:pt x="75576" y="29641"/>
                  </a:lnTo>
                  <a:lnTo>
                    <a:pt x="81619" y="17801"/>
                  </a:lnTo>
                  <a:lnTo>
                    <a:pt x="85575" y="11857"/>
                  </a:lnTo>
                  <a:lnTo>
                    <a:pt x="87333" y="5907"/>
                  </a:lnTo>
                  <a:lnTo>
                    <a:pt x="88794" y="3924"/>
                  </a:lnTo>
                  <a:lnTo>
                    <a:pt x="90760" y="2602"/>
                  </a:lnTo>
                  <a:lnTo>
                    <a:pt x="97265" y="112"/>
                  </a:lnTo>
                  <a:lnTo>
                    <a:pt x="98637" y="15198"/>
                  </a:lnTo>
                  <a:lnTo>
                    <a:pt x="103799" y="24868"/>
                  </a:lnTo>
                  <a:lnTo>
                    <a:pt x="111230" y="68577"/>
                  </a:lnTo>
                  <a:lnTo>
                    <a:pt x="122839" y="111840"/>
                  </a:lnTo>
                  <a:lnTo>
                    <a:pt x="132004" y="148678"/>
                  </a:lnTo>
                  <a:lnTo>
                    <a:pt x="125985" y="190988"/>
                  </a:lnTo>
                  <a:lnTo>
                    <a:pt x="118076" y="213766"/>
                  </a:lnTo>
                  <a:lnTo>
                    <a:pt x="112361" y="223306"/>
                  </a:lnTo>
                  <a:lnTo>
                    <a:pt x="108456" y="226247"/>
                  </a:lnTo>
                  <a:lnTo>
                    <a:pt x="94471" y="230387"/>
                  </a:lnTo>
                  <a:lnTo>
                    <a:pt x="77196" y="231900"/>
                  </a:lnTo>
                  <a:lnTo>
                    <a:pt x="71041" y="229382"/>
                  </a:lnTo>
                  <a:lnTo>
                    <a:pt x="64998" y="225947"/>
                  </a:lnTo>
                  <a:lnTo>
                    <a:pt x="56018" y="223021"/>
                  </a:lnTo>
                  <a:lnTo>
                    <a:pt x="50053" y="218821"/>
                  </a:lnTo>
                  <a:lnTo>
                    <a:pt x="44091" y="205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4" name="SMARTInkShape-1684"/>
            <p:cNvSpPr/>
            <p:nvPr/>
          </p:nvSpPr>
          <p:spPr>
            <a:xfrm>
              <a:off x="2348508" y="3134440"/>
              <a:ext cx="125016" cy="169545"/>
            </a:xfrm>
            <a:custGeom>
              <a:avLst/>
              <a:gdLst/>
              <a:ahLst/>
              <a:cxnLst/>
              <a:rect l="0" t="0" r="0" b="0"/>
              <a:pathLst>
                <a:path w="125016" h="169545">
                  <a:moveTo>
                    <a:pt x="0" y="71318"/>
                  </a:moveTo>
                  <a:lnTo>
                    <a:pt x="8562" y="71318"/>
                  </a:lnTo>
                  <a:lnTo>
                    <a:pt x="16586" y="63629"/>
                  </a:lnTo>
                  <a:lnTo>
                    <a:pt x="22222" y="62756"/>
                  </a:lnTo>
                  <a:lnTo>
                    <a:pt x="39153" y="61468"/>
                  </a:lnTo>
                  <a:lnTo>
                    <a:pt x="62360" y="51368"/>
                  </a:lnTo>
                  <a:lnTo>
                    <a:pt x="65386" y="49088"/>
                  </a:lnTo>
                  <a:lnTo>
                    <a:pt x="68748" y="43909"/>
                  </a:lnTo>
                  <a:lnTo>
                    <a:pt x="69644" y="41139"/>
                  </a:lnTo>
                  <a:lnTo>
                    <a:pt x="71234" y="39292"/>
                  </a:lnTo>
                  <a:lnTo>
                    <a:pt x="83709" y="31344"/>
                  </a:lnTo>
                  <a:lnTo>
                    <a:pt x="86813" y="26101"/>
                  </a:lnTo>
                  <a:lnTo>
                    <a:pt x="88806" y="19391"/>
                  </a:lnTo>
                  <a:lnTo>
                    <a:pt x="93892" y="13489"/>
                  </a:lnTo>
                  <a:lnTo>
                    <a:pt x="94344" y="11929"/>
                  </a:lnTo>
                  <a:lnTo>
                    <a:pt x="93654" y="10889"/>
                  </a:lnTo>
                  <a:lnTo>
                    <a:pt x="92201" y="10196"/>
                  </a:lnTo>
                  <a:lnTo>
                    <a:pt x="91233" y="8742"/>
                  </a:lnTo>
                  <a:lnTo>
                    <a:pt x="89552" y="1243"/>
                  </a:lnTo>
                  <a:lnTo>
                    <a:pt x="86764" y="486"/>
                  </a:lnTo>
                  <a:lnTo>
                    <a:pt x="76890" y="0"/>
                  </a:lnTo>
                  <a:lnTo>
                    <a:pt x="71215" y="2579"/>
                  </a:lnTo>
                  <a:lnTo>
                    <a:pt x="65386" y="6041"/>
                  </a:lnTo>
                  <a:lnTo>
                    <a:pt x="56525" y="8982"/>
                  </a:lnTo>
                  <a:lnTo>
                    <a:pt x="35717" y="24208"/>
                  </a:lnTo>
                  <a:lnTo>
                    <a:pt x="29765" y="26567"/>
                  </a:lnTo>
                  <a:lnTo>
                    <a:pt x="14882" y="38954"/>
                  </a:lnTo>
                  <a:lnTo>
                    <a:pt x="11575" y="44697"/>
                  </a:lnTo>
                  <a:lnTo>
                    <a:pt x="620" y="79700"/>
                  </a:lnTo>
                  <a:lnTo>
                    <a:pt x="122" y="92046"/>
                  </a:lnTo>
                  <a:lnTo>
                    <a:pt x="2700" y="98058"/>
                  </a:lnTo>
                  <a:lnTo>
                    <a:pt x="6161" y="104038"/>
                  </a:lnTo>
                  <a:lnTo>
                    <a:pt x="9101" y="112983"/>
                  </a:lnTo>
                  <a:lnTo>
                    <a:pt x="29888" y="136802"/>
                  </a:lnTo>
                  <a:lnTo>
                    <a:pt x="38419" y="140109"/>
                  </a:lnTo>
                  <a:lnTo>
                    <a:pt x="47833" y="142571"/>
                  </a:lnTo>
                  <a:lnTo>
                    <a:pt x="75346" y="156891"/>
                  </a:lnTo>
                  <a:lnTo>
                    <a:pt x="103086" y="161280"/>
                  </a:lnTo>
                  <a:lnTo>
                    <a:pt x="115870" y="167618"/>
                  </a:lnTo>
                  <a:lnTo>
                    <a:pt x="125015" y="1695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99" name="SMARTInkShape-Group192"/>
          <p:cNvGrpSpPr/>
          <p:nvPr/>
        </p:nvGrpSpPr>
        <p:grpSpPr>
          <a:xfrm>
            <a:off x="2732642" y="3000431"/>
            <a:ext cx="312382" cy="254772"/>
            <a:chOff x="2732642" y="3000431"/>
            <a:chExt cx="312382" cy="254772"/>
          </a:xfrm>
        </p:grpSpPr>
        <p:sp>
          <p:nvSpPr>
            <p:cNvPr id="496" name="SMARTInkShape-1685"/>
            <p:cNvSpPr/>
            <p:nvPr/>
          </p:nvSpPr>
          <p:spPr>
            <a:xfrm>
              <a:off x="2732642" y="3134320"/>
              <a:ext cx="98070" cy="120883"/>
            </a:xfrm>
            <a:custGeom>
              <a:avLst/>
              <a:gdLst/>
              <a:ahLst/>
              <a:cxnLst/>
              <a:rect l="0" t="0" r="0" b="0"/>
              <a:pathLst>
                <a:path w="98070" h="120883">
                  <a:moveTo>
                    <a:pt x="98069" y="44649"/>
                  </a:moveTo>
                  <a:lnTo>
                    <a:pt x="63440" y="44649"/>
                  </a:lnTo>
                  <a:lnTo>
                    <a:pt x="55228" y="47295"/>
                  </a:lnTo>
                  <a:lnTo>
                    <a:pt x="47278" y="50786"/>
                  </a:lnTo>
                  <a:lnTo>
                    <a:pt x="32639" y="53743"/>
                  </a:lnTo>
                  <a:lnTo>
                    <a:pt x="21576" y="60462"/>
                  </a:lnTo>
                  <a:lnTo>
                    <a:pt x="5914" y="74537"/>
                  </a:lnTo>
                  <a:lnTo>
                    <a:pt x="2541" y="80422"/>
                  </a:lnTo>
                  <a:lnTo>
                    <a:pt x="375" y="92284"/>
                  </a:lnTo>
                  <a:lnTo>
                    <a:pt x="0" y="101207"/>
                  </a:lnTo>
                  <a:lnTo>
                    <a:pt x="2558" y="107158"/>
                  </a:lnTo>
                  <a:lnTo>
                    <a:pt x="4630" y="110134"/>
                  </a:lnTo>
                  <a:lnTo>
                    <a:pt x="9577" y="113441"/>
                  </a:lnTo>
                  <a:lnTo>
                    <a:pt x="29897" y="120882"/>
                  </a:lnTo>
                  <a:lnTo>
                    <a:pt x="56345" y="115645"/>
                  </a:lnTo>
                  <a:lnTo>
                    <a:pt x="67406" y="109121"/>
                  </a:lnTo>
                  <a:lnTo>
                    <a:pt x="92081" y="86281"/>
                  </a:lnTo>
                  <a:lnTo>
                    <a:pt x="95408" y="80350"/>
                  </a:lnTo>
                  <a:lnTo>
                    <a:pt x="97543" y="68458"/>
                  </a:lnTo>
                  <a:lnTo>
                    <a:pt x="97913" y="54790"/>
                  </a:lnTo>
                  <a:lnTo>
                    <a:pt x="95354" y="46510"/>
                  </a:lnTo>
                  <a:lnTo>
                    <a:pt x="91901" y="39523"/>
                  </a:lnTo>
                  <a:lnTo>
                    <a:pt x="88965" y="30011"/>
                  </a:lnTo>
                  <a:lnTo>
                    <a:pt x="76818" y="14915"/>
                  </a:lnTo>
                  <a:lnTo>
                    <a:pt x="71096" y="11590"/>
                  </a:lnTo>
                  <a:lnTo>
                    <a:pt x="65245" y="9120"/>
                  </a:lnTo>
                  <a:lnTo>
                    <a:pt x="534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7" name="SMARTInkShape-1686"/>
            <p:cNvSpPr/>
            <p:nvPr/>
          </p:nvSpPr>
          <p:spPr>
            <a:xfrm>
              <a:off x="2911230" y="3000431"/>
              <a:ext cx="133794" cy="248735"/>
            </a:xfrm>
            <a:custGeom>
              <a:avLst/>
              <a:gdLst/>
              <a:ahLst/>
              <a:cxnLst/>
              <a:rect l="0" t="0" r="0" b="0"/>
              <a:pathLst>
                <a:path w="133794" h="248735">
                  <a:moveTo>
                    <a:pt x="44496" y="241045"/>
                  </a:moveTo>
                  <a:lnTo>
                    <a:pt x="44496" y="245786"/>
                  </a:lnTo>
                  <a:lnTo>
                    <a:pt x="45489" y="247182"/>
                  </a:lnTo>
                  <a:lnTo>
                    <a:pt x="47142" y="248113"/>
                  </a:lnTo>
                  <a:lnTo>
                    <a:pt x="49237" y="248734"/>
                  </a:lnTo>
                  <a:lnTo>
                    <a:pt x="50633" y="248156"/>
                  </a:lnTo>
                  <a:lnTo>
                    <a:pt x="51564" y="246778"/>
                  </a:lnTo>
                  <a:lnTo>
                    <a:pt x="53058" y="242178"/>
                  </a:lnTo>
                  <a:lnTo>
                    <a:pt x="53416" y="212396"/>
                  </a:lnTo>
                  <a:lnTo>
                    <a:pt x="38195" y="169141"/>
                  </a:lnTo>
                  <a:lnTo>
                    <a:pt x="29214" y="143315"/>
                  </a:lnTo>
                  <a:lnTo>
                    <a:pt x="24755" y="125107"/>
                  </a:lnTo>
                  <a:lnTo>
                    <a:pt x="8612" y="82186"/>
                  </a:lnTo>
                  <a:lnTo>
                    <a:pt x="1579" y="61609"/>
                  </a:lnTo>
                  <a:lnTo>
                    <a:pt x="0" y="34115"/>
                  </a:lnTo>
                  <a:lnTo>
                    <a:pt x="4633" y="19440"/>
                  </a:lnTo>
                  <a:lnTo>
                    <a:pt x="12290" y="7264"/>
                  </a:lnTo>
                  <a:lnTo>
                    <a:pt x="17946" y="3197"/>
                  </a:lnTo>
                  <a:lnTo>
                    <a:pt x="26708" y="908"/>
                  </a:lnTo>
                  <a:lnTo>
                    <a:pt x="59906" y="0"/>
                  </a:lnTo>
                  <a:lnTo>
                    <a:pt x="83296" y="7084"/>
                  </a:lnTo>
                  <a:lnTo>
                    <a:pt x="133793" y="26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8" name="SMARTInkShape-1687"/>
            <p:cNvSpPr/>
            <p:nvPr/>
          </p:nvSpPr>
          <p:spPr>
            <a:xfrm>
              <a:off x="2893219" y="3170039"/>
              <a:ext cx="89297" cy="8931"/>
            </a:xfrm>
            <a:custGeom>
              <a:avLst/>
              <a:gdLst/>
              <a:ahLst/>
              <a:cxnLst/>
              <a:rect l="0" t="0" r="0" b="0"/>
              <a:pathLst>
                <a:path w="89297" h="8931">
                  <a:moveTo>
                    <a:pt x="0" y="8930"/>
                  </a:moveTo>
                  <a:lnTo>
                    <a:pt x="12428" y="8930"/>
                  </a:lnTo>
                  <a:lnTo>
                    <a:pt x="56476" y="552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49" name="SMARTInkShape-Group193"/>
          <p:cNvGrpSpPr/>
          <p:nvPr/>
        </p:nvGrpSpPr>
        <p:grpSpPr>
          <a:xfrm>
            <a:off x="2513167" y="2928937"/>
            <a:ext cx="4871685" cy="651868"/>
            <a:chOff x="2513167" y="2928937"/>
            <a:chExt cx="4871685" cy="651868"/>
          </a:xfrm>
        </p:grpSpPr>
        <p:sp>
          <p:nvSpPr>
            <p:cNvPr id="500" name="SMARTInkShape-1688"/>
            <p:cNvSpPr/>
            <p:nvPr/>
          </p:nvSpPr>
          <p:spPr>
            <a:xfrm>
              <a:off x="3232547" y="3018234"/>
              <a:ext cx="133946" cy="241103"/>
            </a:xfrm>
            <a:custGeom>
              <a:avLst/>
              <a:gdLst/>
              <a:ahLst/>
              <a:cxnLst/>
              <a:rect l="0" t="0" r="0" b="0"/>
              <a:pathLst>
                <a:path w="133946" h="241103">
                  <a:moveTo>
                    <a:pt x="0" y="0"/>
                  </a:moveTo>
                  <a:lnTo>
                    <a:pt x="992" y="39902"/>
                  </a:lnTo>
                  <a:lnTo>
                    <a:pt x="8102" y="74520"/>
                  </a:lnTo>
                  <a:lnTo>
                    <a:pt x="9676" y="92305"/>
                  </a:lnTo>
                  <a:lnTo>
                    <a:pt x="18002" y="134132"/>
                  </a:lnTo>
                  <a:lnTo>
                    <a:pt x="25886" y="172396"/>
                  </a:lnTo>
                  <a:lnTo>
                    <a:pt x="26765" y="216126"/>
                  </a:lnTo>
                  <a:lnTo>
                    <a:pt x="26789" y="240600"/>
                  </a:lnTo>
                  <a:lnTo>
                    <a:pt x="26789" y="227787"/>
                  </a:lnTo>
                  <a:lnTo>
                    <a:pt x="18411" y="194304"/>
                  </a:lnTo>
                  <a:lnTo>
                    <a:pt x="17892" y="162344"/>
                  </a:lnTo>
                  <a:lnTo>
                    <a:pt x="20519" y="153843"/>
                  </a:lnTo>
                  <a:lnTo>
                    <a:pt x="33093" y="137190"/>
                  </a:lnTo>
                  <a:lnTo>
                    <a:pt x="41775" y="129064"/>
                  </a:lnTo>
                  <a:lnTo>
                    <a:pt x="47671" y="126815"/>
                  </a:lnTo>
                  <a:lnTo>
                    <a:pt x="82103" y="125063"/>
                  </a:lnTo>
                  <a:lnTo>
                    <a:pt x="96646" y="129770"/>
                  </a:lnTo>
                  <a:lnTo>
                    <a:pt x="108782" y="137449"/>
                  </a:lnTo>
                  <a:lnTo>
                    <a:pt x="111217" y="141242"/>
                  </a:lnTo>
                  <a:lnTo>
                    <a:pt x="117770" y="158942"/>
                  </a:lnTo>
                  <a:lnTo>
                    <a:pt x="120185" y="162516"/>
                  </a:lnTo>
                  <a:lnTo>
                    <a:pt x="131895" y="205569"/>
                  </a:lnTo>
                  <a:lnTo>
                    <a:pt x="133945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1" name="SMARTInkShape-1689"/>
            <p:cNvSpPr/>
            <p:nvPr/>
          </p:nvSpPr>
          <p:spPr>
            <a:xfrm>
              <a:off x="3447014" y="3170039"/>
              <a:ext cx="88694" cy="78963"/>
            </a:xfrm>
            <a:custGeom>
              <a:avLst/>
              <a:gdLst/>
              <a:ahLst/>
              <a:cxnLst/>
              <a:rect l="0" t="0" r="0" b="0"/>
              <a:pathLst>
                <a:path w="88694" h="78963">
                  <a:moveTo>
                    <a:pt x="53423" y="0"/>
                  </a:moveTo>
                  <a:lnTo>
                    <a:pt x="45735" y="0"/>
                  </a:lnTo>
                  <a:lnTo>
                    <a:pt x="14692" y="29811"/>
                  </a:lnTo>
                  <a:lnTo>
                    <a:pt x="3807" y="47818"/>
                  </a:lnTo>
                  <a:lnTo>
                    <a:pt x="628" y="61958"/>
                  </a:lnTo>
                  <a:lnTo>
                    <a:pt x="0" y="69565"/>
                  </a:lnTo>
                  <a:lnTo>
                    <a:pt x="4632" y="75623"/>
                  </a:lnTo>
                  <a:lnTo>
                    <a:pt x="12225" y="78259"/>
                  </a:lnTo>
                  <a:lnTo>
                    <a:pt x="17028" y="78962"/>
                  </a:lnTo>
                  <a:lnTo>
                    <a:pt x="25011" y="77097"/>
                  </a:lnTo>
                  <a:lnTo>
                    <a:pt x="32858" y="73953"/>
                  </a:lnTo>
                  <a:lnTo>
                    <a:pt x="47440" y="71190"/>
                  </a:lnTo>
                  <a:lnTo>
                    <a:pt x="69674" y="59107"/>
                  </a:lnTo>
                  <a:lnTo>
                    <a:pt x="75529" y="53390"/>
                  </a:lnTo>
                  <a:lnTo>
                    <a:pt x="77090" y="50475"/>
                  </a:lnTo>
                  <a:lnTo>
                    <a:pt x="79123" y="48533"/>
                  </a:lnTo>
                  <a:lnTo>
                    <a:pt x="84027" y="46375"/>
                  </a:lnTo>
                  <a:lnTo>
                    <a:pt x="85732" y="44807"/>
                  </a:lnTo>
                  <a:lnTo>
                    <a:pt x="87626" y="40419"/>
                  </a:lnTo>
                  <a:lnTo>
                    <a:pt x="88693" y="32371"/>
                  </a:lnTo>
                  <a:lnTo>
                    <a:pt x="86297" y="26624"/>
                  </a:lnTo>
                  <a:lnTo>
                    <a:pt x="84269" y="23702"/>
                  </a:lnTo>
                  <a:lnTo>
                    <a:pt x="79370" y="20456"/>
                  </a:lnTo>
                  <a:lnTo>
                    <a:pt x="76674" y="19590"/>
                  </a:lnTo>
                  <a:lnTo>
                    <a:pt x="74877" y="18021"/>
                  </a:lnTo>
                  <a:lnTo>
                    <a:pt x="72880" y="13632"/>
                  </a:lnTo>
                  <a:lnTo>
                    <a:pt x="71355" y="12064"/>
                  </a:lnTo>
                  <a:lnTo>
                    <a:pt x="62353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2" name="SMARTInkShape-1690"/>
            <p:cNvSpPr/>
            <p:nvPr/>
          </p:nvSpPr>
          <p:spPr>
            <a:xfrm>
              <a:off x="3536156" y="3152179"/>
              <a:ext cx="178595" cy="97703"/>
            </a:xfrm>
            <a:custGeom>
              <a:avLst/>
              <a:gdLst/>
              <a:ahLst/>
              <a:cxnLst/>
              <a:rect l="0" t="0" r="0" b="0"/>
              <a:pathLst>
                <a:path w="178595" h="97703">
                  <a:moveTo>
                    <a:pt x="0" y="0"/>
                  </a:moveTo>
                  <a:lnTo>
                    <a:pt x="0" y="18043"/>
                  </a:lnTo>
                  <a:lnTo>
                    <a:pt x="2646" y="25548"/>
                  </a:lnTo>
                  <a:lnTo>
                    <a:pt x="6137" y="32191"/>
                  </a:lnTo>
                  <a:lnTo>
                    <a:pt x="8102" y="42501"/>
                  </a:lnTo>
                  <a:lnTo>
                    <a:pt x="8897" y="74041"/>
                  </a:lnTo>
                  <a:lnTo>
                    <a:pt x="11561" y="80201"/>
                  </a:lnTo>
                  <a:lnTo>
                    <a:pt x="15060" y="86247"/>
                  </a:lnTo>
                  <a:lnTo>
                    <a:pt x="17491" y="96453"/>
                  </a:lnTo>
                  <a:lnTo>
                    <a:pt x="18606" y="97045"/>
                  </a:lnTo>
                  <a:lnTo>
                    <a:pt x="22490" y="97702"/>
                  </a:lnTo>
                  <a:lnTo>
                    <a:pt x="23924" y="96884"/>
                  </a:lnTo>
                  <a:lnTo>
                    <a:pt x="24879" y="95348"/>
                  </a:lnTo>
                  <a:lnTo>
                    <a:pt x="25515" y="93331"/>
                  </a:lnTo>
                  <a:lnTo>
                    <a:pt x="42185" y="71363"/>
                  </a:lnTo>
                  <a:lnTo>
                    <a:pt x="48902" y="54777"/>
                  </a:lnTo>
                  <a:lnTo>
                    <a:pt x="58792" y="38528"/>
                  </a:lnTo>
                  <a:lnTo>
                    <a:pt x="62504" y="8986"/>
                  </a:lnTo>
                  <a:lnTo>
                    <a:pt x="62507" y="13687"/>
                  </a:lnTo>
                  <a:lnTo>
                    <a:pt x="63499" y="15078"/>
                  </a:lnTo>
                  <a:lnTo>
                    <a:pt x="65153" y="16005"/>
                  </a:lnTo>
                  <a:lnTo>
                    <a:pt x="67248" y="16624"/>
                  </a:lnTo>
                  <a:lnTo>
                    <a:pt x="68645" y="18028"/>
                  </a:lnTo>
                  <a:lnTo>
                    <a:pt x="70196" y="22234"/>
                  </a:lnTo>
                  <a:lnTo>
                    <a:pt x="72185" y="33019"/>
                  </a:lnTo>
                  <a:lnTo>
                    <a:pt x="83834" y="47661"/>
                  </a:lnTo>
                  <a:lnTo>
                    <a:pt x="89515" y="50949"/>
                  </a:lnTo>
                  <a:lnTo>
                    <a:pt x="95347" y="53402"/>
                  </a:lnTo>
                  <a:lnTo>
                    <a:pt x="101246" y="57799"/>
                  </a:lnTo>
                  <a:lnTo>
                    <a:pt x="109821" y="60415"/>
                  </a:lnTo>
                  <a:lnTo>
                    <a:pt x="114886" y="61113"/>
                  </a:lnTo>
                  <a:lnTo>
                    <a:pt x="123159" y="59242"/>
                  </a:lnTo>
                  <a:lnTo>
                    <a:pt x="130144" y="56096"/>
                  </a:lnTo>
                  <a:lnTo>
                    <a:pt x="139654" y="53332"/>
                  </a:lnTo>
                  <a:lnTo>
                    <a:pt x="148756" y="47663"/>
                  </a:lnTo>
                  <a:lnTo>
                    <a:pt x="154749" y="45988"/>
                  </a:lnTo>
                  <a:lnTo>
                    <a:pt x="156744" y="44550"/>
                  </a:lnTo>
                  <a:lnTo>
                    <a:pt x="158074" y="42599"/>
                  </a:lnTo>
                  <a:lnTo>
                    <a:pt x="160544" y="37785"/>
                  </a:lnTo>
                  <a:lnTo>
                    <a:pt x="174869" y="20757"/>
                  </a:lnTo>
                  <a:lnTo>
                    <a:pt x="178594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3" name="SMARTInkShape-1691"/>
            <p:cNvSpPr/>
            <p:nvPr/>
          </p:nvSpPr>
          <p:spPr>
            <a:xfrm>
              <a:off x="3857625" y="2928937"/>
              <a:ext cx="62508" cy="312540"/>
            </a:xfrm>
            <a:custGeom>
              <a:avLst/>
              <a:gdLst/>
              <a:ahLst/>
              <a:cxnLst/>
              <a:rect l="0" t="0" r="0" b="0"/>
              <a:pathLst>
                <a:path w="62508" h="312540">
                  <a:moveTo>
                    <a:pt x="0" y="0"/>
                  </a:moveTo>
                  <a:lnTo>
                    <a:pt x="0" y="7689"/>
                  </a:lnTo>
                  <a:lnTo>
                    <a:pt x="6137" y="15814"/>
                  </a:lnTo>
                  <a:lnTo>
                    <a:pt x="17951" y="56927"/>
                  </a:lnTo>
                  <a:lnTo>
                    <a:pt x="24749" y="83087"/>
                  </a:lnTo>
                  <a:lnTo>
                    <a:pt x="26610" y="127117"/>
                  </a:lnTo>
                  <a:lnTo>
                    <a:pt x="26765" y="169941"/>
                  </a:lnTo>
                  <a:lnTo>
                    <a:pt x="29430" y="202792"/>
                  </a:lnTo>
                  <a:lnTo>
                    <a:pt x="33856" y="230412"/>
                  </a:lnTo>
                  <a:lnTo>
                    <a:pt x="37812" y="262078"/>
                  </a:lnTo>
                  <a:lnTo>
                    <a:pt x="45269" y="281382"/>
                  </a:lnTo>
                  <a:lnTo>
                    <a:pt x="49885" y="289762"/>
                  </a:lnTo>
                  <a:lnTo>
                    <a:pt x="53476" y="300058"/>
                  </a:lnTo>
                  <a:lnTo>
                    <a:pt x="62507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4" name="SMARTInkShape-1692"/>
            <p:cNvSpPr/>
            <p:nvPr/>
          </p:nvSpPr>
          <p:spPr>
            <a:xfrm>
              <a:off x="3813085" y="2947323"/>
              <a:ext cx="285642" cy="285225"/>
            </a:xfrm>
            <a:custGeom>
              <a:avLst/>
              <a:gdLst/>
              <a:ahLst/>
              <a:cxnLst/>
              <a:rect l="0" t="0" r="0" b="0"/>
              <a:pathLst>
                <a:path w="285642" h="285225">
                  <a:moveTo>
                    <a:pt x="8821" y="186997"/>
                  </a:moveTo>
                  <a:lnTo>
                    <a:pt x="4080" y="186997"/>
                  </a:lnTo>
                  <a:lnTo>
                    <a:pt x="2684" y="186005"/>
                  </a:lnTo>
                  <a:lnTo>
                    <a:pt x="1753" y="184351"/>
                  </a:lnTo>
                  <a:lnTo>
                    <a:pt x="137" y="177903"/>
                  </a:lnTo>
                  <a:lnTo>
                    <a:pt x="0" y="173695"/>
                  </a:lnTo>
                  <a:lnTo>
                    <a:pt x="956" y="172176"/>
                  </a:lnTo>
                  <a:lnTo>
                    <a:pt x="2586" y="171163"/>
                  </a:lnTo>
                  <a:lnTo>
                    <a:pt x="4665" y="170488"/>
                  </a:lnTo>
                  <a:lnTo>
                    <a:pt x="46873" y="148182"/>
                  </a:lnTo>
                  <a:lnTo>
                    <a:pt x="86849" y="133403"/>
                  </a:lnTo>
                  <a:lnTo>
                    <a:pt x="124783" y="112397"/>
                  </a:lnTo>
                  <a:lnTo>
                    <a:pt x="143832" y="100512"/>
                  </a:lnTo>
                  <a:lnTo>
                    <a:pt x="169270" y="68865"/>
                  </a:lnTo>
                  <a:lnTo>
                    <a:pt x="174389" y="58096"/>
                  </a:lnTo>
                  <a:lnTo>
                    <a:pt x="180322" y="37659"/>
                  </a:lnTo>
                  <a:lnTo>
                    <a:pt x="182687" y="33860"/>
                  </a:lnTo>
                  <a:lnTo>
                    <a:pt x="183271" y="30335"/>
                  </a:lnTo>
                  <a:lnTo>
                    <a:pt x="182668" y="26993"/>
                  </a:lnTo>
                  <a:lnTo>
                    <a:pt x="179724" y="17550"/>
                  </a:lnTo>
                  <a:lnTo>
                    <a:pt x="179311" y="14501"/>
                  </a:lnTo>
                  <a:lnTo>
                    <a:pt x="176206" y="8468"/>
                  </a:lnTo>
                  <a:lnTo>
                    <a:pt x="169945" y="0"/>
                  </a:lnTo>
                  <a:lnTo>
                    <a:pt x="164930" y="4370"/>
                  </a:lnTo>
                  <a:lnTo>
                    <a:pt x="162539" y="11903"/>
                  </a:lnTo>
                  <a:lnTo>
                    <a:pt x="154564" y="56165"/>
                  </a:lnTo>
                  <a:lnTo>
                    <a:pt x="151948" y="97896"/>
                  </a:lnTo>
                  <a:lnTo>
                    <a:pt x="152763" y="117712"/>
                  </a:lnTo>
                  <a:lnTo>
                    <a:pt x="159805" y="160320"/>
                  </a:lnTo>
                  <a:lnTo>
                    <a:pt x="160577" y="204689"/>
                  </a:lnTo>
                  <a:lnTo>
                    <a:pt x="160616" y="223895"/>
                  </a:lnTo>
                  <a:lnTo>
                    <a:pt x="163267" y="230847"/>
                  </a:lnTo>
                  <a:lnTo>
                    <a:pt x="166760" y="237244"/>
                  </a:lnTo>
                  <a:lnTo>
                    <a:pt x="169523" y="249346"/>
                  </a:lnTo>
                  <a:lnTo>
                    <a:pt x="169546" y="244717"/>
                  </a:lnTo>
                  <a:lnTo>
                    <a:pt x="172197" y="239770"/>
                  </a:lnTo>
                  <a:lnTo>
                    <a:pt x="175690" y="234264"/>
                  </a:lnTo>
                  <a:lnTo>
                    <a:pt x="185369" y="210594"/>
                  </a:lnTo>
                  <a:lnTo>
                    <a:pt x="208287" y="184128"/>
                  </a:lnTo>
                  <a:lnTo>
                    <a:pt x="214220" y="180761"/>
                  </a:lnTo>
                  <a:lnTo>
                    <a:pt x="226113" y="178600"/>
                  </a:lnTo>
                  <a:lnTo>
                    <a:pt x="235040" y="178225"/>
                  </a:lnTo>
                  <a:lnTo>
                    <a:pt x="240994" y="180784"/>
                  </a:lnTo>
                  <a:lnTo>
                    <a:pt x="261829" y="199062"/>
                  </a:lnTo>
                  <a:lnTo>
                    <a:pt x="265136" y="207573"/>
                  </a:lnTo>
                  <a:lnTo>
                    <a:pt x="274781" y="250128"/>
                  </a:lnTo>
                  <a:lnTo>
                    <a:pt x="278786" y="267548"/>
                  </a:lnTo>
                  <a:lnTo>
                    <a:pt x="285641" y="285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5" name="SMARTInkShape-1693"/>
            <p:cNvSpPr/>
            <p:nvPr/>
          </p:nvSpPr>
          <p:spPr>
            <a:xfrm>
              <a:off x="4118317" y="3108045"/>
              <a:ext cx="69707" cy="106643"/>
            </a:xfrm>
            <a:custGeom>
              <a:avLst/>
              <a:gdLst/>
              <a:ahLst/>
              <a:cxnLst/>
              <a:rect l="0" t="0" r="0" b="0"/>
              <a:pathLst>
                <a:path w="69707" h="106643">
                  <a:moveTo>
                    <a:pt x="33987" y="79853"/>
                  </a:moveTo>
                  <a:lnTo>
                    <a:pt x="33987" y="75113"/>
                  </a:lnTo>
                  <a:lnTo>
                    <a:pt x="36633" y="70139"/>
                  </a:lnTo>
                  <a:lnTo>
                    <a:pt x="40124" y="64622"/>
                  </a:lnTo>
                  <a:lnTo>
                    <a:pt x="41676" y="58862"/>
                  </a:lnTo>
                  <a:lnTo>
                    <a:pt x="43082" y="56929"/>
                  </a:lnTo>
                  <a:lnTo>
                    <a:pt x="45011" y="55641"/>
                  </a:lnTo>
                  <a:lnTo>
                    <a:pt x="47290" y="54782"/>
                  </a:lnTo>
                  <a:lnTo>
                    <a:pt x="55237" y="44093"/>
                  </a:lnTo>
                  <a:lnTo>
                    <a:pt x="60674" y="30824"/>
                  </a:lnTo>
                  <a:lnTo>
                    <a:pt x="62693" y="29307"/>
                  </a:lnTo>
                  <a:lnTo>
                    <a:pt x="65031" y="28297"/>
                  </a:lnTo>
                  <a:lnTo>
                    <a:pt x="66589" y="26631"/>
                  </a:lnTo>
                  <a:lnTo>
                    <a:pt x="68321" y="22134"/>
                  </a:lnTo>
                  <a:lnTo>
                    <a:pt x="67791" y="19545"/>
                  </a:lnTo>
                  <a:lnTo>
                    <a:pt x="62456" y="8262"/>
                  </a:lnTo>
                  <a:lnTo>
                    <a:pt x="61896" y="5337"/>
                  </a:lnTo>
                  <a:lnTo>
                    <a:pt x="60531" y="3387"/>
                  </a:lnTo>
                  <a:lnTo>
                    <a:pt x="58628" y="2086"/>
                  </a:lnTo>
                  <a:lnTo>
                    <a:pt x="51210" y="257"/>
                  </a:lnTo>
                  <a:lnTo>
                    <a:pt x="48446" y="0"/>
                  </a:lnTo>
                  <a:lnTo>
                    <a:pt x="42729" y="2360"/>
                  </a:lnTo>
                  <a:lnTo>
                    <a:pt x="30974" y="11960"/>
                  </a:lnTo>
                  <a:lnTo>
                    <a:pt x="27687" y="17598"/>
                  </a:lnTo>
                  <a:lnTo>
                    <a:pt x="25234" y="23411"/>
                  </a:lnTo>
                  <a:lnTo>
                    <a:pt x="2164" y="51083"/>
                  </a:lnTo>
                  <a:lnTo>
                    <a:pt x="0" y="60783"/>
                  </a:lnTo>
                  <a:lnTo>
                    <a:pt x="1684" y="69062"/>
                  </a:lnTo>
                  <a:lnTo>
                    <a:pt x="4747" y="76050"/>
                  </a:lnTo>
                  <a:lnTo>
                    <a:pt x="7465" y="85561"/>
                  </a:lnTo>
                  <a:lnTo>
                    <a:pt x="11616" y="91651"/>
                  </a:lnTo>
                  <a:lnTo>
                    <a:pt x="24272" y="100657"/>
                  </a:lnTo>
                  <a:lnTo>
                    <a:pt x="40590" y="104869"/>
                  </a:lnTo>
                  <a:lnTo>
                    <a:pt x="69706" y="1066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6" name="SMARTInkShape-1694"/>
            <p:cNvSpPr/>
            <p:nvPr/>
          </p:nvSpPr>
          <p:spPr>
            <a:xfrm>
              <a:off x="4366617" y="3071935"/>
              <a:ext cx="267701" cy="185960"/>
            </a:xfrm>
            <a:custGeom>
              <a:avLst/>
              <a:gdLst/>
              <a:ahLst/>
              <a:cxnLst/>
              <a:rect l="0" t="0" r="0" b="0"/>
              <a:pathLst>
                <a:path w="267701" h="185960">
                  <a:moveTo>
                    <a:pt x="0" y="53455"/>
                  </a:moveTo>
                  <a:lnTo>
                    <a:pt x="0" y="58196"/>
                  </a:lnTo>
                  <a:lnTo>
                    <a:pt x="2645" y="63169"/>
                  </a:lnTo>
                  <a:lnTo>
                    <a:pt x="6137" y="68687"/>
                  </a:lnTo>
                  <a:lnTo>
                    <a:pt x="17951" y="110368"/>
                  </a:lnTo>
                  <a:lnTo>
                    <a:pt x="28831" y="151703"/>
                  </a:lnTo>
                  <a:lnTo>
                    <a:pt x="35316" y="176186"/>
                  </a:lnTo>
                  <a:lnTo>
                    <a:pt x="35683" y="185959"/>
                  </a:lnTo>
                  <a:lnTo>
                    <a:pt x="33057" y="184114"/>
                  </a:lnTo>
                  <a:lnTo>
                    <a:pt x="28027" y="179586"/>
                  </a:lnTo>
                  <a:lnTo>
                    <a:pt x="26811" y="138761"/>
                  </a:lnTo>
                  <a:lnTo>
                    <a:pt x="26790" y="98044"/>
                  </a:lnTo>
                  <a:lnTo>
                    <a:pt x="27781" y="86171"/>
                  </a:lnTo>
                  <a:lnTo>
                    <a:pt x="35351" y="43312"/>
                  </a:lnTo>
                  <a:lnTo>
                    <a:pt x="38201" y="36380"/>
                  </a:lnTo>
                  <a:lnTo>
                    <a:pt x="56700" y="14806"/>
                  </a:lnTo>
                  <a:lnTo>
                    <a:pt x="62572" y="11473"/>
                  </a:lnTo>
                  <a:lnTo>
                    <a:pt x="101554" y="809"/>
                  </a:lnTo>
                  <a:lnTo>
                    <a:pt x="131015" y="0"/>
                  </a:lnTo>
                  <a:lnTo>
                    <a:pt x="140249" y="2578"/>
                  </a:lnTo>
                  <a:lnTo>
                    <a:pt x="148653" y="6038"/>
                  </a:lnTo>
                  <a:lnTo>
                    <a:pt x="163549" y="8979"/>
                  </a:lnTo>
                  <a:lnTo>
                    <a:pt x="174687" y="15693"/>
                  </a:lnTo>
                  <a:lnTo>
                    <a:pt x="181157" y="21128"/>
                  </a:lnTo>
                  <a:lnTo>
                    <a:pt x="184694" y="26850"/>
                  </a:lnTo>
                  <a:lnTo>
                    <a:pt x="186964" y="33869"/>
                  </a:lnTo>
                  <a:lnTo>
                    <a:pt x="187358" y="44565"/>
                  </a:lnTo>
                  <a:lnTo>
                    <a:pt x="180362" y="71102"/>
                  </a:lnTo>
                  <a:lnTo>
                    <a:pt x="154430" y="115305"/>
                  </a:lnTo>
                  <a:lnTo>
                    <a:pt x="152323" y="132479"/>
                  </a:lnTo>
                  <a:lnTo>
                    <a:pt x="151958" y="144449"/>
                  </a:lnTo>
                  <a:lnTo>
                    <a:pt x="152899" y="146860"/>
                  </a:lnTo>
                  <a:lnTo>
                    <a:pt x="154519" y="148468"/>
                  </a:lnTo>
                  <a:lnTo>
                    <a:pt x="161539" y="153375"/>
                  </a:lnTo>
                  <a:lnTo>
                    <a:pt x="167045" y="157396"/>
                  </a:lnTo>
                  <a:lnTo>
                    <a:pt x="172799" y="159182"/>
                  </a:lnTo>
                  <a:lnTo>
                    <a:pt x="202943" y="160486"/>
                  </a:lnTo>
                  <a:lnTo>
                    <a:pt x="220424" y="155834"/>
                  </a:lnTo>
                  <a:lnTo>
                    <a:pt x="248309" y="139618"/>
                  </a:lnTo>
                  <a:lnTo>
                    <a:pt x="256873" y="131107"/>
                  </a:lnTo>
                  <a:lnTo>
                    <a:pt x="262994" y="121702"/>
                  </a:lnTo>
                  <a:lnTo>
                    <a:pt x="265714" y="114214"/>
                  </a:lnTo>
                  <a:lnTo>
                    <a:pt x="267700" y="87547"/>
                  </a:lnTo>
                  <a:lnTo>
                    <a:pt x="263093" y="72927"/>
                  </a:lnTo>
                  <a:lnTo>
                    <a:pt x="252648" y="57339"/>
                  </a:lnTo>
                  <a:lnTo>
                    <a:pt x="229181" y="32655"/>
                  </a:lnTo>
                  <a:lnTo>
                    <a:pt x="223236" y="29328"/>
                  </a:lnTo>
                  <a:lnTo>
                    <a:pt x="214312" y="26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7" name="SMARTInkShape-1695"/>
            <p:cNvSpPr/>
            <p:nvPr/>
          </p:nvSpPr>
          <p:spPr>
            <a:xfrm>
              <a:off x="4671159" y="3098601"/>
              <a:ext cx="97295" cy="142876"/>
            </a:xfrm>
            <a:custGeom>
              <a:avLst/>
              <a:gdLst/>
              <a:ahLst/>
              <a:cxnLst/>
              <a:rect l="0" t="0" r="0" b="0"/>
              <a:pathLst>
                <a:path w="97295" h="142876">
                  <a:moveTo>
                    <a:pt x="97294" y="0"/>
                  </a:moveTo>
                  <a:lnTo>
                    <a:pt x="92554" y="0"/>
                  </a:lnTo>
                  <a:lnTo>
                    <a:pt x="91158" y="993"/>
                  </a:lnTo>
                  <a:lnTo>
                    <a:pt x="90226" y="2646"/>
                  </a:lnTo>
                  <a:lnTo>
                    <a:pt x="89606" y="4741"/>
                  </a:lnTo>
                  <a:lnTo>
                    <a:pt x="87208" y="6137"/>
                  </a:lnTo>
                  <a:lnTo>
                    <a:pt x="75344" y="9095"/>
                  </a:lnTo>
                  <a:lnTo>
                    <a:pt x="43041" y="29619"/>
                  </a:lnTo>
                  <a:lnTo>
                    <a:pt x="9692" y="60939"/>
                  </a:lnTo>
                  <a:lnTo>
                    <a:pt x="3790" y="72063"/>
                  </a:lnTo>
                  <a:lnTo>
                    <a:pt x="0" y="90633"/>
                  </a:lnTo>
                  <a:lnTo>
                    <a:pt x="4084" y="105458"/>
                  </a:lnTo>
                  <a:lnTo>
                    <a:pt x="11578" y="117677"/>
                  </a:lnTo>
                  <a:lnTo>
                    <a:pt x="30128" y="130696"/>
                  </a:lnTo>
                  <a:lnTo>
                    <a:pt x="47076" y="138825"/>
                  </a:lnTo>
                  <a:lnTo>
                    <a:pt x="8836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8" name="SMARTInkShape-1696"/>
            <p:cNvSpPr/>
            <p:nvPr/>
          </p:nvSpPr>
          <p:spPr>
            <a:xfrm>
              <a:off x="4804172" y="3018244"/>
              <a:ext cx="133946" cy="196444"/>
            </a:xfrm>
            <a:custGeom>
              <a:avLst/>
              <a:gdLst/>
              <a:ahLst/>
              <a:cxnLst/>
              <a:rect l="0" t="0" r="0" b="0"/>
              <a:pathLst>
                <a:path w="133946" h="196444">
                  <a:moveTo>
                    <a:pt x="44648" y="8920"/>
                  </a:moveTo>
                  <a:lnTo>
                    <a:pt x="44648" y="1232"/>
                  </a:lnTo>
                  <a:lnTo>
                    <a:pt x="43656" y="818"/>
                  </a:lnTo>
                  <a:lnTo>
                    <a:pt x="35827" y="0"/>
                  </a:lnTo>
                  <a:lnTo>
                    <a:pt x="28665" y="26486"/>
                  </a:lnTo>
                  <a:lnTo>
                    <a:pt x="24699" y="44552"/>
                  </a:lnTo>
                  <a:lnTo>
                    <a:pt x="19886" y="62472"/>
                  </a:lnTo>
                  <a:lnTo>
                    <a:pt x="15813" y="80350"/>
                  </a:lnTo>
                  <a:lnTo>
                    <a:pt x="10969" y="98215"/>
                  </a:lnTo>
                  <a:lnTo>
                    <a:pt x="8206" y="126990"/>
                  </a:lnTo>
                  <a:lnTo>
                    <a:pt x="1276" y="145319"/>
                  </a:lnTo>
                  <a:lnTo>
                    <a:pt x="3" y="160677"/>
                  </a:lnTo>
                  <a:lnTo>
                    <a:pt x="0" y="155971"/>
                  </a:lnTo>
                  <a:lnTo>
                    <a:pt x="2646" y="151005"/>
                  </a:lnTo>
                  <a:lnTo>
                    <a:pt x="34552" y="117275"/>
                  </a:lnTo>
                  <a:lnTo>
                    <a:pt x="77792" y="89450"/>
                  </a:lnTo>
                  <a:lnTo>
                    <a:pt x="104078" y="66473"/>
                  </a:lnTo>
                  <a:lnTo>
                    <a:pt x="115929" y="62544"/>
                  </a:lnTo>
                  <a:lnTo>
                    <a:pt x="82320" y="95271"/>
                  </a:lnTo>
                  <a:lnTo>
                    <a:pt x="68267" y="105171"/>
                  </a:lnTo>
                  <a:lnTo>
                    <a:pt x="58372" y="119239"/>
                  </a:lnTo>
                  <a:lnTo>
                    <a:pt x="55708" y="126742"/>
                  </a:lnTo>
                  <a:lnTo>
                    <a:pt x="54209" y="141285"/>
                  </a:lnTo>
                  <a:lnTo>
                    <a:pt x="56504" y="149770"/>
                  </a:lnTo>
                  <a:lnTo>
                    <a:pt x="66062" y="163301"/>
                  </a:lnTo>
                  <a:lnTo>
                    <a:pt x="107411" y="187498"/>
                  </a:lnTo>
                  <a:lnTo>
                    <a:pt x="122445" y="193793"/>
                  </a:lnTo>
                  <a:lnTo>
                    <a:pt x="133945" y="196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9" name="SMARTInkShape-1697"/>
            <p:cNvSpPr/>
            <p:nvPr/>
          </p:nvSpPr>
          <p:spPr>
            <a:xfrm>
              <a:off x="4991695" y="3134320"/>
              <a:ext cx="107144" cy="187524"/>
            </a:xfrm>
            <a:custGeom>
              <a:avLst/>
              <a:gdLst/>
              <a:ahLst/>
              <a:cxnLst/>
              <a:rect l="0" t="0" r="0" b="0"/>
              <a:pathLst>
                <a:path w="107144" h="187524">
                  <a:moveTo>
                    <a:pt x="8930" y="0"/>
                  </a:moveTo>
                  <a:lnTo>
                    <a:pt x="1242" y="0"/>
                  </a:lnTo>
                  <a:lnTo>
                    <a:pt x="828" y="993"/>
                  </a:lnTo>
                  <a:lnTo>
                    <a:pt x="1" y="44654"/>
                  </a:lnTo>
                  <a:lnTo>
                    <a:pt x="0" y="47629"/>
                  </a:lnTo>
                  <a:lnTo>
                    <a:pt x="4740" y="61296"/>
                  </a:lnTo>
                  <a:lnTo>
                    <a:pt x="12429" y="73173"/>
                  </a:lnTo>
                  <a:lnTo>
                    <a:pt x="18092" y="77170"/>
                  </a:lnTo>
                  <a:lnTo>
                    <a:pt x="26858" y="79420"/>
                  </a:lnTo>
                  <a:lnTo>
                    <a:pt x="55317" y="80312"/>
                  </a:lnTo>
                  <a:lnTo>
                    <a:pt x="58706" y="78346"/>
                  </a:lnTo>
                  <a:lnTo>
                    <a:pt x="89282" y="42097"/>
                  </a:lnTo>
                  <a:lnTo>
                    <a:pt x="104509" y="18419"/>
                  </a:lnTo>
                  <a:lnTo>
                    <a:pt x="106924" y="7117"/>
                  </a:lnTo>
                  <a:lnTo>
                    <a:pt x="107053" y="4155"/>
                  </a:lnTo>
                  <a:lnTo>
                    <a:pt x="107143" y="8105"/>
                  </a:lnTo>
                  <a:lnTo>
                    <a:pt x="102412" y="13426"/>
                  </a:lnTo>
                  <a:lnTo>
                    <a:pt x="100087" y="21181"/>
                  </a:lnTo>
                  <a:lnTo>
                    <a:pt x="96132" y="36703"/>
                  </a:lnTo>
                  <a:lnTo>
                    <a:pt x="88676" y="51224"/>
                  </a:lnTo>
                  <a:lnTo>
                    <a:pt x="77268" y="69760"/>
                  </a:lnTo>
                  <a:lnTo>
                    <a:pt x="67209" y="111982"/>
                  </a:lnTo>
                  <a:lnTo>
                    <a:pt x="56059" y="135659"/>
                  </a:lnTo>
                  <a:lnTo>
                    <a:pt x="53723" y="170977"/>
                  </a:lnTo>
                  <a:lnTo>
                    <a:pt x="54667" y="173516"/>
                  </a:lnTo>
                  <a:lnTo>
                    <a:pt x="56288" y="175209"/>
                  </a:lnTo>
                  <a:lnTo>
                    <a:pt x="58361" y="176337"/>
                  </a:lnTo>
                  <a:lnTo>
                    <a:pt x="59744" y="178082"/>
                  </a:lnTo>
                  <a:lnTo>
                    <a:pt x="62508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0" name="SMARTInkShape-1698"/>
            <p:cNvSpPr/>
            <p:nvPr/>
          </p:nvSpPr>
          <p:spPr>
            <a:xfrm>
              <a:off x="5259586" y="3107723"/>
              <a:ext cx="239584" cy="160543"/>
            </a:xfrm>
            <a:custGeom>
              <a:avLst/>
              <a:gdLst/>
              <a:ahLst/>
              <a:cxnLst/>
              <a:rect l="0" t="0" r="0" b="0"/>
              <a:pathLst>
                <a:path w="239584" h="160543">
                  <a:moveTo>
                    <a:pt x="0" y="71246"/>
                  </a:moveTo>
                  <a:lnTo>
                    <a:pt x="0" y="112942"/>
                  </a:lnTo>
                  <a:lnTo>
                    <a:pt x="0" y="133231"/>
                  </a:lnTo>
                  <a:lnTo>
                    <a:pt x="992" y="93849"/>
                  </a:lnTo>
                  <a:lnTo>
                    <a:pt x="18091" y="53316"/>
                  </a:lnTo>
                  <a:lnTo>
                    <a:pt x="44655" y="10830"/>
                  </a:lnTo>
                  <a:lnTo>
                    <a:pt x="50603" y="4707"/>
                  </a:lnTo>
                  <a:lnTo>
                    <a:pt x="56556" y="1986"/>
                  </a:lnTo>
                  <a:lnTo>
                    <a:pt x="74414" y="0"/>
                  </a:lnTo>
                  <a:lnTo>
                    <a:pt x="80367" y="2539"/>
                  </a:lnTo>
                  <a:lnTo>
                    <a:pt x="86320" y="5982"/>
                  </a:lnTo>
                  <a:lnTo>
                    <a:pt x="95250" y="8914"/>
                  </a:lnTo>
                  <a:lnTo>
                    <a:pt x="137105" y="41504"/>
                  </a:lnTo>
                  <a:lnTo>
                    <a:pt x="176030" y="65293"/>
                  </a:lnTo>
                  <a:lnTo>
                    <a:pt x="193599" y="69482"/>
                  </a:lnTo>
                  <a:lnTo>
                    <a:pt x="202791" y="67816"/>
                  </a:lnTo>
                  <a:lnTo>
                    <a:pt x="211176" y="64760"/>
                  </a:lnTo>
                  <a:lnTo>
                    <a:pt x="225069" y="62048"/>
                  </a:lnTo>
                  <a:lnTo>
                    <a:pt x="227437" y="60153"/>
                  </a:lnTo>
                  <a:lnTo>
                    <a:pt x="237684" y="47149"/>
                  </a:lnTo>
                  <a:lnTo>
                    <a:pt x="239583" y="41354"/>
                  </a:lnTo>
                  <a:lnTo>
                    <a:pt x="239097" y="38419"/>
                  </a:lnTo>
                  <a:lnTo>
                    <a:pt x="235911" y="32513"/>
                  </a:lnTo>
                  <a:lnTo>
                    <a:pt x="233671" y="30541"/>
                  </a:lnTo>
                  <a:lnTo>
                    <a:pt x="214226" y="19760"/>
                  </a:lnTo>
                  <a:lnTo>
                    <a:pt x="197649" y="18081"/>
                  </a:lnTo>
                  <a:lnTo>
                    <a:pt x="189378" y="20497"/>
                  </a:lnTo>
                  <a:lnTo>
                    <a:pt x="181402" y="23886"/>
                  </a:lnTo>
                  <a:lnTo>
                    <a:pt x="166748" y="26786"/>
                  </a:lnTo>
                  <a:lnTo>
                    <a:pt x="159108" y="30981"/>
                  </a:lnTo>
                  <a:lnTo>
                    <a:pt x="140016" y="55245"/>
                  </a:lnTo>
                  <a:lnTo>
                    <a:pt x="136643" y="64465"/>
                  </a:lnTo>
                  <a:lnTo>
                    <a:pt x="134102" y="96425"/>
                  </a:lnTo>
                  <a:lnTo>
                    <a:pt x="136661" y="104926"/>
                  </a:lnTo>
                  <a:lnTo>
                    <a:pt x="146388" y="118468"/>
                  </a:lnTo>
                  <a:lnTo>
                    <a:pt x="188904" y="145649"/>
                  </a:lnTo>
                  <a:lnTo>
                    <a:pt x="205383" y="160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1" name="SMARTInkShape-1699"/>
            <p:cNvSpPr/>
            <p:nvPr/>
          </p:nvSpPr>
          <p:spPr>
            <a:xfrm>
              <a:off x="5546580" y="2991445"/>
              <a:ext cx="34475" cy="232173"/>
            </a:xfrm>
            <a:custGeom>
              <a:avLst/>
              <a:gdLst/>
              <a:ahLst/>
              <a:cxnLst/>
              <a:rect l="0" t="0" r="0" b="0"/>
              <a:pathLst>
                <a:path w="34475" h="232173">
                  <a:moveTo>
                    <a:pt x="34474" y="0"/>
                  </a:moveTo>
                  <a:lnTo>
                    <a:pt x="29734" y="4741"/>
                  </a:lnTo>
                  <a:lnTo>
                    <a:pt x="27407" y="9714"/>
                  </a:lnTo>
                  <a:lnTo>
                    <a:pt x="18525" y="53831"/>
                  </a:lnTo>
                  <a:lnTo>
                    <a:pt x="14535" y="71512"/>
                  </a:lnTo>
                  <a:lnTo>
                    <a:pt x="10729" y="84369"/>
                  </a:lnTo>
                  <a:lnTo>
                    <a:pt x="8087" y="125543"/>
                  </a:lnTo>
                  <a:lnTo>
                    <a:pt x="32" y="166211"/>
                  </a:lnTo>
                  <a:lnTo>
                    <a:pt x="0" y="190406"/>
                  </a:lnTo>
                  <a:lnTo>
                    <a:pt x="7872" y="219082"/>
                  </a:lnTo>
                  <a:lnTo>
                    <a:pt x="16615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2" name="SMARTInkShape-1700"/>
            <p:cNvSpPr/>
            <p:nvPr/>
          </p:nvSpPr>
          <p:spPr>
            <a:xfrm>
              <a:off x="5634764" y="3116937"/>
              <a:ext cx="124885" cy="102541"/>
            </a:xfrm>
            <a:custGeom>
              <a:avLst/>
              <a:gdLst/>
              <a:ahLst/>
              <a:cxnLst/>
              <a:rect l="0" t="0" r="0" b="0"/>
              <a:pathLst>
                <a:path w="124885" h="102541">
                  <a:moveTo>
                    <a:pt x="71306" y="17383"/>
                  </a:moveTo>
                  <a:lnTo>
                    <a:pt x="71306" y="12643"/>
                  </a:lnTo>
                  <a:lnTo>
                    <a:pt x="68660" y="7669"/>
                  </a:lnTo>
                  <a:lnTo>
                    <a:pt x="62744" y="0"/>
                  </a:lnTo>
                  <a:lnTo>
                    <a:pt x="55320" y="5755"/>
                  </a:lnTo>
                  <a:lnTo>
                    <a:pt x="47167" y="8646"/>
                  </a:lnTo>
                  <a:lnTo>
                    <a:pt x="18928" y="34154"/>
                  </a:lnTo>
                  <a:lnTo>
                    <a:pt x="13300" y="42365"/>
                  </a:lnTo>
                  <a:lnTo>
                    <a:pt x="1374" y="72591"/>
                  </a:lnTo>
                  <a:lnTo>
                    <a:pt x="0" y="91679"/>
                  </a:lnTo>
                  <a:lnTo>
                    <a:pt x="949" y="93703"/>
                  </a:lnTo>
                  <a:lnTo>
                    <a:pt x="2573" y="95052"/>
                  </a:lnTo>
                  <a:lnTo>
                    <a:pt x="7023" y="97543"/>
                  </a:lnTo>
                  <a:lnTo>
                    <a:pt x="12310" y="101957"/>
                  </a:lnTo>
                  <a:lnTo>
                    <a:pt x="15108" y="102540"/>
                  </a:lnTo>
                  <a:lnTo>
                    <a:pt x="17965" y="101936"/>
                  </a:lnTo>
                  <a:lnTo>
                    <a:pt x="24779" y="99611"/>
                  </a:lnTo>
                  <a:lnTo>
                    <a:pt x="38778" y="97309"/>
                  </a:lnTo>
                  <a:lnTo>
                    <a:pt x="46266" y="93255"/>
                  </a:lnTo>
                  <a:lnTo>
                    <a:pt x="65245" y="69093"/>
                  </a:lnTo>
                  <a:lnTo>
                    <a:pt x="68612" y="62524"/>
                  </a:lnTo>
                  <a:lnTo>
                    <a:pt x="71302" y="44219"/>
                  </a:lnTo>
                  <a:lnTo>
                    <a:pt x="71306" y="56605"/>
                  </a:lnTo>
                  <a:lnTo>
                    <a:pt x="73951" y="62266"/>
                  </a:lnTo>
                  <a:lnTo>
                    <a:pt x="77442" y="68089"/>
                  </a:lnTo>
                  <a:lnTo>
                    <a:pt x="80400" y="76945"/>
                  </a:lnTo>
                  <a:lnTo>
                    <a:pt x="92556" y="91801"/>
                  </a:lnTo>
                  <a:lnTo>
                    <a:pt x="98278" y="95106"/>
                  </a:lnTo>
                  <a:lnTo>
                    <a:pt x="110038" y="97228"/>
                  </a:lnTo>
                  <a:lnTo>
                    <a:pt x="124884" y="97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" name="SMARTInkShape-1701"/>
            <p:cNvSpPr/>
            <p:nvPr/>
          </p:nvSpPr>
          <p:spPr>
            <a:xfrm>
              <a:off x="5795598" y="3000375"/>
              <a:ext cx="97996" cy="223243"/>
            </a:xfrm>
            <a:custGeom>
              <a:avLst/>
              <a:gdLst/>
              <a:ahLst/>
              <a:cxnLst/>
              <a:rect l="0" t="0" r="0" b="0"/>
              <a:pathLst>
                <a:path w="97996" h="223243">
                  <a:moveTo>
                    <a:pt x="44417" y="0"/>
                  </a:moveTo>
                  <a:lnTo>
                    <a:pt x="39677" y="0"/>
                  </a:lnTo>
                  <a:lnTo>
                    <a:pt x="38280" y="992"/>
                  </a:lnTo>
                  <a:lnTo>
                    <a:pt x="37350" y="2646"/>
                  </a:lnTo>
                  <a:lnTo>
                    <a:pt x="36729" y="4740"/>
                  </a:lnTo>
                  <a:lnTo>
                    <a:pt x="25938" y="26029"/>
                  </a:lnTo>
                  <a:lnTo>
                    <a:pt x="11593" y="70345"/>
                  </a:lnTo>
                  <a:lnTo>
                    <a:pt x="2398" y="100068"/>
                  </a:lnTo>
                  <a:lnTo>
                    <a:pt x="0" y="142252"/>
                  </a:lnTo>
                  <a:lnTo>
                    <a:pt x="791" y="177703"/>
                  </a:lnTo>
                  <a:lnTo>
                    <a:pt x="4523" y="187458"/>
                  </a:lnTo>
                  <a:lnTo>
                    <a:pt x="12202" y="198528"/>
                  </a:lnTo>
                  <a:lnTo>
                    <a:pt x="42010" y="217210"/>
                  </a:lnTo>
                  <a:lnTo>
                    <a:pt x="59468" y="221455"/>
                  </a:lnTo>
                  <a:lnTo>
                    <a:pt x="97995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4" name="SMARTInkShape-1702"/>
            <p:cNvSpPr/>
            <p:nvPr/>
          </p:nvSpPr>
          <p:spPr>
            <a:xfrm>
              <a:off x="5751087" y="3109430"/>
              <a:ext cx="160367" cy="114188"/>
            </a:xfrm>
            <a:custGeom>
              <a:avLst/>
              <a:gdLst/>
              <a:ahLst/>
              <a:cxnLst/>
              <a:rect l="0" t="0" r="0" b="0"/>
              <a:pathLst>
                <a:path w="160367" h="114188">
                  <a:moveTo>
                    <a:pt x="8561" y="24890"/>
                  </a:moveTo>
                  <a:lnTo>
                    <a:pt x="0" y="24890"/>
                  </a:lnTo>
                  <a:lnTo>
                    <a:pt x="4481" y="20150"/>
                  </a:lnTo>
                  <a:lnTo>
                    <a:pt x="12040" y="17822"/>
                  </a:lnTo>
                  <a:lnTo>
                    <a:pt x="27451" y="13867"/>
                  </a:lnTo>
                  <a:lnTo>
                    <a:pt x="39777" y="10069"/>
                  </a:lnTo>
                  <a:lnTo>
                    <a:pt x="83180" y="1161"/>
                  </a:lnTo>
                  <a:lnTo>
                    <a:pt x="106738" y="0"/>
                  </a:lnTo>
                  <a:lnTo>
                    <a:pt x="138088" y="7275"/>
                  </a:lnTo>
                  <a:lnTo>
                    <a:pt x="151151" y="16597"/>
                  </a:lnTo>
                  <a:lnTo>
                    <a:pt x="156270" y="22196"/>
                  </a:lnTo>
                  <a:lnTo>
                    <a:pt x="158545" y="27992"/>
                  </a:lnTo>
                  <a:lnTo>
                    <a:pt x="160334" y="72456"/>
                  </a:lnTo>
                  <a:lnTo>
                    <a:pt x="160366" y="114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5" name="SMARTInkShape-1703"/>
            <p:cNvSpPr/>
            <p:nvPr/>
          </p:nvSpPr>
          <p:spPr>
            <a:xfrm>
              <a:off x="5902523" y="3071812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6" name="SMARTInkShape-1704"/>
            <p:cNvSpPr/>
            <p:nvPr/>
          </p:nvSpPr>
          <p:spPr>
            <a:xfrm>
              <a:off x="5956101" y="3098601"/>
              <a:ext cx="96710" cy="79945"/>
            </a:xfrm>
            <a:custGeom>
              <a:avLst/>
              <a:gdLst/>
              <a:ahLst/>
              <a:cxnLst/>
              <a:rect l="0" t="0" r="0" b="0"/>
              <a:pathLst>
                <a:path w="96710" h="79945">
                  <a:moveTo>
                    <a:pt x="0" y="0"/>
                  </a:moveTo>
                  <a:lnTo>
                    <a:pt x="0" y="42501"/>
                  </a:lnTo>
                  <a:lnTo>
                    <a:pt x="992" y="56690"/>
                  </a:lnTo>
                  <a:lnTo>
                    <a:pt x="4740" y="64222"/>
                  </a:lnTo>
                  <a:lnTo>
                    <a:pt x="7129" y="66627"/>
                  </a:lnTo>
                  <a:lnTo>
                    <a:pt x="24909" y="77152"/>
                  </a:lnTo>
                  <a:lnTo>
                    <a:pt x="51137" y="79944"/>
                  </a:lnTo>
                  <a:lnTo>
                    <a:pt x="60101" y="77533"/>
                  </a:lnTo>
                  <a:lnTo>
                    <a:pt x="68384" y="74147"/>
                  </a:lnTo>
                  <a:lnTo>
                    <a:pt x="82218" y="71248"/>
                  </a:lnTo>
                  <a:lnTo>
                    <a:pt x="84578" y="69327"/>
                  </a:lnTo>
                  <a:lnTo>
                    <a:pt x="94813" y="55285"/>
                  </a:lnTo>
                  <a:lnTo>
                    <a:pt x="96709" y="45738"/>
                  </a:lnTo>
                  <a:lnTo>
                    <a:pt x="96223" y="42399"/>
                  </a:lnTo>
                  <a:lnTo>
                    <a:pt x="94906" y="40172"/>
                  </a:lnTo>
                  <a:lnTo>
                    <a:pt x="62508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7" name="SMARTInkShape-1705"/>
            <p:cNvSpPr/>
            <p:nvPr/>
          </p:nvSpPr>
          <p:spPr>
            <a:xfrm>
              <a:off x="6054328" y="3129518"/>
              <a:ext cx="116087" cy="85170"/>
            </a:xfrm>
            <a:custGeom>
              <a:avLst/>
              <a:gdLst/>
              <a:ahLst/>
              <a:cxnLst/>
              <a:rect l="0" t="0" r="0" b="0"/>
              <a:pathLst>
                <a:path w="116087" h="85170">
                  <a:moveTo>
                    <a:pt x="0" y="13732"/>
                  </a:moveTo>
                  <a:lnTo>
                    <a:pt x="0" y="21420"/>
                  </a:lnTo>
                  <a:lnTo>
                    <a:pt x="16250" y="38879"/>
                  </a:lnTo>
                  <a:lnTo>
                    <a:pt x="17144" y="42437"/>
                  </a:lnTo>
                  <a:lnTo>
                    <a:pt x="17858" y="49440"/>
                  </a:lnTo>
                  <a:lnTo>
                    <a:pt x="17859" y="33200"/>
                  </a:lnTo>
                  <a:lnTo>
                    <a:pt x="38850" y="10642"/>
                  </a:lnTo>
                  <a:lnTo>
                    <a:pt x="44717" y="7398"/>
                  </a:lnTo>
                  <a:lnTo>
                    <a:pt x="50632" y="4964"/>
                  </a:lnTo>
                  <a:lnTo>
                    <a:pt x="56569" y="574"/>
                  </a:lnTo>
                  <a:lnTo>
                    <a:pt x="59541" y="0"/>
                  </a:lnTo>
                  <a:lnTo>
                    <a:pt x="62514" y="608"/>
                  </a:lnTo>
                  <a:lnTo>
                    <a:pt x="69456" y="2938"/>
                  </a:lnTo>
                  <a:lnTo>
                    <a:pt x="83528" y="5242"/>
                  </a:lnTo>
                  <a:lnTo>
                    <a:pt x="91032" y="9297"/>
                  </a:lnTo>
                  <a:lnTo>
                    <a:pt x="93430" y="11768"/>
                  </a:lnTo>
                  <a:lnTo>
                    <a:pt x="103942" y="34840"/>
                  </a:lnTo>
                  <a:lnTo>
                    <a:pt x="106733" y="52071"/>
                  </a:lnTo>
                  <a:lnTo>
                    <a:pt x="108064" y="70400"/>
                  </a:lnTo>
                  <a:lnTo>
                    <a:pt x="116086" y="85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8" name="SMARTInkShape-1706"/>
            <p:cNvSpPr/>
            <p:nvPr/>
          </p:nvSpPr>
          <p:spPr>
            <a:xfrm>
              <a:off x="6224513" y="3107640"/>
              <a:ext cx="70471" cy="141476"/>
            </a:xfrm>
            <a:custGeom>
              <a:avLst/>
              <a:gdLst/>
              <a:ahLst/>
              <a:cxnLst/>
              <a:rect l="0" t="0" r="0" b="0"/>
              <a:pathLst>
                <a:path w="70471" h="141476">
                  <a:moveTo>
                    <a:pt x="44127" y="8821"/>
                  </a:moveTo>
                  <a:lnTo>
                    <a:pt x="39387" y="8821"/>
                  </a:lnTo>
                  <a:lnTo>
                    <a:pt x="34413" y="6175"/>
                  </a:lnTo>
                  <a:lnTo>
                    <a:pt x="28896" y="2684"/>
                  </a:lnTo>
                  <a:lnTo>
                    <a:pt x="17269" y="443"/>
                  </a:lnTo>
                  <a:lnTo>
                    <a:pt x="5418" y="0"/>
                  </a:lnTo>
                  <a:lnTo>
                    <a:pt x="3437" y="956"/>
                  </a:lnTo>
                  <a:lnTo>
                    <a:pt x="2119" y="2586"/>
                  </a:lnTo>
                  <a:lnTo>
                    <a:pt x="1238" y="4664"/>
                  </a:lnTo>
                  <a:lnTo>
                    <a:pt x="0" y="17070"/>
                  </a:lnTo>
                  <a:lnTo>
                    <a:pt x="2357" y="25055"/>
                  </a:lnTo>
                  <a:lnTo>
                    <a:pt x="5719" y="32903"/>
                  </a:lnTo>
                  <a:lnTo>
                    <a:pt x="7214" y="43006"/>
                  </a:lnTo>
                  <a:lnTo>
                    <a:pt x="13169" y="54111"/>
                  </a:lnTo>
                  <a:lnTo>
                    <a:pt x="46664" y="98686"/>
                  </a:lnTo>
                  <a:lnTo>
                    <a:pt x="55177" y="109284"/>
                  </a:lnTo>
                  <a:lnTo>
                    <a:pt x="70470" y="133271"/>
                  </a:lnTo>
                  <a:lnTo>
                    <a:pt x="66043" y="138409"/>
                  </a:lnTo>
                  <a:lnTo>
                    <a:pt x="61144" y="140830"/>
                  </a:lnTo>
                  <a:lnTo>
                    <a:pt x="58448" y="141475"/>
                  </a:lnTo>
                  <a:lnTo>
                    <a:pt x="56651" y="140913"/>
                  </a:lnTo>
                  <a:lnTo>
                    <a:pt x="55453" y="139547"/>
                  </a:lnTo>
                  <a:lnTo>
                    <a:pt x="54654" y="137643"/>
                  </a:lnTo>
                  <a:lnTo>
                    <a:pt x="41099" y="127459"/>
                  </a:lnTo>
                  <a:lnTo>
                    <a:pt x="26268" y="107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9" name="SMARTInkShape-1707"/>
            <p:cNvSpPr/>
            <p:nvPr/>
          </p:nvSpPr>
          <p:spPr>
            <a:xfrm>
              <a:off x="6313289" y="3053953"/>
              <a:ext cx="107157" cy="160208"/>
            </a:xfrm>
            <a:custGeom>
              <a:avLst/>
              <a:gdLst/>
              <a:ahLst/>
              <a:cxnLst/>
              <a:rect l="0" t="0" r="0" b="0"/>
              <a:pathLst>
                <a:path w="107157" h="160208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7067" y="21125"/>
                  </a:lnTo>
                  <a:lnTo>
                    <a:pt x="8856" y="65612"/>
                  </a:lnTo>
                  <a:lnTo>
                    <a:pt x="7931" y="101214"/>
                  </a:lnTo>
                  <a:lnTo>
                    <a:pt x="367" y="136400"/>
                  </a:lnTo>
                  <a:lnTo>
                    <a:pt x="2" y="160207"/>
                  </a:lnTo>
                  <a:lnTo>
                    <a:pt x="0" y="155837"/>
                  </a:lnTo>
                  <a:lnTo>
                    <a:pt x="2645" y="150951"/>
                  </a:lnTo>
                  <a:lnTo>
                    <a:pt x="6136" y="145472"/>
                  </a:lnTo>
                  <a:lnTo>
                    <a:pt x="17951" y="110951"/>
                  </a:lnTo>
                  <a:lnTo>
                    <a:pt x="33012" y="92345"/>
                  </a:lnTo>
                  <a:lnTo>
                    <a:pt x="50625" y="75413"/>
                  </a:lnTo>
                  <a:lnTo>
                    <a:pt x="56564" y="73204"/>
                  </a:lnTo>
                  <a:lnTo>
                    <a:pt x="59538" y="73607"/>
                  </a:lnTo>
                  <a:lnTo>
                    <a:pt x="76399" y="80635"/>
                  </a:lnTo>
                  <a:lnTo>
                    <a:pt x="77721" y="82530"/>
                  </a:lnTo>
                  <a:lnTo>
                    <a:pt x="80183" y="87281"/>
                  </a:lnTo>
                  <a:lnTo>
                    <a:pt x="94503" y="105256"/>
                  </a:lnTo>
                  <a:lnTo>
                    <a:pt x="98892" y="129157"/>
                  </a:lnTo>
                  <a:lnTo>
                    <a:pt x="100654" y="130753"/>
                  </a:lnTo>
                  <a:lnTo>
                    <a:pt x="102821" y="131817"/>
                  </a:lnTo>
                  <a:lnTo>
                    <a:pt x="104267" y="133518"/>
                  </a:lnTo>
                  <a:lnTo>
                    <a:pt x="10715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0" name="SMARTInkShape-1708"/>
            <p:cNvSpPr/>
            <p:nvPr/>
          </p:nvSpPr>
          <p:spPr>
            <a:xfrm>
              <a:off x="6491882" y="3170039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0" y="0"/>
                  </a:moveTo>
                  <a:lnTo>
                    <a:pt x="0" y="42807"/>
                  </a:lnTo>
                  <a:lnTo>
                    <a:pt x="993" y="50775"/>
                  </a:lnTo>
                  <a:lnTo>
                    <a:pt x="8102" y="76491"/>
                  </a:lnTo>
                  <a:lnTo>
                    <a:pt x="893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1" name="SMARTInkShape-1709"/>
            <p:cNvSpPr/>
            <p:nvPr/>
          </p:nvSpPr>
          <p:spPr>
            <a:xfrm>
              <a:off x="6572249" y="3152738"/>
              <a:ext cx="89110" cy="142317"/>
            </a:xfrm>
            <a:custGeom>
              <a:avLst/>
              <a:gdLst/>
              <a:ahLst/>
              <a:cxnLst/>
              <a:rect l="0" t="0" r="0" b="0"/>
              <a:pathLst>
                <a:path w="89110" h="142317">
                  <a:moveTo>
                    <a:pt x="0" y="142316"/>
                  </a:moveTo>
                  <a:lnTo>
                    <a:pt x="0" y="102364"/>
                  </a:lnTo>
                  <a:lnTo>
                    <a:pt x="0" y="61876"/>
                  </a:lnTo>
                  <a:lnTo>
                    <a:pt x="992" y="38311"/>
                  </a:lnTo>
                  <a:lnTo>
                    <a:pt x="4741" y="27962"/>
                  </a:lnTo>
                  <a:lnTo>
                    <a:pt x="12359" y="19393"/>
                  </a:lnTo>
                  <a:lnTo>
                    <a:pt x="33421" y="5808"/>
                  </a:lnTo>
                  <a:lnTo>
                    <a:pt x="46063" y="1328"/>
                  </a:lnTo>
                  <a:lnTo>
                    <a:pt x="56092" y="0"/>
                  </a:lnTo>
                  <a:lnTo>
                    <a:pt x="82063" y="7179"/>
                  </a:lnTo>
                  <a:lnTo>
                    <a:pt x="84474" y="8568"/>
                  </a:lnTo>
                  <a:lnTo>
                    <a:pt x="86082" y="10487"/>
                  </a:lnTo>
                  <a:lnTo>
                    <a:pt x="87869" y="15265"/>
                  </a:lnTo>
                  <a:lnTo>
                    <a:pt x="89109" y="29331"/>
                  </a:lnTo>
                  <a:lnTo>
                    <a:pt x="88180" y="31274"/>
                  </a:lnTo>
                  <a:lnTo>
                    <a:pt x="86568" y="32570"/>
                  </a:lnTo>
                  <a:lnTo>
                    <a:pt x="61486" y="42000"/>
                  </a:lnTo>
                  <a:lnTo>
                    <a:pt x="35719" y="44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2" name="SMARTInkShape-1710"/>
            <p:cNvSpPr/>
            <p:nvPr/>
          </p:nvSpPr>
          <p:spPr>
            <a:xfrm>
              <a:off x="6465093" y="3089672"/>
              <a:ext cx="44649" cy="8930"/>
            </a:xfrm>
            <a:custGeom>
              <a:avLst/>
              <a:gdLst/>
              <a:ahLst/>
              <a:cxnLst/>
              <a:rect l="0" t="0" r="0" b="0"/>
              <a:pathLst>
                <a:path w="44649" h="8930">
                  <a:moveTo>
                    <a:pt x="0" y="8929"/>
                  </a:moveTo>
                  <a:lnTo>
                    <a:pt x="12429" y="8929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3" name="SMARTInkShape-1711"/>
            <p:cNvSpPr/>
            <p:nvPr/>
          </p:nvSpPr>
          <p:spPr>
            <a:xfrm>
              <a:off x="6768739" y="3125390"/>
              <a:ext cx="151769" cy="89108"/>
            </a:xfrm>
            <a:custGeom>
              <a:avLst/>
              <a:gdLst/>
              <a:ahLst/>
              <a:cxnLst/>
              <a:rect l="0" t="0" r="0" b="0"/>
              <a:pathLst>
                <a:path w="151769" h="89108">
                  <a:moveTo>
                    <a:pt x="26752" y="0"/>
                  </a:moveTo>
                  <a:lnTo>
                    <a:pt x="26752" y="4741"/>
                  </a:lnTo>
                  <a:lnTo>
                    <a:pt x="24108" y="9714"/>
                  </a:lnTo>
                  <a:lnTo>
                    <a:pt x="14324" y="25731"/>
                  </a:lnTo>
                  <a:lnTo>
                    <a:pt x="6963" y="51185"/>
                  </a:lnTo>
                  <a:lnTo>
                    <a:pt x="3075" y="59460"/>
                  </a:lnTo>
                  <a:lnTo>
                    <a:pt x="0" y="88653"/>
                  </a:lnTo>
                  <a:lnTo>
                    <a:pt x="4716" y="89107"/>
                  </a:lnTo>
                  <a:lnTo>
                    <a:pt x="9682" y="86567"/>
                  </a:lnTo>
                  <a:lnTo>
                    <a:pt x="53384" y="53557"/>
                  </a:lnTo>
                  <a:lnTo>
                    <a:pt x="58433" y="47616"/>
                  </a:lnTo>
                  <a:lnTo>
                    <a:pt x="60677" y="41668"/>
                  </a:lnTo>
                  <a:lnTo>
                    <a:pt x="62267" y="39685"/>
                  </a:lnTo>
                  <a:lnTo>
                    <a:pt x="70987" y="35874"/>
                  </a:lnTo>
                  <a:lnTo>
                    <a:pt x="65183" y="42879"/>
                  </a:lnTo>
                  <a:lnTo>
                    <a:pt x="63275" y="50960"/>
                  </a:lnTo>
                  <a:lnTo>
                    <a:pt x="62829" y="56714"/>
                  </a:lnTo>
                  <a:lnTo>
                    <a:pt x="65276" y="62579"/>
                  </a:lnTo>
                  <a:lnTo>
                    <a:pt x="67317" y="65532"/>
                  </a:lnTo>
                  <a:lnTo>
                    <a:pt x="72232" y="68813"/>
                  </a:lnTo>
                  <a:lnTo>
                    <a:pt x="77724" y="71264"/>
                  </a:lnTo>
                  <a:lnTo>
                    <a:pt x="86393" y="77229"/>
                  </a:lnTo>
                  <a:lnTo>
                    <a:pt x="92286" y="78973"/>
                  </a:lnTo>
                  <a:lnTo>
                    <a:pt x="95247" y="78445"/>
                  </a:lnTo>
                  <a:lnTo>
                    <a:pt x="105145" y="73955"/>
                  </a:lnTo>
                  <a:lnTo>
                    <a:pt x="119213" y="71192"/>
                  </a:lnTo>
                  <a:lnTo>
                    <a:pt x="130106" y="64530"/>
                  </a:lnTo>
                  <a:lnTo>
                    <a:pt x="136518" y="59107"/>
                  </a:lnTo>
                  <a:lnTo>
                    <a:pt x="140030" y="50744"/>
                  </a:lnTo>
                  <a:lnTo>
                    <a:pt x="142583" y="41405"/>
                  </a:lnTo>
                  <a:lnTo>
                    <a:pt x="149660" y="27325"/>
                  </a:lnTo>
                  <a:lnTo>
                    <a:pt x="151768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4" name="SMARTInkShape-1712"/>
            <p:cNvSpPr/>
            <p:nvPr/>
          </p:nvSpPr>
          <p:spPr>
            <a:xfrm>
              <a:off x="7018734" y="3116461"/>
              <a:ext cx="8930" cy="107157"/>
            </a:xfrm>
            <a:custGeom>
              <a:avLst/>
              <a:gdLst/>
              <a:ahLst/>
              <a:cxnLst/>
              <a:rect l="0" t="0" r="0" b="0"/>
              <a:pathLst>
                <a:path w="8930" h="107157">
                  <a:moveTo>
                    <a:pt x="8929" y="0"/>
                  </a:moveTo>
                  <a:lnTo>
                    <a:pt x="8929" y="4740"/>
                  </a:lnTo>
                  <a:lnTo>
                    <a:pt x="6284" y="9713"/>
                  </a:lnTo>
                  <a:lnTo>
                    <a:pt x="4190" y="12429"/>
                  </a:lnTo>
                  <a:lnTo>
                    <a:pt x="1862" y="20737"/>
                  </a:lnTo>
                  <a:lnTo>
                    <a:pt x="73" y="6460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5" name="SMARTInkShape-1713"/>
            <p:cNvSpPr/>
            <p:nvPr/>
          </p:nvSpPr>
          <p:spPr>
            <a:xfrm>
              <a:off x="7134820" y="2991445"/>
              <a:ext cx="17860" cy="214314"/>
            </a:xfrm>
            <a:custGeom>
              <a:avLst/>
              <a:gdLst/>
              <a:ahLst/>
              <a:cxnLst/>
              <a:rect l="0" t="0" r="0" b="0"/>
              <a:pathLst>
                <a:path w="17860" h="214314">
                  <a:moveTo>
                    <a:pt x="17859" y="0"/>
                  </a:moveTo>
                  <a:lnTo>
                    <a:pt x="17859" y="39147"/>
                  </a:lnTo>
                  <a:lnTo>
                    <a:pt x="15214" y="65243"/>
                  </a:lnTo>
                  <a:lnTo>
                    <a:pt x="9481" y="109259"/>
                  </a:lnTo>
                  <a:lnTo>
                    <a:pt x="2865" y="151089"/>
                  </a:lnTo>
                  <a:lnTo>
                    <a:pt x="251" y="190176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6" name="SMARTInkShape-1714"/>
            <p:cNvSpPr/>
            <p:nvPr/>
          </p:nvSpPr>
          <p:spPr>
            <a:xfrm>
              <a:off x="7054452" y="2975104"/>
              <a:ext cx="330400" cy="266373"/>
            </a:xfrm>
            <a:custGeom>
              <a:avLst/>
              <a:gdLst/>
              <a:ahLst/>
              <a:cxnLst/>
              <a:rect l="0" t="0" r="0" b="0"/>
              <a:pathLst>
                <a:path w="330400" h="266373">
                  <a:moveTo>
                    <a:pt x="0" y="159216"/>
                  </a:moveTo>
                  <a:lnTo>
                    <a:pt x="0" y="150654"/>
                  </a:lnTo>
                  <a:lnTo>
                    <a:pt x="8122" y="149367"/>
                  </a:lnTo>
                  <a:lnTo>
                    <a:pt x="23353" y="144171"/>
                  </a:lnTo>
                  <a:lnTo>
                    <a:pt x="63231" y="136987"/>
                  </a:lnTo>
                  <a:lnTo>
                    <a:pt x="107252" y="130382"/>
                  </a:lnTo>
                  <a:lnTo>
                    <a:pt x="133974" y="120246"/>
                  </a:lnTo>
                  <a:lnTo>
                    <a:pt x="177606" y="93304"/>
                  </a:lnTo>
                  <a:lnTo>
                    <a:pt x="197264" y="75745"/>
                  </a:lnTo>
                  <a:lnTo>
                    <a:pt x="216612" y="46090"/>
                  </a:lnTo>
                  <a:lnTo>
                    <a:pt x="221279" y="32983"/>
                  </a:lnTo>
                  <a:lnTo>
                    <a:pt x="223228" y="0"/>
                  </a:lnTo>
                  <a:lnTo>
                    <a:pt x="220590" y="1803"/>
                  </a:lnTo>
                  <a:lnTo>
                    <a:pt x="218498" y="3672"/>
                  </a:lnTo>
                  <a:lnTo>
                    <a:pt x="216173" y="8395"/>
                  </a:lnTo>
                  <a:lnTo>
                    <a:pt x="205292" y="47486"/>
                  </a:lnTo>
                  <a:lnTo>
                    <a:pt x="190231" y="90954"/>
                  </a:lnTo>
                  <a:lnTo>
                    <a:pt x="178755" y="135499"/>
                  </a:lnTo>
                  <a:lnTo>
                    <a:pt x="170594" y="178154"/>
                  </a:lnTo>
                  <a:lnTo>
                    <a:pt x="169675" y="203286"/>
                  </a:lnTo>
                  <a:lnTo>
                    <a:pt x="174408" y="203693"/>
                  </a:lnTo>
                  <a:lnTo>
                    <a:pt x="175804" y="202758"/>
                  </a:lnTo>
                  <a:lnTo>
                    <a:pt x="176735" y="201142"/>
                  </a:lnTo>
                  <a:lnTo>
                    <a:pt x="177354" y="199073"/>
                  </a:lnTo>
                  <a:lnTo>
                    <a:pt x="183335" y="194128"/>
                  </a:lnTo>
                  <a:lnTo>
                    <a:pt x="212856" y="174052"/>
                  </a:lnTo>
                  <a:lnTo>
                    <a:pt x="241586" y="169313"/>
                  </a:lnTo>
                  <a:lnTo>
                    <a:pt x="261199" y="169484"/>
                  </a:lnTo>
                  <a:lnTo>
                    <a:pt x="291607" y="180620"/>
                  </a:lnTo>
                  <a:lnTo>
                    <a:pt x="304794" y="189150"/>
                  </a:lnTo>
                  <a:lnTo>
                    <a:pt x="318139" y="208050"/>
                  </a:lnTo>
                  <a:lnTo>
                    <a:pt x="326325" y="225059"/>
                  </a:lnTo>
                  <a:lnTo>
                    <a:pt x="330399" y="266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7" name="SMARTInkShape-1715"/>
            <p:cNvSpPr/>
            <p:nvPr/>
          </p:nvSpPr>
          <p:spPr>
            <a:xfrm>
              <a:off x="6947296" y="2982515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3120" y="8930"/>
                  </a:lnTo>
                  <a:lnTo>
                    <a:pt x="8146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8" name="SMARTInkShape-1716"/>
            <p:cNvSpPr/>
            <p:nvPr/>
          </p:nvSpPr>
          <p:spPr>
            <a:xfrm>
              <a:off x="2705695" y="3438085"/>
              <a:ext cx="276821" cy="80167"/>
            </a:xfrm>
            <a:custGeom>
              <a:avLst/>
              <a:gdLst/>
              <a:ahLst/>
              <a:cxnLst/>
              <a:rect l="0" t="0" r="0" b="0"/>
              <a:pathLst>
                <a:path w="276821" h="80167">
                  <a:moveTo>
                    <a:pt x="0" y="62352"/>
                  </a:moveTo>
                  <a:lnTo>
                    <a:pt x="0" y="57612"/>
                  </a:lnTo>
                  <a:lnTo>
                    <a:pt x="993" y="56215"/>
                  </a:lnTo>
                  <a:lnTo>
                    <a:pt x="2646" y="55284"/>
                  </a:lnTo>
                  <a:lnTo>
                    <a:pt x="15231" y="52676"/>
                  </a:lnTo>
                  <a:lnTo>
                    <a:pt x="24908" y="47358"/>
                  </a:lnTo>
                  <a:lnTo>
                    <a:pt x="38910" y="44350"/>
                  </a:lnTo>
                  <a:lnTo>
                    <a:pt x="49783" y="37616"/>
                  </a:lnTo>
                  <a:lnTo>
                    <a:pt x="59289" y="30328"/>
                  </a:lnTo>
                  <a:lnTo>
                    <a:pt x="71390" y="24718"/>
                  </a:lnTo>
                  <a:lnTo>
                    <a:pt x="74382" y="22380"/>
                  </a:lnTo>
                  <a:lnTo>
                    <a:pt x="77707" y="17136"/>
                  </a:lnTo>
                  <a:lnTo>
                    <a:pt x="80017" y="8883"/>
                  </a:lnTo>
                  <a:lnTo>
                    <a:pt x="80212" y="4523"/>
                  </a:lnTo>
                  <a:lnTo>
                    <a:pt x="78279" y="3956"/>
                  </a:lnTo>
                  <a:lnTo>
                    <a:pt x="70840" y="5971"/>
                  </a:lnTo>
                  <a:lnTo>
                    <a:pt x="57025" y="15350"/>
                  </a:lnTo>
                  <a:lnTo>
                    <a:pt x="47764" y="24833"/>
                  </a:lnTo>
                  <a:lnTo>
                    <a:pt x="29443" y="52881"/>
                  </a:lnTo>
                  <a:lnTo>
                    <a:pt x="27313" y="65222"/>
                  </a:lnTo>
                  <a:lnTo>
                    <a:pt x="29668" y="71235"/>
                  </a:lnTo>
                  <a:lnTo>
                    <a:pt x="31685" y="74227"/>
                  </a:lnTo>
                  <a:lnTo>
                    <a:pt x="34022" y="76222"/>
                  </a:lnTo>
                  <a:lnTo>
                    <a:pt x="39264" y="78438"/>
                  </a:lnTo>
                  <a:lnTo>
                    <a:pt x="73187" y="80166"/>
                  </a:lnTo>
                  <a:lnTo>
                    <a:pt x="79822" y="77545"/>
                  </a:lnTo>
                  <a:lnTo>
                    <a:pt x="101315" y="63985"/>
                  </a:lnTo>
                  <a:lnTo>
                    <a:pt x="139876" y="20750"/>
                  </a:lnTo>
                  <a:lnTo>
                    <a:pt x="154778" y="5807"/>
                  </a:lnTo>
                  <a:lnTo>
                    <a:pt x="163379" y="2495"/>
                  </a:lnTo>
                  <a:lnTo>
                    <a:pt x="207301" y="0"/>
                  </a:lnTo>
                  <a:lnTo>
                    <a:pt x="246701" y="7547"/>
                  </a:lnTo>
                  <a:lnTo>
                    <a:pt x="276820" y="17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9" name="SMARTInkShape-1717"/>
            <p:cNvSpPr/>
            <p:nvPr/>
          </p:nvSpPr>
          <p:spPr>
            <a:xfrm>
              <a:off x="2513167" y="3339713"/>
              <a:ext cx="85373" cy="151795"/>
            </a:xfrm>
            <a:custGeom>
              <a:avLst/>
              <a:gdLst/>
              <a:ahLst/>
              <a:cxnLst/>
              <a:rect l="0" t="0" r="0" b="0"/>
              <a:pathLst>
                <a:path w="85373" h="151795">
                  <a:moveTo>
                    <a:pt x="85372" y="8919"/>
                  </a:moveTo>
                  <a:lnTo>
                    <a:pt x="85372" y="1232"/>
                  </a:lnTo>
                  <a:lnTo>
                    <a:pt x="84380" y="818"/>
                  </a:lnTo>
                  <a:lnTo>
                    <a:pt x="76551" y="0"/>
                  </a:lnTo>
                  <a:lnTo>
                    <a:pt x="76443" y="41857"/>
                  </a:lnTo>
                  <a:lnTo>
                    <a:pt x="75450" y="57485"/>
                  </a:lnTo>
                  <a:lnTo>
                    <a:pt x="71702" y="68868"/>
                  </a:lnTo>
                  <a:lnTo>
                    <a:pt x="50853" y="80543"/>
                  </a:lnTo>
                  <a:lnTo>
                    <a:pt x="24390" y="92346"/>
                  </a:lnTo>
                  <a:lnTo>
                    <a:pt x="9321" y="104207"/>
                  </a:lnTo>
                  <a:lnTo>
                    <a:pt x="1962" y="113446"/>
                  </a:lnTo>
                  <a:lnTo>
                    <a:pt x="0" y="117299"/>
                  </a:lnTo>
                  <a:lnTo>
                    <a:pt x="465" y="126872"/>
                  </a:lnTo>
                  <a:lnTo>
                    <a:pt x="5005" y="1517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0" name="SMARTInkShape-1718"/>
            <p:cNvSpPr/>
            <p:nvPr/>
          </p:nvSpPr>
          <p:spPr>
            <a:xfrm>
              <a:off x="3089672" y="3339894"/>
              <a:ext cx="160735" cy="160177"/>
            </a:xfrm>
            <a:custGeom>
              <a:avLst/>
              <a:gdLst/>
              <a:ahLst/>
              <a:cxnLst/>
              <a:rect l="0" t="0" r="0" b="0"/>
              <a:pathLst>
                <a:path w="160735" h="160177">
                  <a:moveTo>
                    <a:pt x="0" y="151613"/>
                  </a:moveTo>
                  <a:lnTo>
                    <a:pt x="0" y="160176"/>
                  </a:lnTo>
                  <a:lnTo>
                    <a:pt x="0" y="117577"/>
                  </a:lnTo>
                  <a:lnTo>
                    <a:pt x="0" y="99581"/>
                  </a:lnTo>
                  <a:lnTo>
                    <a:pt x="5953" y="94105"/>
                  </a:lnTo>
                  <a:lnTo>
                    <a:pt x="36821" y="76917"/>
                  </a:lnTo>
                  <a:lnTo>
                    <a:pt x="46130" y="65168"/>
                  </a:lnTo>
                  <a:lnTo>
                    <a:pt x="63001" y="24731"/>
                  </a:lnTo>
                  <a:lnTo>
                    <a:pt x="74511" y="7157"/>
                  </a:lnTo>
                  <a:lnTo>
                    <a:pt x="80410" y="3075"/>
                  </a:lnTo>
                  <a:lnTo>
                    <a:pt x="87332" y="1261"/>
                  </a:lnTo>
                  <a:lnTo>
                    <a:pt x="113634" y="0"/>
                  </a:lnTo>
                  <a:lnTo>
                    <a:pt x="131124" y="4606"/>
                  </a:lnTo>
                  <a:lnTo>
                    <a:pt x="160734" y="176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1" name="SMARTInkShape-1719"/>
            <p:cNvSpPr/>
            <p:nvPr/>
          </p:nvSpPr>
          <p:spPr>
            <a:xfrm>
              <a:off x="3018234" y="3420080"/>
              <a:ext cx="276821" cy="116077"/>
            </a:xfrm>
            <a:custGeom>
              <a:avLst/>
              <a:gdLst/>
              <a:ahLst/>
              <a:cxnLst/>
              <a:rect l="0" t="0" r="0" b="0"/>
              <a:pathLst>
                <a:path w="276821" h="116077">
                  <a:moveTo>
                    <a:pt x="0" y="17849"/>
                  </a:moveTo>
                  <a:lnTo>
                    <a:pt x="23353" y="16857"/>
                  </a:lnTo>
                  <a:lnTo>
                    <a:pt x="67972" y="10161"/>
                  </a:lnTo>
                  <a:lnTo>
                    <a:pt x="108923" y="6826"/>
                  </a:lnTo>
                  <a:lnTo>
                    <a:pt x="135124" y="4547"/>
                  </a:lnTo>
                  <a:lnTo>
                    <a:pt x="172172" y="2015"/>
                  </a:lnTo>
                  <a:lnTo>
                    <a:pt x="209764" y="590"/>
                  </a:lnTo>
                  <a:lnTo>
                    <a:pt x="254118" y="14"/>
                  </a:lnTo>
                  <a:lnTo>
                    <a:pt x="256809" y="0"/>
                  </a:lnTo>
                  <a:lnTo>
                    <a:pt x="214586" y="7121"/>
                  </a:lnTo>
                  <a:lnTo>
                    <a:pt x="181803" y="20981"/>
                  </a:lnTo>
                  <a:lnTo>
                    <a:pt x="140904" y="55910"/>
                  </a:lnTo>
                  <a:lnTo>
                    <a:pt x="113265" y="83193"/>
                  </a:lnTo>
                  <a:lnTo>
                    <a:pt x="112221" y="85224"/>
                  </a:lnTo>
                  <a:lnTo>
                    <a:pt x="112517" y="86578"/>
                  </a:lnTo>
                  <a:lnTo>
                    <a:pt x="115381" y="88752"/>
                  </a:lnTo>
                  <a:lnTo>
                    <a:pt x="158049" y="68283"/>
                  </a:lnTo>
                  <a:lnTo>
                    <a:pt x="198455" y="47605"/>
                  </a:lnTo>
                  <a:lnTo>
                    <a:pt x="222674" y="27302"/>
                  </a:lnTo>
                  <a:lnTo>
                    <a:pt x="227814" y="31674"/>
                  </a:lnTo>
                  <a:lnTo>
                    <a:pt x="230235" y="39207"/>
                  </a:lnTo>
                  <a:lnTo>
                    <a:pt x="234244" y="54605"/>
                  </a:lnTo>
                  <a:lnTo>
                    <a:pt x="241715" y="69089"/>
                  </a:lnTo>
                  <a:lnTo>
                    <a:pt x="244487" y="72845"/>
                  </a:lnTo>
                  <a:lnTo>
                    <a:pt x="247567" y="82310"/>
                  </a:lnTo>
                  <a:lnTo>
                    <a:pt x="249929" y="92139"/>
                  </a:lnTo>
                  <a:lnTo>
                    <a:pt x="259529" y="106534"/>
                  </a:lnTo>
                  <a:lnTo>
                    <a:pt x="265166" y="111835"/>
                  </a:lnTo>
                  <a:lnTo>
                    <a:pt x="276820" y="116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2" name="SMARTInkShape-1720"/>
            <p:cNvSpPr/>
            <p:nvPr/>
          </p:nvSpPr>
          <p:spPr>
            <a:xfrm>
              <a:off x="3376051" y="3357562"/>
              <a:ext cx="97598" cy="223243"/>
            </a:xfrm>
            <a:custGeom>
              <a:avLst/>
              <a:gdLst/>
              <a:ahLst/>
              <a:cxnLst/>
              <a:rect l="0" t="0" r="0" b="0"/>
              <a:pathLst>
                <a:path w="97598" h="223243">
                  <a:moveTo>
                    <a:pt x="97597" y="0"/>
                  </a:moveTo>
                  <a:lnTo>
                    <a:pt x="89909" y="0"/>
                  </a:lnTo>
                  <a:lnTo>
                    <a:pt x="89495" y="993"/>
                  </a:lnTo>
                  <a:lnTo>
                    <a:pt x="87748" y="15232"/>
                  </a:lnTo>
                  <a:lnTo>
                    <a:pt x="83960" y="20991"/>
                  </a:lnTo>
                  <a:lnTo>
                    <a:pt x="80989" y="39293"/>
                  </a:lnTo>
                  <a:lnTo>
                    <a:pt x="72634" y="46039"/>
                  </a:lnTo>
                  <a:lnTo>
                    <a:pt x="30890" y="66007"/>
                  </a:lnTo>
                  <a:lnTo>
                    <a:pt x="18340" y="81922"/>
                  </a:lnTo>
                  <a:lnTo>
                    <a:pt x="4147" y="116393"/>
                  </a:lnTo>
                  <a:lnTo>
                    <a:pt x="0" y="160775"/>
                  </a:lnTo>
                  <a:lnTo>
                    <a:pt x="487" y="189333"/>
                  </a:lnTo>
                  <a:lnTo>
                    <a:pt x="830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3" name="SMARTInkShape-1721"/>
            <p:cNvSpPr/>
            <p:nvPr/>
          </p:nvSpPr>
          <p:spPr>
            <a:xfrm>
              <a:off x="3295422" y="3313049"/>
              <a:ext cx="338961" cy="196319"/>
            </a:xfrm>
            <a:custGeom>
              <a:avLst/>
              <a:gdLst/>
              <a:ahLst/>
              <a:cxnLst/>
              <a:rect l="0" t="0" r="0" b="0"/>
              <a:pathLst>
                <a:path w="338961" h="196319">
                  <a:moveTo>
                    <a:pt x="8562" y="151669"/>
                  </a:moveTo>
                  <a:lnTo>
                    <a:pt x="0" y="143108"/>
                  </a:lnTo>
                  <a:lnTo>
                    <a:pt x="41876" y="142743"/>
                  </a:lnTo>
                  <a:lnTo>
                    <a:pt x="80858" y="135672"/>
                  </a:lnTo>
                  <a:lnTo>
                    <a:pt x="115888" y="129438"/>
                  </a:lnTo>
                  <a:lnTo>
                    <a:pt x="147298" y="121491"/>
                  </a:lnTo>
                  <a:lnTo>
                    <a:pt x="183332" y="113121"/>
                  </a:lnTo>
                  <a:lnTo>
                    <a:pt x="222168" y="103779"/>
                  </a:lnTo>
                  <a:lnTo>
                    <a:pt x="255187" y="91950"/>
                  </a:lnTo>
                  <a:lnTo>
                    <a:pt x="276546" y="76318"/>
                  </a:lnTo>
                  <a:lnTo>
                    <a:pt x="296517" y="52107"/>
                  </a:lnTo>
                  <a:lnTo>
                    <a:pt x="300253" y="42597"/>
                  </a:lnTo>
                  <a:lnTo>
                    <a:pt x="303190" y="5066"/>
                  </a:lnTo>
                  <a:lnTo>
                    <a:pt x="302215" y="3332"/>
                  </a:lnTo>
                  <a:lnTo>
                    <a:pt x="300573" y="2177"/>
                  </a:lnTo>
                  <a:lnTo>
                    <a:pt x="295549" y="322"/>
                  </a:lnTo>
                  <a:lnTo>
                    <a:pt x="289938" y="0"/>
                  </a:lnTo>
                  <a:lnTo>
                    <a:pt x="284761" y="2571"/>
                  </a:lnTo>
                  <a:lnTo>
                    <a:pt x="281992" y="4646"/>
                  </a:lnTo>
                  <a:lnTo>
                    <a:pt x="256401" y="39014"/>
                  </a:lnTo>
                  <a:lnTo>
                    <a:pt x="243126" y="80455"/>
                  </a:lnTo>
                  <a:lnTo>
                    <a:pt x="237498" y="93891"/>
                  </a:lnTo>
                  <a:lnTo>
                    <a:pt x="218460" y="106477"/>
                  </a:lnTo>
                  <a:lnTo>
                    <a:pt x="195116" y="118686"/>
                  </a:lnTo>
                  <a:lnTo>
                    <a:pt x="181434" y="130726"/>
                  </a:lnTo>
                  <a:lnTo>
                    <a:pt x="174691" y="142692"/>
                  </a:lnTo>
                  <a:lnTo>
                    <a:pt x="169771" y="168741"/>
                  </a:lnTo>
                  <a:lnTo>
                    <a:pt x="169324" y="185578"/>
                  </a:lnTo>
                  <a:lnTo>
                    <a:pt x="169296" y="161384"/>
                  </a:lnTo>
                  <a:lnTo>
                    <a:pt x="171943" y="153342"/>
                  </a:lnTo>
                  <a:lnTo>
                    <a:pt x="190665" y="130871"/>
                  </a:lnTo>
                  <a:lnTo>
                    <a:pt x="197976" y="123243"/>
                  </a:lnTo>
                  <a:lnTo>
                    <a:pt x="240853" y="113371"/>
                  </a:lnTo>
                  <a:lnTo>
                    <a:pt x="284124" y="105211"/>
                  </a:lnTo>
                  <a:lnTo>
                    <a:pt x="290496" y="102838"/>
                  </a:lnTo>
                  <a:lnTo>
                    <a:pt x="295737" y="102248"/>
                  </a:lnTo>
                  <a:lnTo>
                    <a:pt x="314552" y="106197"/>
                  </a:lnTo>
                  <a:lnTo>
                    <a:pt x="290115" y="113988"/>
                  </a:lnTo>
                  <a:lnTo>
                    <a:pt x="287545" y="116626"/>
                  </a:lnTo>
                  <a:lnTo>
                    <a:pt x="286824" y="119378"/>
                  </a:lnTo>
                  <a:lnTo>
                    <a:pt x="288669" y="127727"/>
                  </a:lnTo>
                  <a:lnTo>
                    <a:pt x="295286" y="140937"/>
                  </a:lnTo>
                  <a:lnTo>
                    <a:pt x="299706" y="147892"/>
                  </a:lnTo>
                  <a:lnTo>
                    <a:pt x="303186" y="157385"/>
                  </a:lnTo>
                  <a:lnTo>
                    <a:pt x="309068" y="166482"/>
                  </a:lnTo>
                  <a:lnTo>
                    <a:pt x="312244" y="175461"/>
                  </a:lnTo>
                  <a:lnTo>
                    <a:pt x="318036" y="184405"/>
                  </a:lnTo>
                  <a:lnTo>
                    <a:pt x="319739" y="190362"/>
                  </a:lnTo>
                  <a:lnTo>
                    <a:pt x="321185" y="192347"/>
                  </a:lnTo>
                  <a:lnTo>
                    <a:pt x="323141" y="193671"/>
                  </a:lnTo>
                  <a:lnTo>
                    <a:pt x="328670" y="195795"/>
                  </a:lnTo>
                  <a:lnTo>
                    <a:pt x="338960" y="196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4" name="SMARTInkShape-1722"/>
            <p:cNvSpPr/>
            <p:nvPr/>
          </p:nvSpPr>
          <p:spPr>
            <a:xfrm>
              <a:off x="3648737" y="3402364"/>
              <a:ext cx="298185" cy="106846"/>
            </a:xfrm>
            <a:custGeom>
              <a:avLst/>
              <a:gdLst/>
              <a:ahLst/>
              <a:cxnLst/>
              <a:rect l="0" t="0" r="0" b="0"/>
              <a:pathLst>
                <a:path w="298185" h="106846">
                  <a:moveTo>
                    <a:pt x="21364" y="62354"/>
                  </a:moveTo>
                  <a:lnTo>
                    <a:pt x="26105" y="62354"/>
                  </a:lnTo>
                  <a:lnTo>
                    <a:pt x="31078" y="59709"/>
                  </a:lnTo>
                  <a:lnTo>
                    <a:pt x="36596" y="56218"/>
                  </a:lnTo>
                  <a:lnTo>
                    <a:pt x="60274" y="46541"/>
                  </a:lnTo>
                  <a:lnTo>
                    <a:pt x="72140" y="39258"/>
                  </a:lnTo>
                  <a:lnTo>
                    <a:pt x="90779" y="33649"/>
                  </a:lnTo>
                  <a:lnTo>
                    <a:pt x="94429" y="31311"/>
                  </a:lnTo>
                  <a:lnTo>
                    <a:pt x="136109" y="17538"/>
                  </a:lnTo>
                  <a:lnTo>
                    <a:pt x="141815" y="11678"/>
                  </a:lnTo>
                  <a:lnTo>
                    <a:pt x="145778" y="1601"/>
                  </a:lnTo>
                  <a:lnTo>
                    <a:pt x="144987" y="1016"/>
                  </a:lnTo>
                  <a:lnTo>
                    <a:pt x="133898" y="0"/>
                  </a:lnTo>
                  <a:lnTo>
                    <a:pt x="106475" y="848"/>
                  </a:lnTo>
                  <a:lnTo>
                    <a:pt x="70404" y="12208"/>
                  </a:lnTo>
                  <a:lnTo>
                    <a:pt x="26311" y="28527"/>
                  </a:lnTo>
                  <a:lnTo>
                    <a:pt x="15956" y="37729"/>
                  </a:lnTo>
                  <a:lnTo>
                    <a:pt x="1224" y="55065"/>
                  </a:lnTo>
                  <a:lnTo>
                    <a:pt x="0" y="59479"/>
                  </a:lnTo>
                  <a:lnTo>
                    <a:pt x="1286" y="69676"/>
                  </a:lnTo>
                  <a:lnTo>
                    <a:pt x="7588" y="81832"/>
                  </a:lnTo>
                  <a:lnTo>
                    <a:pt x="15739" y="91718"/>
                  </a:lnTo>
                  <a:lnTo>
                    <a:pt x="29178" y="100931"/>
                  </a:lnTo>
                  <a:lnTo>
                    <a:pt x="50468" y="105204"/>
                  </a:lnTo>
                  <a:lnTo>
                    <a:pt x="94246" y="106845"/>
                  </a:lnTo>
                  <a:lnTo>
                    <a:pt x="121677" y="105980"/>
                  </a:lnTo>
                  <a:lnTo>
                    <a:pt x="139171" y="99864"/>
                  </a:lnTo>
                  <a:lnTo>
                    <a:pt x="157729" y="86011"/>
                  </a:lnTo>
                  <a:lnTo>
                    <a:pt x="161346" y="80144"/>
                  </a:lnTo>
                  <a:lnTo>
                    <a:pt x="163382" y="68618"/>
                  </a:lnTo>
                  <a:lnTo>
                    <a:pt x="164070" y="51685"/>
                  </a:lnTo>
                  <a:lnTo>
                    <a:pt x="161518" y="45045"/>
                  </a:lnTo>
                  <a:lnTo>
                    <a:pt x="158069" y="38786"/>
                  </a:lnTo>
                  <a:lnTo>
                    <a:pt x="156536" y="32698"/>
                  </a:lnTo>
                  <a:lnTo>
                    <a:pt x="155135" y="30677"/>
                  </a:lnTo>
                  <a:lnTo>
                    <a:pt x="153209" y="29330"/>
                  </a:lnTo>
                  <a:lnTo>
                    <a:pt x="150933" y="28432"/>
                  </a:lnTo>
                  <a:lnTo>
                    <a:pt x="191093" y="15682"/>
                  </a:lnTo>
                  <a:lnTo>
                    <a:pt x="197010" y="11846"/>
                  </a:lnTo>
                  <a:lnTo>
                    <a:pt x="205920" y="9686"/>
                  </a:lnTo>
                  <a:lnTo>
                    <a:pt x="246175" y="8830"/>
                  </a:lnTo>
                  <a:lnTo>
                    <a:pt x="290385" y="8781"/>
                  </a:lnTo>
                  <a:lnTo>
                    <a:pt x="298184" y="8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5" name="SMARTInkShape-1723"/>
            <p:cNvSpPr/>
            <p:nvPr/>
          </p:nvSpPr>
          <p:spPr>
            <a:xfrm>
              <a:off x="4045148" y="3394799"/>
              <a:ext cx="285751" cy="140912"/>
            </a:xfrm>
            <a:custGeom>
              <a:avLst/>
              <a:gdLst/>
              <a:ahLst/>
              <a:cxnLst/>
              <a:rect l="0" t="0" r="0" b="0"/>
              <a:pathLst>
                <a:path w="285751" h="140912">
                  <a:moveTo>
                    <a:pt x="8930" y="60990"/>
                  </a:moveTo>
                  <a:lnTo>
                    <a:pt x="4189" y="65730"/>
                  </a:lnTo>
                  <a:lnTo>
                    <a:pt x="1862" y="70704"/>
                  </a:lnTo>
                  <a:lnTo>
                    <a:pt x="7" y="112587"/>
                  </a:lnTo>
                  <a:lnTo>
                    <a:pt x="0" y="140911"/>
                  </a:lnTo>
                  <a:lnTo>
                    <a:pt x="0" y="128889"/>
                  </a:lnTo>
                  <a:lnTo>
                    <a:pt x="2646" y="123248"/>
                  </a:lnTo>
                  <a:lnTo>
                    <a:pt x="4741" y="120354"/>
                  </a:lnTo>
                  <a:lnTo>
                    <a:pt x="21250" y="80426"/>
                  </a:lnTo>
                  <a:lnTo>
                    <a:pt x="38732" y="50725"/>
                  </a:lnTo>
                  <a:lnTo>
                    <a:pt x="77432" y="27349"/>
                  </a:lnTo>
                  <a:lnTo>
                    <a:pt x="94711" y="19603"/>
                  </a:lnTo>
                  <a:lnTo>
                    <a:pt x="102617" y="16799"/>
                  </a:lnTo>
                  <a:lnTo>
                    <a:pt x="115777" y="9560"/>
                  </a:lnTo>
                  <a:lnTo>
                    <a:pt x="118857" y="8844"/>
                  </a:lnTo>
                  <a:lnTo>
                    <a:pt x="120910" y="9359"/>
                  </a:lnTo>
                  <a:lnTo>
                    <a:pt x="122279" y="10694"/>
                  </a:lnTo>
                  <a:lnTo>
                    <a:pt x="123191" y="12576"/>
                  </a:lnTo>
                  <a:lnTo>
                    <a:pt x="124792" y="13832"/>
                  </a:lnTo>
                  <a:lnTo>
                    <a:pt x="131785" y="16590"/>
                  </a:lnTo>
                  <a:lnTo>
                    <a:pt x="137284" y="20751"/>
                  </a:lnTo>
                  <a:lnTo>
                    <a:pt x="137164" y="23250"/>
                  </a:lnTo>
                  <a:lnTo>
                    <a:pt x="129497" y="32500"/>
                  </a:lnTo>
                  <a:lnTo>
                    <a:pt x="127007" y="42044"/>
                  </a:lnTo>
                  <a:lnTo>
                    <a:pt x="127336" y="46375"/>
                  </a:lnTo>
                  <a:lnTo>
                    <a:pt x="136117" y="76829"/>
                  </a:lnTo>
                  <a:lnTo>
                    <a:pt x="139872" y="83905"/>
                  </a:lnTo>
                  <a:lnTo>
                    <a:pt x="142282" y="96531"/>
                  </a:lnTo>
                  <a:lnTo>
                    <a:pt x="142840" y="112793"/>
                  </a:lnTo>
                  <a:lnTo>
                    <a:pt x="143844" y="113385"/>
                  </a:lnTo>
                  <a:lnTo>
                    <a:pt x="150561" y="114412"/>
                  </a:lnTo>
                  <a:lnTo>
                    <a:pt x="150975" y="113472"/>
                  </a:lnTo>
                  <a:lnTo>
                    <a:pt x="154402" y="93825"/>
                  </a:lnTo>
                  <a:lnTo>
                    <a:pt x="158859" y="80641"/>
                  </a:lnTo>
                  <a:lnTo>
                    <a:pt x="162825" y="67804"/>
                  </a:lnTo>
                  <a:lnTo>
                    <a:pt x="166624" y="57074"/>
                  </a:lnTo>
                  <a:lnTo>
                    <a:pt x="168313" y="45689"/>
                  </a:lnTo>
                  <a:lnTo>
                    <a:pt x="171740" y="40868"/>
                  </a:lnTo>
                  <a:lnTo>
                    <a:pt x="193335" y="23354"/>
                  </a:lnTo>
                  <a:lnTo>
                    <a:pt x="201021" y="14497"/>
                  </a:lnTo>
                  <a:lnTo>
                    <a:pt x="209933" y="8519"/>
                  </a:lnTo>
                  <a:lnTo>
                    <a:pt x="214007" y="1897"/>
                  </a:lnTo>
                  <a:lnTo>
                    <a:pt x="218476" y="0"/>
                  </a:lnTo>
                  <a:lnTo>
                    <a:pt x="220065" y="486"/>
                  </a:lnTo>
                  <a:lnTo>
                    <a:pt x="221125" y="1803"/>
                  </a:lnTo>
                  <a:lnTo>
                    <a:pt x="221830" y="3672"/>
                  </a:lnTo>
                  <a:lnTo>
                    <a:pt x="223293" y="4919"/>
                  </a:lnTo>
                  <a:lnTo>
                    <a:pt x="227564" y="6304"/>
                  </a:lnTo>
                  <a:lnTo>
                    <a:pt x="229100" y="7665"/>
                  </a:lnTo>
                  <a:lnTo>
                    <a:pt x="236508" y="19743"/>
                  </a:lnTo>
                  <a:lnTo>
                    <a:pt x="237047" y="22578"/>
                  </a:lnTo>
                  <a:lnTo>
                    <a:pt x="236414" y="25460"/>
                  </a:lnTo>
                  <a:lnTo>
                    <a:pt x="235000" y="28374"/>
                  </a:lnTo>
                  <a:lnTo>
                    <a:pt x="236075" y="36903"/>
                  </a:lnTo>
                  <a:lnTo>
                    <a:pt x="239860" y="46316"/>
                  </a:lnTo>
                  <a:lnTo>
                    <a:pt x="262006" y="72788"/>
                  </a:lnTo>
                  <a:lnTo>
                    <a:pt x="273857" y="83789"/>
                  </a:lnTo>
                  <a:lnTo>
                    <a:pt x="285750" y="87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6" name="SMARTInkShape-1724"/>
            <p:cNvSpPr/>
            <p:nvPr/>
          </p:nvSpPr>
          <p:spPr>
            <a:xfrm>
              <a:off x="4322873" y="3358945"/>
              <a:ext cx="159831" cy="186142"/>
            </a:xfrm>
            <a:custGeom>
              <a:avLst/>
              <a:gdLst/>
              <a:ahLst/>
              <a:cxnLst/>
              <a:rect l="0" t="0" r="0" b="0"/>
              <a:pathLst>
                <a:path w="159831" h="186142">
                  <a:moveTo>
                    <a:pt x="150900" y="25406"/>
                  </a:moveTo>
                  <a:lnTo>
                    <a:pt x="150900" y="20666"/>
                  </a:lnTo>
                  <a:lnTo>
                    <a:pt x="148254" y="15693"/>
                  </a:lnTo>
                  <a:lnTo>
                    <a:pt x="146160" y="12977"/>
                  </a:lnTo>
                  <a:lnTo>
                    <a:pt x="141187" y="9961"/>
                  </a:lnTo>
                  <a:lnTo>
                    <a:pt x="135669" y="7628"/>
                  </a:lnTo>
                  <a:lnTo>
                    <a:pt x="129909" y="3283"/>
                  </a:lnTo>
                  <a:lnTo>
                    <a:pt x="121396" y="691"/>
                  </a:lnTo>
                  <a:lnTo>
                    <a:pt x="116348" y="0"/>
                  </a:lnTo>
                  <a:lnTo>
                    <a:pt x="99762" y="3768"/>
                  </a:lnTo>
                  <a:lnTo>
                    <a:pt x="58596" y="22557"/>
                  </a:lnTo>
                  <a:lnTo>
                    <a:pt x="33597" y="37329"/>
                  </a:lnTo>
                  <a:lnTo>
                    <a:pt x="5960" y="72388"/>
                  </a:lnTo>
                  <a:lnTo>
                    <a:pt x="1130" y="83865"/>
                  </a:lnTo>
                  <a:lnTo>
                    <a:pt x="0" y="90414"/>
                  </a:lnTo>
                  <a:lnTo>
                    <a:pt x="2143" y="96632"/>
                  </a:lnTo>
                  <a:lnTo>
                    <a:pt x="4104" y="99679"/>
                  </a:lnTo>
                  <a:lnTo>
                    <a:pt x="16344" y="108708"/>
                  </a:lnTo>
                  <a:lnTo>
                    <a:pt x="32539" y="112927"/>
                  </a:lnTo>
                  <a:lnTo>
                    <a:pt x="67618" y="114547"/>
                  </a:lnTo>
                  <a:lnTo>
                    <a:pt x="91381" y="107543"/>
                  </a:lnTo>
                  <a:lnTo>
                    <a:pt x="112538" y="96605"/>
                  </a:lnTo>
                  <a:lnTo>
                    <a:pt x="149123" y="62888"/>
                  </a:lnTo>
                  <a:lnTo>
                    <a:pt x="150110" y="59263"/>
                  </a:lnTo>
                  <a:lnTo>
                    <a:pt x="150744" y="53591"/>
                  </a:lnTo>
                  <a:lnTo>
                    <a:pt x="148185" y="55462"/>
                  </a:lnTo>
                  <a:lnTo>
                    <a:pt x="143198" y="60006"/>
                  </a:lnTo>
                  <a:lnTo>
                    <a:pt x="127803" y="85385"/>
                  </a:lnTo>
                  <a:lnTo>
                    <a:pt x="124597" y="116918"/>
                  </a:lnTo>
                  <a:lnTo>
                    <a:pt x="131842" y="151306"/>
                  </a:lnTo>
                  <a:lnTo>
                    <a:pt x="148313" y="174023"/>
                  </a:lnTo>
                  <a:lnTo>
                    <a:pt x="159830" y="186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7" name="SMARTInkShape-1725"/>
            <p:cNvSpPr/>
            <p:nvPr/>
          </p:nvSpPr>
          <p:spPr>
            <a:xfrm>
              <a:off x="4531759" y="3313080"/>
              <a:ext cx="308132" cy="178428"/>
            </a:xfrm>
            <a:custGeom>
              <a:avLst/>
              <a:gdLst/>
              <a:ahLst/>
              <a:cxnLst/>
              <a:rect l="0" t="0" r="0" b="0"/>
              <a:pathLst>
                <a:path w="308132" h="178428">
                  <a:moveTo>
                    <a:pt x="120608" y="133779"/>
                  </a:moveTo>
                  <a:lnTo>
                    <a:pt x="120608" y="129039"/>
                  </a:lnTo>
                  <a:lnTo>
                    <a:pt x="119616" y="127642"/>
                  </a:lnTo>
                  <a:lnTo>
                    <a:pt x="117962" y="126711"/>
                  </a:lnTo>
                  <a:lnTo>
                    <a:pt x="115868" y="126091"/>
                  </a:lnTo>
                  <a:lnTo>
                    <a:pt x="102516" y="117945"/>
                  </a:lnTo>
                  <a:lnTo>
                    <a:pt x="64930" y="115973"/>
                  </a:lnTo>
                  <a:lnTo>
                    <a:pt x="54190" y="116935"/>
                  </a:lnTo>
                  <a:lnTo>
                    <a:pt x="37980" y="123056"/>
                  </a:lnTo>
                  <a:lnTo>
                    <a:pt x="15151" y="136911"/>
                  </a:lnTo>
                  <a:lnTo>
                    <a:pt x="11607" y="140828"/>
                  </a:lnTo>
                  <a:lnTo>
                    <a:pt x="0" y="164710"/>
                  </a:lnTo>
                  <a:lnTo>
                    <a:pt x="515" y="166306"/>
                  </a:lnTo>
                  <a:lnTo>
                    <a:pt x="1851" y="167370"/>
                  </a:lnTo>
                  <a:lnTo>
                    <a:pt x="3335" y="171198"/>
                  </a:lnTo>
                  <a:lnTo>
                    <a:pt x="3730" y="173608"/>
                  </a:lnTo>
                  <a:lnTo>
                    <a:pt x="5978" y="175214"/>
                  </a:lnTo>
                  <a:lnTo>
                    <a:pt x="13768" y="177000"/>
                  </a:lnTo>
                  <a:lnTo>
                    <a:pt x="17632" y="176483"/>
                  </a:lnTo>
                  <a:lnTo>
                    <a:pt x="33607" y="171172"/>
                  </a:lnTo>
                  <a:lnTo>
                    <a:pt x="60317" y="165088"/>
                  </a:lnTo>
                  <a:lnTo>
                    <a:pt x="80806" y="152427"/>
                  </a:lnTo>
                  <a:lnTo>
                    <a:pt x="122527" y="112815"/>
                  </a:lnTo>
                  <a:lnTo>
                    <a:pt x="137671" y="86459"/>
                  </a:lnTo>
                  <a:lnTo>
                    <a:pt x="154516" y="43636"/>
                  </a:lnTo>
                  <a:lnTo>
                    <a:pt x="155791" y="28467"/>
                  </a:lnTo>
                  <a:lnTo>
                    <a:pt x="153442" y="19836"/>
                  </a:lnTo>
                  <a:lnTo>
                    <a:pt x="150084" y="12692"/>
                  </a:lnTo>
                  <a:lnTo>
                    <a:pt x="147751" y="1723"/>
                  </a:lnTo>
                  <a:lnTo>
                    <a:pt x="146641" y="1094"/>
                  </a:lnTo>
                  <a:lnTo>
                    <a:pt x="139740" y="0"/>
                  </a:lnTo>
                  <a:lnTo>
                    <a:pt x="134104" y="4624"/>
                  </a:lnTo>
                  <a:lnTo>
                    <a:pt x="131567" y="12215"/>
                  </a:lnTo>
                  <a:lnTo>
                    <a:pt x="127493" y="27646"/>
                  </a:lnTo>
                  <a:lnTo>
                    <a:pt x="114145" y="62432"/>
                  </a:lnTo>
                  <a:lnTo>
                    <a:pt x="112165" y="86172"/>
                  </a:lnTo>
                  <a:lnTo>
                    <a:pt x="120801" y="127827"/>
                  </a:lnTo>
                  <a:lnTo>
                    <a:pt x="132931" y="157591"/>
                  </a:lnTo>
                  <a:lnTo>
                    <a:pt x="136761" y="161561"/>
                  </a:lnTo>
                  <a:lnTo>
                    <a:pt x="162839" y="173193"/>
                  </a:lnTo>
                  <a:lnTo>
                    <a:pt x="186203" y="177393"/>
                  </a:lnTo>
                  <a:lnTo>
                    <a:pt x="203984" y="177129"/>
                  </a:lnTo>
                  <a:lnTo>
                    <a:pt x="245810" y="163169"/>
                  </a:lnTo>
                  <a:lnTo>
                    <a:pt x="277998" y="148613"/>
                  </a:lnTo>
                  <a:lnTo>
                    <a:pt x="287463" y="140041"/>
                  </a:lnTo>
                  <a:lnTo>
                    <a:pt x="303792" y="119721"/>
                  </a:lnTo>
                  <a:lnTo>
                    <a:pt x="306203" y="113310"/>
                  </a:lnTo>
                  <a:lnTo>
                    <a:pt x="305853" y="110211"/>
                  </a:lnTo>
                  <a:lnTo>
                    <a:pt x="298924" y="93121"/>
                  </a:lnTo>
                  <a:lnTo>
                    <a:pt x="297033" y="91791"/>
                  </a:lnTo>
                  <a:lnTo>
                    <a:pt x="292285" y="90313"/>
                  </a:lnTo>
                  <a:lnTo>
                    <a:pt x="273498" y="89286"/>
                  </a:lnTo>
                  <a:lnTo>
                    <a:pt x="265288" y="91846"/>
                  </a:lnTo>
                  <a:lnTo>
                    <a:pt x="248838" y="104371"/>
                  </a:lnTo>
                  <a:lnTo>
                    <a:pt x="240733" y="113049"/>
                  </a:lnTo>
                  <a:lnTo>
                    <a:pt x="238489" y="118943"/>
                  </a:lnTo>
                  <a:lnTo>
                    <a:pt x="236851" y="139708"/>
                  </a:lnTo>
                  <a:lnTo>
                    <a:pt x="239410" y="144021"/>
                  </a:lnTo>
                  <a:lnTo>
                    <a:pt x="249137" y="154874"/>
                  </a:lnTo>
                  <a:lnTo>
                    <a:pt x="262429" y="163622"/>
                  </a:lnTo>
                  <a:lnTo>
                    <a:pt x="308131" y="178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8" name="SMARTInkShape-1726"/>
            <p:cNvSpPr/>
            <p:nvPr/>
          </p:nvSpPr>
          <p:spPr>
            <a:xfrm>
              <a:off x="5045382" y="3321843"/>
              <a:ext cx="151697" cy="178060"/>
            </a:xfrm>
            <a:custGeom>
              <a:avLst/>
              <a:gdLst/>
              <a:ahLst/>
              <a:cxnLst/>
              <a:rect l="0" t="0" r="0" b="0"/>
              <a:pathLst>
                <a:path w="151697" h="178060">
                  <a:moveTo>
                    <a:pt x="8821" y="0"/>
                  </a:moveTo>
                  <a:lnTo>
                    <a:pt x="8821" y="4741"/>
                  </a:lnTo>
                  <a:lnTo>
                    <a:pt x="6175" y="9714"/>
                  </a:lnTo>
                  <a:lnTo>
                    <a:pt x="2684" y="15232"/>
                  </a:lnTo>
                  <a:lnTo>
                    <a:pt x="442" y="26858"/>
                  </a:lnTo>
                  <a:lnTo>
                    <a:pt x="0" y="43450"/>
                  </a:lnTo>
                  <a:lnTo>
                    <a:pt x="8273" y="84945"/>
                  </a:lnTo>
                  <a:lnTo>
                    <a:pt x="8799" y="128651"/>
                  </a:lnTo>
                  <a:lnTo>
                    <a:pt x="8821" y="172494"/>
                  </a:lnTo>
                  <a:lnTo>
                    <a:pt x="8821" y="178059"/>
                  </a:lnTo>
                  <a:lnTo>
                    <a:pt x="8821" y="166119"/>
                  </a:lnTo>
                  <a:lnTo>
                    <a:pt x="11466" y="160482"/>
                  </a:lnTo>
                  <a:lnTo>
                    <a:pt x="14957" y="154670"/>
                  </a:lnTo>
                  <a:lnTo>
                    <a:pt x="31917" y="113751"/>
                  </a:lnTo>
                  <a:lnTo>
                    <a:pt x="35508" y="102276"/>
                  </a:lnTo>
                  <a:lnTo>
                    <a:pt x="50992" y="80431"/>
                  </a:lnTo>
                  <a:lnTo>
                    <a:pt x="51817" y="77433"/>
                  </a:lnTo>
                  <a:lnTo>
                    <a:pt x="53360" y="75435"/>
                  </a:lnTo>
                  <a:lnTo>
                    <a:pt x="57720" y="73214"/>
                  </a:lnTo>
                  <a:lnTo>
                    <a:pt x="69677" y="71594"/>
                  </a:lnTo>
                  <a:lnTo>
                    <a:pt x="70227" y="72534"/>
                  </a:lnTo>
                  <a:lnTo>
                    <a:pt x="70839" y="76224"/>
                  </a:lnTo>
                  <a:lnTo>
                    <a:pt x="78332" y="89536"/>
                  </a:lnTo>
                  <a:lnTo>
                    <a:pt x="78975" y="92433"/>
                  </a:lnTo>
                  <a:lnTo>
                    <a:pt x="84979" y="98298"/>
                  </a:lnTo>
                  <a:lnTo>
                    <a:pt x="89359" y="101251"/>
                  </a:lnTo>
                  <a:lnTo>
                    <a:pt x="92278" y="105204"/>
                  </a:lnTo>
                  <a:lnTo>
                    <a:pt x="102089" y="126755"/>
                  </a:lnTo>
                  <a:lnTo>
                    <a:pt x="127910" y="154749"/>
                  </a:lnTo>
                  <a:lnTo>
                    <a:pt x="133848" y="158075"/>
                  </a:lnTo>
                  <a:lnTo>
                    <a:pt x="142584" y="160384"/>
                  </a:lnTo>
                  <a:lnTo>
                    <a:pt x="151696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9" name="SMARTInkShape-1727"/>
            <p:cNvSpPr/>
            <p:nvPr/>
          </p:nvSpPr>
          <p:spPr>
            <a:xfrm>
              <a:off x="5198841" y="3375544"/>
              <a:ext cx="78605" cy="98105"/>
            </a:xfrm>
            <a:custGeom>
              <a:avLst/>
              <a:gdLst/>
              <a:ahLst/>
              <a:cxnLst/>
              <a:rect l="0" t="0" r="0" b="0"/>
              <a:pathLst>
                <a:path w="78605" h="98105">
                  <a:moveTo>
                    <a:pt x="16097" y="62385"/>
                  </a:moveTo>
                  <a:lnTo>
                    <a:pt x="10951" y="62385"/>
                  </a:lnTo>
                  <a:lnTo>
                    <a:pt x="15223" y="62385"/>
                  </a:lnTo>
                  <a:lnTo>
                    <a:pt x="23053" y="56248"/>
                  </a:lnTo>
                  <a:lnTo>
                    <a:pt x="31277" y="54283"/>
                  </a:lnTo>
                  <a:lnTo>
                    <a:pt x="45901" y="53565"/>
                  </a:lnTo>
                  <a:lnTo>
                    <a:pt x="47872" y="52536"/>
                  </a:lnTo>
                  <a:lnTo>
                    <a:pt x="49186" y="50858"/>
                  </a:lnTo>
                  <a:lnTo>
                    <a:pt x="50062" y="48748"/>
                  </a:lnTo>
                  <a:lnTo>
                    <a:pt x="51639" y="47340"/>
                  </a:lnTo>
                  <a:lnTo>
                    <a:pt x="61298" y="42436"/>
                  </a:lnTo>
                  <a:lnTo>
                    <a:pt x="64090" y="40156"/>
                  </a:lnTo>
                  <a:lnTo>
                    <a:pt x="67193" y="34977"/>
                  </a:lnTo>
                  <a:lnTo>
                    <a:pt x="69185" y="23568"/>
                  </a:lnTo>
                  <a:lnTo>
                    <a:pt x="69631" y="10561"/>
                  </a:lnTo>
                  <a:lnTo>
                    <a:pt x="64921" y="4587"/>
                  </a:lnTo>
                  <a:lnTo>
                    <a:pt x="59955" y="1970"/>
                  </a:lnTo>
                  <a:lnTo>
                    <a:pt x="42816" y="62"/>
                  </a:lnTo>
                  <a:lnTo>
                    <a:pt x="39862" y="0"/>
                  </a:lnTo>
                  <a:lnTo>
                    <a:pt x="33935" y="2578"/>
                  </a:lnTo>
                  <a:lnTo>
                    <a:pt x="27993" y="6039"/>
                  </a:lnTo>
                  <a:lnTo>
                    <a:pt x="19070" y="8979"/>
                  </a:lnTo>
                  <a:lnTo>
                    <a:pt x="4190" y="21128"/>
                  </a:lnTo>
                  <a:lnTo>
                    <a:pt x="882" y="26851"/>
                  </a:lnTo>
                  <a:lnTo>
                    <a:pt x="0" y="29766"/>
                  </a:lnTo>
                  <a:lnTo>
                    <a:pt x="1666" y="38297"/>
                  </a:lnTo>
                  <a:lnTo>
                    <a:pt x="9329" y="61839"/>
                  </a:lnTo>
                  <a:lnTo>
                    <a:pt x="19500" y="74184"/>
                  </a:lnTo>
                  <a:lnTo>
                    <a:pt x="49399" y="92142"/>
                  </a:lnTo>
                  <a:lnTo>
                    <a:pt x="78604" y="981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0" name="SMARTInkShape-1728"/>
            <p:cNvSpPr/>
            <p:nvPr/>
          </p:nvSpPr>
          <p:spPr>
            <a:xfrm>
              <a:off x="5358180" y="3393292"/>
              <a:ext cx="88930" cy="71395"/>
            </a:xfrm>
            <a:custGeom>
              <a:avLst/>
              <a:gdLst/>
              <a:ahLst/>
              <a:cxnLst/>
              <a:rect l="0" t="0" r="0" b="0"/>
              <a:pathLst>
                <a:path w="88930" h="71395">
                  <a:moveTo>
                    <a:pt x="8562" y="62497"/>
                  </a:moveTo>
                  <a:lnTo>
                    <a:pt x="8562" y="71394"/>
                  </a:lnTo>
                  <a:lnTo>
                    <a:pt x="8562" y="41615"/>
                  </a:lnTo>
                  <a:lnTo>
                    <a:pt x="5916" y="35687"/>
                  </a:lnTo>
                  <a:lnTo>
                    <a:pt x="2425" y="29746"/>
                  </a:lnTo>
                  <a:lnTo>
                    <a:pt x="183" y="17847"/>
                  </a:lnTo>
                  <a:lnTo>
                    <a:pt x="0" y="14871"/>
                  </a:lnTo>
                  <a:lnTo>
                    <a:pt x="870" y="12887"/>
                  </a:lnTo>
                  <a:lnTo>
                    <a:pt x="2442" y="11564"/>
                  </a:lnTo>
                  <a:lnTo>
                    <a:pt x="4482" y="10682"/>
                  </a:lnTo>
                  <a:lnTo>
                    <a:pt x="5842" y="9102"/>
                  </a:lnTo>
                  <a:lnTo>
                    <a:pt x="8204" y="1385"/>
                  </a:lnTo>
                  <a:lnTo>
                    <a:pt x="11049" y="609"/>
                  </a:lnTo>
                  <a:lnTo>
                    <a:pt x="50800" y="0"/>
                  </a:lnTo>
                  <a:lnTo>
                    <a:pt x="59745" y="2640"/>
                  </a:lnTo>
                  <a:lnTo>
                    <a:pt x="68021" y="6128"/>
                  </a:lnTo>
                  <a:lnTo>
                    <a:pt x="88929" y="8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1" name="SMARTInkShape-1729"/>
            <p:cNvSpPr/>
            <p:nvPr/>
          </p:nvSpPr>
          <p:spPr>
            <a:xfrm>
              <a:off x="5590403" y="3411150"/>
              <a:ext cx="151387" cy="125007"/>
            </a:xfrm>
            <a:custGeom>
              <a:avLst/>
              <a:gdLst/>
              <a:ahLst/>
              <a:cxnLst/>
              <a:rect l="0" t="0" r="0" b="0"/>
              <a:pathLst>
                <a:path w="151387" h="125007">
                  <a:moveTo>
                    <a:pt x="79948" y="8920"/>
                  </a:moveTo>
                  <a:lnTo>
                    <a:pt x="79948" y="1232"/>
                  </a:lnTo>
                  <a:lnTo>
                    <a:pt x="78956" y="818"/>
                  </a:lnTo>
                  <a:lnTo>
                    <a:pt x="51010" y="0"/>
                  </a:lnTo>
                  <a:lnTo>
                    <a:pt x="44597" y="2640"/>
                  </a:lnTo>
                  <a:lnTo>
                    <a:pt x="41499" y="4734"/>
                  </a:lnTo>
                  <a:lnTo>
                    <a:pt x="38055" y="9705"/>
                  </a:lnTo>
                  <a:lnTo>
                    <a:pt x="37137" y="12420"/>
                  </a:lnTo>
                  <a:lnTo>
                    <a:pt x="30825" y="18082"/>
                  </a:lnTo>
                  <a:lnTo>
                    <a:pt x="15344" y="29802"/>
                  </a:lnTo>
                  <a:lnTo>
                    <a:pt x="11548" y="35730"/>
                  </a:lnTo>
                  <a:lnTo>
                    <a:pt x="8868" y="41671"/>
                  </a:lnTo>
                  <a:lnTo>
                    <a:pt x="2773" y="50595"/>
                  </a:lnTo>
                  <a:lnTo>
                    <a:pt x="527" y="59522"/>
                  </a:lnTo>
                  <a:lnTo>
                    <a:pt x="0" y="65475"/>
                  </a:lnTo>
                  <a:lnTo>
                    <a:pt x="854" y="67459"/>
                  </a:lnTo>
                  <a:lnTo>
                    <a:pt x="2414" y="68782"/>
                  </a:lnTo>
                  <a:lnTo>
                    <a:pt x="6793" y="70252"/>
                  </a:lnTo>
                  <a:lnTo>
                    <a:pt x="29395" y="71382"/>
                  </a:lnTo>
                  <a:lnTo>
                    <a:pt x="35322" y="68762"/>
                  </a:lnTo>
                  <a:lnTo>
                    <a:pt x="79948" y="29419"/>
                  </a:lnTo>
                  <a:lnTo>
                    <a:pt x="82925" y="28540"/>
                  </a:lnTo>
                  <a:lnTo>
                    <a:pt x="84910" y="26961"/>
                  </a:lnTo>
                  <a:lnTo>
                    <a:pt x="88355" y="19245"/>
                  </a:lnTo>
                  <a:lnTo>
                    <a:pt x="88529" y="19772"/>
                  </a:lnTo>
                  <a:lnTo>
                    <a:pt x="89861" y="34680"/>
                  </a:lnTo>
                  <a:lnTo>
                    <a:pt x="99901" y="62002"/>
                  </a:lnTo>
                  <a:lnTo>
                    <a:pt x="130574" y="103920"/>
                  </a:lnTo>
                  <a:lnTo>
                    <a:pt x="151386" y="125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2" name="SMARTInkShape-1730"/>
            <p:cNvSpPr/>
            <p:nvPr/>
          </p:nvSpPr>
          <p:spPr>
            <a:xfrm>
              <a:off x="5875734" y="3420070"/>
              <a:ext cx="178595" cy="80211"/>
            </a:xfrm>
            <a:custGeom>
              <a:avLst/>
              <a:gdLst/>
              <a:ahLst/>
              <a:cxnLst/>
              <a:rect l="0" t="0" r="0" b="0"/>
              <a:pathLst>
                <a:path w="178595" h="80211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7688" y="12429"/>
                  </a:lnTo>
                  <a:lnTo>
                    <a:pt x="7110" y="15232"/>
                  </a:lnTo>
                  <a:lnTo>
                    <a:pt x="1698" y="26858"/>
                  </a:lnTo>
                  <a:lnTo>
                    <a:pt x="100" y="55317"/>
                  </a:lnTo>
                  <a:lnTo>
                    <a:pt x="2690" y="61958"/>
                  </a:lnTo>
                  <a:lnTo>
                    <a:pt x="6157" y="68217"/>
                  </a:lnTo>
                  <a:lnTo>
                    <a:pt x="8564" y="78571"/>
                  </a:lnTo>
                  <a:lnTo>
                    <a:pt x="9678" y="79170"/>
                  </a:lnTo>
                  <a:lnTo>
                    <a:pt x="21327" y="80210"/>
                  </a:lnTo>
                  <a:lnTo>
                    <a:pt x="27007" y="77651"/>
                  </a:lnTo>
                  <a:lnTo>
                    <a:pt x="69578" y="44627"/>
                  </a:lnTo>
                  <a:lnTo>
                    <a:pt x="75571" y="38686"/>
                  </a:lnTo>
                  <a:lnTo>
                    <a:pt x="78236" y="32738"/>
                  </a:lnTo>
                  <a:lnTo>
                    <a:pt x="80938" y="20835"/>
                  </a:lnTo>
                  <a:lnTo>
                    <a:pt x="89184" y="9085"/>
                  </a:lnTo>
                  <a:lnTo>
                    <a:pt x="89297" y="30180"/>
                  </a:lnTo>
                  <a:lnTo>
                    <a:pt x="91942" y="35903"/>
                  </a:lnTo>
                  <a:lnTo>
                    <a:pt x="95433" y="41754"/>
                  </a:lnTo>
                  <a:lnTo>
                    <a:pt x="96985" y="47661"/>
                  </a:lnTo>
                  <a:lnTo>
                    <a:pt x="102967" y="53594"/>
                  </a:lnTo>
                  <a:lnTo>
                    <a:pt x="111247" y="58546"/>
                  </a:lnTo>
                  <a:lnTo>
                    <a:pt x="121488" y="61334"/>
                  </a:lnTo>
                  <a:lnTo>
                    <a:pt x="145830" y="62462"/>
                  </a:lnTo>
                  <a:lnTo>
                    <a:pt x="151796" y="59842"/>
                  </a:lnTo>
                  <a:lnTo>
                    <a:pt x="172640" y="41516"/>
                  </a:lnTo>
                  <a:lnTo>
                    <a:pt x="175948" y="35649"/>
                  </a:lnTo>
                  <a:lnTo>
                    <a:pt x="178071" y="23799"/>
                  </a:lnTo>
                  <a:lnTo>
                    <a:pt x="178594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3" name="SMARTInkShape-1731"/>
            <p:cNvSpPr/>
            <p:nvPr/>
          </p:nvSpPr>
          <p:spPr>
            <a:xfrm>
              <a:off x="6091665" y="3402211"/>
              <a:ext cx="25169" cy="80358"/>
            </a:xfrm>
            <a:custGeom>
              <a:avLst/>
              <a:gdLst/>
              <a:ahLst/>
              <a:cxnLst/>
              <a:rect l="0" t="0" r="0" b="0"/>
              <a:pathLst>
                <a:path w="25169" h="80358">
                  <a:moveTo>
                    <a:pt x="16241" y="71437"/>
                  </a:moveTo>
                  <a:lnTo>
                    <a:pt x="16241" y="76178"/>
                  </a:lnTo>
                  <a:lnTo>
                    <a:pt x="17233" y="77574"/>
                  </a:lnTo>
                  <a:lnTo>
                    <a:pt x="18886" y="78505"/>
                  </a:lnTo>
                  <a:lnTo>
                    <a:pt x="25138" y="80357"/>
                  </a:lnTo>
                  <a:lnTo>
                    <a:pt x="25168" y="72677"/>
                  </a:lnTo>
                  <a:lnTo>
                    <a:pt x="20429" y="67064"/>
                  </a:lnTo>
                  <a:lnTo>
                    <a:pt x="18102" y="59241"/>
                  </a:lnTo>
                  <a:lnTo>
                    <a:pt x="15494" y="39441"/>
                  </a:lnTo>
                  <a:lnTo>
                    <a:pt x="6576" y="26936"/>
                  </a:lnTo>
                  <a:lnTo>
                    <a:pt x="2024" y="20901"/>
                  </a:lnTo>
                  <a:lnTo>
                    <a:pt x="0" y="14911"/>
                  </a:lnTo>
                  <a:lnTo>
                    <a:pt x="453" y="12918"/>
                  </a:lnTo>
                  <a:lnTo>
                    <a:pt x="1747" y="11588"/>
                  </a:lnTo>
                  <a:lnTo>
                    <a:pt x="3601" y="10702"/>
                  </a:lnTo>
                  <a:lnTo>
                    <a:pt x="4838" y="9119"/>
                  </a:lnTo>
                  <a:lnTo>
                    <a:pt x="6212" y="4714"/>
                  </a:lnTo>
                  <a:lnTo>
                    <a:pt x="7571" y="3143"/>
                  </a:lnTo>
                  <a:lnTo>
                    <a:pt x="162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4" name="SMARTInkShape-1732"/>
            <p:cNvSpPr/>
            <p:nvPr/>
          </p:nvSpPr>
          <p:spPr>
            <a:xfrm>
              <a:off x="6206132" y="3402211"/>
              <a:ext cx="26790" cy="89297"/>
            </a:xfrm>
            <a:custGeom>
              <a:avLst/>
              <a:gdLst/>
              <a:ahLst/>
              <a:cxnLst/>
              <a:rect l="0" t="0" r="0" b="0"/>
              <a:pathLst>
                <a:path w="26790" h="89297">
                  <a:moveTo>
                    <a:pt x="0" y="0"/>
                  </a:moveTo>
                  <a:lnTo>
                    <a:pt x="0" y="13302"/>
                  </a:lnTo>
                  <a:lnTo>
                    <a:pt x="5292" y="18479"/>
                  </a:lnTo>
                  <a:lnTo>
                    <a:pt x="9481" y="21249"/>
                  </a:lnTo>
                  <a:lnTo>
                    <a:pt x="12274" y="25080"/>
                  </a:lnTo>
                  <a:lnTo>
                    <a:pt x="16205" y="38960"/>
                  </a:lnTo>
                  <a:lnTo>
                    <a:pt x="18839" y="77370"/>
                  </a:lnTo>
                  <a:lnTo>
                    <a:pt x="26789" y="8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5" name="SMARTInkShape-1733"/>
            <p:cNvSpPr/>
            <p:nvPr/>
          </p:nvSpPr>
          <p:spPr>
            <a:xfrm>
              <a:off x="6313398" y="3321843"/>
              <a:ext cx="35610" cy="178595"/>
            </a:xfrm>
            <a:custGeom>
              <a:avLst/>
              <a:gdLst/>
              <a:ahLst/>
              <a:cxnLst/>
              <a:rect l="0" t="0" r="0" b="0"/>
              <a:pathLst>
                <a:path w="35610" h="178595">
                  <a:moveTo>
                    <a:pt x="8820" y="0"/>
                  </a:moveTo>
                  <a:lnTo>
                    <a:pt x="8820" y="29812"/>
                  </a:lnTo>
                  <a:lnTo>
                    <a:pt x="6175" y="35740"/>
                  </a:lnTo>
                  <a:lnTo>
                    <a:pt x="4080" y="38710"/>
                  </a:lnTo>
                  <a:lnTo>
                    <a:pt x="1132" y="52370"/>
                  </a:lnTo>
                  <a:lnTo>
                    <a:pt x="0" y="81736"/>
                  </a:lnTo>
                  <a:lnTo>
                    <a:pt x="8454" y="126341"/>
                  </a:lnTo>
                  <a:lnTo>
                    <a:pt x="17893" y="156834"/>
                  </a:lnTo>
                  <a:lnTo>
                    <a:pt x="24650" y="169482"/>
                  </a:lnTo>
                  <a:lnTo>
                    <a:pt x="25327" y="172520"/>
                  </a:lnTo>
                  <a:lnTo>
                    <a:pt x="26770" y="174544"/>
                  </a:lnTo>
                  <a:lnTo>
                    <a:pt x="28723" y="175895"/>
                  </a:lnTo>
                  <a:lnTo>
                    <a:pt x="35609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6" name="SMARTInkShape-1734"/>
            <p:cNvSpPr/>
            <p:nvPr/>
          </p:nvSpPr>
          <p:spPr>
            <a:xfrm>
              <a:off x="6259711" y="3367878"/>
              <a:ext cx="383977" cy="105725"/>
            </a:xfrm>
            <a:custGeom>
              <a:avLst/>
              <a:gdLst/>
              <a:ahLst/>
              <a:cxnLst/>
              <a:rect l="0" t="0" r="0" b="0"/>
              <a:pathLst>
                <a:path w="383977" h="105725">
                  <a:moveTo>
                    <a:pt x="0" y="61122"/>
                  </a:moveTo>
                  <a:lnTo>
                    <a:pt x="42807" y="61122"/>
                  </a:lnTo>
                  <a:lnTo>
                    <a:pt x="83620" y="61122"/>
                  </a:lnTo>
                  <a:lnTo>
                    <a:pt x="108405" y="61122"/>
                  </a:lnTo>
                  <a:lnTo>
                    <a:pt x="110965" y="60129"/>
                  </a:lnTo>
                  <a:lnTo>
                    <a:pt x="112672" y="58476"/>
                  </a:lnTo>
                  <a:lnTo>
                    <a:pt x="113810" y="56381"/>
                  </a:lnTo>
                  <a:lnTo>
                    <a:pt x="116553" y="54985"/>
                  </a:lnTo>
                  <a:lnTo>
                    <a:pt x="156748" y="43170"/>
                  </a:lnTo>
                  <a:lnTo>
                    <a:pt x="169464" y="36372"/>
                  </a:lnTo>
                  <a:lnTo>
                    <a:pt x="172507" y="35693"/>
                  </a:lnTo>
                  <a:lnTo>
                    <a:pt x="174536" y="34247"/>
                  </a:lnTo>
                  <a:lnTo>
                    <a:pt x="175888" y="32291"/>
                  </a:lnTo>
                  <a:lnTo>
                    <a:pt x="178059" y="26763"/>
                  </a:lnTo>
                  <a:lnTo>
                    <a:pt x="178546" y="17834"/>
                  </a:lnTo>
                  <a:lnTo>
                    <a:pt x="177570" y="17380"/>
                  </a:lnTo>
                  <a:lnTo>
                    <a:pt x="173839" y="16876"/>
                  </a:lnTo>
                  <a:lnTo>
                    <a:pt x="168873" y="19299"/>
                  </a:lnTo>
                  <a:lnTo>
                    <a:pt x="163359" y="22690"/>
                  </a:lnTo>
                  <a:lnTo>
                    <a:pt x="154677" y="25591"/>
                  </a:lnTo>
                  <a:lnTo>
                    <a:pt x="130964" y="46362"/>
                  </a:lnTo>
                  <a:lnTo>
                    <a:pt x="127659" y="52247"/>
                  </a:lnTo>
                  <a:lnTo>
                    <a:pt x="125538" y="64109"/>
                  </a:lnTo>
                  <a:lnTo>
                    <a:pt x="125061" y="81959"/>
                  </a:lnTo>
                  <a:lnTo>
                    <a:pt x="127682" y="87911"/>
                  </a:lnTo>
                  <a:lnTo>
                    <a:pt x="137449" y="99817"/>
                  </a:lnTo>
                  <a:lnTo>
                    <a:pt x="143109" y="103124"/>
                  </a:lnTo>
                  <a:lnTo>
                    <a:pt x="154520" y="104986"/>
                  </a:lnTo>
                  <a:lnTo>
                    <a:pt x="185947" y="105724"/>
                  </a:lnTo>
                  <a:lnTo>
                    <a:pt x="219171" y="96673"/>
                  </a:lnTo>
                  <a:lnTo>
                    <a:pt x="231892" y="87819"/>
                  </a:lnTo>
                  <a:lnTo>
                    <a:pt x="238924" y="82041"/>
                  </a:lnTo>
                  <a:lnTo>
                    <a:pt x="248372" y="79384"/>
                  </a:lnTo>
                  <a:lnTo>
                    <a:pt x="258550" y="70430"/>
                  </a:lnTo>
                  <a:lnTo>
                    <a:pt x="258839" y="65423"/>
                  </a:lnTo>
                  <a:lnTo>
                    <a:pt x="256260" y="60388"/>
                  </a:lnTo>
                  <a:lnTo>
                    <a:pt x="251261" y="53811"/>
                  </a:lnTo>
                  <a:lnTo>
                    <a:pt x="250395" y="47932"/>
                  </a:lnTo>
                  <a:lnTo>
                    <a:pt x="252839" y="42692"/>
                  </a:lnTo>
                  <a:lnTo>
                    <a:pt x="256239" y="37056"/>
                  </a:lnTo>
                  <a:lnTo>
                    <a:pt x="258602" y="27134"/>
                  </a:lnTo>
                  <a:lnTo>
                    <a:pt x="258929" y="13126"/>
                  </a:lnTo>
                  <a:lnTo>
                    <a:pt x="259932" y="11265"/>
                  </a:lnTo>
                  <a:lnTo>
                    <a:pt x="261592" y="10025"/>
                  </a:lnTo>
                  <a:lnTo>
                    <a:pt x="263692" y="9198"/>
                  </a:lnTo>
                  <a:lnTo>
                    <a:pt x="265091" y="7654"/>
                  </a:lnTo>
                  <a:lnTo>
                    <a:pt x="266646" y="3293"/>
                  </a:lnTo>
                  <a:lnTo>
                    <a:pt x="268053" y="1733"/>
                  </a:lnTo>
                  <a:lnTo>
                    <a:pt x="272262" y="0"/>
                  </a:lnTo>
                  <a:lnTo>
                    <a:pt x="274773" y="530"/>
                  </a:lnTo>
                  <a:lnTo>
                    <a:pt x="285933" y="5865"/>
                  </a:lnTo>
                  <a:lnTo>
                    <a:pt x="297380" y="9692"/>
                  </a:lnTo>
                  <a:lnTo>
                    <a:pt x="336509" y="28506"/>
                  </a:lnTo>
                  <a:lnTo>
                    <a:pt x="383976" y="61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7" name="SMARTInkShape-1735"/>
            <p:cNvSpPr/>
            <p:nvPr/>
          </p:nvSpPr>
          <p:spPr>
            <a:xfrm>
              <a:off x="6081226" y="3411140"/>
              <a:ext cx="53470" cy="17861"/>
            </a:xfrm>
            <a:custGeom>
              <a:avLst/>
              <a:gdLst/>
              <a:ahLst/>
              <a:cxnLst/>
              <a:rect l="0" t="0" r="0" b="0"/>
              <a:pathLst>
                <a:path w="53470" h="17861">
                  <a:moveTo>
                    <a:pt x="8820" y="17860"/>
                  </a:moveTo>
                  <a:lnTo>
                    <a:pt x="259" y="9298"/>
                  </a:lnTo>
                  <a:lnTo>
                    <a:pt x="0" y="4298"/>
                  </a:lnTo>
                  <a:lnTo>
                    <a:pt x="956" y="2866"/>
                  </a:lnTo>
                  <a:lnTo>
                    <a:pt x="2585" y="1911"/>
                  </a:lnTo>
                  <a:lnTo>
                    <a:pt x="9619" y="566"/>
                  </a:lnTo>
                  <a:lnTo>
                    <a:pt x="534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8" name="SMARTInkShape-1736"/>
            <p:cNvSpPr/>
            <p:nvPr/>
          </p:nvSpPr>
          <p:spPr>
            <a:xfrm>
              <a:off x="6661546" y="3491507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50" name="SMARTInkShape-1737"/>
          <p:cNvSpPr/>
          <p:nvPr/>
        </p:nvSpPr>
        <p:spPr>
          <a:xfrm>
            <a:off x="2545075" y="3357562"/>
            <a:ext cx="133832" cy="177074"/>
          </a:xfrm>
          <a:custGeom>
            <a:avLst/>
            <a:gdLst/>
            <a:ahLst/>
            <a:cxnLst/>
            <a:rect l="0" t="0" r="0" b="0"/>
            <a:pathLst>
              <a:path w="133832" h="177074">
                <a:moveTo>
                  <a:pt x="80253" y="0"/>
                </a:moveTo>
                <a:lnTo>
                  <a:pt x="79261" y="22361"/>
                </a:lnTo>
                <a:lnTo>
                  <a:pt x="72565" y="50803"/>
                </a:lnTo>
                <a:lnTo>
                  <a:pt x="53354" y="62597"/>
                </a:lnTo>
                <a:lnTo>
                  <a:pt x="28611" y="74454"/>
                </a:lnTo>
                <a:lnTo>
                  <a:pt x="17613" y="86338"/>
                </a:lnTo>
                <a:lnTo>
                  <a:pt x="12725" y="100881"/>
                </a:lnTo>
                <a:lnTo>
                  <a:pt x="6513" y="139678"/>
                </a:lnTo>
                <a:lnTo>
                  <a:pt x="2831" y="148400"/>
                </a:lnTo>
                <a:lnTo>
                  <a:pt x="0" y="173459"/>
                </a:lnTo>
                <a:lnTo>
                  <a:pt x="955" y="175171"/>
                </a:lnTo>
                <a:lnTo>
                  <a:pt x="2583" y="176312"/>
                </a:lnTo>
                <a:lnTo>
                  <a:pt x="4660" y="177073"/>
                </a:lnTo>
                <a:lnTo>
                  <a:pt x="6045" y="176588"/>
                </a:lnTo>
                <a:lnTo>
                  <a:pt x="6969" y="175272"/>
                </a:lnTo>
                <a:lnTo>
                  <a:pt x="8268" y="168680"/>
                </a:lnTo>
                <a:lnTo>
                  <a:pt x="8806" y="127453"/>
                </a:lnTo>
                <a:lnTo>
                  <a:pt x="15943" y="104073"/>
                </a:lnTo>
                <a:lnTo>
                  <a:pt x="21243" y="92226"/>
                </a:lnTo>
                <a:lnTo>
                  <a:pt x="62989" y="74400"/>
                </a:lnTo>
                <a:lnTo>
                  <a:pt x="92446" y="61291"/>
                </a:lnTo>
                <a:lnTo>
                  <a:pt x="100555" y="54360"/>
                </a:lnTo>
                <a:lnTo>
                  <a:pt x="102717" y="51123"/>
                </a:lnTo>
                <a:lnTo>
                  <a:pt x="107766" y="47526"/>
                </a:lnTo>
                <a:lnTo>
                  <a:pt x="114351" y="45217"/>
                </a:lnTo>
                <a:lnTo>
                  <a:pt x="117897" y="47547"/>
                </a:lnTo>
                <a:lnTo>
                  <a:pt x="128259" y="57128"/>
                </a:lnTo>
                <a:lnTo>
                  <a:pt x="124163" y="59914"/>
                </a:lnTo>
                <a:lnTo>
                  <a:pt x="95909" y="69566"/>
                </a:lnTo>
                <a:lnTo>
                  <a:pt x="90690" y="74159"/>
                </a:lnTo>
                <a:lnTo>
                  <a:pt x="87211" y="79205"/>
                </a:lnTo>
                <a:lnTo>
                  <a:pt x="85884" y="83561"/>
                </a:lnTo>
                <a:lnTo>
                  <a:pt x="85991" y="87458"/>
                </a:lnTo>
                <a:lnTo>
                  <a:pt x="104545" y="131484"/>
                </a:lnTo>
                <a:lnTo>
                  <a:pt x="106924" y="138805"/>
                </a:lnTo>
                <a:lnTo>
                  <a:pt x="125069" y="160671"/>
                </a:lnTo>
                <a:lnTo>
                  <a:pt x="133831" y="16966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1" name="SMARTInkShape-1738"/>
          <p:cNvSpPr/>
          <p:nvPr/>
        </p:nvSpPr>
        <p:spPr>
          <a:xfrm>
            <a:off x="437555" y="3500994"/>
            <a:ext cx="7822406" cy="142210"/>
          </a:xfrm>
          <a:custGeom>
            <a:avLst/>
            <a:gdLst/>
            <a:ahLst/>
            <a:cxnLst/>
            <a:rect l="0" t="0" r="0" b="0"/>
            <a:pathLst>
              <a:path w="7822406" h="142210">
                <a:moveTo>
                  <a:pt x="0" y="44092"/>
                </a:moveTo>
                <a:lnTo>
                  <a:pt x="20991" y="44092"/>
                </a:lnTo>
                <a:lnTo>
                  <a:pt x="26858" y="46738"/>
                </a:lnTo>
                <a:lnTo>
                  <a:pt x="29811" y="48832"/>
                </a:lnTo>
                <a:lnTo>
                  <a:pt x="43449" y="51780"/>
                </a:lnTo>
                <a:lnTo>
                  <a:pt x="84440" y="52949"/>
                </a:lnTo>
                <a:lnTo>
                  <a:pt x="125552" y="53012"/>
                </a:lnTo>
                <a:lnTo>
                  <a:pt x="166977" y="54012"/>
                </a:lnTo>
                <a:lnTo>
                  <a:pt x="207497" y="60089"/>
                </a:lnTo>
                <a:lnTo>
                  <a:pt x="241728" y="61399"/>
                </a:lnTo>
                <a:lnTo>
                  <a:pt x="277006" y="61787"/>
                </a:lnTo>
                <a:lnTo>
                  <a:pt x="315240" y="64548"/>
                </a:lnTo>
                <a:lnTo>
                  <a:pt x="357987" y="71650"/>
                </a:lnTo>
                <a:lnTo>
                  <a:pt x="402073" y="77393"/>
                </a:lnTo>
                <a:lnTo>
                  <a:pt x="446554" y="81740"/>
                </a:lnTo>
                <a:lnTo>
                  <a:pt x="491153" y="86666"/>
                </a:lnTo>
                <a:lnTo>
                  <a:pt x="521900" y="88811"/>
                </a:lnTo>
                <a:lnTo>
                  <a:pt x="555408" y="93071"/>
                </a:lnTo>
                <a:lnTo>
                  <a:pt x="587499" y="95626"/>
                </a:lnTo>
                <a:lnTo>
                  <a:pt x="618298" y="97753"/>
                </a:lnTo>
                <a:lnTo>
                  <a:pt x="648523" y="102007"/>
                </a:lnTo>
                <a:lnTo>
                  <a:pt x="678492" y="104558"/>
                </a:lnTo>
                <a:lnTo>
                  <a:pt x="708349" y="106684"/>
                </a:lnTo>
                <a:lnTo>
                  <a:pt x="738155" y="110937"/>
                </a:lnTo>
                <a:lnTo>
                  <a:pt x="767938" y="113488"/>
                </a:lnTo>
                <a:lnTo>
                  <a:pt x="798704" y="114622"/>
                </a:lnTo>
                <a:lnTo>
                  <a:pt x="832221" y="115126"/>
                </a:lnTo>
                <a:lnTo>
                  <a:pt x="864316" y="117996"/>
                </a:lnTo>
                <a:lnTo>
                  <a:pt x="895117" y="121587"/>
                </a:lnTo>
                <a:lnTo>
                  <a:pt x="925343" y="123182"/>
                </a:lnTo>
                <a:lnTo>
                  <a:pt x="955313" y="123891"/>
                </a:lnTo>
                <a:lnTo>
                  <a:pt x="985169" y="124206"/>
                </a:lnTo>
                <a:lnTo>
                  <a:pt x="1014975" y="124347"/>
                </a:lnTo>
                <a:lnTo>
                  <a:pt x="1044759" y="124409"/>
                </a:lnTo>
                <a:lnTo>
                  <a:pt x="1074532" y="125429"/>
                </a:lnTo>
                <a:lnTo>
                  <a:pt x="1104301" y="129189"/>
                </a:lnTo>
                <a:lnTo>
                  <a:pt x="1134069" y="131522"/>
                </a:lnTo>
                <a:lnTo>
                  <a:pt x="1163835" y="132559"/>
                </a:lnTo>
                <a:lnTo>
                  <a:pt x="1193601" y="133020"/>
                </a:lnTo>
                <a:lnTo>
                  <a:pt x="1223367" y="133224"/>
                </a:lnTo>
                <a:lnTo>
                  <a:pt x="1253132" y="133316"/>
                </a:lnTo>
                <a:lnTo>
                  <a:pt x="1297781" y="133367"/>
                </a:lnTo>
                <a:lnTo>
                  <a:pt x="1342429" y="133382"/>
                </a:lnTo>
                <a:lnTo>
                  <a:pt x="1372195" y="133386"/>
                </a:lnTo>
                <a:lnTo>
                  <a:pt x="1404606" y="133388"/>
                </a:lnTo>
                <a:lnTo>
                  <a:pt x="1437863" y="133388"/>
                </a:lnTo>
                <a:lnTo>
                  <a:pt x="1469180" y="133388"/>
                </a:lnTo>
                <a:lnTo>
                  <a:pt x="1499635" y="133388"/>
                </a:lnTo>
                <a:lnTo>
                  <a:pt x="1529707" y="133388"/>
                </a:lnTo>
                <a:lnTo>
                  <a:pt x="1559609" y="133388"/>
                </a:lnTo>
                <a:lnTo>
                  <a:pt x="1589435" y="133388"/>
                </a:lnTo>
                <a:lnTo>
                  <a:pt x="1619228" y="133388"/>
                </a:lnTo>
                <a:lnTo>
                  <a:pt x="1649006" y="133388"/>
                </a:lnTo>
                <a:lnTo>
                  <a:pt x="1678776" y="133388"/>
                </a:lnTo>
                <a:lnTo>
                  <a:pt x="1708544" y="133388"/>
                </a:lnTo>
                <a:lnTo>
                  <a:pt x="1738311" y="133388"/>
                </a:lnTo>
                <a:lnTo>
                  <a:pt x="1768077" y="133388"/>
                </a:lnTo>
                <a:lnTo>
                  <a:pt x="1797843" y="134381"/>
                </a:lnTo>
                <a:lnTo>
                  <a:pt x="1842492" y="139526"/>
                </a:lnTo>
                <a:lnTo>
                  <a:pt x="1872257" y="141077"/>
                </a:lnTo>
                <a:lnTo>
                  <a:pt x="1916906" y="141951"/>
                </a:lnTo>
                <a:lnTo>
                  <a:pt x="1961554" y="142209"/>
                </a:lnTo>
                <a:lnTo>
                  <a:pt x="2006203" y="137545"/>
                </a:lnTo>
                <a:lnTo>
                  <a:pt x="2046110" y="134621"/>
                </a:lnTo>
                <a:lnTo>
                  <a:pt x="2087811" y="133754"/>
                </a:lnTo>
                <a:lnTo>
                  <a:pt x="2131586" y="128757"/>
                </a:lnTo>
                <a:lnTo>
                  <a:pt x="2171235" y="125732"/>
                </a:lnTo>
                <a:lnTo>
                  <a:pt x="2208119" y="124836"/>
                </a:lnTo>
                <a:lnTo>
                  <a:pt x="2248923" y="119830"/>
                </a:lnTo>
                <a:lnTo>
                  <a:pt x="2287692" y="116804"/>
                </a:lnTo>
                <a:lnTo>
                  <a:pt x="2324314" y="111167"/>
                </a:lnTo>
                <a:lnTo>
                  <a:pt x="2360301" y="107953"/>
                </a:lnTo>
                <a:lnTo>
                  <a:pt x="2396099" y="102260"/>
                </a:lnTo>
                <a:lnTo>
                  <a:pt x="2431841" y="99030"/>
                </a:lnTo>
                <a:lnTo>
                  <a:pt x="2472307" y="98073"/>
                </a:lnTo>
                <a:lnTo>
                  <a:pt x="2510976" y="93049"/>
                </a:lnTo>
                <a:lnTo>
                  <a:pt x="2547569" y="90017"/>
                </a:lnTo>
                <a:lnTo>
                  <a:pt x="2583547" y="89119"/>
                </a:lnTo>
                <a:lnTo>
                  <a:pt x="2619342" y="88852"/>
                </a:lnTo>
                <a:lnTo>
                  <a:pt x="2659824" y="88773"/>
                </a:lnTo>
                <a:lnTo>
                  <a:pt x="2698498" y="88750"/>
                </a:lnTo>
                <a:lnTo>
                  <a:pt x="2735091" y="88743"/>
                </a:lnTo>
                <a:lnTo>
                  <a:pt x="2775811" y="88741"/>
                </a:lnTo>
                <a:lnTo>
                  <a:pt x="2814554" y="88740"/>
                </a:lnTo>
                <a:lnTo>
                  <a:pt x="2851169" y="88740"/>
                </a:lnTo>
                <a:lnTo>
                  <a:pt x="2891894" y="88740"/>
                </a:lnTo>
                <a:lnTo>
                  <a:pt x="2930639" y="88740"/>
                </a:lnTo>
                <a:lnTo>
                  <a:pt x="2967255" y="84000"/>
                </a:lnTo>
                <a:lnTo>
                  <a:pt x="3003239" y="81052"/>
                </a:lnTo>
                <a:lnTo>
                  <a:pt x="3039037" y="80178"/>
                </a:lnTo>
                <a:lnTo>
                  <a:pt x="3074779" y="79920"/>
                </a:lnTo>
                <a:lnTo>
                  <a:pt x="3110504" y="79843"/>
                </a:lnTo>
                <a:lnTo>
                  <a:pt x="3146225" y="79820"/>
                </a:lnTo>
                <a:lnTo>
                  <a:pt x="3181945" y="79813"/>
                </a:lnTo>
                <a:lnTo>
                  <a:pt x="3217664" y="79811"/>
                </a:lnTo>
                <a:lnTo>
                  <a:pt x="3253383" y="79810"/>
                </a:lnTo>
                <a:lnTo>
                  <a:pt x="3289101" y="79810"/>
                </a:lnTo>
                <a:lnTo>
                  <a:pt x="3324820" y="79810"/>
                </a:lnTo>
                <a:lnTo>
                  <a:pt x="3360539" y="79810"/>
                </a:lnTo>
                <a:lnTo>
                  <a:pt x="3402027" y="79810"/>
                </a:lnTo>
                <a:lnTo>
                  <a:pt x="3435780" y="79810"/>
                </a:lnTo>
                <a:lnTo>
                  <a:pt x="3470917" y="79810"/>
                </a:lnTo>
                <a:lnTo>
                  <a:pt x="3506463" y="79810"/>
                </a:lnTo>
                <a:lnTo>
                  <a:pt x="3541138" y="79810"/>
                </a:lnTo>
                <a:lnTo>
                  <a:pt x="3582670" y="82457"/>
                </a:lnTo>
                <a:lnTo>
                  <a:pt x="3624057" y="87499"/>
                </a:lnTo>
                <a:lnTo>
                  <a:pt x="3668025" y="88495"/>
                </a:lnTo>
                <a:lnTo>
                  <a:pt x="3712282" y="88692"/>
                </a:lnTo>
                <a:lnTo>
                  <a:pt x="3754721" y="88731"/>
                </a:lnTo>
                <a:lnTo>
                  <a:pt x="3795185" y="89731"/>
                </a:lnTo>
                <a:lnTo>
                  <a:pt x="3837721" y="95808"/>
                </a:lnTo>
                <a:lnTo>
                  <a:pt x="3879821" y="97302"/>
                </a:lnTo>
                <a:lnTo>
                  <a:pt x="3919225" y="97597"/>
                </a:lnTo>
                <a:lnTo>
                  <a:pt x="3955671" y="97656"/>
                </a:lnTo>
                <a:lnTo>
                  <a:pt x="3991534" y="97667"/>
                </a:lnTo>
                <a:lnTo>
                  <a:pt x="4027281" y="97669"/>
                </a:lnTo>
                <a:lnTo>
                  <a:pt x="4063006" y="95024"/>
                </a:lnTo>
                <a:lnTo>
                  <a:pt x="4098726" y="89982"/>
                </a:lnTo>
                <a:lnTo>
                  <a:pt x="4134445" y="88985"/>
                </a:lnTo>
                <a:lnTo>
                  <a:pt x="4172809" y="88789"/>
                </a:lnTo>
                <a:lnTo>
                  <a:pt x="4213570" y="88750"/>
                </a:lnTo>
                <a:lnTo>
                  <a:pt x="4257414" y="82605"/>
                </a:lnTo>
                <a:lnTo>
                  <a:pt x="4293471" y="81631"/>
                </a:lnTo>
                <a:lnTo>
                  <a:pt x="4334140" y="86193"/>
                </a:lnTo>
                <a:lnTo>
                  <a:pt x="4372759" y="86993"/>
                </a:lnTo>
                <a:lnTo>
                  <a:pt x="4414188" y="82380"/>
                </a:lnTo>
                <a:lnTo>
                  <a:pt x="4453031" y="80572"/>
                </a:lnTo>
                <a:lnTo>
                  <a:pt x="4494527" y="80036"/>
                </a:lnTo>
                <a:lnTo>
                  <a:pt x="4533390" y="79877"/>
                </a:lnTo>
                <a:lnTo>
                  <a:pt x="4575884" y="78838"/>
                </a:lnTo>
                <a:lnTo>
                  <a:pt x="4618901" y="73679"/>
                </a:lnTo>
                <a:lnTo>
                  <a:pt x="4658216" y="71710"/>
                </a:lnTo>
                <a:lnTo>
                  <a:pt x="4699850" y="70135"/>
                </a:lnTo>
                <a:lnTo>
                  <a:pt x="4738755" y="64817"/>
                </a:lnTo>
                <a:lnTo>
                  <a:pt x="4780269" y="62800"/>
                </a:lnTo>
                <a:lnTo>
                  <a:pt x="4819138" y="61210"/>
                </a:lnTo>
                <a:lnTo>
                  <a:pt x="4860641" y="55889"/>
                </a:lnTo>
                <a:lnTo>
                  <a:pt x="4898515" y="52879"/>
                </a:lnTo>
                <a:lnTo>
                  <a:pt x="4935864" y="47136"/>
                </a:lnTo>
                <a:lnTo>
                  <a:pt x="4976916" y="44994"/>
                </a:lnTo>
                <a:lnTo>
                  <a:pt x="5014656" y="44359"/>
                </a:lnTo>
                <a:lnTo>
                  <a:pt x="5051966" y="44171"/>
                </a:lnTo>
                <a:lnTo>
                  <a:pt x="5093999" y="44115"/>
                </a:lnTo>
                <a:lnTo>
                  <a:pt x="5136880" y="45091"/>
                </a:lnTo>
                <a:lnTo>
                  <a:pt x="5176155" y="50231"/>
                </a:lnTo>
                <a:lnTo>
                  <a:pt x="5218770" y="53187"/>
                </a:lnTo>
                <a:lnTo>
                  <a:pt x="5262815" y="58914"/>
                </a:lnTo>
                <a:lnTo>
                  <a:pt x="5307285" y="62043"/>
                </a:lnTo>
                <a:lnTo>
                  <a:pt x="5351881" y="67821"/>
                </a:lnTo>
                <a:lnTo>
                  <a:pt x="5396514" y="70967"/>
                </a:lnTo>
                <a:lnTo>
                  <a:pt x="5441157" y="76749"/>
                </a:lnTo>
                <a:lnTo>
                  <a:pt x="5485804" y="79896"/>
                </a:lnTo>
                <a:lnTo>
                  <a:pt x="5530452" y="85679"/>
                </a:lnTo>
                <a:lnTo>
                  <a:pt x="5575101" y="87833"/>
                </a:lnTo>
                <a:lnTo>
                  <a:pt x="5619749" y="89464"/>
                </a:lnTo>
                <a:lnTo>
                  <a:pt x="5664398" y="94798"/>
                </a:lnTo>
                <a:lnTo>
                  <a:pt x="5709046" y="96819"/>
                </a:lnTo>
                <a:lnTo>
                  <a:pt x="5753695" y="97418"/>
                </a:lnTo>
                <a:lnTo>
                  <a:pt x="5798343" y="97595"/>
                </a:lnTo>
                <a:lnTo>
                  <a:pt x="5842991" y="97648"/>
                </a:lnTo>
                <a:lnTo>
                  <a:pt x="5887640" y="96671"/>
                </a:lnTo>
                <a:lnTo>
                  <a:pt x="5932288" y="91531"/>
                </a:lnTo>
                <a:lnTo>
                  <a:pt x="5976937" y="89567"/>
                </a:lnTo>
                <a:lnTo>
                  <a:pt x="6021585" y="88985"/>
                </a:lnTo>
                <a:lnTo>
                  <a:pt x="6066233" y="87820"/>
                </a:lnTo>
                <a:lnTo>
                  <a:pt x="6110882" y="82625"/>
                </a:lnTo>
                <a:lnTo>
                  <a:pt x="6154539" y="79652"/>
                </a:lnTo>
                <a:lnTo>
                  <a:pt x="6194043" y="72929"/>
                </a:lnTo>
                <a:lnTo>
                  <a:pt x="6236725" y="65644"/>
                </a:lnTo>
                <a:lnTo>
                  <a:pt x="6280792" y="63045"/>
                </a:lnTo>
                <a:lnTo>
                  <a:pt x="6325268" y="61284"/>
                </a:lnTo>
                <a:lnTo>
                  <a:pt x="6354992" y="57355"/>
                </a:lnTo>
                <a:lnTo>
                  <a:pt x="6387386" y="54947"/>
                </a:lnTo>
                <a:lnTo>
                  <a:pt x="6420635" y="53877"/>
                </a:lnTo>
                <a:lnTo>
                  <a:pt x="6451949" y="53402"/>
                </a:lnTo>
                <a:lnTo>
                  <a:pt x="6482402" y="50545"/>
                </a:lnTo>
                <a:lnTo>
                  <a:pt x="6512473" y="46960"/>
                </a:lnTo>
                <a:lnTo>
                  <a:pt x="6542376" y="45366"/>
                </a:lnTo>
                <a:lnTo>
                  <a:pt x="6574846" y="44658"/>
                </a:lnTo>
                <a:lnTo>
                  <a:pt x="6609123" y="43351"/>
                </a:lnTo>
                <a:lnTo>
                  <a:pt x="6644200" y="39463"/>
                </a:lnTo>
                <a:lnTo>
                  <a:pt x="6676988" y="37073"/>
                </a:lnTo>
                <a:lnTo>
                  <a:pt x="6709089" y="36011"/>
                </a:lnTo>
                <a:lnTo>
                  <a:pt x="6743200" y="35539"/>
                </a:lnTo>
                <a:lnTo>
                  <a:pt x="6775558" y="35330"/>
                </a:lnTo>
                <a:lnTo>
                  <a:pt x="6807469" y="35236"/>
                </a:lnTo>
                <a:lnTo>
                  <a:pt x="6841494" y="35195"/>
                </a:lnTo>
                <a:lnTo>
                  <a:pt x="6873815" y="35177"/>
                </a:lnTo>
                <a:lnTo>
                  <a:pt x="6905708" y="35169"/>
                </a:lnTo>
                <a:lnTo>
                  <a:pt x="6939726" y="35165"/>
                </a:lnTo>
                <a:lnTo>
                  <a:pt x="6972044" y="35163"/>
                </a:lnTo>
                <a:lnTo>
                  <a:pt x="7003936" y="34170"/>
                </a:lnTo>
                <a:lnTo>
                  <a:pt x="7037953" y="30422"/>
                </a:lnTo>
                <a:lnTo>
                  <a:pt x="7070270" y="28094"/>
                </a:lnTo>
                <a:lnTo>
                  <a:pt x="7102162" y="27060"/>
                </a:lnTo>
                <a:lnTo>
                  <a:pt x="7136180" y="26600"/>
                </a:lnTo>
                <a:lnTo>
                  <a:pt x="7168497" y="26396"/>
                </a:lnTo>
                <a:lnTo>
                  <a:pt x="7200389" y="26305"/>
                </a:lnTo>
                <a:lnTo>
                  <a:pt x="7234406" y="26265"/>
                </a:lnTo>
                <a:lnTo>
                  <a:pt x="7266724" y="26247"/>
                </a:lnTo>
                <a:lnTo>
                  <a:pt x="7297623" y="25247"/>
                </a:lnTo>
                <a:lnTo>
                  <a:pt x="7327893" y="21495"/>
                </a:lnTo>
                <a:lnTo>
                  <a:pt x="7357882" y="19166"/>
                </a:lnTo>
                <a:lnTo>
                  <a:pt x="7387748" y="17139"/>
                </a:lnTo>
                <a:lnTo>
                  <a:pt x="7417559" y="12930"/>
                </a:lnTo>
                <a:lnTo>
                  <a:pt x="7447344" y="10398"/>
                </a:lnTo>
                <a:lnTo>
                  <a:pt x="7489356" y="8973"/>
                </a:lnTo>
                <a:lnTo>
                  <a:pt x="7529586" y="8551"/>
                </a:lnTo>
                <a:lnTo>
                  <a:pt x="7572926" y="5780"/>
                </a:lnTo>
                <a:lnTo>
                  <a:pt x="7614540" y="1321"/>
                </a:lnTo>
                <a:lnTo>
                  <a:pt x="7652006" y="0"/>
                </a:lnTo>
                <a:lnTo>
                  <a:pt x="7688242" y="2254"/>
                </a:lnTo>
                <a:lnTo>
                  <a:pt x="7731301" y="7164"/>
                </a:lnTo>
                <a:lnTo>
                  <a:pt x="7768470" y="9127"/>
                </a:lnTo>
                <a:lnTo>
                  <a:pt x="7811886" y="16737"/>
                </a:lnTo>
                <a:lnTo>
                  <a:pt x="7822405" y="1730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56" name="SMARTInkShape-Group196"/>
          <p:cNvGrpSpPr/>
          <p:nvPr/>
        </p:nvGrpSpPr>
        <p:grpSpPr>
          <a:xfrm>
            <a:off x="626510" y="4768453"/>
            <a:ext cx="623647" cy="696517"/>
            <a:chOff x="626510" y="4768453"/>
            <a:chExt cx="623647" cy="696517"/>
          </a:xfrm>
        </p:grpSpPr>
        <p:sp>
          <p:nvSpPr>
            <p:cNvPr id="552" name="SMARTInkShape-1739"/>
            <p:cNvSpPr/>
            <p:nvPr/>
          </p:nvSpPr>
          <p:spPr>
            <a:xfrm>
              <a:off x="626510" y="4768453"/>
              <a:ext cx="400405" cy="321301"/>
            </a:xfrm>
            <a:custGeom>
              <a:avLst/>
              <a:gdLst/>
              <a:ahLst/>
              <a:cxnLst/>
              <a:rect l="0" t="0" r="0" b="0"/>
              <a:pathLst>
                <a:path w="400405" h="321301">
                  <a:moveTo>
                    <a:pt x="114654" y="0"/>
                  </a:moveTo>
                  <a:lnTo>
                    <a:pt x="114654" y="4740"/>
                  </a:lnTo>
                  <a:lnTo>
                    <a:pt x="112008" y="9713"/>
                  </a:lnTo>
                  <a:lnTo>
                    <a:pt x="108517" y="15231"/>
                  </a:lnTo>
                  <a:lnTo>
                    <a:pt x="106966" y="20991"/>
                  </a:lnTo>
                  <a:lnTo>
                    <a:pt x="76657" y="62746"/>
                  </a:lnTo>
                  <a:lnTo>
                    <a:pt x="49862" y="99434"/>
                  </a:lnTo>
                  <a:lnTo>
                    <a:pt x="27053" y="138294"/>
                  </a:lnTo>
                  <a:lnTo>
                    <a:pt x="14835" y="162023"/>
                  </a:lnTo>
                  <a:lnTo>
                    <a:pt x="3402" y="201997"/>
                  </a:lnTo>
                  <a:lnTo>
                    <a:pt x="0" y="220144"/>
                  </a:lnTo>
                  <a:lnTo>
                    <a:pt x="1850" y="229471"/>
                  </a:lnTo>
                  <a:lnTo>
                    <a:pt x="6382" y="238804"/>
                  </a:lnTo>
                  <a:lnTo>
                    <a:pt x="12294" y="240080"/>
                  </a:lnTo>
                  <a:lnTo>
                    <a:pt x="27517" y="240900"/>
                  </a:lnTo>
                  <a:lnTo>
                    <a:pt x="66239" y="233395"/>
                  </a:lnTo>
                  <a:lnTo>
                    <a:pt x="97814" y="224292"/>
                  </a:lnTo>
                  <a:lnTo>
                    <a:pt x="136837" y="203524"/>
                  </a:lnTo>
                  <a:lnTo>
                    <a:pt x="175085" y="187670"/>
                  </a:lnTo>
                  <a:lnTo>
                    <a:pt x="219488" y="162500"/>
                  </a:lnTo>
                  <a:lnTo>
                    <a:pt x="221122" y="161257"/>
                  </a:lnTo>
                  <a:lnTo>
                    <a:pt x="221606" y="165629"/>
                  </a:lnTo>
                  <a:lnTo>
                    <a:pt x="221750" y="173209"/>
                  </a:lnTo>
                  <a:lnTo>
                    <a:pt x="195338" y="214567"/>
                  </a:lnTo>
                  <a:lnTo>
                    <a:pt x="183540" y="232247"/>
                  </a:lnTo>
                  <a:lnTo>
                    <a:pt x="156699" y="273848"/>
                  </a:lnTo>
                  <a:lnTo>
                    <a:pt x="151623" y="296665"/>
                  </a:lnTo>
                  <a:lnTo>
                    <a:pt x="150422" y="319551"/>
                  </a:lnTo>
                  <a:lnTo>
                    <a:pt x="155686" y="320616"/>
                  </a:lnTo>
                  <a:lnTo>
                    <a:pt x="170494" y="321300"/>
                  </a:lnTo>
                  <a:lnTo>
                    <a:pt x="214363" y="306228"/>
                  </a:lnTo>
                  <a:lnTo>
                    <a:pt x="257724" y="286916"/>
                  </a:lnTo>
                  <a:lnTo>
                    <a:pt x="297781" y="268436"/>
                  </a:lnTo>
                  <a:lnTo>
                    <a:pt x="317091" y="261188"/>
                  </a:lnTo>
                  <a:lnTo>
                    <a:pt x="358212" y="235005"/>
                  </a:lnTo>
                  <a:lnTo>
                    <a:pt x="379796" y="218988"/>
                  </a:lnTo>
                  <a:lnTo>
                    <a:pt x="387276" y="215399"/>
                  </a:lnTo>
                  <a:lnTo>
                    <a:pt x="400404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3" name="SMARTInkShape-1740"/>
            <p:cNvSpPr/>
            <p:nvPr/>
          </p:nvSpPr>
          <p:spPr>
            <a:xfrm>
              <a:off x="910828" y="520600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4" name="SMARTInkShape-1741"/>
            <p:cNvSpPr/>
            <p:nvPr/>
          </p:nvSpPr>
          <p:spPr>
            <a:xfrm>
              <a:off x="1019797" y="5143517"/>
              <a:ext cx="230360" cy="214297"/>
            </a:xfrm>
            <a:custGeom>
              <a:avLst/>
              <a:gdLst/>
              <a:ahLst/>
              <a:cxnLst/>
              <a:rect l="0" t="0" r="0" b="0"/>
              <a:pathLst>
                <a:path w="230360" h="214297">
                  <a:moveTo>
                    <a:pt x="230359" y="44631"/>
                  </a:moveTo>
                  <a:lnTo>
                    <a:pt x="225619" y="39891"/>
                  </a:lnTo>
                  <a:lnTo>
                    <a:pt x="223291" y="34917"/>
                  </a:lnTo>
                  <a:lnTo>
                    <a:pt x="222671" y="32203"/>
                  </a:lnTo>
                  <a:lnTo>
                    <a:pt x="221265" y="30392"/>
                  </a:lnTo>
                  <a:lnTo>
                    <a:pt x="217057" y="28381"/>
                  </a:lnTo>
                  <a:lnTo>
                    <a:pt x="211879" y="22196"/>
                  </a:lnTo>
                  <a:lnTo>
                    <a:pt x="206271" y="14816"/>
                  </a:lnTo>
                  <a:lnTo>
                    <a:pt x="200471" y="11536"/>
                  </a:lnTo>
                  <a:lnTo>
                    <a:pt x="168913" y="2189"/>
                  </a:lnTo>
                  <a:lnTo>
                    <a:pt x="125158" y="177"/>
                  </a:lnTo>
                  <a:lnTo>
                    <a:pt x="85010" y="0"/>
                  </a:lnTo>
                  <a:lnTo>
                    <a:pt x="69517" y="983"/>
                  </a:lnTo>
                  <a:lnTo>
                    <a:pt x="37260" y="12412"/>
                  </a:lnTo>
                  <a:lnTo>
                    <a:pt x="27790" y="20720"/>
                  </a:lnTo>
                  <a:lnTo>
                    <a:pt x="4305" y="54942"/>
                  </a:lnTo>
                  <a:lnTo>
                    <a:pt x="906" y="64427"/>
                  </a:lnTo>
                  <a:lnTo>
                    <a:pt x="0" y="69735"/>
                  </a:lnTo>
                  <a:lnTo>
                    <a:pt x="3465" y="91427"/>
                  </a:lnTo>
                  <a:lnTo>
                    <a:pt x="19225" y="130617"/>
                  </a:lnTo>
                  <a:lnTo>
                    <a:pt x="36579" y="160673"/>
                  </a:lnTo>
                  <a:lnTo>
                    <a:pt x="78554" y="214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5" name="SMARTInkShape-1742"/>
            <p:cNvSpPr/>
            <p:nvPr/>
          </p:nvSpPr>
          <p:spPr>
            <a:xfrm>
              <a:off x="1178719" y="5438180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59" name="SMARTInkShape-Group197"/>
          <p:cNvGrpSpPr/>
          <p:nvPr/>
        </p:nvGrpSpPr>
        <p:grpSpPr>
          <a:xfrm>
            <a:off x="580430" y="4188391"/>
            <a:ext cx="187524" cy="97860"/>
            <a:chOff x="580430" y="4188391"/>
            <a:chExt cx="187524" cy="97860"/>
          </a:xfrm>
        </p:grpSpPr>
        <p:sp>
          <p:nvSpPr>
            <p:cNvPr id="557" name="SMARTInkShape-1743"/>
            <p:cNvSpPr/>
            <p:nvPr/>
          </p:nvSpPr>
          <p:spPr>
            <a:xfrm>
              <a:off x="580430" y="4196953"/>
              <a:ext cx="71438" cy="89298"/>
            </a:xfrm>
            <a:custGeom>
              <a:avLst/>
              <a:gdLst/>
              <a:ahLst/>
              <a:cxnLst/>
              <a:rect l="0" t="0" r="0" b="0"/>
              <a:pathLst>
                <a:path w="71438" h="8929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9094" y="23916"/>
                  </a:lnTo>
                  <a:lnTo>
                    <a:pt x="33127" y="53580"/>
                  </a:lnTo>
                  <a:lnTo>
                    <a:pt x="35559" y="59532"/>
                  </a:lnTo>
                  <a:lnTo>
                    <a:pt x="56664" y="83344"/>
                  </a:lnTo>
                  <a:lnTo>
                    <a:pt x="62556" y="86651"/>
                  </a:lnTo>
                  <a:lnTo>
                    <a:pt x="71437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8" name="SMARTInkShape-1744"/>
            <p:cNvSpPr/>
            <p:nvPr/>
          </p:nvSpPr>
          <p:spPr>
            <a:xfrm>
              <a:off x="723305" y="4188391"/>
              <a:ext cx="44649" cy="71071"/>
            </a:xfrm>
            <a:custGeom>
              <a:avLst/>
              <a:gdLst/>
              <a:ahLst/>
              <a:cxnLst/>
              <a:rect l="0" t="0" r="0" b="0"/>
              <a:pathLst>
                <a:path w="44649" h="71071">
                  <a:moveTo>
                    <a:pt x="0" y="8562"/>
                  </a:moveTo>
                  <a:lnTo>
                    <a:pt x="0" y="0"/>
                  </a:lnTo>
                  <a:lnTo>
                    <a:pt x="0" y="7353"/>
                  </a:lnTo>
                  <a:lnTo>
                    <a:pt x="6137" y="15452"/>
                  </a:lnTo>
                  <a:lnTo>
                    <a:pt x="8102" y="23722"/>
                  </a:lnTo>
                  <a:lnTo>
                    <a:pt x="8562" y="29521"/>
                  </a:lnTo>
                  <a:lnTo>
                    <a:pt x="11412" y="35406"/>
                  </a:lnTo>
                  <a:lnTo>
                    <a:pt x="44648" y="71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81" name="SMARTInkShape-Group198"/>
          <p:cNvGrpSpPr/>
          <p:nvPr/>
        </p:nvGrpSpPr>
        <p:grpSpPr>
          <a:xfrm>
            <a:off x="866748" y="4223742"/>
            <a:ext cx="1231729" cy="633547"/>
            <a:chOff x="866748" y="4223742"/>
            <a:chExt cx="1231729" cy="633547"/>
          </a:xfrm>
        </p:grpSpPr>
        <p:sp>
          <p:nvSpPr>
            <p:cNvPr id="560" name="SMARTInkShape-1745"/>
            <p:cNvSpPr/>
            <p:nvPr/>
          </p:nvSpPr>
          <p:spPr>
            <a:xfrm>
              <a:off x="866748" y="4286627"/>
              <a:ext cx="212223" cy="169274"/>
            </a:xfrm>
            <a:custGeom>
              <a:avLst/>
              <a:gdLst/>
              <a:ahLst/>
              <a:cxnLst/>
              <a:rect l="0" t="0" r="0" b="0"/>
              <a:pathLst>
                <a:path w="212223" h="169274">
                  <a:moveTo>
                    <a:pt x="97658" y="17482"/>
                  </a:moveTo>
                  <a:lnTo>
                    <a:pt x="97658" y="12742"/>
                  </a:lnTo>
                  <a:lnTo>
                    <a:pt x="96666" y="11346"/>
                  </a:lnTo>
                  <a:lnTo>
                    <a:pt x="95012" y="10415"/>
                  </a:lnTo>
                  <a:lnTo>
                    <a:pt x="85299" y="9104"/>
                  </a:lnTo>
                  <a:lnTo>
                    <a:pt x="75298" y="7806"/>
                  </a:lnTo>
                  <a:lnTo>
                    <a:pt x="46856" y="896"/>
                  </a:lnTo>
                  <a:lnTo>
                    <a:pt x="29138" y="0"/>
                  </a:lnTo>
                  <a:lnTo>
                    <a:pt x="19910" y="2436"/>
                  </a:lnTo>
                  <a:lnTo>
                    <a:pt x="9137" y="6741"/>
                  </a:lnTo>
                  <a:lnTo>
                    <a:pt x="1349" y="8195"/>
                  </a:lnTo>
                  <a:lnTo>
                    <a:pt x="710" y="9306"/>
                  </a:lnTo>
                  <a:lnTo>
                    <a:pt x="0" y="13187"/>
                  </a:lnTo>
                  <a:lnTo>
                    <a:pt x="2330" y="18219"/>
                  </a:lnTo>
                  <a:lnTo>
                    <a:pt x="4340" y="20950"/>
                  </a:lnTo>
                  <a:lnTo>
                    <a:pt x="11866" y="23984"/>
                  </a:lnTo>
                  <a:lnTo>
                    <a:pt x="27259" y="28338"/>
                  </a:lnTo>
                  <a:lnTo>
                    <a:pt x="38589" y="34214"/>
                  </a:lnTo>
                  <a:lnTo>
                    <a:pt x="64676" y="51508"/>
                  </a:lnTo>
                  <a:lnTo>
                    <a:pt x="105956" y="68853"/>
                  </a:lnTo>
                  <a:lnTo>
                    <a:pt x="143595" y="90626"/>
                  </a:lnTo>
                  <a:lnTo>
                    <a:pt x="178828" y="117332"/>
                  </a:lnTo>
                  <a:lnTo>
                    <a:pt x="197624" y="136461"/>
                  </a:lnTo>
                  <a:lnTo>
                    <a:pt x="211461" y="160178"/>
                  </a:lnTo>
                  <a:lnTo>
                    <a:pt x="212222" y="163214"/>
                  </a:lnTo>
                  <a:lnTo>
                    <a:pt x="211737" y="165239"/>
                  </a:lnTo>
                  <a:lnTo>
                    <a:pt x="210422" y="166588"/>
                  </a:lnTo>
                  <a:lnTo>
                    <a:pt x="205922" y="168754"/>
                  </a:lnTo>
                  <a:lnTo>
                    <a:pt x="176164" y="169273"/>
                  </a:lnTo>
                  <a:lnTo>
                    <a:pt x="133188" y="158263"/>
                  </a:lnTo>
                  <a:lnTo>
                    <a:pt x="89508" y="140581"/>
                  </a:lnTo>
                  <a:lnTo>
                    <a:pt x="79799" y="133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1" name="SMARTInkShape-1746"/>
            <p:cNvSpPr/>
            <p:nvPr/>
          </p:nvSpPr>
          <p:spPr>
            <a:xfrm>
              <a:off x="1116211" y="4357687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8930" y="0"/>
                  </a:moveTo>
                  <a:lnTo>
                    <a:pt x="8930" y="41918"/>
                  </a:lnTo>
                  <a:lnTo>
                    <a:pt x="7937" y="56518"/>
                  </a:lnTo>
                  <a:lnTo>
                    <a:pt x="1241" y="7401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2" name="SMARTInkShape-1747"/>
            <p:cNvSpPr/>
            <p:nvPr/>
          </p:nvSpPr>
          <p:spPr>
            <a:xfrm>
              <a:off x="1080492" y="4286250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8929"/>
                  </a:moveTo>
                  <a:lnTo>
                    <a:pt x="13119" y="4189"/>
                  </a:lnTo>
                  <a:lnTo>
                    <a:pt x="8146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3" name="SMARTInkShape-1748"/>
            <p:cNvSpPr/>
            <p:nvPr/>
          </p:nvSpPr>
          <p:spPr>
            <a:xfrm>
              <a:off x="1169789" y="4232671"/>
              <a:ext cx="8931" cy="241103"/>
            </a:xfrm>
            <a:custGeom>
              <a:avLst/>
              <a:gdLst/>
              <a:ahLst/>
              <a:cxnLst/>
              <a:rect l="0" t="0" r="0" b="0"/>
              <a:pathLst>
                <a:path w="8931" h="241103">
                  <a:moveTo>
                    <a:pt x="0" y="0"/>
                  </a:moveTo>
                  <a:lnTo>
                    <a:pt x="0" y="42241"/>
                  </a:lnTo>
                  <a:lnTo>
                    <a:pt x="0" y="85130"/>
                  </a:lnTo>
                  <a:lnTo>
                    <a:pt x="0" y="129624"/>
                  </a:lnTo>
                  <a:lnTo>
                    <a:pt x="0" y="174258"/>
                  </a:lnTo>
                  <a:lnTo>
                    <a:pt x="992" y="216218"/>
                  </a:lnTo>
                  <a:lnTo>
                    <a:pt x="893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4" name="SMARTInkShape-1749"/>
            <p:cNvSpPr/>
            <p:nvPr/>
          </p:nvSpPr>
          <p:spPr>
            <a:xfrm>
              <a:off x="1223476" y="4223742"/>
              <a:ext cx="26681" cy="223243"/>
            </a:xfrm>
            <a:custGeom>
              <a:avLst/>
              <a:gdLst/>
              <a:ahLst/>
              <a:cxnLst/>
              <a:rect l="0" t="0" r="0" b="0"/>
              <a:pathLst>
                <a:path w="26681" h="223243">
                  <a:moveTo>
                    <a:pt x="8821" y="0"/>
                  </a:moveTo>
                  <a:lnTo>
                    <a:pt x="4080" y="0"/>
                  </a:lnTo>
                  <a:lnTo>
                    <a:pt x="2684" y="992"/>
                  </a:lnTo>
                  <a:lnTo>
                    <a:pt x="1753" y="2645"/>
                  </a:lnTo>
                  <a:lnTo>
                    <a:pt x="136" y="9094"/>
                  </a:lnTo>
                  <a:lnTo>
                    <a:pt x="0" y="13302"/>
                  </a:lnTo>
                  <a:lnTo>
                    <a:pt x="8274" y="46797"/>
                  </a:lnTo>
                  <a:lnTo>
                    <a:pt x="8773" y="87624"/>
                  </a:lnTo>
                  <a:lnTo>
                    <a:pt x="8817" y="131937"/>
                  </a:lnTo>
                  <a:lnTo>
                    <a:pt x="9813" y="163446"/>
                  </a:lnTo>
                  <a:lnTo>
                    <a:pt x="17383" y="206585"/>
                  </a:lnTo>
                  <a:lnTo>
                    <a:pt x="17642" y="216763"/>
                  </a:lnTo>
                  <a:lnTo>
                    <a:pt x="18670" y="218923"/>
                  </a:lnTo>
                  <a:lnTo>
                    <a:pt x="20348" y="220362"/>
                  </a:lnTo>
                  <a:lnTo>
                    <a:pt x="2668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5" name="SMARTInkShape-1750"/>
            <p:cNvSpPr/>
            <p:nvPr/>
          </p:nvSpPr>
          <p:spPr>
            <a:xfrm>
              <a:off x="1285984" y="4366617"/>
              <a:ext cx="62400" cy="62509"/>
            </a:xfrm>
            <a:custGeom>
              <a:avLst/>
              <a:gdLst/>
              <a:ahLst/>
              <a:cxnLst/>
              <a:rect l="0" t="0" r="0" b="0"/>
              <a:pathLst>
                <a:path w="62400" h="62509">
                  <a:moveTo>
                    <a:pt x="8821" y="0"/>
                  </a:moveTo>
                  <a:lnTo>
                    <a:pt x="1132" y="0"/>
                  </a:lnTo>
                  <a:lnTo>
                    <a:pt x="0" y="20117"/>
                  </a:lnTo>
                  <a:lnTo>
                    <a:pt x="2585" y="26470"/>
                  </a:lnTo>
                  <a:lnTo>
                    <a:pt x="6049" y="32600"/>
                  </a:lnTo>
                  <a:lnTo>
                    <a:pt x="8992" y="41630"/>
                  </a:lnTo>
                  <a:lnTo>
                    <a:pt x="21141" y="56549"/>
                  </a:lnTo>
                  <a:lnTo>
                    <a:pt x="26864" y="59860"/>
                  </a:lnTo>
                  <a:lnTo>
                    <a:pt x="38623" y="61984"/>
                  </a:lnTo>
                  <a:lnTo>
                    <a:pt x="62399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6" name="SMARTInkShape-1751"/>
            <p:cNvSpPr/>
            <p:nvPr/>
          </p:nvSpPr>
          <p:spPr>
            <a:xfrm>
              <a:off x="1348383" y="4366652"/>
              <a:ext cx="35720" cy="187489"/>
            </a:xfrm>
            <a:custGeom>
              <a:avLst/>
              <a:gdLst/>
              <a:ahLst/>
              <a:cxnLst/>
              <a:rect l="0" t="0" r="0" b="0"/>
              <a:pathLst>
                <a:path w="35720" h="187489">
                  <a:moveTo>
                    <a:pt x="35719" y="17824"/>
                  </a:moveTo>
                  <a:lnTo>
                    <a:pt x="28030" y="10136"/>
                  </a:lnTo>
                  <a:lnTo>
                    <a:pt x="26792" y="0"/>
                  </a:lnTo>
                  <a:lnTo>
                    <a:pt x="22049" y="4716"/>
                  </a:lnTo>
                  <a:lnTo>
                    <a:pt x="19721" y="12329"/>
                  </a:lnTo>
                  <a:lnTo>
                    <a:pt x="16940" y="56654"/>
                  </a:lnTo>
                  <a:lnTo>
                    <a:pt x="9763" y="92251"/>
                  </a:lnTo>
                  <a:lnTo>
                    <a:pt x="8184" y="110101"/>
                  </a:lnTo>
                  <a:lnTo>
                    <a:pt x="849" y="150962"/>
                  </a:lnTo>
                  <a:lnTo>
                    <a:pt x="0" y="187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7" name="SMARTInkShape-1752"/>
            <p:cNvSpPr/>
            <p:nvPr/>
          </p:nvSpPr>
          <p:spPr>
            <a:xfrm>
              <a:off x="1509117" y="4223742"/>
              <a:ext cx="26790" cy="267891"/>
            </a:xfrm>
            <a:custGeom>
              <a:avLst/>
              <a:gdLst/>
              <a:ahLst/>
              <a:cxnLst/>
              <a:rect l="0" t="0" r="0" b="0"/>
              <a:pathLst>
                <a:path w="26790" h="267891">
                  <a:moveTo>
                    <a:pt x="26789" y="0"/>
                  </a:moveTo>
                  <a:lnTo>
                    <a:pt x="26789" y="4740"/>
                  </a:lnTo>
                  <a:lnTo>
                    <a:pt x="24143" y="9713"/>
                  </a:lnTo>
                  <a:lnTo>
                    <a:pt x="22049" y="12429"/>
                  </a:lnTo>
                  <a:lnTo>
                    <a:pt x="19721" y="20738"/>
                  </a:lnTo>
                  <a:lnTo>
                    <a:pt x="15377" y="60898"/>
                  </a:lnTo>
                  <a:lnTo>
                    <a:pt x="10840" y="82536"/>
                  </a:lnTo>
                  <a:lnTo>
                    <a:pt x="8189" y="124309"/>
                  </a:lnTo>
                  <a:lnTo>
                    <a:pt x="1275" y="162013"/>
                  </a:lnTo>
                  <a:lnTo>
                    <a:pt x="112" y="201996"/>
                  </a:lnTo>
                  <a:lnTo>
                    <a:pt x="7" y="243062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8" name="SMARTInkShape-1753"/>
            <p:cNvSpPr/>
            <p:nvPr/>
          </p:nvSpPr>
          <p:spPr>
            <a:xfrm>
              <a:off x="1562695" y="4366617"/>
              <a:ext cx="8931" cy="98227"/>
            </a:xfrm>
            <a:custGeom>
              <a:avLst/>
              <a:gdLst/>
              <a:ahLst/>
              <a:cxnLst/>
              <a:rect l="0" t="0" r="0" b="0"/>
              <a:pathLst>
                <a:path w="8931" h="98227">
                  <a:moveTo>
                    <a:pt x="0" y="0"/>
                  </a:moveTo>
                  <a:lnTo>
                    <a:pt x="0" y="43472"/>
                  </a:lnTo>
                  <a:lnTo>
                    <a:pt x="2646" y="51732"/>
                  </a:lnTo>
                  <a:lnTo>
                    <a:pt x="6137" y="59703"/>
                  </a:lnTo>
                  <a:lnTo>
                    <a:pt x="893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9" name="SMARTInkShape-1754"/>
            <p:cNvSpPr/>
            <p:nvPr/>
          </p:nvSpPr>
          <p:spPr>
            <a:xfrm>
              <a:off x="1625206" y="4250531"/>
              <a:ext cx="221431" cy="267891"/>
            </a:xfrm>
            <a:custGeom>
              <a:avLst/>
              <a:gdLst/>
              <a:ahLst/>
              <a:cxnLst/>
              <a:rect l="0" t="0" r="0" b="0"/>
              <a:pathLst>
                <a:path w="221431" h="267891">
                  <a:moveTo>
                    <a:pt x="26786" y="0"/>
                  </a:moveTo>
                  <a:lnTo>
                    <a:pt x="26786" y="39902"/>
                  </a:lnTo>
                  <a:lnTo>
                    <a:pt x="26786" y="80438"/>
                  </a:lnTo>
                  <a:lnTo>
                    <a:pt x="24140" y="100894"/>
                  </a:lnTo>
                  <a:lnTo>
                    <a:pt x="18408" y="142325"/>
                  </a:lnTo>
                  <a:lnTo>
                    <a:pt x="17109" y="153544"/>
                  </a:lnTo>
                  <a:lnTo>
                    <a:pt x="10837" y="171477"/>
                  </a:lnTo>
                  <a:lnTo>
                    <a:pt x="8784" y="181384"/>
                  </a:lnTo>
                  <a:lnTo>
                    <a:pt x="2026" y="195829"/>
                  </a:lnTo>
                  <a:lnTo>
                    <a:pt x="7" y="205333"/>
                  </a:lnTo>
                  <a:lnTo>
                    <a:pt x="0" y="200628"/>
                  </a:lnTo>
                  <a:lnTo>
                    <a:pt x="2644" y="195663"/>
                  </a:lnTo>
                  <a:lnTo>
                    <a:pt x="34549" y="161933"/>
                  </a:lnTo>
                  <a:lnTo>
                    <a:pt x="74517" y="131029"/>
                  </a:lnTo>
                  <a:lnTo>
                    <a:pt x="109147" y="111392"/>
                  </a:lnTo>
                  <a:lnTo>
                    <a:pt x="120863" y="107419"/>
                  </a:lnTo>
                  <a:lnTo>
                    <a:pt x="133774" y="98350"/>
                  </a:lnTo>
                  <a:lnTo>
                    <a:pt x="129152" y="98263"/>
                  </a:lnTo>
                  <a:lnTo>
                    <a:pt x="124207" y="100889"/>
                  </a:lnTo>
                  <a:lnTo>
                    <a:pt x="118701" y="104371"/>
                  </a:lnTo>
                  <a:lnTo>
                    <a:pt x="95032" y="114041"/>
                  </a:lnTo>
                  <a:lnTo>
                    <a:pt x="59560" y="145862"/>
                  </a:lnTo>
                  <a:lnTo>
                    <a:pt x="56235" y="154455"/>
                  </a:lnTo>
                  <a:lnTo>
                    <a:pt x="53731" y="181203"/>
                  </a:lnTo>
                  <a:lnTo>
                    <a:pt x="56290" y="187361"/>
                  </a:lnTo>
                  <a:lnTo>
                    <a:pt x="74570" y="208350"/>
                  </a:lnTo>
                  <a:lnTo>
                    <a:pt x="80435" y="211663"/>
                  </a:lnTo>
                  <a:lnTo>
                    <a:pt x="113633" y="221846"/>
                  </a:lnTo>
                  <a:lnTo>
                    <a:pt x="154809" y="214066"/>
                  </a:lnTo>
                  <a:lnTo>
                    <a:pt x="189507" y="199147"/>
                  </a:lnTo>
                  <a:lnTo>
                    <a:pt x="217131" y="175606"/>
                  </a:lnTo>
                  <a:lnTo>
                    <a:pt x="220525" y="169659"/>
                  </a:lnTo>
                  <a:lnTo>
                    <a:pt x="221430" y="166684"/>
                  </a:lnTo>
                  <a:lnTo>
                    <a:pt x="221041" y="163709"/>
                  </a:lnTo>
                  <a:lnTo>
                    <a:pt x="214039" y="146844"/>
                  </a:lnTo>
                  <a:lnTo>
                    <a:pt x="212145" y="145520"/>
                  </a:lnTo>
                  <a:lnTo>
                    <a:pt x="207394" y="143058"/>
                  </a:lnTo>
                  <a:lnTo>
                    <a:pt x="199142" y="137086"/>
                  </a:lnTo>
                  <a:lnTo>
                    <a:pt x="193347" y="135341"/>
                  </a:lnTo>
                  <a:lnTo>
                    <a:pt x="179766" y="134359"/>
                  </a:lnTo>
                  <a:lnTo>
                    <a:pt x="171506" y="136775"/>
                  </a:lnTo>
                  <a:lnTo>
                    <a:pt x="155021" y="149200"/>
                  </a:lnTo>
                  <a:lnTo>
                    <a:pt x="139927" y="163760"/>
                  </a:lnTo>
                  <a:lnTo>
                    <a:pt x="136603" y="169686"/>
                  </a:lnTo>
                  <a:lnTo>
                    <a:pt x="126410" y="198190"/>
                  </a:lnTo>
                  <a:lnTo>
                    <a:pt x="128279" y="207478"/>
                  </a:lnTo>
                  <a:lnTo>
                    <a:pt x="130167" y="212733"/>
                  </a:lnTo>
                  <a:lnTo>
                    <a:pt x="137556" y="221217"/>
                  </a:lnTo>
                  <a:lnTo>
                    <a:pt x="181708" y="255078"/>
                  </a:lnTo>
                  <a:lnTo>
                    <a:pt x="202762" y="265066"/>
                  </a:lnTo>
                  <a:lnTo>
                    <a:pt x="214309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0" name="SMARTInkShape-1755"/>
            <p:cNvSpPr/>
            <p:nvPr/>
          </p:nvSpPr>
          <p:spPr>
            <a:xfrm>
              <a:off x="1553766" y="4313039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1" name="SMARTInkShape-1756"/>
            <p:cNvSpPr/>
            <p:nvPr/>
          </p:nvSpPr>
          <p:spPr>
            <a:xfrm>
              <a:off x="1187839" y="4536281"/>
              <a:ext cx="115896" cy="160312"/>
            </a:xfrm>
            <a:custGeom>
              <a:avLst/>
              <a:gdLst/>
              <a:ahLst/>
              <a:cxnLst/>
              <a:rect l="0" t="0" r="0" b="0"/>
              <a:pathLst>
                <a:path w="115896" h="160312">
                  <a:moveTo>
                    <a:pt x="115895" y="0"/>
                  </a:moveTo>
                  <a:lnTo>
                    <a:pt x="77186" y="0"/>
                  </a:lnTo>
                  <a:lnTo>
                    <a:pt x="46910" y="12429"/>
                  </a:lnTo>
                  <a:lnTo>
                    <a:pt x="7145" y="38708"/>
                  </a:lnTo>
                  <a:lnTo>
                    <a:pt x="3070" y="47301"/>
                  </a:lnTo>
                  <a:lnTo>
                    <a:pt x="0" y="69306"/>
                  </a:lnTo>
                  <a:lnTo>
                    <a:pt x="4606" y="75546"/>
                  </a:lnTo>
                  <a:lnTo>
                    <a:pt x="12194" y="78225"/>
                  </a:lnTo>
                  <a:lnTo>
                    <a:pt x="56499" y="80284"/>
                  </a:lnTo>
                  <a:lnTo>
                    <a:pt x="99254" y="80364"/>
                  </a:lnTo>
                  <a:lnTo>
                    <a:pt x="106289" y="80366"/>
                  </a:lnTo>
                  <a:lnTo>
                    <a:pt x="94477" y="80367"/>
                  </a:lnTo>
                  <a:lnTo>
                    <a:pt x="81217" y="85107"/>
                  </a:lnTo>
                  <a:lnTo>
                    <a:pt x="64103" y="94606"/>
                  </a:lnTo>
                  <a:lnTo>
                    <a:pt x="39409" y="100157"/>
                  </a:lnTo>
                  <a:lnTo>
                    <a:pt x="21156" y="113364"/>
                  </a:lnTo>
                  <a:lnTo>
                    <a:pt x="11867" y="123106"/>
                  </a:lnTo>
                  <a:lnTo>
                    <a:pt x="3823" y="137128"/>
                  </a:lnTo>
                  <a:lnTo>
                    <a:pt x="1593" y="144620"/>
                  </a:lnTo>
                  <a:lnTo>
                    <a:pt x="1991" y="147015"/>
                  </a:lnTo>
                  <a:lnTo>
                    <a:pt x="3248" y="148611"/>
                  </a:lnTo>
                  <a:lnTo>
                    <a:pt x="16137" y="157521"/>
                  </a:lnTo>
                  <a:lnTo>
                    <a:pt x="42064" y="160311"/>
                  </a:lnTo>
                  <a:lnTo>
                    <a:pt x="51000" y="157901"/>
                  </a:lnTo>
                  <a:lnTo>
                    <a:pt x="59272" y="154514"/>
                  </a:lnTo>
                  <a:lnTo>
                    <a:pt x="80177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2" name="SMARTInkShape-1757"/>
            <p:cNvSpPr/>
            <p:nvPr/>
          </p:nvSpPr>
          <p:spPr>
            <a:xfrm>
              <a:off x="1322878" y="4598944"/>
              <a:ext cx="123732" cy="89143"/>
            </a:xfrm>
            <a:custGeom>
              <a:avLst/>
              <a:gdLst/>
              <a:ahLst/>
              <a:cxnLst/>
              <a:rect l="0" t="0" r="0" b="0"/>
              <a:pathLst>
                <a:path w="123732" h="89143">
                  <a:moveTo>
                    <a:pt x="34435" y="35563"/>
                  </a:moveTo>
                  <a:lnTo>
                    <a:pt x="13185" y="35563"/>
                  </a:lnTo>
                  <a:lnTo>
                    <a:pt x="11338" y="36556"/>
                  </a:lnTo>
                  <a:lnTo>
                    <a:pt x="10107" y="38209"/>
                  </a:lnTo>
                  <a:lnTo>
                    <a:pt x="8740" y="42692"/>
                  </a:lnTo>
                  <a:lnTo>
                    <a:pt x="8132" y="47993"/>
                  </a:lnTo>
                  <a:lnTo>
                    <a:pt x="5216" y="53655"/>
                  </a:lnTo>
                  <a:lnTo>
                    <a:pt x="0" y="60635"/>
                  </a:lnTo>
                  <a:lnTo>
                    <a:pt x="564" y="62199"/>
                  </a:lnTo>
                  <a:lnTo>
                    <a:pt x="6517" y="69890"/>
                  </a:lnTo>
                  <a:lnTo>
                    <a:pt x="7546" y="78848"/>
                  </a:lnTo>
                  <a:lnTo>
                    <a:pt x="8571" y="79303"/>
                  </a:lnTo>
                  <a:lnTo>
                    <a:pt x="15325" y="80092"/>
                  </a:lnTo>
                  <a:lnTo>
                    <a:pt x="15742" y="79140"/>
                  </a:lnTo>
                  <a:lnTo>
                    <a:pt x="17494" y="64974"/>
                  </a:lnTo>
                  <a:lnTo>
                    <a:pt x="23628" y="53352"/>
                  </a:lnTo>
                  <a:lnTo>
                    <a:pt x="24254" y="50400"/>
                  </a:lnTo>
                  <a:lnTo>
                    <a:pt x="47702" y="5798"/>
                  </a:lnTo>
                  <a:lnTo>
                    <a:pt x="52899" y="2490"/>
                  </a:lnTo>
                  <a:lnTo>
                    <a:pt x="64319" y="368"/>
                  </a:lnTo>
                  <a:lnTo>
                    <a:pt x="73165" y="0"/>
                  </a:lnTo>
                  <a:lnTo>
                    <a:pt x="79099" y="2560"/>
                  </a:lnTo>
                  <a:lnTo>
                    <a:pt x="86252" y="7547"/>
                  </a:lnTo>
                  <a:lnTo>
                    <a:pt x="93802" y="21798"/>
                  </a:lnTo>
                  <a:lnTo>
                    <a:pt x="97004" y="32035"/>
                  </a:lnTo>
                  <a:lnTo>
                    <a:pt x="109249" y="52138"/>
                  </a:lnTo>
                  <a:lnTo>
                    <a:pt x="113705" y="73601"/>
                  </a:lnTo>
                  <a:lnTo>
                    <a:pt x="114314" y="81573"/>
                  </a:lnTo>
                  <a:lnTo>
                    <a:pt x="115469" y="84096"/>
                  </a:lnTo>
                  <a:lnTo>
                    <a:pt x="117231" y="85778"/>
                  </a:lnTo>
                  <a:lnTo>
                    <a:pt x="123731" y="891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3" name="SMARTInkShape-1758"/>
            <p:cNvSpPr/>
            <p:nvPr/>
          </p:nvSpPr>
          <p:spPr>
            <a:xfrm>
              <a:off x="1495391" y="4643437"/>
              <a:ext cx="111543" cy="213852"/>
            </a:xfrm>
            <a:custGeom>
              <a:avLst/>
              <a:gdLst/>
              <a:ahLst/>
              <a:cxnLst/>
              <a:rect l="0" t="0" r="0" b="0"/>
              <a:pathLst>
                <a:path w="111543" h="213852">
                  <a:moveTo>
                    <a:pt x="58375" y="0"/>
                  </a:moveTo>
                  <a:lnTo>
                    <a:pt x="53634" y="0"/>
                  </a:lnTo>
                  <a:lnTo>
                    <a:pt x="48661" y="2646"/>
                  </a:lnTo>
                  <a:lnTo>
                    <a:pt x="6559" y="42889"/>
                  </a:lnTo>
                  <a:lnTo>
                    <a:pt x="2934" y="43866"/>
                  </a:lnTo>
                  <a:lnTo>
                    <a:pt x="0" y="44301"/>
                  </a:lnTo>
                  <a:lnTo>
                    <a:pt x="3969" y="44603"/>
                  </a:lnTo>
                  <a:lnTo>
                    <a:pt x="5625" y="37510"/>
                  </a:lnTo>
                  <a:lnTo>
                    <a:pt x="34606" y="5939"/>
                  </a:lnTo>
                  <a:lnTo>
                    <a:pt x="40535" y="2640"/>
                  </a:lnTo>
                  <a:lnTo>
                    <a:pt x="49264" y="348"/>
                  </a:lnTo>
                  <a:lnTo>
                    <a:pt x="53664" y="154"/>
                  </a:lnTo>
                  <a:lnTo>
                    <a:pt x="55234" y="1095"/>
                  </a:lnTo>
                  <a:lnTo>
                    <a:pt x="56281" y="2715"/>
                  </a:lnTo>
                  <a:lnTo>
                    <a:pt x="71640" y="43115"/>
                  </a:lnTo>
                  <a:lnTo>
                    <a:pt x="82697" y="78695"/>
                  </a:lnTo>
                  <a:lnTo>
                    <a:pt x="91968" y="117043"/>
                  </a:lnTo>
                  <a:lnTo>
                    <a:pt x="101371" y="156120"/>
                  </a:lnTo>
                  <a:lnTo>
                    <a:pt x="111337" y="200027"/>
                  </a:lnTo>
                  <a:lnTo>
                    <a:pt x="111542" y="201813"/>
                  </a:lnTo>
                  <a:lnTo>
                    <a:pt x="109124" y="206442"/>
                  </a:lnTo>
                  <a:lnTo>
                    <a:pt x="107091" y="209065"/>
                  </a:lnTo>
                  <a:lnTo>
                    <a:pt x="102185" y="211980"/>
                  </a:lnTo>
                  <a:lnTo>
                    <a:pt x="95692" y="213851"/>
                  </a:lnTo>
                  <a:lnTo>
                    <a:pt x="62103" y="190389"/>
                  </a:lnTo>
                  <a:lnTo>
                    <a:pt x="52644" y="180546"/>
                  </a:lnTo>
                  <a:lnTo>
                    <a:pt x="22656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4" name="SMARTInkShape-1759"/>
            <p:cNvSpPr/>
            <p:nvPr/>
          </p:nvSpPr>
          <p:spPr>
            <a:xfrm>
              <a:off x="1643062" y="4536281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0" y="0"/>
                  </a:moveTo>
                  <a:lnTo>
                    <a:pt x="0" y="42317"/>
                  </a:lnTo>
                  <a:lnTo>
                    <a:pt x="2646" y="85659"/>
                  </a:lnTo>
                  <a:lnTo>
                    <a:pt x="8103" y="118583"/>
                  </a:lnTo>
                  <a:lnTo>
                    <a:pt x="8916" y="160493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5" name="SMARTInkShape-1760"/>
            <p:cNvSpPr/>
            <p:nvPr/>
          </p:nvSpPr>
          <p:spPr>
            <a:xfrm>
              <a:off x="1705938" y="4643437"/>
              <a:ext cx="8563" cy="26790"/>
            </a:xfrm>
            <a:custGeom>
              <a:avLst/>
              <a:gdLst/>
              <a:ahLst/>
              <a:cxnLst/>
              <a:rect l="0" t="0" r="0" b="0"/>
              <a:pathLst>
                <a:path w="8563" h="26790">
                  <a:moveTo>
                    <a:pt x="8562" y="0"/>
                  </a:moveTo>
                  <a:lnTo>
                    <a:pt x="0" y="0"/>
                  </a:lnTo>
                  <a:lnTo>
                    <a:pt x="5842" y="7129"/>
                  </a:lnTo>
                  <a:lnTo>
                    <a:pt x="7756" y="15232"/>
                  </a:lnTo>
                  <a:lnTo>
                    <a:pt x="856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6" name="SMARTInkShape-1761"/>
            <p:cNvSpPr/>
            <p:nvPr/>
          </p:nvSpPr>
          <p:spPr>
            <a:xfrm>
              <a:off x="1705570" y="4563070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26789" y="8930"/>
                  </a:moveTo>
                  <a:lnTo>
                    <a:pt x="22049" y="4189"/>
                  </a:lnTo>
                  <a:lnTo>
                    <a:pt x="17076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7" name="SMARTInkShape-1762"/>
            <p:cNvSpPr/>
            <p:nvPr/>
          </p:nvSpPr>
          <p:spPr>
            <a:xfrm>
              <a:off x="1759148" y="4607718"/>
              <a:ext cx="89298" cy="107035"/>
            </a:xfrm>
            <a:custGeom>
              <a:avLst/>
              <a:gdLst/>
              <a:ahLst/>
              <a:cxnLst/>
              <a:rect l="0" t="0" r="0" b="0"/>
              <a:pathLst>
                <a:path w="89298" h="107035">
                  <a:moveTo>
                    <a:pt x="89297" y="0"/>
                  </a:moveTo>
                  <a:lnTo>
                    <a:pt x="84557" y="0"/>
                  </a:lnTo>
                  <a:lnTo>
                    <a:pt x="83160" y="993"/>
                  </a:lnTo>
                  <a:lnTo>
                    <a:pt x="82229" y="2646"/>
                  </a:lnTo>
                  <a:lnTo>
                    <a:pt x="80735" y="7689"/>
                  </a:lnTo>
                  <a:lnTo>
                    <a:pt x="77885" y="8379"/>
                  </a:lnTo>
                  <a:lnTo>
                    <a:pt x="67971" y="8821"/>
                  </a:lnTo>
                  <a:lnTo>
                    <a:pt x="62290" y="11527"/>
                  </a:lnTo>
                  <a:lnTo>
                    <a:pt x="56458" y="15045"/>
                  </a:lnTo>
                  <a:lnTo>
                    <a:pt x="47597" y="18019"/>
                  </a:lnTo>
                  <a:lnTo>
                    <a:pt x="38687" y="23750"/>
                  </a:lnTo>
                  <a:lnTo>
                    <a:pt x="32739" y="25438"/>
                  </a:lnTo>
                  <a:lnTo>
                    <a:pt x="30756" y="26881"/>
                  </a:lnTo>
                  <a:lnTo>
                    <a:pt x="29434" y="28835"/>
                  </a:lnTo>
                  <a:lnTo>
                    <a:pt x="28552" y="31129"/>
                  </a:lnTo>
                  <a:lnTo>
                    <a:pt x="30219" y="38971"/>
                  </a:lnTo>
                  <a:lnTo>
                    <a:pt x="37882" y="62010"/>
                  </a:lnTo>
                  <a:lnTo>
                    <a:pt x="69685" y="96460"/>
                  </a:lnTo>
                  <a:lnTo>
                    <a:pt x="70659" y="100088"/>
                  </a:lnTo>
                  <a:lnTo>
                    <a:pt x="71284" y="105760"/>
                  </a:lnTo>
                  <a:lnTo>
                    <a:pt x="70343" y="106226"/>
                  </a:lnTo>
                  <a:lnTo>
                    <a:pt x="58995" y="107034"/>
                  </a:lnTo>
                  <a:lnTo>
                    <a:pt x="53340" y="104456"/>
                  </a:lnTo>
                  <a:lnTo>
                    <a:pt x="50443" y="102380"/>
                  </a:lnTo>
                  <a:lnTo>
                    <a:pt x="28630" y="96128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8" name="SMARTInkShape-1763"/>
            <p:cNvSpPr/>
            <p:nvPr/>
          </p:nvSpPr>
          <p:spPr>
            <a:xfrm>
              <a:off x="1857375" y="4527351"/>
              <a:ext cx="125016" cy="187525"/>
            </a:xfrm>
            <a:custGeom>
              <a:avLst/>
              <a:gdLst/>
              <a:ahLst/>
              <a:cxnLst/>
              <a:rect l="0" t="0" r="0" b="0"/>
              <a:pathLst>
                <a:path w="125016" h="187525">
                  <a:moveTo>
                    <a:pt x="0" y="0"/>
                  </a:moveTo>
                  <a:lnTo>
                    <a:pt x="0" y="17170"/>
                  </a:lnTo>
                  <a:lnTo>
                    <a:pt x="2646" y="25160"/>
                  </a:lnTo>
                  <a:lnTo>
                    <a:pt x="4740" y="28679"/>
                  </a:lnTo>
                  <a:lnTo>
                    <a:pt x="8378" y="61287"/>
                  </a:lnTo>
                  <a:lnTo>
                    <a:pt x="8897" y="104108"/>
                  </a:lnTo>
                  <a:lnTo>
                    <a:pt x="8928" y="144855"/>
                  </a:lnTo>
                  <a:lnTo>
                    <a:pt x="8929" y="168222"/>
                  </a:lnTo>
                  <a:lnTo>
                    <a:pt x="8929" y="156324"/>
                  </a:lnTo>
                  <a:lnTo>
                    <a:pt x="11575" y="151167"/>
                  </a:lnTo>
                  <a:lnTo>
                    <a:pt x="15066" y="145568"/>
                  </a:lnTo>
                  <a:lnTo>
                    <a:pt x="18024" y="136838"/>
                  </a:lnTo>
                  <a:lnTo>
                    <a:pt x="23751" y="127968"/>
                  </a:lnTo>
                  <a:lnTo>
                    <a:pt x="26881" y="119055"/>
                  </a:lnTo>
                  <a:lnTo>
                    <a:pt x="31129" y="113107"/>
                  </a:lnTo>
                  <a:lnTo>
                    <a:pt x="36325" y="109801"/>
                  </a:lnTo>
                  <a:lnTo>
                    <a:pt x="70902" y="98848"/>
                  </a:lnTo>
                  <a:lnTo>
                    <a:pt x="74057" y="98641"/>
                  </a:lnTo>
                  <a:lnTo>
                    <a:pt x="80208" y="101056"/>
                  </a:lnTo>
                  <a:lnTo>
                    <a:pt x="86250" y="104445"/>
                  </a:lnTo>
                  <a:lnTo>
                    <a:pt x="95229" y="107345"/>
                  </a:lnTo>
                  <a:lnTo>
                    <a:pt x="101194" y="111540"/>
                  </a:lnTo>
                  <a:lnTo>
                    <a:pt x="104506" y="116712"/>
                  </a:lnTo>
                  <a:lnTo>
                    <a:pt x="115465" y="151270"/>
                  </a:lnTo>
                  <a:lnTo>
                    <a:pt x="116996" y="172754"/>
                  </a:lnTo>
                  <a:lnTo>
                    <a:pt x="125015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9" name="SMARTInkShape-1764"/>
            <p:cNvSpPr/>
            <p:nvPr/>
          </p:nvSpPr>
          <p:spPr>
            <a:xfrm>
              <a:off x="2018109" y="4455914"/>
              <a:ext cx="17861" cy="71438"/>
            </a:xfrm>
            <a:custGeom>
              <a:avLst/>
              <a:gdLst/>
              <a:ahLst/>
              <a:cxnLst/>
              <a:rect l="0" t="0" r="0" b="0"/>
              <a:pathLst>
                <a:path w="17861" h="71438">
                  <a:moveTo>
                    <a:pt x="17860" y="0"/>
                  </a:moveTo>
                  <a:lnTo>
                    <a:pt x="10171" y="7688"/>
                  </a:lnTo>
                  <a:lnTo>
                    <a:pt x="9298" y="13302"/>
                  </a:lnTo>
                  <a:lnTo>
                    <a:pt x="8933" y="55324"/>
                  </a:lnTo>
                  <a:lnTo>
                    <a:pt x="6285" y="61961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0" name="SMARTInkShape-1765"/>
            <p:cNvSpPr/>
            <p:nvPr/>
          </p:nvSpPr>
          <p:spPr>
            <a:xfrm>
              <a:off x="2089547" y="4509492"/>
              <a:ext cx="8930" cy="44649"/>
            </a:xfrm>
            <a:custGeom>
              <a:avLst/>
              <a:gdLst/>
              <a:ahLst/>
              <a:cxnLst/>
              <a:rect l="0" t="0" r="0" b="0"/>
              <a:pathLst>
                <a:path w="8930" h="44649">
                  <a:moveTo>
                    <a:pt x="8929" y="0"/>
                  </a:moveTo>
                  <a:lnTo>
                    <a:pt x="8929" y="7688"/>
                  </a:lnTo>
                  <a:lnTo>
                    <a:pt x="1241" y="28938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82" name="SMARTInkShape-1766"/>
          <p:cNvSpPr/>
          <p:nvPr/>
        </p:nvSpPr>
        <p:spPr>
          <a:xfrm>
            <a:off x="1366242" y="2814675"/>
            <a:ext cx="3268266" cy="2141286"/>
          </a:xfrm>
          <a:custGeom>
            <a:avLst/>
            <a:gdLst/>
            <a:ahLst/>
            <a:cxnLst/>
            <a:rect l="0" t="0" r="0" b="0"/>
            <a:pathLst>
              <a:path w="3268266" h="2141286">
                <a:moveTo>
                  <a:pt x="0" y="1909129"/>
                </a:moveTo>
                <a:lnTo>
                  <a:pt x="17491" y="1926620"/>
                </a:lnTo>
                <a:lnTo>
                  <a:pt x="17750" y="1931620"/>
                </a:lnTo>
                <a:lnTo>
                  <a:pt x="18779" y="1933053"/>
                </a:lnTo>
                <a:lnTo>
                  <a:pt x="20457" y="1934008"/>
                </a:lnTo>
                <a:lnTo>
                  <a:pt x="22568" y="1934645"/>
                </a:lnTo>
                <a:lnTo>
                  <a:pt x="23975" y="1936061"/>
                </a:lnTo>
                <a:lnTo>
                  <a:pt x="25538" y="1940282"/>
                </a:lnTo>
                <a:lnTo>
                  <a:pt x="27534" y="1951075"/>
                </a:lnTo>
                <a:lnTo>
                  <a:pt x="32853" y="1959812"/>
                </a:lnTo>
                <a:lnTo>
                  <a:pt x="35862" y="1968685"/>
                </a:lnTo>
                <a:lnTo>
                  <a:pt x="74425" y="2010332"/>
                </a:lnTo>
                <a:lnTo>
                  <a:pt x="114506" y="2041862"/>
                </a:lnTo>
                <a:lnTo>
                  <a:pt x="159036" y="2077472"/>
                </a:lnTo>
                <a:lnTo>
                  <a:pt x="199505" y="2102355"/>
                </a:lnTo>
                <a:lnTo>
                  <a:pt x="218304" y="2110469"/>
                </a:lnTo>
                <a:lnTo>
                  <a:pt x="261112" y="2121286"/>
                </a:lnTo>
                <a:lnTo>
                  <a:pt x="285587" y="2129888"/>
                </a:lnTo>
                <a:lnTo>
                  <a:pt x="303561" y="2134282"/>
                </a:lnTo>
                <a:lnTo>
                  <a:pt x="321454" y="2139221"/>
                </a:lnTo>
                <a:lnTo>
                  <a:pt x="364254" y="2141119"/>
                </a:lnTo>
                <a:lnTo>
                  <a:pt x="404318" y="2141285"/>
                </a:lnTo>
                <a:lnTo>
                  <a:pt x="439682" y="2140307"/>
                </a:lnTo>
                <a:lnTo>
                  <a:pt x="482312" y="2133199"/>
                </a:lnTo>
                <a:lnTo>
                  <a:pt x="502189" y="2131624"/>
                </a:lnTo>
                <a:lnTo>
                  <a:pt x="544661" y="2121362"/>
                </a:lnTo>
                <a:lnTo>
                  <a:pt x="557587" y="2117556"/>
                </a:lnTo>
                <a:lnTo>
                  <a:pt x="594068" y="2110173"/>
                </a:lnTo>
                <a:lnTo>
                  <a:pt x="636912" y="2091613"/>
                </a:lnTo>
                <a:lnTo>
                  <a:pt x="678652" y="2078237"/>
                </a:lnTo>
                <a:lnTo>
                  <a:pt x="720328" y="2057925"/>
                </a:lnTo>
                <a:lnTo>
                  <a:pt x="750094" y="2040424"/>
                </a:lnTo>
                <a:lnTo>
                  <a:pt x="791766" y="2008936"/>
                </a:lnTo>
                <a:lnTo>
                  <a:pt x="818885" y="1987450"/>
                </a:lnTo>
                <a:lnTo>
                  <a:pt x="828293" y="1976681"/>
                </a:lnTo>
                <a:lnTo>
                  <a:pt x="853294" y="1953598"/>
                </a:lnTo>
                <a:lnTo>
                  <a:pt x="890284" y="1912095"/>
                </a:lnTo>
                <a:lnTo>
                  <a:pt x="930689" y="1870434"/>
                </a:lnTo>
                <a:lnTo>
                  <a:pt x="959282" y="1827587"/>
                </a:lnTo>
                <a:lnTo>
                  <a:pt x="988328" y="1788699"/>
                </a:lnTo>
                <a:lnTo>
                  <a:pt x="1017999" y="1750469"/>
                </a:lnTo>
                <a:lnTo>
                  <a:pt x="1047752" y="1711774"/>
                </a:lnTo>
                <a:lnTo>
                  <a:pt x="1077516" y="1672650"/>
                </a:lnTo>
                <a:lnTo>
                  <a:pt x="1107281" y="1631742"/>
                </a:lnTo>
                <a:lnTo>
                  <a:pt x="1137047" y="1587585"/>
                </a:lnTo>
                <a:lnTo>
                  <a:pt x="1166812" y="1543002"/>
                </a:lnTo>
                <a:lnTo>
                  <a:pt x="1196578" y="1505431"/>
                </a:lnTo>
                <a:lnTo>
                  <a:pt x="1232481" y="1463392"/>
                </a:lnTo>
                <a:lnTo>
                  <a:pt x="1264671" y="1425653"/>
                </a:lnTo>
                <a:lnTo>
                  <a:pt x="1294756" y="1384756"/>
                </a:lnTo>
                <a:lnTo>
                  <a:pt x="1330701" y="1346702"/>
                </a:lnTo>
                <a:lnTo>
                  <a:pt x="1375008" y="1302093"/>
                </a:lnTo>
                <a:lnTo>
                  <a:pt x="1410877" y="1259140"/>
                </a:lnTo>
                <a:lnTo>
                  <a:pt x="1453676" y="1219063"/>
                </a:lnTo>
                <a:lnTo>
                  <a:pt x="1493740" y="1177461"/>
                </a:lnTo>
                <a:lnTo>
                  <a:pt x="1516137" y="1156557"/>
                </a:lnTo>
                <a:lnTo>
                  <a:pt x="1553598" y="1114953"/>
                </a:lnTo>
                <a:lnTo>
                  <a:pt x="1589470" y="1071650"/>
                </a:lnTo>
                <a:lnTo>
                  <a:pt x="1631156" y="1028179"/>
                </a:lnTo>
                <a:lnTo>
                  <a:pt x="1666875" y="984669"/>
                </a:lnTo>
                <a:lnTo>
                  <a:pt x="1708547" y="941820"/>
                </a:lnTo>
                <a:lnTo>
                  <a:pt x="1743151" y="900079"/>
                </a:lnTo>
                <a:lnTo>
                  <a:pt x="1778329" y="858403"/>
                </a:lnTo>
                <a:lnTo>
                  <a:pt x="1798693" y="835582"/>
                </a:lnTo>
                <a:lnTo>
                  <a:pt x="1819178" y="817846"/>
                </a:lnTo>
                <a:lnTo>
                  <a:pt x="1837814" y="795528"/>
                </a:lnTo>
                <a:lnTo>
                  <a:pt x="1863827" y="773149"/>
                </a:lnTo>
                <a:lnTo>
                  <a:pt x="1872149" y="763296"/>
                </a:lnTo>
                <a:lnTo>
                  <a:pt x="1911121" y="736877"/>
                </a:lnTo>
                <a:lnTo>
                  <a:pt x="1946686" y="713119"/>
                </a:lnTo>
                <a:lnTo>
                  <a:pt x="1976440" y="698736"/>
                </a:lnTo>
                <a:lnTo>
                  <a:pt x="2020278" y="686926"/>
                </a:lnTo>
                <a:lnTo>
                  <a:pt x="2061128" y="672249"/>
                </a:lnTo>
                <a:lnTo>
                  <a:pt x="2100063" y="662338"/>
                </a:lnTo>
                <a:lnTo>
                  <a:pt x="2143043" y="652102"/>
                </a:lnTo>
                <a:lnTo>
                  <a:pt x="2184792" y="650164"/>
                </a:lnTo>
                <a:lnTo>
                  <a:pt x="2226469" y="641949"/>
                </a:lnTo>
                <a:lnTo>
                  <a:pt x="2268140" y="641163"/>
                </a:lnTo>
                <a:lnTo>
                  <a:pt x="2309812" y="641117"/>
                </a:lnTo>
                <a:lnTo>
                  <a:pt x="2353220" y="633426"/>
                </a:lnTo>
                <a:lnTo>
                  <a:pt x="2393777" y="632348"/>
                </a:lnTo>
                <a:lnTo>
                  <a:pt x="2420129" y="629587"/>
                </a:lnTo>
                <a:lnTo>
                  <a:pt x="2460441" y="619765"/>
                </a:lnTo>
                <a:lnTo>
                  <a:pt x="2504453" y="614407"/>
                </a:lnTo>
                <a:lnTo>
                  <a:pt x="2541510" y="610062"/>
                </a:lnTo>
                <a:lnTo>
                  <a:pt x="2583295" y="602037"/>
                </a:lnTo>
                <a:lnTo>
                  <a:pt x="2619268" y="593376"/>
                </a:lnTo>
                <a:lnTo>
                  <a:pt x="2660842" y="587697"/>
                </a:lnTo>
                <a:lnTo>
                  <a:pt x="2694611" y="580748"/>
                </a:lnTo>
                <a:lnTo>
                  <a:pt x="2738930" y="569512"/>
                </a:lnTo>
                <a:lnTo>
                  <a:pt x="2781383" y="557738"/>
                </a:lnTo>
                <a:lnTo>
                  <a:pt x="2821849" y="545857"/>
                </a:lnTo>
                <a:lnTo>
                  <a:pt x="2864385" y="533957"/>
                </a:lnTo>
                <a:lnTo>
                  <a:pt x="2901745" y="517310"/>
                </a:lnTo>
                <a:lnTo>
                  <a:pt x="2943262" y="483201"/>
                </a:lnTo>
                <a:lnTo>
                  <a:pt x="2966530" y="458521"/>
                </a:lnTo>
                <a:lnTo>
                  <a:pt x="2984955" y="417345"/>
                </a:lnTo>
                <a:lnTo>
                  <a:pt x="2994262" y="390926"/>
                </a:lnTo>
                <a:lnTo>
                  <a:pt x="2993824" y="359507"/>
                </a:lnTo>
                <a:lnTo>
                  <a:pt x="2987410" y="325062"/>
                </a:lnTo>
                <a:lnTo>
                  <a:pt x="2979225" y="289721"/>
                </a:lnTo>
                <a:lnTo>
                  <a:pt x="2961035" y="249373"/>
                </a:lnTo>
                <a:lnTo>
                  <a:pt x="2936794" y="210740"/>
                </a:lnTo>
                <a:lnTo>
                  <a:pt x="2893815" y="168267"/>
                </a:lnTo>
                <a:lnTo>
                  <a:pt x="2852936" y="135335"/>
                </a:lnTo>
                <a:lnTo>
                  <a:pt x="2808412" y="106285"/>
                </a:lnTo>
                <a:lnTo>
                  <a:pt x="2775160" y="87896"/>
                </a:lnTo>
                <a:lnTo>
                  <a:pt x="2737892" y="69802"/>
                </a:lnTo>
                <a:lnTo>
                  <a:pt x="2698177" y="52830"/>
                </a:lnTo>
                <a:lnTo>
                  <a:pt x="2657375" y="38673"/>
                </a:lnTo>
                <a:lnTo>
                  <a:pt x="2613443" y="28412"/>
                </a:lnTo>
                <a:lnTo>
                  <a:pt x="2590616" y="24287"/>
                </a:lnTo>
                <a:lnTo>
                  <a:pt x="2567460" y="20544"/>
                </a:lnTo>
                <a:lnTo>
                  <a:pt x="2544085" y="17057"/>
                </a:lnTo>
                <a:lnTo>
                  <a:pt x="2520565" y="13740"/>
                </a:lnTo>
                <a:lnTo>
                  <a:pt x="2495954" y="10536"/>
                </a:lnTo>
                <a:lnTo>
                  <a:pt x="2470618" y="7409"/>
                </a:lnTo>
                <a:lnTo>
                  <a:pt x="2444797" y="4331"/>
                </a:lnTo>
                <a:lnTo>
                  <a:pt x="2418654" y="2279"/>
                </a:lnTo>
                <a:lnTo>
                  <a:pt x="2392296" y="911"/>
                </a:lnTo>
                <a:lnTo>
                  <a:pt x="2365793" y="0"/>
                </a:lnTo>
                <a:lnTo>
                  <a:pt x="2339196" y="384"/>
                </a:lnTo>
                <a:lnTo>
                  <a:pt x="2312534" y="1633"/>
                </a:lnTo>
                <a:lnTo>
                  <a:pt x="2285830" y="3457"/>
                </a:lnTo>
                <a:lnTo>
                  <a:pt x="2259098" y="5665"/>
                </a:lnTo>
                <a:lnTo>
                  <a:pt x="2232346" y="8130"/>
                </a:lnTo>
                <a:lnTo>
                  <a:pt x="2205582" y="10766"/>
                </a:lnTo>
                <a:lnTo>
                  <a:pt x="2178810" y="13515"/>
                </a:lnTo>
                <a:lnTo>
                  <a:pt x="2152032" y="16339"/>
                </a:lnTo>
                <a:lnTo>
                  <a:pt x="2125251" y="19215"/>
                </a:lnTo>
                <a:lnTo>
                  <a:pt x="2097474" y="23116"/>
                </a:lnTo>
                <a:lnTo>
                  <a:pt x="2069035" y="27701"/>
                </a:lnTo>
                <a:lnTo>
                  <a:pt x="2040154" y="32742"/>
                </a:lnTo>
                <a:lnTo>
                  <a:pt x="2011970" y="38087"/>
                </a:lnTo>
                <a:lnTo>
                  <a:pt x="1984251" y="43636"/>
                </a:lnTo>
                <a:lnTo>
                  <a:pt x="1956842" y="49318"/>
                </a:lnTo>
                <a:lnTo>
                  <a:pt x="1928647" y="56084"/>
                </a:lnTo>
                <a:lnTo>
                  <a:pt x="1899929" y="63570"/>
                </a:lnTo>
                <a:lnTo>
                  <a:pt x="1870861" y="71538"/>
                </a:lnTo>
                <a:lnTo>
                  <a:pt x="1842553" y="79827"/>
                </a:lnTo>
                <a:lnTo>
                  <a:pt x="1814752" y="88329"/>
                </a:lnTo>
                <a:lnTo>
                  <a:pt x="1787287" y="96973"/>
                </a:lnTo>
                <a:lnTo>
                  <a:pt x="1759056" y="105713"/>
                </a:lnTo>
                <a:lnTo>
                  <a:pt x="1730313" y="114516"/>
                </a:lnTo>
                <a:lnTo>
                  <a:pt x="1701230" y="123361"/>
                </a:lnTo>
                <a:lnTo>
                  <a:pt x="1672911" y="132234"/>
                </a:lnTo>
                <a:lnTo>
                  <a:pt x="1645102" y="141127"/>
                </a:lnTo>
                <a:lnTo>
                  <a:pt x="1617633" y="150032"/>
                </a:lnTo>
                <a:lnTo>
                  <a:pt x="1590391" y="159936"/>
                </a:lnTo>
                <a:lnTo>
                  <a:pt x="1563300" y="170509"/>
                </a:lnTo>
                <a:lnTo>
                  <a:pt x="1536309" y="181526"/>
                </a:lnTo>
                <a:lnTo>
                  <a:pt x="1509386" y="192839"/>
                </a:lnTo>
                <a:lnTo>
                  <a:pt x="1482507" y="204350"/>
                </a:lnTo>
                <a:lnTo>
                  <a:pt x="1455659" y="215993"/>
                </a:lnTo>
                <a:lnTo>
                  <a:pt x="1429822" y="227723"/>
                </a:lnTo>
                <a:lnTo>
                  <a:pt x="1404660" y="239512"/>
                </a:lnTo>
                <a:lnTo>
                  <a:pt x="1379948" y="251340"/>
                </a:lnTo>
                <a:lnTo>
                  <a:pt x="1355535" y="264187"/>
                </a:lnTo>
                <a:lnTo>
                  <a:pt x="1331323" y="277712"/>
                </a:lnTo>
                <a:lnTo>
                  <a:pt x="1307244" y="291689"/>
                </a:lnTo>
                <a:lnTo>
                  <a:pt x="1283254" y="304977"/>
                </a:lnTo>
                <a:lnTo>
                  <a:pt x="1259323" y="317804"/>
                </a:lnTo>
                <a:lnTo>
                  <a:pt x="1235432" y="330324"/>
                </a:lnTo>
                <a:lnTo>
                  <a:pt x="1193011" y="354818"/>
                </a:lnTo>
                <a:lnTo>
                  <a:pt x="1154313" y="379926"/>
                </a:lnTo>
                <a:lnTo>
                  <a:pt x="1117271" y="407622"/>
                </a:lnTo>
                <a:lnTo>
                  <a:pt x="1083609" y="436467"/>
                </a:lnTo>
                <a:lnTo>
                  <a:pt x="1039413" y="477952"/>
                </a:lnTo>
                <a:lnTo>
                  <a:pt x="1003828" y="512733"/>
                </a:lnTo>
                <a:lnTo>
                  <a:pt x="985896" y="533454"/>
                </a:lnTo>
                <a:lnTo>
                  <a:pt x="966300" y="576449"/>
                </a:lnTo>
                <a:lnTo>
                  <a:pt x="962692" y="586098"/>
                </a:lnTo>
                <a:lnTo>
                  <a:pt x="942809" y="602110"/>
                </a:lnTo>
                <a:lnTo>
                  <a:pt x="929172" y="609158"/>
                </a:lnTo>
                <a:lnTo>
                  <a:pt x="922065" y="617826"/>
                </a:lnTo>
                <a:lnTo>
                  <a:pt x="919312" y="627573"/>
                </a:lnTo>
                <a:lnTo>
                  <a:pt x="919461" y="638039"/>
                </a:lnTo>
                <a:lnTo>
                  <a:pt x="922536" y="647002"/>
                </a:lnTo>
                <a:lnTo>
                  <a:pt x="933891" y="662252"/>
                </a:lnTo>
                <a:lnTo>
                  <a:pt x="957018" y="677253"/>
                </a:lnTo>
                <a:lnTo>
                  <a:pt x="999621" y="685073"/>
                </a:lnTo>
                <a:lnTo>
                  <a:pt x="1041427" y="691401"/>
                </a:lnTo>
                <a:lnTo>
                  <a:pt x="1074044" y="693229"/>
                </a:lnTo>
                <a:lnTo>
                  <a:pt x="1108384" y="694042"/>
                </a:lnTo>
                <a:lnTo>
                  <a:pt x="1143490" y="693411"/>
                </a:lnTo>
                <a:lnTo>
                  <a:pt x="1178937" y="689823"/>
                </a:lnTo>
                <a:lnTo>
                  <a:pt x="1217180" y="684921"/>
                </a:lnTo>
                <a:lnTo>
                  <a:pt x="1258320" y="680428"/>
                </a:lnTo>
                <a:lnTo>
                  <a:pt x="1280404" y="679230"/>
                </a:lnTo>
                <a:lnTo>
                  <a:pt x="1303063" y="678430"/>
                </a:lnTo>
                <a:lnTo>
                  <a:pt x="1326107" y="676906"/>
                </a:lnTo>
                <a:lnTo>
                  <a:pt x="1349408" y="674897"/>
                </a:lnTo>
                <a:lnTo>
                  <a:pt x="1372879" y="672565"/>
                </a:lnTo>
                <a:lnTo>
                  <a:pt x="1397455" y="670019"/>
                </a:lnTo>
                <a:lnTo>
                  <a:pt x="1422770" y="667329"/>
                </a:lnTo>
                <a:lnTo>
                  <a:pt x="1448576" y="664544"/>
                </a:lnTo>
                <a:lnTo>
                  <a:pt x="1474709" y="661695"/>
                </a:lnTo>
                <a:lnTo>
                  <a:pt x="1501061" y="658803"/>
                </a:lnTo>
                <a:lnTo>
                  <a:pt x="1527559" y="655883"/>
                </a:lnTo>
                <a:lnTo>
                  <a:pt x="1555146" y="652944"/>
                </a:lnTo>
                <a:lnTo>
                  <a:pt x="1583460" y="649993"/>
                </a:lnTo>
                <a:lnTo>
                  <a:pt x="1612257" y="647033"/>
                </a:lnTo>
                <a:lnTo>
                  <a:pt x="1641377" y="643076"/>
                </a:lnTo>
                <a:lnTo>
                  <a:pt x="1670712" y="638453"/>
                </a:lnTo>
                <a:lnTo>
                  <a:pt x="1700191" y="633387"/>
                </a:lnTo>
                <a:lnTo>
                  <a:pt x="1729765" y="629018"/>
                </a:lnTo>
                <a:lnTo>
                  <a:pt x="1759403" y="625112"/>
                </a:lnTo>
                <a:lnTo>
                  <a:pt x="1789084" y="621516"/>
                </a:lnTo>
                <a:lnTo>
                  <a:pt x="1826731" y="617135"/>
                </a:lnTo>
                <a:lnTo>
                  <a:pt x="1869688" y="612229"/>
                </a:lnTo>
                <a:lnTo>
                  <a:pt x="1916185" y="606975"/>
                </a:lnTo>
                <a:lnTo>
                  <a:pt x="1958097" y="602479"/>
                </a:lnTo>
                <a:lnTo>
                  <a:pt x="1996953" y="598490"/>
                </a:lnTo>
                <a:lnTo>
                  <a:pt x="2033771" y="594839"/>
                </a:lnTo>
                <a:lnTo>
                  <a:pt x="2070222" y="590420"/>
                </a:lnTo>
                <a:lnTo>
                  <a:pt x="2106429" y="585490"/>
                </a:lnTo>
                <a:lnTo>
                  <a:pt x="2142474" y="580219"/>
                </a:lnTo>
                <a:lnTo>
                  <a:pt x="2179402" y="575713"/>
                </a:lnTo>
                <a:lnTo>
                  <a:pt x="2216919" y="571716"/>
                </a:lnTo>
                <a:lnTo>
                  <a:pt x="2254828" y="568060"/>
                </a:lnTo>
                <a:lnTo>
                  <a:pt x="2293000" y="564630"/>
                </a:lnTo>
                <a:lnTo>
                  <a:pt x="2331347" y="561351"/>
                </a:lnTo>
                <a:lnTo>
                  <a:pt x="2369809" y="558173"/>
                </a:lnTo>
                <a:lnTo>
                  <a:pt x="2408349" y="554070"/>
                </a:lnTo>
                <a:lnTo>
                  <a:pt x="2446941" y="549350"/>
                </a:lnTo>
                <a:lnTo>
                  <a:pt x="2485567" y="544220"/>
                </a:lnTo>
                <a:lnTo>
                  <a:pt x="2525209" y="539807"/>
                </a:lnTo>
                <a:lnTo>
                  <a:pt x="2565527" y="535872"/>
                </a:lnTo>
                <a:lnTo>
                  <a:pt x="2606297" y="532258"/>
                </a:lnTo>
                <a:lnTo>
                  <a:pt x="2647367" y="527863"/>
                </a:lnTo>
                <a:lnTo>
                  <a:pt x="2688638" y="522949"/>
                </a:lnTo>
                <a:lnTo>
                  <a:pt x="2730042" y="517689"/>
                </a:lnTo>
                <a:lnTo>
                  <a:pt x="2772528" y="513190"/>
                </a:lnTo>
                <a:lnTo>
                  <a:pt x="2815735" y="509198"/>
                </a:lnTo>
                <a:lnTo>
                  <a:pt x="2859422" y="505545"/>
                </a:lnTo>
                <a:lnTo>
                  <a:pt x="2904423" y="503110"/>
                </a:lnTo>
                <a:lnTo>
                  <a:pt x="2950297" y="501486"/>
                </a:lnTo>
                <a:lnTo>
                  <a:pt x="2996755" y="500404"/>
                </a:lnTo>
                <a:lnTo>
                  <a:pt x="3039634" y="499682"/>
                </a:lnTo>
                <a:lnTo>
                  <a:pt x="3080125" y="499201"/>
                </a:lnTo>
                <a:lnTo>
                  <a:pt x="3119026" y="498880"/>
                </a:lnTo>
                <a:lnTo>
                  <a:pt x="3152898" y="498667"/>
                </a:lnTo>
                <a:lnTo>
                  <a:pt x="3268265" y="4982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85" name="SMARTInkShape-Group200"/>
          <p:cNvGrpSpPr/>
          <p:nvPr/>
        </p:nvGrpSpPr>
        <p:grpSpPr>
          <a:xfrm>
            <a:off x="2669977" y="4232671"/>
            <a:ext cx="142875" cy="98228"/>
            <a:chOff x="2669977" y="4232671"/>
            <a:chExt cx="142875" cy="98228"/>
          </a:xfrm>
        </p:grpSpPr>
        <p:sp>
          <p:nvSpPr>
            <p:cNvPr id="583" name="SMARTInkShape-1767"/>
            <p:cNvSpPr/>
            <p:nvPr/>
          </p:nvSpPr>
          <p:spPr>
            <a:xfrm>
              <a:off x="2669977" y="4241601"/>
              <a:ext cx="53579" cy="89298"/>
            </a:xfrm>
            <a:custGeom>
              <a:avLst/>
              <a:gdLst/>
              <a:ahLst/>
              <a:cxnLst/>
              <a:rect l="0" t="0" r="0" b="0"/>
              <a:pathLst>
                <a:path w="53579" h="89298">
                  <a:moveTo>
                    <a:pt x="0" y="0"/>
                  </a:moveTo>
                  <a:lnTo>
                    <a:pt x="992" y="38910"/>
                  </a:lnTo>
                  <a:lnTo>
                    <a:pt x="7129" y="49784"/>
                  </a:lnTo>
                  <a:lnTo>
                    <a:pt x="38708" y="83335"/>
                  </a:lnTo>
                  <a:lnTo>
                    <a:pt x="44654" y="86647"/>
                  </a:lnTo>
                  <a:lnTo>
                    <a:pt x="53578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4" name="SMARTInkShape-1768"/>
            <p:cNvSpPr/>
            <p:nvPr/>
          </p:nvSpPr>
          <p:spPr>
            <a:xfrm>
              <a:off x="2786430" y="4232671"/>
              <a:ext cx="26422" cy="62509"/>
            </a:xfrm>
            <a:custGeom>
              <a:avLst/>
              <a:gdLst/>
              <a:ahLst/>
              <a:cxnLst/>
              <a:rect l="0" t="0" r="0" b="0"/>
              <a:pathLst>
                <a:path w="26422" h="62509">
                  <a:moveTo>
                    <a:pt x="8562" y="0"/>
                  </a:moveTo>
                  <a:lnTo>
                    <a:pt x="874" y="0"/>
                  </a:lnTo>
                  <a:lnTo>
                    <a:pt x="460" y="993"/>
                  </a:lnTo>
                  <a:lnTo>
                    <a:pt x="0" y="4741"/>
                  </a:lnTo>
                  <a:lnTo>
                    <a:pt x="870" y="6137"/>
                  </a:lnTo>
                  <a:lnTo>
                    <a:pt x="2442" y="7068"/>
                  </a:lnTo>
                  <a:lnTo>
                    <a:pt x="4482" y="7689"/>
                  </a:lnTo>
                  <a:lnTo>
                    <a:pt x="5842" y="9095"/>
                  </a:lnTo>
                  <a:lnTo>
                    <a:pt x="7353" y="13303"/>
                  </a:lnTo>
                  <a:lnTo>
                    <a:pt x="9315" y="24089"/>
                  </a:lnTo>
                  <a:lnTo>
                    <a:pt x="14628" y="32825"/>
                  </a:lnTo>
                  <a:lnTo>
                    <a:pt x="16926" y="44665"/>
                  </a:lnTo>
                  <a:lnTo>
                    <a:pt x="17115" y="47636"/>
                  </a:lnTo>
                  <a:lnTo>
                    <a:pt x="19970" y="53583"/>
                  </a:lnTo>
                  <a:lnTo>
                    <a:pt x="26421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97" name="SMARTInkShape-Group201"/>
          <p:cNvGrpSpPr/>
          <p:nvPr/>
        </p:nvGrpSpPr>
        <p:grpSpPr>
          <a:xfrm>
            <a:off x="2885731" y="4098726"/>
            <a:ext cx="1329082" cy="365997"/>
            <a:chOff x="2885731" y="4098726"/>
            <a:chExt cx="1329082" cy="365997"/>
          </a:xfrm>
        </p:grpSpPr>
        <p:sp>
          <p:nvSpPr>
            <p:cNvPr id="586" name="SMARTInkShape-1769"/>
            <p:cNvSpPr/>
            <p:nvPr/>
          </p:nvSpPr>
          <p:spPr>
            <a:xfrm>
              <a:off x="2885731" y="4286303"/>
              <a:ext cx="159293" cy="178420"/>
            </a:xfrm>
            <a:custGeom>
              <a:avLst/>
              <a:gdLst/>
              <a:ahLst/>
              <a:cxnLst/>
              <a:rect l="0" t="0" r="0" b="0"/>
              <a:pathLst>
                <a:path w="159293" h="178420">
                  <a:moveTo>
                    <a:pt x="159292" y="26736"/>
                  </a:moveTo>
                  <a:lnTo>
                    <a:pt x="159292" y="21995"/>
                  </a:lnTo>
                  <a:lnTo>
                    <a:pt x="156646" y="17022"/>
                  </a:lnTo>
                  <a:lnTo>
                    <a:pt x="154552" y="14307"/>
                  </a:lnTo>
                  <a:lnTo>
                    <a:pt x="149578" y="11290"/>
                  </a:lnTo>
                  <a:lnTo>
                    <a:pt x="144061" y="8957"/>
                  </a:lnTo>
                  <a:lnTo>
                    <a:pt x="138301" y="4613"/>
                  </a:lnTo>
                  <a:lnTo>
                    <a:pt x="129788" y="2021"/>
                  </a:lnTo>
                  <a:lnTo>
                    <a:pt x="87232" y="0"/>
                  </a:lnTo>
                  <a:lnTo>
                    <a:pt x="58007" y="946"/>
                  </a:lnTo>
                  <a:lnTo>
                    <a:pt x="19059" y="10972"/>
                  </a:lnTo>
                  <a:lnTo>
                    <a:pt x="3424" y="22147"/>
                  </a:lnTo>
                  <a:lnTo>
                    <a:pt x="721" y="27343"/>
                  </a:lnTo>
                  <a:lnTo>
                    <a:pt x="0" y="30117"/>
                  </a:lnTo>
                  <a:lnTo>
                    <a:pt x="511" y="32959"/>
                  </a:lnTo>
                  <a:lnTo>
                    <a:pt x="5972" y="41699"/>
                  </a:lnTo>
                  <a:lnTo>
                    <a:pt x="14866" y="50572"/>
                  </a:lnTo>
                  <a:lnTo>
                    <a:pt x="58261" y="74361"/>
                  </a:lnTo>
                  <a:lnTo>
                    <a:pt x="98653" y="98173"/>
                  </a:lnTo>
                  <a:lnTo>
                    <a:pt x="108529" y="105118"/>
                  </a:lnTo>
                  <a:lnTo>
                    <a:pt x="128259" y="130088"/>
                  </a:lnTo>
                  <a:lnTo>
                    <a:pt x="131246" y="139600"/>
                  </a:lnTo>
                  <a:lnTo>
                    <a:pt x="131945" y="145689"/>
                  </a:lnTo>
                  <a:lnTo>
                    <a:pt x="131138" y="147710"/>
                  </a:lnTo>
                  <a:lnTo>
                    <a:pt x="129609" y="149057"/>
                  </a:lnTo>
                  <a:lnTo>
                    <a:pt x="125264" y="151547"/>
                  </a:lnTo>
                  <a:lnTo>
                    <a:pt x="111498" y="164023"/>
                  </a:lnTo>
                  <a:lnTo>
                    <a:pt x="102993" y="167127"/>
                  </a:lnTo>
                  <a:lnTo>
                    <a:pt x="93591" y="169499"/>
                  </a:lnTo>
                  <a:lnTo>
                    <a:pt x="81727" y="175420"/>
                  </a:lnTo>
                  <a:lnTo>
                    <a:pt x="49559" y="178419"/>
                  </a:lnTo>
                  <a:lnTo>
                    <a:pt x="7488" y="169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7" name="SMARTInkShape-1770"/>
            <p:cNvSpPr/>
            <p:nvPr/>
          </p:nvSpPr>
          <p:spPr>
            <a:xfrm>
              <a:off x="3000791" y="4286263"/>
              <a:ext cx="149992" cy="160722"/>
            </a:xfrm>
            <a:custGeom>
              <a:avLst/>
              <a:gdLst/>
              <a:ahLst/>
              <a:cxnLst/>
              <a:rect l="0" t="0" r="0" b="0"/>
              <a:pathLst>
                <a:path w="149992" h="160722">
                  <a:moveTo>
                    <a:pt x="53162" y="71424"/>
                  </a:moveTo>
                  <a:lnTo>
                    <a:pt x="74153" y="71424"/>
                  </a:lnTo>
                  <a:lnTo>
                    <a:pt x="80020" y="68779"/>
                  </a:lnTo>
                  <a:lnTo>
                    <a:pt x="82973" y="66684"/>
                  </a:lnTo>
                  <a:lnTo>
                    <a:pt x="96611" y="63736"/>
                  </a:lnTo>
                  <a:lnTo>
                    <a:pt x="111868" y="61748"/>
                  </a:lnTo>
                  <a:lnTo>
                    <a:pt x="124437" y="55475"/>
                  </a:lnTo>
                  <a:lnTo>
                    <a:pt x="127467" y="54838"/>
                  </a:lnTo>
                  <a:lnTo>
                    <a:pt x="136473" y="49201"/>
                  </a:lnTo>
                  <a:lnTo>
                    <a:pt x="139799" y="44019"/>
                  </a:lnTo>
                  <a:lnTo>
                    <a:pt x="142269" y="38408"/>
                  </a:lnTo>
                  <a:lnTo>
                    <a:pt x="149991" y="28504"/>
                  </a:lnTo>
                  <a:lnTo>
                    <a:pt x="149465" y="26936"/>
                  </a:lnTo>
                  <a:lnTo>
                    <a:pt x="144976" y="19988"/>
                  </a:lnTo>
                  <a:lnTo>
                    <a:pt x="142212" y="11646"/>
                  </a:lnTo>
                  <a:lnTo>
                    <a:pt x="138050" y="5830"/>
                  </a:lnTo>
                  <a:lnTo>
                    <a:pt x="132892" y="2584"/>
                  </a:lnTo>
                  <a:lnTo>
                    <a:pt x="121765" y="756"/>
                  </a:lnTo>
                  <a:lnTo>
                    <a:pt x="78321" y="0"/>
                  </a:lnTo>
                  <a:lnTo>
                    <a:pt x="63703" y="4731"/>
                  </a:lnTo>
                  <a:lnTo>
                    <a:pt x="36918" y="20978"/>
                  </a:lnTo>
                  <a:lnTo>
                    <a:pt x="28414" y="29491"/>
                  </a:lnTo>
                  <a:lnTo>
                    <a:pt x="12751" y="50762"/>
                  </a:lnTo>
                  <a:lnTo>
                    <a:pt x="6705" y="69400"/>
                  </a:lnTo>
                  <a:lnTo>
                    <a:pt x="4331" y="73052"/>
                  </a:lnTo>
                  <a:lnTo>
                    <a:pt x="990" y="87672"/>
                  </a:lnTo>
                  <a:lnTo>
                    <a:pt x="0" y="99830"/>
                  </a:lnTo>
                  <a:lnTo>
                    <a:pt x="2415" y="106539"/>
                  </a:lnTo>
                  <a:lnTo>
                    <a:pt x="4448" y="109717"/>
                  </a:lnTo>
                  <a:lnTo>
                    <a:pt x="8703" y="127091"/>
                  </a:lnTo>
                  <a:lnTo>
                    <a:pt x="10624" y="129371"/>
                  </a:lnTo>
                  <a:lnTo>
                    <a:pt x="50375" y="156803"/>
                  </a:lnTo>
                  <a:lnTo>
                    <a:pt x="76077" y="160377"/>
                  </a:lnTo>
                  <a:lnTo>
                    <a:pt x="97810" y="160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8" name="SMARTInkShape-1771"/>
            <p:cNvSpPr/>
            <p:nvPr/>
          </p:nvSpPr>
          <p:spPr>
            <a:xfrm>
              <a:off x="3205758" y="4304109"/>
              <a:ext cx="116086" cy="133901"/>
            </a:xfrm>
            <a:custGeom>
              <a:avLst/>
              <a:gdLst/>
              <a:ahLst/>
              <a:cxnLst/>
              <a:rect l="0" t="0" r="0" b="0"/>
              <a:pathLst>
                <a:path w="116086" h="133901">
                  <a:moveTo>
                    <a:pt x="0" y="26789"/>
                  </a:moveTo>
                  <a:lnTo>
                    <a:pt x="0" y="39218"/>
                  </a:lnTo>
                  <a:lnTo>
                    <a:pt x="2646" y="44881"/>
                  </a:lnTo>
                  <a:lnTo>
                    <a:pt x="6137" y="50705"/>
                  </a:lnTo>
                  <a:lnTo>
                    <a:pt x="8102" y="60554"/>
                  </a:lnTo>
                  <a:lnTo>
                    <a:pt x="8820" y="82107"/>
                  </a:lnTo>
                  <a:lnTo>
                    <a:pt x="11527" y="88747"/>
                  </a:lnTo>
                  <a:lnTo>
                    <a:pt x="15045" y="95005"/>
                  </a:lnTo>
                  <a:lnTo>
                    <a:pt x="17303" y="107108"/>
                  </a:lnTo>
                  <a:lnTo>
                    <a:pt x="17488" y="110101"/>
                  </a:lnTo>
                  <a:lnTo>
                    <a:pt x="20340" y="116072"/>
                  </a:lnTo>
                  <a:lnTo>
                    <a:pt x="23923" y="122033"/>
                  </a:lnTo>
                  <a:lnTo>
                    <a:pt x="26412" y="132180"/>
                  </a:lnTo>
                  <a:lnTo>
                    <a:pt x="27529" y="132769"/>
                  </a:lnTo>
                  <a:lnTo>
                    <a:pt x="40081" y="133900"/>
                  </a:lnTo>
                  <a:lnTo>
                    <a:pt x="41604" y="132923"/>
                  </a:lnTo>
                  <a:lnTo>
                    <a:pt x="42618" y="131280"/>
                  </a:lnTo>
                  <a:lnTo>
                    <a:pt x="43295" y="129191"/>
                  </a:lnTo>
                  <a:lnTo>
                    <a:pt x="51538" y="115852"/>
                  </a:lnTo>
                  <a:lnTo>
                    <a:pt x="52218" y="112953"/>
                  </a:lnTo>
                  <a:lnTo>
                    <a:pt x="57915" y="104134"/>
                  </a:lnTo>
                  <a:lnTo>
                    <a:pt x="67737" y="92264"/>
                  </a:lnTo>
                  <a:lnTo>
                    <a:pt x="73352" y="80366"/>
                  </a:lnTo>
                  <a:lnTo>
                    <a:pt x="77249" y="74413"/>
                  </a:lnTo>
                  <a:lnTo>
                    <a:pt x="91336" y="36271"/>
                  </a:lnTo>
                  <a:lnTo>
                    <a:pt x="103456" y="20909"/>
                  </a:lnTo>
                  <a:lnTo>
                    <a:pt x="105512" y="14915"/>
                  </a:lnTo>
                  <a:lnTo>
                    <a:pt x="107052" y="12920"/>
                  </a:lnTo>
                  <a:lnTo>
                    <a:pt x="112968" y="9120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9" name="SMARTInkShape-1772"/>
            <p:cNvSpPr/>
            <p:nvPr/>
          </p:nvSpPr>
          <p:spPr>
            <a:xfrm>
              <a:off x="3331296" y="4313043"/>
              <a:ext cx="97669" cy="142872"/>
            </a:xfrm>
            <a:custGeom>
              <a:avLst/>
              <a:gdLst/>
              <a:ahLst/>
              <a:cxnLst/>
              <a:rect l="0" t="0" r="0" b="0"/>
              <a:pathLst>
                <a:path w="97669" h="142872">
                  <a:moveTo>
                    <a:pt x="17336" y="71433"/>
                  </a:moveTo>
                  <a:lnTo>
                    <a:pt x="25899" y="71433"/>
                  </a:lnTo>
                  <a:lnTo>
                    <a:pt x="33323" y="65296"/>
                  </a:lnTo>
                  <a:lnTo>
                    <a:pt x="41476" y="63331"/>
                  </a:lnTo>
                  <a:lnTo>
                    <a:pt x="47247" y="62872"/>
                  </a:lnTo>
                  <a:lnTo>
                    <a:pt x="53120" y="60021"/>
                  </a:lnTo>
                  <a:lnTo>
                    <a:pt x="59037" y="56440"/>
                  </a:lnTo>
                  <a:lnTo>
                    <a:pt x="67947" y="53431"/>
                  </a:lnTo>
                  <a:lnTo>
                    <a:pt x="76870" y="47689"/>
                  </a:lnTo>
                  <a:lnTo>
                    <a:pt x="82822" y="45998"/>
                  </a:lnTo>
                  <a:lnTo>
                    <a:pt x="84806" y="44555"/>
                  </a:lnTo>
                  <a:lnTo>
                    <a:pt x="86129" y="42600"/>
                  </a:lnTo>
                  <a:lnTo>
                    <a:pt x="88591" y="37783"/>
                  </a:lnTo>
                  <a:lnTo>
                    <a:pt x="96308" y="28430"/>
                  </a:lnTo>
                  <a:lnTo>
                    <a:pt x="97290" y="22532"/>
                  </a:lnTo>
                  <a:lnTo>
                    <a:pt x="97668" y="5837"/>
                  </a:lnTo>
                  <a:lnTo>
                    <a:pt x="96687" y="3890"/>
                  </a:lnTo>
                  <a:lnTo>
                    <a:pt x="95042" y="2592"/>
                  </a:lnTo>
                  <a:lnTo>
                    <a:pt x="90012" y="509"/>
                  </a:lnTo>
                  <a:lnTo>
                    <a:pt x="51284" y="0"/>
                  </a:lnTo>
                  <a:lnTo>
                    <a:pt x="44662" y="2644"/>
                  </a:lnTo>
                  <a:lnTo>
                    <a:pt x="26313" y="15442"/>
                  </a:lnTo>
                  <a:lnTo>
                    <a:pt x="23321" y="16247"/>
                  </a:lnTo>
                  <a:lnTo>
                    <a:pt x="17350" y="25078"/>
                  </a:lnTo>
                  <a:lnTo>
                    <a:pt x="2124" y="55286"/>
                  </a:lnTo>
                  <a:lnTo>
                    <a:pt x="0" y="72984"/>
                  </a:lnTo>
                  <a:lnTo>
                    <a:pt x="2356" y="79730"/>
                  </a:lnTo>
                  <a:lnTo>
                    <a:pt x="4373" y="82917"/>
                  </a:lnTo>
                  <a:lnTo>
                    <a:pt x="10521" y="105235"/>
                  </a:lnTo>
                  <a:lnTo>
                    <a:pt x="29367" y="127875"/>
                  </a:lnTo>
                  <a:lnTo>
                    <a:pt x="35252" y="131245"/>
                  </a:lnTo>
                  <a:lnTo>
                    <a:pt x="41173" y="133735"/>
                  </a:lnTo>
                  <a:lnTo>
                    <a:pt x="53055" y="1428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0" name="SMARTInkShape-1773"/>
            <p:cNvSpPr/>
            <p:nvPr/>
          </p:nvSpPr>
          <p:spPr>
            <a:xfrm>
              <a:off x="3429109" y="4290387"/>
              <a:ext cx="107048" cy="156187"/>
            </a:xfrm>
            <a:custGeom>
              <a:avLst/>
              <a:gdLst/>
              <a:ahLst/>
              <a:cxnLst/>
              <a:rect l="0" t="0" r="0" b="0"/>
              <a:pathLst>
                <a:path w="107048" h="156187">
                  <a:moveTo>
                    <a:pt x="8820" y="85159"/>
                  </a:moveTo>
                  <a:lnTo>
                    <a:pt x="0" y="85159"/>
                  </a:lnTo>
                  <a:lnTo>
                    <a:pt x="4664" y="89900"/>
                  </a:lnTo>
                  <a:lnTo>
                    <a:pt x="6973" y="94873"/>
                  </a:lnTo>
                  <a:lnTo>
                    <a:pt x="8811" y="128048"/>
                  </a:lnTo>
                  <a:lnTo>
                    <a:pt x="14955" y="136590"/>
                  </a:lnTo>
                  <a:lnTo>
                    <a:pt x="17382" y="146012"/>
                  </a:lnTo>
                  <a:lnTo>
                    <a:pt x="17741" y="156186"/>
                  </a:lnTo>
                  <a:lnTo>
                    <a:pt x="17750" y="113124"/>
                  </a:lnTo>
                  <a:lnTo>
                    <a:pt x="17750" y="69192"/>
                  </a:lnTo>
                  <a:lnTo>
                    <a:pt x="18743" y="49340"/>
                  </a:lnTo>
                  <a:lnTo>
                    <a:pt x="26845" y="26142"/>
                  </a:lnTo>
                  <a:lnTo>
                    <a:pt x="32571" y="16851"/>
                  </a:lnTo>
                  <a:lnTo>
                    <a:pt x="34259" y="10813"/>
                  </a:lnTo>
                  <a:lnTo>
                    <a:pt x="35702" y="8806"/>
                  </a:lnTo>
                  <a:lnTo>
                    <a:pt x="37656" y="7468"/>
                  </a:lnTo>
                  <a:lnTo>
                    <a:pt x="39950" y="6577"/>
                  </a:lnTo>
                  <a:lnTo>
                    <a:pt x="41480" y="4990"/>
                  </a:lnTo>
                  <a:lnTo>
                    <a:pt x="43179" y="581"/>
                  </a:lnTo>
                  <a:lnTo>
                    <a:pt x="44625" y="0"/>
                  </a:lnTo>
                  <a:lnTo>
                    <a:pt x="46581" y="605"/>
                  </a:lnTo>
                  <a:lnTo>
                    <a:pt x="61038" y="12409"/>
                  </a:lnTo>
                  <a:lnTo>
                    <a:pt x="66736" y="18073"/>
                  </a:lnTo>
                  <a:lnTo>
                    <a:pt x="69287" y="23263"/>
                  </a:lnTo>
                  <a:lnTo>
                    <a:pt x="69968" y="26036"/>
                  </a:lnTo>
                  <a:lnTo>
                    <a:pt x="77196" y="38607"/>
                  </a:lnTo>
                  <a:lnTo>
                    <a:pt x="80343" y="52625"/>
                  </a:lnTo>
                  <a:lnTo>
                    <a:pt x="89793" y="66753"/>
                  </a:lnTo>
                  <a:lnTo>
                    <a:pt x="101213" y="83839"/>
                  </a:lnTo>
                  <a:lnTo>
                    <a:pt x="105319" y="95793"/>
                  </a:lnTo>
                  <a:lnTo>
                    <a:pt x="107047" y="138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1" name="SMARTInkShape-1774"/>
            <p:cNvSpPr/>
            <p:nvPr/>
          </p:nvSpPr>
          <p:spPr>
            <a:xfrm>
              <a:off x="3634382" y="4286295"/>
              <a:ext cx="169665" cy="151727"/>
            </a:xfrm>
            <a:custGeom>
              <a:avLst/>
              <a:gdLst/>
              <a:ahLst/>
              <a:cxnLst/>
              <a:rect l="0" t="0" r="0" b="0"/>
              <a:pathLst>
                <a:path w="169665" h="151727">
                  <a:moveTo>
                    <a:pt x="169664" y="35673"/>
                  </a:moveTo>
                  <a:lnTo>
                    <a:pt x="164924" y="35673"/>
                  </a:lnTo>
                  <a:lnTo>
                    <a:pt x="159951" y="33028"/>
                  </a:lnTo>
                  <a:lnTo>
                    <a:pt x="117554" y="5785"/>
                  </a:lnTo>
                  <a:lnTo>
                    <a:pt x="100757" y="1682"/>
                  </a:lnTo>
                  <a:lnTo>
                    <a:pt x="60629" y="22"/>
                  </a:lnTo>
                  <a:lnTo>
                    <a:pt x="55302" y="0"/>
                  </a:lnTo>
                  <a:lnTo>
                    <a:pt x="51751" y="977"/>
                  </a:lnTo>
                  <a:lnTo>
                    <a:pt x="49383" y="2621"/>
                  </a:lnTo>
                  <a:lnTo>
                    <a:pt x="40844" y="12388"/>
                  </a:lnTo>
                  <a:lnTo>
                    <a:pt x="40128" y="15189"/>
                  </a:lnTo>
                  <a:lnTo>
                    <a:pt x="40643" y="18048"/>
                  </a:lnTo>
                  <a:lnTo>
                    <a:pt x="42868" y="23872"/>
                  </a:lnTo>
                  <a:lnTo>
                    <a:pt x="45114" y="32728"/>
                  </a:lnTo>
                  <a:lnTo>
                    <a:pt x="73308" y="64199"/>
                  </a:lnTo>
                  <a:lnTo>
                    <a:pt x="100330" y="92339"/>
                  </a:lnTo>
                  <a:lnTo>
                    <a:pt x="113825" y="115873"/>
                  </a:lnTo>
                  <a:lnTo>
                    <a:pt x="115640" y="127913"/>
                  </a:lnTo>
                  <a:lnTo>
                    <a:pt x="113242" y="133885"/>
                  </a:lnTo>
                  <a:lnTo>
                    <a:pt x="111213" y="136866"/>
                  </a:lnTo>
                  <a:lnTo>
                    <a:pt x="108869" y="138854"/>
                  </a:lnTo>
                  <a:lnTo>
                    <a:pt x="103618" y="141063"/>
                  </a:lnTo>
                  <a:lnTo>
                    <a:pt x="92163" y="143473"/>
                  </a:lnTo>
                  <a:lnTo>
                    <a:pt x="82319" y="148863"/>
                  </a:lnTo>
                  <a:lnTo>
                    <a:pt x="37744" y="151709"/>
                  </a:lnTo>
                  <a:lnTo>
                    <a:pt x="34093" y="151726"/>
                  </a:lnTo>
                  <a:lnTo>
                    <a:pt x="27390" y="149098"/>
                  </a:lnTo>
                  <a:lnTo>
                    <a:pt x="8394" y="135925"/>
                  </a:lnTo>
                  <a:lnTo>
                    <a:pt x="0" y="133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2" name="SMARTInkShape-1775"/>
            <p:cNvSpPr/>
            <p:nvPr/>
          </p:nvSpPr>
          <p:spPr>
            <a:xfrm>
              <a:off x="3759920" y="4295179"/>
              <a:ext cx="132899" cy="116044"/>
            </a:xfrm>
            <a:custGeom>
              <a:avLst/>
              <a:gdLst/>
              <a:ahLst/>
              <a:cxnLst/>
              <a:rect l="0" t="0" r="0" b="0"/>
              <a:pathLst>
                <a:path w="132899" h="116044">
                  <a:moveTo>
                    <a:pt x="44126" y="8930"/>
                  </a:moveTo>
                  <a:lnTo>
                    <a:pt x="53053" y="3"/>
                  </a:lnTo>
                  <a:lnTo>
                    <a:pt x="48315" y="4742"/>
                  </a:lnTo>
                  <a:lnTo>
                    <a:pt x="43342" y="7069"/>
                  </a:lnTo>
                  <a:lnTo>
                    <a:pt x="40627" y="7689"/>
                  </a:lnTo>
                  <a:lnTo>
                    <a:pt x="32065" y="13303"/>
                  </a:lnTo>
                  <a:lnTo>
                    <a:pt x="11375" y="33817"/>
                  </a:lnTo>
                  <a:lnTo>
                    <a:pt x="3444" y="47833"/>
                  </a:lnTo>
                  <a:lnTo>
                    <a:pt x="262" y="61961"/>
                  </a:lnTo>
                  <a:lnTo>
                    <a:pt x="0" y="65120"/>
                  </a:lnTo>
                  <a:lnTo>
                    <a:pt x="4373" y="79047"/>
                  </a:lnTo>
                  <a:lnTo>
                    <a:pt x="11953" y="91001"/>
                  </a:lnTo>
                  <a:lnTo>
                    <a:pt x="17590" y="95015"/>
                  </a:lnTo>
                  <a:lnTo>
                    <a:pt x="23403" y="97792"/>
                  </a:lnTo>
                  <a:lnTo>
                    <a:pt x="42929" y="110468"/>
                  </a:lnTo>
                  <a:lnTo>
                    <a:pt x="64322" y="114977"/>
                  </a:lnTo>
                  <a:lnTo>
                    <a:pt x="99299" y="116043"/>
                  </a:lnTo>
                  <a:lnTo>
                    <a:pt x="106020" y="113421"/>
                  </a:lnTo>
                  <a:lnTo>
                    <a:pt x="112315" y="109941"/>
                  </a:lnTo>
                  <a:lnTo>
                    <a:pt x="121436" y="106990"/>
                  </a:lnTo>
                  <a:lnTo>
                    <a:pt x="127434" y="102783"/>
                  </a:lnTo>
                  <a:lnTo>
                    <a:pt x="130762" y="97606"/>
                  </a:lnTo>
                  <a:lnTo>
                    <a:pt x="132635" y="86468"/>
                  </a:lnTo>
                  <a:lnTo>
                    <a:pt x="132898" y="81458"/>
                  </a:lnTo>
                  <a:lnTo>
                    <a:pt x="130544" y="73246"/>
                  </a:lnTo>
                  <a:lnTo>
                    <a:pt x="118162" y="56794"/>
                  </a:lnTo>
                  <a:lnTo>
                    <a:pt x="106559" y="42050"/>
                  </a:lnTo>
                  <a:lnTo>
                    <a:pt x="88769" y="18415"/>
                  </a:lnTo>
                  <a:lnTo>
                    <a:pt x="82819" y="13146"/>
                  </a:lnTo>
                  <a:lnTo>
                    <a:pt x="76868" y="10804"/>
                  </a:lnTo>
                  <a:lnTo>
                    <a:pt x="74884" y="9187"/>
                  </a:lnTo>
                  <a:lnTo>
                    <a:pt x="71099" y="3163"/>
                  </a:lnTo>
                  <a:lnTo>
                    <a:pt x="619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3" name="SMARTInkShape-1776"/>
            <p:cNvSpPr/>
            <p:nvPr/>
          </p:nvSpPr>
          <p:spPr>
            <a:xfrm>
              <a:off x="3884414" y="4277321"/>
              <a:ext cx="107157" cy="116086"/>
            </a:xfrm>
            <a:custGeom>
              <a:avLst/>
              <a:gdLst/>
              <a:ahLst/>
              <a:cxnLst/>
              <a:rect l="0" t="0" r="0" b="0"/>
              <a:pathLst>
                <a:path w="107157" h="116086">
                  <a:moveTo>
                    <a:pt x="0" y="35718"/>
                  </a:moveTo>
                  <a:lnTo>
                    <a:pt x="0" y="77638"/>
                  </a:lnTo>
                  <a:lnTo>
                    <a:pt x="0" y="89295"/>
                  </a:lnTo>
                  <a:lnTo>
                    <a:pt x="0" y="84555"/>
                  </a:lnTo>
                  <a:lnTo>
                    <a:pt x="2646" y="79582"/>
                  </a:lnTo>
                  <a:lnTo>
                    <a:pt x="7688" y="73045"/>
                  </a:lnTo>
                  <a:lnTo>
                    <a:pt x="8684" y="64625"/>
                  </a:lnTo>
                  <a:lnTo>
                    <a:pt x="8820" y="59149"/>
                  </a:lnTo>
                  <a:lnTo>
                    <a:pt x="11527" y="53408"/>
                  </a:lnTo>
                  <a:lnTo>
                    <a:pt x="15045" y="47549"/>
                  </a:lnTo>
                  <a:lnTo>
                    <a:pt x="17303" y="35703"/>
                  </a:lnTo>
                  <a:lnTo>
                    <a:pt x="17488" y="32731"/>
                  </a:lnTo>
                  <a:lnTo>
                    <a:pt x="20340" y="26784"/>
                  </a:lnTo>
                  <a:lnTo>
                    <a:pt x="23923" y="20833"/>
                  </a:lnTo>
                  <a:lnTo>
                    <a:pt x="26932" y="11905"/>
                  </a:lnTo>
                  <a:lnTo>
                    <a:pt x="31152" y="5952"/>
                  </a:lnTo>
                  <a:lnTo>
                    <a:pt x="36335" y="2644"/>
                  </a:lnTo>
                  <a:lnTo>
                    <a:pt x="51850" y="154"/>
                  </a:lnTo>
                  <a:lnTo>
                    <a:pt x="74814" y="0"/>
                  </a:lnTo>
                  <a:lnTo>
                    <a:pt x="76665" y="992"/>
                  </a:lnTo>
                  <a:lnTo>
                    <a:pt x="77899" y="2646"/>
                  </a:lnTo>
                  <a:lnTo>
                    <a:pt x="78722" y="4740"/>
                  </a:lnTo>
                  <a:lnTo>
                    <a:pt x="80262" y="6137"/>
                  </a:lnTo>
                  <a:lnTo>
                    <a:pt x="84620" y="7688"/>
                  </a:lnTo>
                  <a:lnTo>
                    <a:pt x="86179" y="9094"/>
                  </a:lnTo>
                  <a:lnTo>
                    <a:pt x="87911" y="13301"/>
                  </a:lnTo>
                  <a:lnTo>
                    <a:pt x="90015" y="24087"/>
                  </a:lnTo>
                  <a:lnTo>
                    <a:pt x="95352" y="32823"/>
                  </a:lnTo>
                  <a:lnTo>
                    <a:pt x="97659" y="44664"/>
                  </a:lnTo>
                  <a:lnTo>
                    <a:pt x="98223" y="75655"/>
                  </a:lnTo>
                  <a:lnTo>
                    <a:pt x="100871" y="80918"/>
                  </a:lnTo>
                  <a:lnTo>
                    <a:pt x="104363" y="86565"/>
                  </a:lnTo>
                  <a:lnTo>
                    <a:pt x="106789" y="96494"/>
                  </a:lnTo>
                  <a:lnTo>
                    <a:pt x="107156" y="116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4" name="SMARTInkShape-1777"/>
            <p:cNvSpPr/>
            <p:nvPr/>
          </p:nvSpPr>
          <p:spPr>
            <a:xfrm>
              <a:off x="4027822" y="4259497"/>
              <a:ext cx="106624" cy="142829"/>
            </a:xfrm>
            <a:custGeom>
              <a:avLst/>
              <a:gdLst/>
              <a:ahLst/>
              <a:cxnLst/>
              <a:rect l="0" t="0" r="0" b="0"/>
              <a:pathLst>
                <a:path w="106624" h="142829">
                  <a:moveTo>
                    <a:pt x="106623" y="53542"/>
                  </a:moveTo>
                  <a:lnTo>
                    <a:pt x="106623" y="48801"/>
                  </a:lnTo>
                  <a:lnTo>
                    <a:pt x="103977" y="43828"/>
                  </a:lnTo>
                  <a:lnTo>
                    <a:pt x="76812" y="14833"/>
                  </a:lnTo>
                  <a:lnTo>
                    <a:pt x="68238" y="11533"/>
                  </a:lnTo>
                  <a:lnTo>
                    <a:pt x="58805" y="9075"/>
                  </a:lnTo>
                  <a:lnTo>
                    <a:pt x="46925" y="3104"/>
                  </a:lnTo>
                  <a:lnTo>
                    <a:pt x="5538" y="0"/>
                  </a:lnTo>
                  <a:lnTo>
                    <a:pt x="3515" y="980"/>
                  </a:lnTo>
                  <a:lnTo>
                    <a:pt x="2165" y="2626"/>
                  </a:lnTo>
                  <a:lnTo>
                    <a:pt x="0" y="7655"/>
                  </a:lnTo>
                  <a:lnTo>
                    <a:pt x="6701" y="15778"/>
                  </a:lnTo>
                  <a:lnTo>
                    <a:pt x="46768" y="56192"/>
                  </a:lnTo>
                  <a:lnTo>
                    <a:pt x="79671" y="91743"/>
                  </a:lnTo>
                  <a:lnTo>
                    <a:pt x="95595" y="116434"/>
                  </a:lnTo>
                  <a:lnTo>
                    <a:pt x="97279" y="128032"/>
                  </a:lnTo>
                  <a:lnTo>
                    <a:pt x="96425" y="129991"/>
                  </a:lnTo>
                  <a:lnTo>
                    <a:pt x="94863" y="131297"/>
                  </a:lnTo>
                  <a:lnTo>
                    <a:pt x="92830" y="132168"/>
                  </a:lnTo>
                  <a:lnTo>
                    <a:pt x="91475" y="133740"/>
                  </a:lnTo>
                  <a:lnTo>
                    <a:pt x="89969" y="138133"/>
                  </a:lnTo>
                  <a:lnTo>
                    <a:pt x="88575" y="139702"/>
                  </a:lnTo>
                  <a:lnTo>
                    <a:pt x="84380" y="141445"/>
                  </a:lnTo>
                  <a:lnTo>
                    <a:pt x="50057" y="142828"/>
                  </a:lnTo>
                  <a:lnTo>
                    <a:pt x="48077" y="141839"/>
                  </a:lnTo>
                  <a:lnTo>
                    <a:pt x="46756" y="140188"/>
                  </a:lnTo>
                  <a:lnTo>
                    <a:pt x="45876" y="138095"/>
                  </a:lnTo>
                  <a:lnTo>
                    <a:pt x="43305" y="136699"/>
                  </a:lnTo>
                  <a:lnTo>
                    <a:pt x="31197" y="133743"/>
                  </a:lnTo>
                  <a:lnTo>
                    <a:pt x="19349" y="126329"/>
                  </a:lnTo>
                  <a:lnTo>
                    <a:pt x="13185" y="120639"/>
                  </a:lnTo>
                  <a:lnTo>
                    <a:pt x="10525" y="115443"/>
                  </a:lnTo>
                  <a:lnTo>
                    <a:pt x="8396" y="107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5" name="SMARTInkShape-1778"/>
            <p:cNvSpPr/>
            <p:nvPr/>
          </p:nvSpPr>
          <p:spPr>
            <a:xfrm>
              <a:off x="4143375" y="4143375"/>
              <a:ext cx="26790" cy="35719"/>
            </a:xfrm>
            <a:custGeom>
              <a:avLst/>
              <a:gdLst/>
              <a:ahLst/>
              <a:cxnLst/>
              <a:rect l="0" t="0" r="0" b="0"/>
              <a:pathLst>
                <a:path w="26790" h="35719">
                  <a:moveTo>
                    <a:pt x="26789" y="0"/>
                  </a:moveTo>
                  <a:lnTo>
                    <a:pt x="26789" y="16585"/>
                  </a:lnTo>
                  <a:lnTo>
                    <a:pt x="25796" y="17010"/>
                  </a:lnTo>
                  <a:lnTo>
                    <a:pt x="19101" y="17747"/>
                  </a:lnTo>
                  <a:lnTo>
                    <a:pt x="10280" y="25538"/>
                  </a:lnTo>
                  <a:lnTo>
                    <a:pt x="4589" y="26419"/>
                  </a:lnTo>
                  <a:lnTo>
                    <a:pt x="3059" y="27534"/>
                  </a:lnTo>
                  <a:lnTo>
                    <a:pt x="2039" y="29270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6" name="SMARTInkShape-1779"/>
            <p:cNvSpPr/>
            <p:nvPr/>
          </p:nvSpPr>
          <p:spPr>
            <a:xfrm>
              <a:off x="4205882" y="4098726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1242" y="0"/>
                  </a:lnTo>
                  <a:lnTo>
                    <a:pt x="828" y="993"/>
                  </a:lnTo>
                  <a:lnTo>
                    <a:pt x="0" y="44545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00" name="SMARTInkShape-Group202"/>
          <p:cNvGrpSpPr/>
          <p:nvPr/>
        </p:nvGrpSpPr>
        <p:grpSpPr>
          <a:xfrm>
            <a:off x="1500555" y="5572125"/>
            <a:ext cx="106790" cy="160735"/>
            <a:chOff x="1500555" y="5572125"/>
            <a:chExt cx="106790" cy="160735"/>
          </a:xfrm>
        </p:grpSpPr>
        <p:sp>
          <p:nvSpPr>
            <p:cNvPr id="598" name="SMARTInkShape-1780"/>
            <p:cNvSpPr/>
            <p:nvPr/>
          </p:nvSpPr>
          <p:spPr>
            <a:xfrm>
              <a:off x="1500555" y="5607843"/>
              <a:ext cx="62141" cy="125017"/>
            </a:xfrm>
            <a:custGeom>
              <a:avLst/>
              <a:gdLst/>
              <a:ahLst/>
              <a:cxnLst/>
              <a:rect l="0" t="0" r="0" b="0"/>
              <a:pathLst>
                <a:path w="62141" h="125017">
                  <a:moveTo>
                    <a:pt x="8562" y="0"/>
                  </a:moveTo>
                  <a:lnTo>
                    <a:pt x="874" y="0"/>
                  </a:lnTo>
                  <a:lnTo>
                    <a:pt x="460" y="993"/>
                  </a:lnTo>
                  <a:lnTo>
                    <a:pt x="0" y="4740"/>
                  </a:lnTo>
                  <a:lnTo>
                    <a:pt x="2442" y="9714"/>
                  </a:lnTo>
                  <a:lnTo>
                    <a:pt x="4482" y="12429"/>
                  </a:lnTo>
                  <a:lnTo>
                    <a:pt x="9741" y="30053"/>
                  </a:lnTo>
                  <a:lnTo>
                    <a:pt x="17685" y="37501"/>
                  </a:lnTo>
                  <a:lnTo>
                    <a:pt x="22539" y="49410"/>
                  </a:lnTo>
                  <a:lnTo>
                    <a:pt x="23833" y="56752"/>
                  </a:lnTo>
                  <a:lnTo>
                    <a:pt x="30563" y="67556"/>
                  </a:lnTo>
                  <a:lnTo>
                    <a:pt x="42862" y="81864"/>
                  </a:lnTo>
                  <a:lnTo>
                    <a:pt x="48611" y="92939"/>
                  </a:lnTo>
                  <a:lnTo>
                    <a:pt x="54948" y="113572"/>
                  </a:lnTo>
                  <a:lnTo>
                    <a:pt x="6214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9" name="SMARTInkShape-1781"/>
            <p:cNvSpPr/>
            <p:nvPr/>
          </p:nvSpPr>
          <p:spPr>
            <a:xfrm>
              <a:off x="1575410" y="5572125"/>
              <a:ext cx="31935" cy="107157"/>
            </a:xfrm>
            <a:custGeom>
              <a:avLst/>
              <a:gdLst/>
              <a:ahLst/>
              <a:cxnLst/>
              <a:rect l="0" t="0" r="0" b="0"/>
              <a:pathLst>
                <a:path w="31935" h="107157">
                  <a:moveTo>
                    <a:pt x="5145" y="0"/>
                  </a:moveTo>
                  <a:lnTo>
                    <a:pt x="404" y="4740"/>
                  </a:lnTo>
                  <a:lnTo>
                    <a:pt x="0" y="7129"/>
                  </a:lnTo>
                  <a:lnTo>
                    <a:pt x="723" y="9713"/>
                  </a:lnTo>
                  <a:lnTo>
                    <a:pt x="3179" y="15231"/>
                  </a:lnTo>
                  <a:lnTo>
                    <a:pt x="17497" y="55878"/>
                  </a:lnTo>
                  <a:lnTo>
                    <a:pt x="29346" y="88815"/>
                  </a:lnTo>
                  <a:lnTo>
                    <a:pt x="31934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34" name="SMARTInkShape-Group203"/>
          <p:cNvGrpSpPr/>
          <p:nvPr/>
        </p:nvGrpSpPr>
        <p:grpSpPr>
          <a:xfrm>
            <a:off x="1661034" y="5527477"/>
            <a:ext cx="2348396" cy="571500"/>
            <a:chOff x="1661034" y="5527477"/>
            <a:chExt cx="2348396" cy="571500"/>
          </a:xfrm>
        </p:grpSpPr>
        <p:sp>
          <p:nvSpPr>
            <p:cNvPr id="601" name="SMARTInkShape-1782"/>
            <p:cNvSpPr/>
            <p:nvPr/>
          </p:nvSpPr>
          <p:spPr>
            <a:xfrm>
              <a:off x="1661034" y="5536406"/>
              <a:ext cx="35607" cy="375048"/>
            </a:xfrm>
            <a:custGeom>
              <a:avLst/>
              <a:gdLst/>
              <a:ahLst/>
              <a:cxnLst/>
              <a:rect l="0" t="0" r="0" b="0"/>
              <a:pathLst>
                <a:path w="35607" h="375048">
                  <a:moveTo>
                    <a:pt x="35606" y="0"/>
                  </a:moveTo>
                  <a:lnTo>
                    <a:pt x="30866" y="4740"/>
                  </a:lnTo>
                  <a:lnTo>
                    <a:pt x="28539" y="9713"/>
                  </a:lnTo>
                  <a:lnTo>
                    <a:pt x="26749" y="48996"/>
                  </a:lnTo>
                  <a:lnTo>
                    <a:pt x="25706" y="71734"/>
                  </a:lnTo>
                  <a:lnTo>
                    <a:pt x="17584" y="110890"/>
                  </a:lnTo>
                  <a:lnTo>
                    <a:pt x="10168" y="152296"/>
                  </a:lnTo>
                  <a:lnTo>
                    <a:pt x="6349" y="196517"/>
                  </a:lnTo>
                  <a:lnTo>
                    <a:pt x="739" y="241110"/>
                  </a:lnTo>
                  <a:lnTo>
                    <a:pt x="0" y="285751"/>
                  </a:lnTo>
                  <a:lnTo>
                    <a:pt x="902" y="314340"/>
                  </a:lnTo>
                  <a:lnTo>
                    <a:pt x="8451" y="358354"/>
                  </a:lnTo>
                  <a:lnTo>
                    <a:pt x="8817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2" name="SMARTInkShape-1783"/>
            <p:cNvSpPr/>
            <p:nvPr/>
          </p:nvSpPr>
          <p:spPr>
            <a:xfrm>
              <a:off x="1741374" y="5697140"/>
              <a:ext cx="115988" cy="183363"/>
            </a:xfrm>
            <a:custGeom>
              <a:avLst/>
              <a:gdLst/>
              <a:ahLst/>
              <a:cxnLst/>
              <a:rect l="0" t="0" r="0" b="0"/>
              <a:pathLst>
                <a:path w="115988" h="183363">
                  <a:moveTo>
                    <a:pt x="107071" y="17860"/>
                  </a:moveTo>
                  <a:lnTo>
                    <a:pt x="98251" y="17860"/>
                  </a:lnTo>
                  <a:lnTo>
                    <a:pt x="103308" y="17860"/>
                  </a:lnTo>
                  <a:lnTo>
                    <a:pt x="99018" y="17860"/>
                  </a:lnTo>
                  <a:lnTo>
                    <a:pt x="81969" y="32099"/>
                  </a:lnTo>
                  <a:lnTo>
                    <a:pt x="64226" y="37649"/>
                  </a:lnTo>
                  <a:lnTo>
                    <a:pt x="41641" y="51848"/>
                  </a:lnTo>
                  <a:lnTo>
                    <a:pt x="24657" y="69626"/>
                  </a:lnTo>
                  <a:lnTo>
                    <a:pt x="14880" y="77578"/>
                  </a:lnTo>
                  <a:lnTo>
                    <a:pt x="7228" y="87727"/>
                  </a:lnTo>
                  <a:lnTo>
                    <a:pt x="3165" y="98852"/>
                  </a:lnTo>
                  <a:lnTo>
                    <a:pt x="0" y="143443"/>
                  </a:lnTo>
                  <a:lnTo>
                    <a:pt x="945" y="154042"/>
                  </a:lnTo>
                  <a:lnTo>
                    <a:pt x="7055" y="165586"/>
                  </a:lnTo>
                  <a:lnTo>
                    <a:pt x="12349" y="172151"/>
                  </a:lnTo>
                  <a:lnTo>
                    <a:pt x="18009" y="175731"/>
                  </a:lnTo>
                  <a:lnTo>
                    <a:pt x="38825" y="183362"/>
                  </a:lnTo>
                  <a:lnTo>
                    <a:pt x="46312" y="181374"/>
                  </a:lnTo>
                  <a:lnTo>
                    <a:pt x="74441" y="162533"/>
                  </a:lnTo>
                  <a:lnTo>
                    <a:pt x="101006" y="126589"/>
                  </a:lnTo>
                  <a:lnTo>
                    <a:pt x="112010" y="97766"/>
                  </a:lnTo>
                  <a:lnTo>
                    <a:pt x="115767" y="58147"/>
                  </a:lnTo>
                  <a:lnTo>
                    <a:pt x="115987" y="19862"/>
                  </a:lnTo>
                  <a:lnTo>
                    <a:pt x="115000" y="16218"/>
                  </a:lnTo>
                  <a:lnTo>
                    <a:pt x="113349" y="13789"/>
                  </a:lnTo>
                  <a:lnTo>
                    <a:pt x="111256" y="12169"/>
                  </a:lnTo>
                  <a:lnTo>
                    <a:pt x="1070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3" name="SMARTInkShape-1784"/>
            <p:cNvSpPr/>
            <p:nvPr/>
          </p:nvSpPr>
          <p:spPr>
            <a:xfrm>
              <a:off x="1866304" y="5692368"/>
              <a:ext cx="116084" cy="165007"/>
            </a:xfrm>
            <a:custGeom>
              <a:avLst/>
              <a:gdLst/>
              <a:ahLst/>
              <a:cxnLst/>
              <a:rect l="0" t="0" r="0" b="0"/>
              <a:pathLst>
                <a:path w="116084" h="165007">
                  <a:moveTo>
                    <a:pt x="53579" y="13702"/>
                  </a:moveTo>
                  <a:lnTo>
                    <a:pt x="53579" y="18442"/>
                  </a:lnTo>
                  <a:lnTo>
                    <a:pt x="50933" y="23415"/>
                  </a:lnTo>
                  <a:lnTo>
                    <a:pt x="47442" y="28934"/>
                  </a:lnTo>
                  <a:lnTo>
                    <a:pt x="44484" y="37618"/>
                  </a:lnTo>
                  <a:lnTo>
                    <a:pt x="38757" y="46474"/>
                  </a:lnTo>
                  <a:lnTo>
                    <a:pt x="21559" y="87473"/>
                  </a:lnTo>
                  <a:lnTo>
                    <a:pt x="13607" y="110239"/>
                  </a:lnTo>
                  <a:lnTo>
                    <a:pt x="3717" y="126882"/>
                  </a:lnTo>
                  <a:lnTo>
                    <a:pt x="146" y="151461"/>
                  </a:lnTo>
                  <a:lnTo>
                    <a:pt x="4" y="165006"/>
                  </a:lnTo>
                  <a:lnTo>
                    <a:pt x="0" y="144503"/>
                  </a:lnTo>
                  <a:lnTo>
                    <a:pt x="2646" y="138643"/>
                  </a:lnTo>
                  <a:lnTo>
                    <a:pt x="4741" y="135691"/>
                  </a:lnTo>
                  <a:lnTo>
                    <a:pt x="11025" y="113785"/>
                  </a:lnTo>
                  <a:lnTo>
                    <a:pt x="29889" y="78773"/>
                  </a:lnTo>
                  <a:lnTo>
                    <a:pt x="37597" y="52012"/>
                  </a:lnTo>
                  <a:lnTo>
                    <a:pt x="65518" y="11138"/>
                  </a:lnTo>
                  <a:lnTo>
                    <a:pt x="71453" y="7602"/>
                  </a:lnTo>
                  <a:lnTo>
                    <a:pt x="74424" y="6659"/>
                  </a:lnTo>
                  <a:lnTo>
                    <a:pt x="76406" y="5038"/>
                  </a:lnTo>
                  <a:lnTo>
                    <a:pt x="78607" y="590"/>
                  </a:lnTo>
                  <a:lnTo>
                    <a:pt x="80186" y="0"/>
                  </a:lnTo>
                  <a:lnTo>
                    <a:pt x="82231" y="598"/>
                  </a:lnTo>
                  <a:lnTo>
                    <a:pt x="87149" y="2917"/>
                  </a:lnTo>
                  <a:lnTo>
                    <a:pt x="92642" y="3948"/>
                  </a:lnTo>
                  <a:lnTo>
                    <a:pt x="94504" y="5215"/>
                  </a:lnTo>
                  <a:lnTo>
                    <a:pt x="95745" y="7052"/>
                  </a:lnTo>
                  <a:lnTo>
                    <a:pt x="96572" y="9268"/>
                  </a:lnTo>
                  <a:lnTo>
                    <a:pt x="98116" y="10746"/>
                  </a:lnTo>
                  <a:lnTo>
                    <a:pt x="107723" y="15764"/>
                  </a:lnTo>
                  <a:lnTo>
                    <a:pt x="110511" y="18054"/>
                  </a:lnTo>
                  <a:lnTo>
                    <a:pt x="113608" y="25888"/>
                  </a:lnTo>
                  <a:lnTo>
                    <a:pt x="116058" y="70375"/>
                  </a:lnTo>
                  <a:lnTo>
                    <a:pt x="116083" y="87739"/>
                  </a:lnTo>
                  <a:lnTo>
                    <a:pt x="107157" y="120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4" name="SMARTInkShape-1785"/>
            <p:cNvSpPr/>
            <p:nvPr/>
          </p:nvSpPr>
          <p:spPr>
            <a:xfrm>
              <a:off x="2000250" y="5674239"/>
              <a:ext cx="80246" cy="147918"/>
            </a:xfrm>
            <a:custGeom>
              <a:avLst/>
              <a:gdLst/>
              <a:ahLst/>
              <a:cxnLst/>
              <a:rect l="0" t="0" r="0" b="0"/>
              <a:pathLst>
                <a:path w="80246" h="147918">
                  <a:moveTo>
                    <a:pt x="0" y="85409"/>
                  </a:moveTo>
                  <a:lnTo>
                    <a:pt x="41696" y="85409"/>
                  </a:lnTo>
                  <a:lnTo>
                    <a:pt x="47636" y="85409"/>
                  </a:lnTo>
                  <a:lnTo>
                    <a:pt x="49616" y="84417"/>
                  </a:lnTo>
                  <a:lnTo>
                    <a:pt x="50937" y="82763"/>
                  </a:lnTo>
                  <a:lnTo>
                    <a:pt x="53396" y="78280"/>
                  </a:lnTo>
                  <a:lnTo>
                    <a:pt x="67714" y="61493"/>
                  </a:lnTo>
                  <a:lnTo>
                    <a:pt x="73348" y="49670"/>
                  </a:lnTo>
                  <a:lnTo>
                    <a:pt x="77247" y="43728"/>
                  </a:lnTo>
                  <a:lnTo>
                    <a:pt x="79443" y="34805"/>
                  </a:lnTo>
                  <a:lnTo>
                    <a:pt x="80245" y="19925"/>
                  </a:lnTo>
                  <a:lnTo>
                    <a:pt x="77667" y="13972"/>
                  </a:lnTo>
                  <a:lnTo>
                    <a:pt x="72668" y="6805"/>
                  </a:lnTo>
                  <a:lnTo>
                    <a:pt x="69339" y="5826"/>
                  </a:lnTo>
                  <a:lnTo>
                    <a:pt x="67061" y="5565"/>
                  </a:lnTo>
                  <a:lnTo>
                    <a:pt x="61886" y="2628"/>
                  </a:lnTo>
                  <a:lnTo>
                    <a:pt x="59117" y="455"/>
                  </a:lnTo>
                  <a:lnTo>
                    <a:pt x="56278" y="0"/>
                  </a:lnTo>
                  <a:lnTo>
                    <a:pt x="53394" y="689"/>
                  </a:lnTo>
                  <a:lnTo>
                    <a:pt x="47543" y="3107"/>
                  </a:lnTo>
                  <a:lnTo>
                    <a:pt x="38671" y="5461"/>
                  </a:lnTo>
                  <a:lnTo>
                    <a:pt x="23809" y="17395"/>
                  </a:lnTo>
                  <a:lnTo>
                    <a:pt x="5953" y="42536"/>
                  </a:lnTo>
                  <a:lnTo>
                    <a:pt x="2646" y="51802"/>
                  </a:lnTo>
                  <a:lnTo>
                    <a:pt x="69" y="94945"/>
                  </a:lnTo>
                  <a:lnTo>
                    <a:pt x="1023" y="105523"/>
                  </a:lnTo>
                  <a:lnTo>
                    <a:pt x="11026" y="129841"/>
                  </a:lnTo>
                  <a:lnTo>
                    <a:pt x="16806" y="135914"/>
                  </a:lnTo>
                  <a:lnTo>
                    <a:pt x="30225" y="143919"/>
                  </a:lnTo>
                  <a:lnTo>
                    <a:pt x="44648" y="147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5" name="SMARTInkShape-1786"/>
            <p:cNvSpPr/>
            <p:nvPr/>
          </p:nvSpPr>
          <p:spPr>
            <a:xfrm>
              <a:off x="2134195" y="5527477"/>
              <a:ext cx="53579" cy="276820"/>
            </a:xfrm>
            <a:custGeom>
              <a:avLst/>
              <a:gdLst/>
              <a:ahLst/>
              <a:cxnLst/>
              <a:rect l="0" t="0" r="0" b="0"/>
              <a:pathLst>
                <a:path w="53579" h="276820">
                  <a:moveTo>
                    <a:pt x="53578" y="0"/>
                  </a:moveTo>
                  <a:lnTo>
                    <a:pt x="53578" y="13301"/>
                  </a:lnTo>
                  <a:lnTo>
                    <a:pt x="45476" y="42910"/>
                  </a:lnTo>
                  <a:lnTo>
                    <a:pt x="42166" y="70211"/>
                  </a:lnTo>
                  <a:lnTo>
                    <a:pt x="37629" y="91579"/>
                  </a:lnTo>
                  <a:lnTo>
                    <a:pt x="33639" y="114115"/>
                  </a:lnTo>
                  <a:lnTo>
                    <a:pt x="20323" y="158699"/>
                  </a:lnTo>
                  <a:lnTo>
                    <a:pt x="11008" y="203341"/>
                  </a:lnTo>
                  <a:lnTo>
                    <a:pt x="6900" y="222637"/>
                  </a:lnTo>
                  <a:lnTo>
                    <a:pt x="2045" y="240921"/>
                  </a:lnTo>
                  <a:lnTo>
                    <a:pt x="0" y="2768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6" name="SMARTInkShape-1787"/>
            <p:cNvSpPr/>
            <p:nvPr/>
          </p:nvSpPr>
          <p:spPr>
            <a:xfrm>
              <a:off x="2205633" y="5706070"/>
              <a:ext cx="8930" cy="116087"/>
            </a:xfrm>
            <a:custGeom>
              <a:avLst/>
              <a:gdLst/>
              <a:ahLst/>
              <a:cxnLst/>
              <a:rect l="0" t="0" r="0" b="0"/>
              <a:pathLst>
                <a:path w="8930" h="116087">
                  <a:moveTo>
                    <a:pt x="8929" y="0"/>
                  </a:moveTo>
                  <a:lnTo>
                    <a:pt x="8929" y="43114"/>
                  </a:lnTo>
                  <a:lnTo>
                    <a:pt x="7937" y="70914"/>
                  </a:lnTo>
                  <a:lnTo>
                    <a:pt x="827" y="100818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7" name="SMARTInkShape-1788"/>
            <p:cNvSpPr/>
            <p:nvPr/>
          </p:nvSpPr>
          <p:spPr>
            <a:xfrm>
              <a:off x="2223525" y="5680680"/>
              <a:ext cx="89265" cy="132547"/>
            </a:xfrm>
            <a:custGeom>
              <a:avLst/>
              <a:gdLst/>
              <a:ahLst/>
              <a:cxnLst/>
              <a:rect l="0" t="0" r="0" b="0"/>
              <a:pathLst>
                <a:path w="89265" h="132547">
                  <a:moveTo>
                    <a:pt x="17826" y="96827"/>
                  </a:moveTo>
                  <a:lnTo>
                    <a:pt x="13086" y="96827"/>
                  </a:lnTo>
                  <a:lnTo>
                    <a:pt x="11690" y="97820"/>
                  </a:lnTo>
                  <a:lnTo>
                    <a:pt x="10759" y="99473"/>
                  </a:lnTo>
                  <a:lnTo>
                    <a:pt x="9006" y="113078"/>
                  </a:lnTo>
                  <a:lnTo>
                    <a:pt x="77" y="123495"/>
                  </a:lnTo>
                  <a:lnTo>
                    <a:pt x="0" y="118840"/>
                  </a:lnTo>
                  <a:lnTo>
                    <a:pt x="2627" y="113887"/>
                  </a:lnTo>
                  <a:lnTo>
                    <a:pt x="6110" y="108379"/>
                  </a:lnTo>
                  <a:lnTo>
                    <a:pt x="24056" y="67696"/>
                  </a:lnTo>
                  <a:lnTo>
                    <a:pt x="53550" y="26004"/>
                  </a:lnTo>
                  <a:lnTo>
                    <a:pt x="58508" y="19710"/>
                  </a:lnTo>
                  <a:lnTo>
                    <a:pt x="60712" y="13605"/>
                  </a:lnTo>
                  <a:lnTo>
                    <a:pt x="62292" y="11580"/>
                  </a:lnTo>
                  <a:lnTo>
                    <a:pt x="78679" y="0"/>
                  </a:lnTo>
                  <a:lnTo>
                    <a:pt x="79231" y="526"/>
                  </a:lnTo>
                  <a:lnTo>
                    <a:pt x="79844" y="3756"/>
                  </a:lnTo>
                  <a:lnTo>
                    <a:pt x="80999" y="5014"/>
                  </a:lnTo>
                  <a:lnTo>
                    <a:pt x="84929" y="6412"/>
                  </a:lnTo>
                  <a:lnTo>
                    <a:pt x="86375" y="7777"/>
                  </a:lnTo>
                  <a:lnTo>
                    <a:pt x="87980" y="11940"/>
                  </a:lnTo>
                  <a:lnTo>
                    <a:pt x="89242" y="56111"/>
                  </a:lnTo>
                  <a:lnTo>
                    <a:pt x="89263" y="96883"/>
                  </a:lnTo>
                  <a:lnTo>
                    <a:pt x="89264" y="132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8" name="SMARTInkShape-1789"/>
            <p:cNvSpPr/>
            <p:nvPr/>
          </p:nvSpPr>
          <p:spPr>
            <a:xfrm>
              <a:off x="2325801" y="5653855"/>
              <a:ext cx="94132" cy="141513"/>
            </a:xfrm>
            <a:custGeom>
              <a:avLst/>
              <a:gdLst/>
              <a:ahLst/>
              <a:cxnLst/>
              <a:rect l="0" t="0" r="0" b="0"/>
              <a:pathLst>
                <a:path w="94132" h="141513">
                  <a:moveTo>
                    <a:pt x="22707" y="61145"/>
                  </a:moveTo>
                  <a:lnTo>
                    <a:pt x="27447" y="56405"/>
                  </a:lnTo>
                  <a:lnTo>
                    <a:pt x="32420" y="54077"/>
                  </a:lnTo>
                  <a:lnTo>
                    <a:pt x="63581" y="51296"/>
                  </a:lnTo>
                  <a:lnTo>
                    <a:pt x="76127" y="45161"/>
                  </a:lnTo>
                  <a:lnTo>
                    <a:pt x="79156" y="44536"/>
                  </a:lnTo>
                  <a:lnTo>
                    <a:pt x="92371" y="35707"/>
                  </a:lnTo>
                  <a:lnTo>
                    <a:pt x="93356" y="32310"/>
                  </a:lnTo>
                  <a:lnTo>
                    <a:pt x="94131" y="12243"/>
                  </a:lnTo>
                  <a:lnTo>
                    <a:pt x="93143" y="10684"/>
                  </a:lnTo>
                  <a:lnTo>
                    <a:pt x="91492" y="9645"/>
                  </a:lnTo>
                  <a:lnTo>
                    <a:pt x="89400" y="8952"/>
                  </a:lnTo>
                  <a:lnTo>
                    <a:pt x="88004" y="7497"/>
                  </a:lnTo>
                  <a:lnTo>
                    <a:pt x="86455" y="3237"/>
                  </a:lnTo>
                  <a:lnTo>
                    <a:pt x="85049" y="1703"/>
                  </a:lnTo>
                  <a:lnTo>
                    <a:pt x="80841" y="0"/>
                  </a:lnTo>
                  <a:lnTo>
                    <a:pt x="56567" y="6446"/>
                  </a:lnTo>
                  <a:lnTo>
                    <a:pt x="49993" y="9714"/>
                  </a:lnTo>
                  <a:lnTo>
                    <a:pt x="43763" y="13482"/>
                  </a:lnTo>
                  <a:lnTo>
                    <a:pt x="23948" y="20839"/>
                  </a:lnTo>
                  <a:lnTo>
                    <a:pt x="20558" y="23361"/>
                  </a:lnTo>
                  <a:lnTo>
                    <a:pt x="14794" y="32641"/>
                  </a:lnTo>
                  <a:lnTo>
                    <a:pt x="7106" y="50407"/>
                  </a:lnTo>
                  <a:lnTo>
                    <a:pt x="0" y="72997"/>
                  </a:lnTo>
                  <a:lnTo>
                    <a:pt x="5283" y="99758"/>
                  </a:lnTo>
                  <a:lnTo>
                    <a:pt x="11812" y="110840"/>
                  </a:lnTo>
                  <a:lnTo>
                    <a:pt x="40566" y="141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9" name="SMARTInkShape-1790"/>
            <p:cNvSpPr/>
            <p:nvPr/>
          </p:nvSpPr>
          <p:spPr>
            <a:xfrm>
              <a:off x="2446734" y="5661825"/>
              <a:ext cx="116087" cy="178173"/>
            </a:xfrm>
            <a:custGeom>
              <a:avLst/>
              <a:gdLst/>
              <a:ahLst/>
              <a:cxnLst/>
              <a:rect l="0" t="0" r="0" b="0"/>
              <a:pathLst>
                <a:path w="116087" h="178173">
                  <a:moveTo>
                    <a:pt x="116086" y="26386"/>
                  </a:moveTo>
                  <a:lnTo>
                    <a:pt x="116086" y="18698"/>
                  </a:lnTo>
                  <a:lnTo>
                    <a:pt x="111346" y="13083"/>
                  </a:lnTo>
                  <a:lnTo>
                    <a:pt x="106372" y="10551"/>
                  </a:lnTo>
                  <a:lnTo>
                    <a:pt x="103657" y="9876"/>
                  </a:lnTo>
                  <a:lnTo>
                    <a:pt x="89228" y="1636"/>
                  </a:lnTo>
                  <a:lnTo>
                    <a:pt x="77377" y="0"/>
                  </a:lnTo>
                  <a:lnTo>
                    <a:pt x="56582" y="7321"/>
                  </a:lnTo>
                  <a:lnTo>
                    <a:pt x="41413" y="28538"/>
                  </a:lnTo>
                  <a:lnTo>
                    <a:pt x="38249" y="37595"/>
                  </a:lnTo>
                  <a:lnTo>
                    <a:pt x="37836" y="51211"/>
                  </a:lnTo>
                  <a:lnTo>
                    <a:pt x="45655" y="92437"/>
                  </a:lnTo>
                  <a:lnTo>
                    <a:pt x="62596" y="133069"/>
                  </a:lnTo>
                  <a:lnTo>
                    <a:pt x="77730" y="166573"/>
                  </a:lnTo>
                  <a:lnTo>
                    <a:pt x="80322" y="177989"/>
                  </a:lnTo>
                  <a:lnTo>
                    <a:pt x="67934" y="178172"/>
                  </a:lnTo>
                  <a:lnTo>
                    <a:pt x="62274" y="175537"/>
                  </a:lnTo>
                  <a:lnTo>
                    <a:pt x="19071" y="139481"/>
                  </a:lnTo>
                  <a:lnTo>
                    <a:pt x="0" y="124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0" name="SMARTInkShape-1791"/>
            <p:cNvSpPr/>
            <p:nvPr/>
          </p:nvSpPr>
          <p:spPr>
            <a:xfrm>
              <a:off x="2491383" y="5618491"/>
              <a:ext cx="151806" cy="185793"/>
            </a:xfrm>
            <a:custGeom>
              <a:avLst/>
              <a:gdLst/>
              <a:ahLst/>
              <a:cxnLst/>
              <a:rect l="0" t="0" r="0" b="0"/>
              <a:pathLst>
                <a:path w="151806" h="185793">
                  <a:moveTo>
                    <a:pt x="151805" y="25071"/>
                  </a:moveTo>
                  <a:lnTo>
                    <a:pt x="131067" y="6980"/>
                  </a:lnTo>
                  <a:lnTo>
                    <a:pt x="117879" y="859"/>
                  </a:lnTo>
                  <a:lnTo>
                    <a:pt x="114304" y="0"/>
                  </a:lnTo>
                  <a:lnTo>
                    <a:pt x="110930" y="420"/>
                  </a:lnTo>
                  <a:lnTo>
                    <a:pt x="104534" y="3532"/>
                  </a:lnTo>
                  <a:lnTo>
                    <a:pt x="102431" y="5751"/>
                  </a:lnTo>
                  <a:lnTo>
                    <a:pt x="85961" y="40535"/>
                  </a:lnTo>
                  <a:lnTo>
                    <a:pt x="81104" y="76864"/>
                  </a:lnTo>
                  <a:lnTo>
                    <a:pt x="81686" y="89762"/>
                  </a:lnTo>
                  <a:lnTo>
                    <a:pt x="88764" y="132181"/>
                  </a:lnTo>
                  <a:lnTo>
                    <a:pt x="88067" y="144113"/>
                  </a:lnTo>
                  <a:lnTo>
                    <a:pt x="80181" y="172722"/>
                  </a:lnTo>
                  <a:lnTo>
                    <a:pt x="72785" y="183887"/>
                  </a:lnTo>
                  <a:lnTo>
                    <a:pt x="69390" y="184953"/>
                  </a:lnTo>
                  <a:lnTo>
                    <a:pt x="41636" y="185792"/>
                  </a:lnTo>
                  <a:lnTo>
                    <a:pt x="35702" y="183154"/>
                  </a:lnTo>
                  <a:lnTo>
                    <a:pt x="20833" y="171566"/>
                  </a:lnTo>
                  <a:lnTo>
                    <a:pt x="8929" y="166015"/>
                  </a:lnTo>
                  <a:lnTo>
                    <a:pt x="0" y="159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1" name="SMARTInkShape-1792"/>
            <p:cNvSpPr/>
            <p:nvPr/>
          </p:nvSpPr>
          <p:spPr>
            <a:xfrm>
              <a:off x="2723565" y="5634632"/>
              <a:ext cx="205373" cy="165457"/>
            </a:xfrm>
            <a:custGeom>
              <a:avLst/>
              <a:gdLst/>
              <a:ahLst/>
              <a:cxnLst/>
              <a:rect l="0" t="0" r="0" b="0"/>
              <a:pathLst>
                <a:path w="205373" h="165457">
                  <a:moveTo>
                    <a:pt x="26779" y="0"/>
                  </a:moveTo>
                  <a:lnTo>
                    <a:pt x="26779" y="4740"/>
                  </a:lnTo>
                  <a:lnTo>
                    <a:pt x="24133" y="9714"/>
                  </a:lnTo>
                  <a:lnTo>
                    <a:pt x="19090" y="16251"/>
                  </a:lnTo>
                  <a:lnTo>
                    <a:pt x="17102" y="30808"/>
                  </a:lnTo>
                  <a:lnTo>
                    <a:pt x="11785" y="42091"/>
                  </a:lnTo>
                  <a:lnTo>
                    <a:pt x="8776" y="56569"/>
                  </a:lnTo>
                  <a:lnTo>
                    <a:pt x="3034" y="68576"/>
                  </a:lnTo>
                  <a:lnTo>
                    <a:pt x="69" y="112014"/>
                  </a:lnTo>
                  <a:lnTo>
                    <a:pt x="0" y="127848"/>
                  </a:lnTo>
                  <a:lnTo>
                    <a:pt x="989" y="129881"/>
                  </a:lnTo>
                  <a:lnTo>
                    <a:pt x="2640" y="131236"/>
                  </a:lnTo>
                  <a:lnTo>
                    <a:pt x="4733" y="132140"/>
                  </a:lnTo>
                  <a:lnTo>
                    <a:pt x="28669" y="133787"/>
                  </a:lnTo>
                  <a:lnTo>
                    <a:pt x="43103" y="129158"/>
                  </a:lnTo>
                  <a:lnTo>
                    <a:pt x="80965" y="104441"/>
                  </a:lnTo>
                  <a:lnTo>
                    <a:pt x="109635" y="77755"/>
                  </a:lnTo>
                  <a:lnTo>
                    <a:pt x="113213" y="71600"/>
                  </a:lnTo>
                  <a:lnTo>
                    <a:pt x="115908" y="55352"/>
                  </a:lnTo>
                  <a:lnTo>
                    <a:pt x="116956" y="54761"/>
                  </a:lnTo>
                  <a:lnTo>
                    <a:pt x="121187" y="53929"/>
                  </a:lnTo>
                  <a:lnTo>
                    <a:pt x="119009" y="53735"/>
                  </a:lnTo>
                  <a:lnTo>
                    <a:pt x="118031" y="54675"/>
                  </a:lnTo>
                  <a:lnTo>
                    <a:pt x="116945" y="58365"/>
                  </a:lnTo>
                  <a:lnTo>
                    <a:pt x="116333" y="66021"/>
                  </a:lnTo>
                  <a:lnTo>
                    <a:pt x="113544" y="71676"/>
                  </a:lnTo>
                  <a:lnTo>
                    <a:pt x="111411" y="74573"/>
                  </a:lnTo>
                  <a:lnTo>
                    <a:pt x="108410" y="88132"/>
                  </a:lnTo>
                  <a:lnTo>
                    <a:pt x="106404" y="109499"/>
                  </a:lnTo>
                  <a:lnTo>
                    <a:pt x="102516" y="117458"/>
                  </a:lnTo>
                  <a:lnTo>
                    <a:pt x="102075" y="120970"/>
                  </a:lnTo>
                  <a:lnTo>
                    <a:pt x="107562" y="145942"/>
                  </a:lnTo>
                  <a:lnTo>
                    <a:pt x="111630" y="153499"/>
                  </a:lnTo>
                  <a:lnTo>
                    <a:pt x="114104" y="155911"/>
                  </a:lnTo>
                  <a:lnTo>
                    <a:pt x="128114" y="164840"/>
                  </a:lnTo>
                  <a:lnTo>
                    <a:pt x="131047" y="165456"/>
                  </a:lnTo>
                  <a:lnTo>
                    <a:pt x="133994" y="164875"/>
                  </a:lnTo>
                  <a:lnTo>
                    <a:pt x="142882" y="159316"/>
                  </a:lnTo>
                  <a:lnTo>
                    <a:pt x="157750" y="144673"/>
                  </a:lnTo>
                  <a:lnTo>
                    <a:pt x="181560" y="101041"/>
                  </a:lnTo>
                  <a:lnTo>
                    <a:pt x="201404" y="60515"/>
                  </a:lnTo>
                  <a:lnTo>
                    <a:pt x="205372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2" name="SMARTInkShape-1793"/>
            <p:cNvSpPr/>
            <p:nvPr/>
          </p:nvSpPr>
          <p:spPr>
            <a:xfrm>
              <a:off x="2920467" y="5634632"/>
              <a:ext cx="115628" cy="151806"/>
            </a:xfrm>
            <a:custGeom>
              <a:avLst/>
              <a:gdLst/>
              <a:ahLst/>
              <a:cxnLst/>
              <a:rect l="0" t="0" r="0" b="0"/>
              <a:pathLst>
                <a:path w="115628" h="151806">
                  <a:moveTo>
                    <a:pt x="115627" y="0"/>
                  </a:moveTo>
                  <a:lnTo>
                    <a:pt x="110886" y="4740"/>
                  </a:lnTo>
                  <a:lnTo>
                    <a:pt x="105913" y="7068"/>
                  </a:lnTo>
                  <a:lnTo>
                    <a:pt x="103198" y="7689"/>
                  </a:lnTo>
                  <a:lnTo>
                    <a:pt x="94636" y="13303"/>
                  </a:lnTo>
                  <a:lnTo>
                    <a:pt x="55569" y="43473"/>
                  </a:lnTo>
                  <a:lnTo>
                    <a:pt x="16377" y="77313"/>
                  </a:lnTo>
                  <a:lnTo>
                    <a:pt x="1865" y="106543"/>
                  </a:lnTo>
                  <a:lnTo>
                    <a:pt x="0" y="118942"/>
                  </a:lnTo>
                  <a:lnTo>
                    <a:pt x="2391" y="124962"/>
                  </a:lnTo>
                  <a:lnTo>
                    <a:pt x="7270" y="132171"/>
                  </a:lnTo>
                  <a:lnTo>
                    <a:pt x="10582" y="133157"/>
                  </a:lnTo>
                  <a:lnTo>
                    <a:pt x="12855" y="133420"/>
                  </a:lnTo>
                  <a:lnTo>
                    <a:pt x="25534" y="129049"/>
                  </a:lnTo>
                  <a:lnTo>
                    <a:pt x="37118" y="121471"/>
                  </a:lnTo>
                  <a:lnTo>
                    <a:pt x="52972" y="97368"/>
                  </a:lnTo>
                  <a:lnTo>
                    <a:pt x="75934" y="58670"/>
                  </a:lnTo>
                  <a:lnTo>
                    <a:pt x="79862" y="14155"/>
                  </a:lnTo>
                  <a:lnTo>
                    <a:pt x="79894" y="10478"/>
                  </a:lnTo>
                  <a:lnTo>
                    <a:pt x="79908" y="29961"/>
                  </a:lnTo>
                  <a:lnTo>
                    <a:pt x="71346" y="72811"/>
                  </a:lnTo>
                  <a:lnTo>
                    <a:pt x="71011" y="104562"/>
                  </a:lnTo>
                  <a:lnTo>
                    <a:pt x="73638" y="113611"/>
                  </a:lnTo>
                  <a:lnTo>
                    <a:pt x="77122" y="121931"/>
                  </a:lnTo>
                  <a:lnTo>
                    <a:pt x="80075" y="135788"/>
                  </a:lnTo>
                  <a:lnTo>
                    <a:pt x="82003" y="138151"/>
                  </a:lnTo>
                  <a:lnTo>
                    <a:pt x="97767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3" name="SMARTInkShape-1794"/>
            <p:cNvSpPr/>
            <p:nvPr/>
          </p:nvSpPr>
          <p:spPr>
            <a:xfrm>
              <a:off x="3036094" y="5607997"/>
              <a:ext cx="125016" cy="169464"/>
            </a:xfrm>
            <a:custGeom>
              <a:avLst/>
              <a:gdLst/>
              <a:ahLst/>
              <a:cxnLst/>
              <a:rect l="0" t="0" r="0" b="0"/>
              <a:pathLst>
                <a:path w="125016" h="169464">
                  <a:moveTo>
                    <a:pt x="125015" y="35565"/>
                  </a:moveTo>
                  <a:lnTo>
                    <a:pt x="95204" y="5754"/>
                  </a:lnTo>
                  <a:lnTo>
                    <a:pt x="86630" y="2471"/>
                  </a:lnTo>
                  <a:lnTo>
                    <a:pt x="59898" y="0"/>
                  </a:lnTo>
                  <a:lnTo>
                    <a:pt x="53741" y="2561"/>
                  </a:lnTo>
                  <a:lnTo>
                    <a:pt x="41704" y="12289"/>
                  </a:lnTo>
                  <a:lnTo>
                    <a:pt x="38379" y="20590"/>
                  </a:lnTo>
                  <a:lnTo>
                    <a:pt x="37492" y="25581"/>
                  </a:lnTo>
                  <a:lnTo>
                    <a:pt x="39153" y="33774"/>
                  </a:lnTo>
                  <a:lnTo>
                    <a:pt x="40984" y="37347"/>
                  </a:lnTo>
                  <a:lnTo>
                    <a:pt x="45909" y="63479"/>
                  </a:lnTo>
                  <a:lnTo>
                    <a:pt x="71075" y="106894"/>
                  </a:lnTo>
                  <a:lnTo>
                    <a:pt x="76238" y="118861"/>
                  </a:lnTo>
                  <a:lnTo>
                    <a:pt x="82197" y="140066"/>
                  </a:lnTo>
                  <a:lnTo>
                    <a:pt x="84564" y="143928"/>
                  </a:lnTo>
                  <a:lnTo>
                    <a:pt x="85149" y="147495"/>
                  </a:lnTo>
                  <a:lnTo>
                    <a:pt x="84547" y="150864"/>
                  </a:lnTo>
                  <a:lnTo>
                    <a:pt x="81605" y="160347"/>
                  </a:lnTo>
                  <a:lnTo>
                    <a:pt x="81192" y="163403"/>
                  </a:lnTo>
                  <a:lnTo>
                    <a:pt x="79925" y="165438"/>
                  </a:lnTo>
                  <a:lnTo>
                    <a:pt x="78088" y="166796"/>
                  </a:lnTo>
                  <a:lnTo>
                    <a:pt x="73401" y="168304"/>
                  </a:lnTo>
                  <a:lnTo>
                    <a:pt x="45821" y="169463"/>
                  </a:lnTo>
                  <a:lnTo>
                    <a:pt x="37563" y="166844"/>
                  </a:lnTo>
                  <a:lnTo>
                    <a:pt x="29593" y="163364"/>
                  </a:lnTo>
                  <a:lnTo>
                    <a:pt x="15934" y="160414"/>
                  </a:lnTo>
                  <a:lnTo>
                    <a:pt x="13599" y="158485"/>
                  </a:lnTo>
                  <a:lnTo>
                    <a:pt x="12042" y="156207"/>
                  </a:lnTo>
                  <a:lnTo>
                    <a:pt x="10013" y="154688"/>
                  </a:lnTo>
                  <a:lnTo>
                    <a:pt x="5111" y="153001"/>
                  </a:lnTo>
                  <a:lnTo>
                    <a:pt x="3407" y="151559"/>
                  </a:lnTo>
                  <a:lnTo>
                    <a:pt x="0" y="142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4" name="SMARTInkShape-1795"/>
            <p:cNvSpPr/>
            <p:nvPr/>
          </p:nvSpPr>
          <p:spPr>
            <a:xfrm>
              <a:off x="3241674" y="5635124"/>
              <a:ext cx="338999" cy="283448"/>
            </a:xfrm>
            <a:custGeom>
              <a:avLst/>
              <a:gdLst/>
              <a:ahLst/>
              <a:cxnLst/>
              <a:rect l="0" t="0" r="0" b="0"/>
              <a:pathLst>
                <a:path w="338999" h="283448">
                  <a:moveTo>
                    <a:pt x="106958" y="26297"/>
                  </a:moveTo>
                  <a:lnTo>
                    <a:pt x="102218" y="26297"/>
                  </a:lnTo>
                  <a:lnTo>
                    <a:pt x="100822" y="25306"/>
                  </a:lnTo>
                  <a:lnTo>
                    <a:pt x="99891" y="23652"/>
                  </a:lnTo>
                  <a:lnTo>
                    <a:pt x="99271" y="21557"/>
                  </a:lnTo>
                  <a:lnTo>
                    <a:pt x="97864" y="20161"/>
                  </a:lnTo>
                  <a:lnTo>
                    <a:pt x="93657" y="18610"/>
                  </a:lnTo>
                  <a:lnTo>
                    <a:pt x="80969" y="17736"/>
                  </a:lnTo>
                  <a:lnTo>
                    <a:pt x="64642" y="22218"/>
                  </a:lnTo>
                  <a:lnTo>
                    <a:pt x="20254" y="47182"/>
                  </a:lnTo>
                  <a:lnTo>
                    <a:pt x="11207" y="55755"/>
                  </a:lnTo>
                  <a:lnTo>
                    <a:pt x="4871" y="65187"/>
                  </a:lnTo>
                  <a:lnTo>
                    <a:pt x="1304" y="76074"/>
                  </a:lnTo>
                  <a:lnTo>
                    <a:pt x="0" y="91674"/>
                  </a:lnTo>
                  <a:lnTo>
                    <a:pt x="2536" y="97687"/>
                  </a:lnTo>
                  <a:lnTo>
                    <a:pt x="4601" y="100679"/>
                  </a:lnTo>
                  <a:lnTo>
                    <a:pt x="16989" y="109632"/>
                  </a:lnTo>
                  <a:lnTo>
                    <a:pt x="33227" y="113827"/>
                  </a:lnTo>
                  <a:lnTo>
                    <a:pt x="44754" y="112163"/>
                  </a:lnTo>
                  <a:lnTo>
                    <a:pt x="86141" y="94558"/>
                  </a:lnTo>
                  <a:lnTo>
                    <a:pt x="109414" y="76881"/>
                  </a:lnTo>
                  <a:lnTo>
                    <a:pt x="129749" y="47960"/>
                  </a:lnTo>
                  <a:lnTo>
                    <a:pt x="133591" y="35783"/>
                  </a:lnTo>
                  <a:lnTo>
                    <a:pt x="133744" y="53284"/>
                  </a:lnTo>
                  <a:lnTo>
                    <a:pt x="124653" y="92960"/>
                  </a:lnTo>
                  <a:lnTo>
                    <a:pt x="112498" y="134001"/>
                  </a:lnTo>
                  <a:lnTo>
                    <a:pt x="105042" y="178174"/>
                  </a:lnTo>
                  <a:lnTo>
                    <a:pt x="88931" y="221973"/>
                  </a:lnTo>
                  <a:lnTo>
                    <a:pt x="68253" y="259637"/>
                  </a:lnTo>
                  <a:lnTo>
                    <a:pt x="50403" y="279146"/>
                  </a:lnTo>
                  <a:lnTo>
                    <a:pt x="44451" y="282542"/>
                  </a:lnTo>
                  <a:lnTo>
                    <a:pt x="41474" y="283447"/>
                  </a:lnTo>
                  <a:lnTo>
                    <a:pt x="38497" y="283059"/>
                  </a:lnTo>
                  <a:lnTo>
                    <a:pt x="32544" y="279981"/>
                  </a:lnTo>
                  <a:lnTo>
                    <a:pt x="23615" y="272670"/>
                  </a:lnTo>
                  <a:lnTo>
                    <a:pt x="20308" y="267096"/>
                  </a:lnTo>
                  <a:lnTo>
                    <a:pt x="17846" y="261311"/>
                  </a:lnTo>
                  <a:lnTo>
                    <a:pt x="13444" y="255434"/>
                  </a:lnTo>
                  <a:lnTo>
                    <a:pt x="10826" y="246867"/>
                  </a:lnTo>
                  <a:lnTo>
                    <a:pt x="10128" y="241805"/>
                  </a:lnTo>
                  <a:lnTo>
                    <a:pt x="16543" y="202972"/>
                  </a:lnTo>
                  <a:lnTo>
                    <a:pt x="22457" y="188824"/>
                  </a:lnTo>
                  <a:lnTo>
                    <a:pt x="46734" y="148825"/>
                  </a:lnTo>
                  <a:lnTo>
                    <a:pt x="58364" y="134333"/>
                  </a:lnTo>
                  <a:lnTo>
                    <a:pt x="101259" y="103112"/>
                  </a:lnTo>
                  <a:lnTo>
                    <a:pt x="143103" y="78588"/>
                  </a:lnTo>
                  <a:lnTo>
                    <a:pt x="184736" y="59592"/>
                  </a:lnTo>
                  <a:lnTo>
                    <a:pt x="227721" y="29529"/>
                  </a:lnTo>
                  <a:lnTo>
                    <a:pt x="237549" y="21413"/>
                  </a:lnTo>
                  <a:lnTo>
                    <a:pt x="243712" y="19165"/>
                  </a:lnTo>
                  <a:lnTo>
                    <a:pt x="244761" y="17574"/>
                  </a:lnTo>
                  <a:lnTo>
                    <a:pt x="244467" y="15521"/>
                  </a:lnTo>
                  <a:lnTo>
                    <a:pt x="242488" y="10593"/>
                  </a:lnTo>
                  <a:lnTo>
                    <a:pt x="241608" y="5098"/>
                  </a:lnTo>
                  <a:lnTo>
                    <a:pt x="240381" y="3234"/>
                  </a:lnTo>
                  <a:lnTo>
                    <a:pt x="238571" y="1992"/>
                  </a:lnTo>
                  <a:lnTo>
                    <a:pt x="231283" y="244"/>
                  </a:lnTo>
                  <a:lnTo>
                    <a:pt x="228537" y="0"/>
                  </a:lnTo>
                  <a:lnTo>
                    <a:pt x="215191" y="4394"/>
                  </a:lnTo>
                  <a:lnTo>
                    <a:pt x="173341" y="32284"/>
                  </a:lnTo>
                  <a:lnTo>
                    <a:pt x="163779" y="42182"/>
                  </a:lnTo>
                  <a:lnTo>
                    <a:pt x="157679" y="51878"/>
                  </a:lnTo>
                  <a:lnTo>
                    <a:pt x="153406" y="68493"/>
                  </a:lnTo>
                  <a:lnTo>
                    <a:pt x="155052" y="80109"/>
                  </a:lnTo>
                  <a:lnTo>
                    <a:pt x="161558" y="95158"/>
                  </a:lnTo>
                  <a:lnTo>
                    <a:pt x="181433" y="118419"/>
                  </a:lnTo>
                  <a:lnTo>
                    <a:pt x="189998" y="121811"/>
                  </a:lnTo>
                  <a:lnTo>
                    <a:pt x="221466" y="124365"/>
                  </a:lnTo>
                  <a:lnTo>
                    <a:pt x="229950" y="121808"/>
                  </a:lnTo>
                  <a:lnTo>
                    <a:pt x="243480" y="112081"/>
                  </a:lnTo>
                  <a:lnTo>
                    <a:pt x="247010" y="106426"/>
                  </a:lnTo>
                  <a:lnTo>
                    <a:pt x="257826" y="73748"/>
                  </a:lnTo>
                  <a:lnTo>
                    <a:pt x="258347" y="63593"/>
                  </a:lnTo>
                  <a:lnTo>
                    <a:pt x="255933" y="55110"/>
                  </a:lnTo>
                  <a:lnTo>
                    <a:pt x="243507" y="38470"/>
                  </a:lnTo>
                  <a:lnTo>
                    <a:pt x="235833" y="29353"/>
                  </a:lnTo>
                  <a:lnTo>
                    <a:pt x="233689" y="23357"/>
                  </a:lnTo>
                  <a:lnTo>
                    <a:pt x="232126" y="21360"/>
                  </a:lnTo>
                  <a:lnTo>
                    <a:pt x="223166" y="17414"/>
                  </a:lnTo>
                  <a:lnTo>
                    <a:pt x="227822" y="17382"/>
                  </a:lnTo>
                  <a:lnTo>
                    <a:pt x="269107" y="33619"/>
                  </a:lnTo>
                  <a:lnTo>
                    <a:pt x="301240" y="43748"/>
                  </a:lnTo>
                  <a:lnTo>
                    <a:pt x="310910" y="44121"/>
                  </a:lnTo>
                  <a:lnTo>
                    <a:pt x="307177" y="44147"/>
                  </a:lnTo>
                  <a:lnTo>
                    <a:pt x="302439" y="46799"/>
                  </a:lnTo>
                  <a:lnTo>
                    <a:pt x="274502" y="65407"/>
                  </a:lnTo>
                  <a:lnTo>
                    <a:pt x="270719" y="71129"/>
                  </a:lnTo>
                  <a:lnTo>
                    <a:pt x="268046" y="76981"/>
                  </a:lnTo>
                  <a:lnTo>
                    <a:pt x="261954" y="85853"/>
                  </a:lnTo>
                  <a:lnTo>
                    <a:pt x="260182" y="91792"/>
                  </a:lnTo>
                  <a:lnTo>
                    <a:pt x="259184" y="105455"/>
                  </a:lnTo>
                  <a:lnTo>
                    <a:pt x="261596" y="113734"/>
                  </a:lnTo>
                  <a:lnTo>
                    <a:pt x="263628" y="117331"/>
                  </a:lnTo>
                  <a:lnTo>
                    <a:pt x="265975" y="119728"/>
                  </a:lnTo>
                  <a:lnTo>
                    <a:pt x="288823" y="130240"/>
                  </a:lnTo>
                  <a:lnTo>
                    <a:pt x="306035" y="133031"/>
                  </a:lnTo>
                  <a:lnTo>
                    <a:pt x="319954" y="128588"/>
                  </a:lnTo>
                  <a:lnTo>
                    <a:pt x="323369" y="126241"/>
                  </a:lnTo>
                  <a:lnTo>
                    <a:pt x="327164" y="120988"/>
                  </a:lnTo>
                  <a:lnTo>
                    <a:pt x="336868" y="99523"/>
                  </a:lnTo>
                  <a:lnTo>
                    <a:pt x="338998" y="64575"/>
                  </a:lnTo>
                  <a:lnTo>
                    <a:pt x="336426" y="55546"/>
                  </a:lnTo>
                  <a:lnTo>
                    <a:pt x="332967" y="47235"/>
                  </a:lnTo>
                  <a:lnTo>
                    <a:pt x="330201" y="26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5" name="SMARTInkShape-1796"/>
            <p:cNvSpPr/>
            <p:nvPr/>
          </p:nvSpPr>
          <p:spPr>
            <a:xfrm>
              <a:off x="3589922" y="5527477"/>
              <a:ext cx="142617" cy="231985"/>
            </a:xfrm>
            <a:custGeom>
              <a:avLst/>
              <a:gdLst/>
              <a:ahLst/>
              <a:cxnLst/>
              <a:rect l="0" t="0" r="0" b="0"/>
              <a:pathLst>
                <a:path w="142617" h="231985">
                  <a:moveTo>
                    <a:pt x="80179" y="142874"/>
                  </a:moveTo>
                  <a:lnTo>
                    <a:pt x="66877" y="142874"/>
                  </a:lnTo>
                  <a:lnTo>
                    <a:pt x="39254" y="151969"/>
                  </a:lnTo>
                  <a:lnTo>
                    <a:pt x="7036" y="172763"/>
                  </a:lnTo>
                  <a:lnTo>
                    <a:pt x="3022" y="178648"/>
                  </a:lnTo>
                  <a:lnTo>
                    <a:pt x="763" y="187539"/>
                  </a:lnTo>
                  <a:lnTo>
                    <a:pt x="0" y="199431"/>
                  </a:lnTo>
                  <a:lnTo>
                    <a:pt x="4608" y="213100"/>
                  </a:lnTo>
                  <a:lnTo>
                    <a:pt x="12258" y="224977"/>
                  </a:lnTo>
                  <a:lnTo>
                    <a:pt x="20557" y="228974"/>
                  </a:lnTo>
                  <a:lnTo>
                    <a:pt x="54772" y="231984"/>
                  </a:lnTo>
                  <a:lnTo>
                    <a:pt x="64257" y="226796"/>
                  </a:lnTo>
                  <a:lnTo>
                    <a:pt x="104105" y="197874"/>
                  </a:lnTo>
                  <a:lnTo>
                    <a:pt x="117144" y="176369"/>
                  </a:lnTo>
                  <a:lnTo>
                    <a:pt x="133530" y="136298"/>
                  </a:lnTo>
                  <a:lnTo>
                    <a:pt x="138617" y="122092"/>
                  </a:lnTo>
                  <a:lnTo>
                    <a:pt x="142151" y="79982"/>
                  </a:lnTo>
                  <a:lnTo>
                    <a:pt x="142616" y="38314"/>
                  </a:lnTo>
                  <a:lnTo>
                    <a:pt x="141664" y="25957"/>
                  </a:lnTo>
                  <a:lnTo>
                    <a:pt x="1337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6" name="SMARTInkShape-1797"/>
            <p:cNvSpPr/>
            <p:nvPr/>
          </p:nvSpPr>
          <p:spPr>
            <a:xfrm>
              <a:off x="1759326" y="5849504"/>
              <a:ext cx="178417" cy="178036"/>
            </a:xfrm>
            <a:custGeom>
              <a:avLst/>
              <a:gdLst/>
              <a:ahLst/>
              <a:cxnLst/>
              <a:rect l="0" t="0" r="0" b="0"/>
              <a:pathLst>
                <a:path w="178417" h="178036">
                  <a:moveTo>
                    <a:pt x="17682" y="178035"/>
                  </a:moveTo>
                  <a:lnTo>
                    <a:pt x="17682" y="173295"/>
                  </a:lnTo>
                  <a:lnTo>
                    <a:pt x="15036" y="168321"/>
                  </a:lnTo>
                  <a:lnTo>
                    <a:pt x="12941" y="165606"/>
                  </a:lnTo>
                  <a:lnTo>
                    <a:pt x="10614" y="157297"/>
                  </a:lnTo>
                  <a:lnTo>
                    <a:pt x="6658" y="141464"/>
                  </a:lnTo>
                  <a:lnTo>
                    <a:pt x="1848" y="124204"/>
                  </a:lnTo>
                  <a:lnTo>
                    <a:pt x="0" y="81648"/>
                  </a:lnTo>
                  <a:lnTo>
                    <a:pt x="893" y="68719"/>
                  </a:lnTo>
                  <a:lnTo>
                    <a:pt x="6975" y="51277"/>
                  </a:lnTo>
                  <a:lnTo>
                    <a:pt x="25557" y="27998"/>
                  </a:lnTo>
                  <a:lnTo>
                    <a:pt x="46586" y="8995"/>
                  </a:lnTo>
                  <a:lnTo>
                    <a:pt x="57317" y="3688"/>
                  </a:lnTo>
                  <a:lnTo>
                    <a:pt x="86267" y="0"/>
                  </a:lnTo>
                  <a:lnTo>
                    <a:pt x="127822" y="8568"/>
                  </a:lnTo>
                  <a:lnTo>
                    <a:pt x="144684" y="15264"/>
                  </a:lnTo>
                  <a:lnTo>
                    <a:pt x="157397" y="22540"/>
                  </a:lnTo>
                  <a:lnTo>
                    <a:pt x="171306" y="26129"/>
                  </a:lnTo>
                  <a:lnTo>
                    <a:pt x="173676" y="28147"/>
                  </a:lnTo>
                  <a:lnTo>
                    <a:pt x="178416" y="35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7" name="SMARTInkShape-1798"/>
            <p:cNvSpPr/>
            <p:nvPr/>
          </p:nvSpPr>
          <p:spPr>
            <a:xfrm>
              <a:off x="1678781" y="5893593"/>
              <a:ext cx="192220" cy="142453"/>
            </a:xfrm>
            <a:custGeom>
              <a:avLst/>
              <a:gdLst/>
              <a:ahLst/>
              <a:cxnLst/>
              <a:rect l="0" t="0" r="0" b="0"/>
              <a:pathLst>
                <a:path w="192220" h="142453">
                  <a:moveTo>
                    <a:pt x="0" y="0"/>
                  </a:moveTo>
                  <a:lnTo>
                    <a:pt x="4740" y="4740"/>
                  </a:lnTo>
                  <a:lnTo>
                    <a:pt x="12360" y="7068"/>
                  </a:lnTo>
                  <a:lnTo>
                    <a:pt x="55543" y="8821"/>
                  </a:lnTo>
                  <a:lnTo>
                    <a:pt x="99640" y="16609"/>
                  </a:lnTo>
                  <a:lnTo>
                    <a:pt x="140416" y="20341"/>
                  </a:lnTo>
                  <a:lnTo>
                    <a:pt x="165188" y="25940"/>
                  </a:lnTo>
                  <a:lnTo>
                    <a:pt x="171974" y="26413"/>
                  </a:lnTo>
                  <a:lnTo>
                    <a:pt x="174181" y="27530"/>
                  </a:lnTo>
                  <a:lnTo>
                    <a:pt x="175652" y="29268"/>
                  </a:lnTo>
                  <a:lnTo>
                    <a:pt x="176632" y="31419"/>
                  </a:lnTo>
                  <a:lnTo>
                    <a:pt x="176294" y="32851"/>
                  </a:lnTo>
                  <a:lnTo>
                    <a:pt x="175076" y="33808"/>
                  </a:lnTo>
                  <a:lnTo>
                    <a:pt x="173272" y="34446"/>
                  </a:lnTo>
                  <a:lnTo>
                    <a:pt x="153652" y="58978"/>
                  </a:lnTo>
                  <a:lnTo>
                    <a:pt x="122671" y="78336"/>
                  </a:lnTo>
                  <a:lnTo>
                    <a:pt x="95391" y="114504"/>
                  </a:lnTo>
                  <a:lnTo>
                    <a:pt x="89832" y="131782"/>
                  </a:lnTo>
                  <a:lnTo>
                    <a:pt x="92181" y="135630"/>
                  </a:lnTo>
                  <a:lnTo>
                    <a:pt x="94196" y="138045"/>
                  </a:lnTo>
                  <a:lnTo>
                    <a:pt x="101727" y="140729"/>
                  </a:lnTo>
                  <a:lnTo>
                    <a:pt x="117990" y="142452"/>
                  </a:lnTo>
                  <a:lnTo>
                    <a:pt x="160925" y="131835"/>
                  </a:lnTo>
                  <a:lnTo>
                    <a:pt x="176004" y="124390"/>
                  </a:lnTo>
                  <a:lnTo>
                    <a:pt x="182404" y="118785"/>
                  </a:lnTo>
                  <a:lnTo>
                    <a:pt x="191590" y="99403"/>
                  </a:lnTo>
                  <a:lnTo>
                    <a:pt x="192219" y="95042"/>
                  </a:lnTo>
                  <a:lnTo>
                    <a:pt x="188338" y="77755"/>
                  </a:lnTo>
                  <a:lnTo>
                    <a:pt x="185240" y="71600"/>
                  </a:lnTo>
                  <a:lnTo>
                    <a:pt x="173332" y="56577"/>
                  </a:lnTo>
                  <a:lnTo>
                    <a:pt x="167743" y="44653"/>
                  </a:lnTo>
                  <a:lnTo>
                    <a:pt x="16073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8" name="SMARTInkShape-1799"/>
            <p:cNvSpPr/>
            <p:nvPr/>
          </p:nvSpPr>
          <p:spPr>
            <a:xfrm>
              <a:off x="1893094" y="5947171"/>
              <a:ext cx="116086" cy="114814"/>
            </a:xfrm>
            <a:custGeom>
              <a:avLst/>
              <a:gdLst/>
              <a:ahLst/>
              <a:cxnLst/>
              <a:rect l="0" t="0" r="0" b="0"/>
              <a:pathLst>
                <a:path w="116086" h="114814">
                  <a:moveTo>
                    <a:pt x="0" y="98227"/>
                  </a:moveTo>
                  <a:lnTo>
                    <a:pt x="0" y="102967"/>
                  </a:lnTo>
                  <a:lnTo>
                    <a:pt x="992" y="104363"/>
                  </a:lnTo>
                  <a:lnTo>
                    <a:pt x="2646" y="105295"/>
                  </a:lnTo>
                  <a:lnTo>
                    <a:pt x="7688" y="106789"/>
                  </a:lnTo>
                  <a:lnTo>
                    <a:pt x="8378" y="109640"/>
                  </a:lnTo>
                  <a:lnTo>
                    <a:pt x="8820" y="114813"/>
                  </a:lnTo>
                  <a:lnTo>
                    <a:pt x="8920" y="108286"/>
                  </a:lnTo>
                  <a:lnTo>
                    <a:pt x="13667" y="102752"/>
                  </a:lnTo>
                  <a:lnTo>
                    <a:pt x="14072" y="100251"/>
                  </a:lnTo>
                  <a:lnTo>
                    <a:pt x="13350" y="97592"/>
                  </a:lnTo>
                  <a:lnTo>
                    <a:pt x="11877" y="94826"/>
                  </a:lnTo>
                  <a:lnTo>
                    <a:pt x="12885" y="86463"/>
                  </a:lnTo>
                  <a:lnTo>
                    <a:pt x="27443" y="44023"/>
                  </a:lnTo>
                  <a:lnTo>
                    <a:pt x="38824" y="25454"/>
                  </a:lnTo>
                  <a:lnTo>
                    <a:pt x="64254" y="6098"/>
                  </a:lnTo>
                  <a:lnTo>
                    <a:pt x="73536" y="2711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9" name="SMARTInkShape-1800"/>
            <p:cNvSpPr/>
            <p:nvPr/>
          </p:nvSpPr>
          <p:spPr>
            <a:xfrm>
              <a:off x="2084847" y="5975367"/>
              <a:ext cx="120787" cy="87737"/>
            </a:xfrm>
            <a:custGeom>
              <a:avLst/>
              <a:gdLst/>
              <a:ahLst/>
              <a:cxnLst/>
              <a:rect l="0" t="0" r="0" b="0"/>
              <a:pathLst>
                <a:path w="120787" h="87737">
                  <a:moveTo>
                    <a:pt x="111856" y="16453"/>
                  </a:moveTo>
                  <a:lnTo>
                    <a:pt x="81968" y="16453"/>
                  </a:lnTo>
                  <a:lnTo>
                    <a:pt x="68384" y="21193"/>
                  </a:lnTo>
                  <a:lnTo>
                    <a:pt x="52153" y="32676"/>
                  </a:lnTo>
                  <a:lnTo>
                    <a:pt x="9763" y="66819"/>
                  </a:lnTo>
                  <a:lnTo>
                    <a:pt x="0" y="83901"/>
                  </a:lnTo>
                  <a:lnTo>
                    <a:pt x="574" y="85231"/>
                  </a:lnTo>
                  <a:lnTo>
                    <a:pt x="3885" y="87365"/>
                  </a:lnTo>
                  <a:lnTo>
                    <a:pt x="13939" y="87736"/>
                  </a:lnTo>
                  <a:lnTo>
                    <a:pt x="29486" y="83104"/>
                  </a:lnTo>
                  <a:lnTo>
                    <a:pt x="41920" y="75448"/>
                  </a:lnTo>
                  <a:lnTo>
                    <a:pt x="82596" y="41127"/>
                  </a:lnTo>
                  <a:lnTo>
                    <a:pt x="88930" y="31388"/>
                  </a:lnTo>
                  <a:lnTo>
                    <a:pt x="95642" y="17052"/>
                  </a:lnTo>
                  <a:lnTo>
                    <a:pt x="98070" y="13876"/>
                  </a:lnTo>
                  <a:lnTo>
                    <a:pt x="98697" y="11758"/>
                  </a:lnTo>
                  <a:lnTo>
                    <a:pt x="98122" y="10347"/>
                  </a:lnTo>
                  <a:lnTo>
                    <a:pt x="96747" y="9406"/>
                  </a:lnTo>
                  <a:lnTo>
                    <a:pt x="95830" y="7786"/>
                  </a:lnTo>
                  <a:lnTo>
                    <a:pt x="94238" y="0"/>
                  </a:lnTo>
                  <a:lnTo>
                    <a:pt x="93019" y="13907"/>
                  </a:lnTo>
                  <a:lnTo>
                    <a:pt x="89262" y="19621"/>
                  </a:lnTo>
                  <a:lnTo>
                    <a:pt x="88856" y="22534"/>
                  </a:lnTo>
                  <a:lnTo>
                    <a:pt x="93124" y="42046"/>
                  </a:lnTo>
                  <a:lnTo>
                    <a:pt x="95399" y="46413"/>
                  </a:lnTo>
                  <a:lnTo>
                    <a:pt x="103219" y="53912"/>
                  </a:lnTo>
                  <a:lnTo>
                    <a:pt x="110663" y="57906"/>
                  </a:lnTo>
                  <a:lnTo>
                    <a:pt x="114037" y="58971"/>
                  </a:lnTo>
                  <a:lnTo>
                    <a:pt x="116287" y="60674"/>
                  </a:lnTo>
                  <a:lnTo>
                    <a:pt x="120786" y="7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0" name="SMARTInkShape-1801"/>
            <p:cNvSpPr/>
            <p:nvPr/>
          </p:nvSpPr>
          <p:spPr>
            <a:xfrm>
              <a:off x="2305513" y="5973961"/>
              <a:ext cx="221590" cy="103023"/>
            </a:xfrm>
            <a:custGeom>
              <a:avLst/>
              <a:gdLst/>
              <a:ahLst/>
              <a:cxnLst/>
              <a:rect l="0" t="0" r="0" b="0"/>
              <a:pathLst>
                <a:path w="221590" h="103023">
                  <a:moveTo>
                    <a:pt x="42995" y="0"/>
                  </a:moveTo>
                  <a:lnTo>
                    <a:pt x="38254" y="0"/>
                  </a:lnTo>
                  <a:lnTo>
                    <a:pt x="33281" y="2645"/>
                  </a:lnTo>
                  <a:lnTo>
                    <a:pt x="27763" y="8120"/>
                  </a:lnTo>
                  <a:lnTo>
                    <a:pt x="20071" y="21368"/>
                  </a:lnTo>
                  <a:lnTo>
                    <a:pt x="2067" y="64777"/>
                  </a:lnTo>
                  <a:lnTo>
                    <a:pt x="0" y="72777"/>
                  </a:lnTo>
                  <a:lnTo>
                    <a:pt x="441" y="76299"/>
                  </a:lnTo>
                  <a:lnTo>
                    <a:pt x="3576" y="82858"/>
                  </a:lnTo>
                  <a:lnTo>
                    <a:pt x="10920" y="92129"/>
                  </a:lnTo>
                  <a:lnTo>
                    <a:pt x="16502" y="95516"/>
                  </a:lnTo>
                  <a:lnTo>
                    <a:pt x="28171" y="97692"/>
                  </a:lnTo>
                  <a:lnTo>
                    <a:pt x="34091" y="95343"/>
                  </a:lnTo>
                  <a:lnTo>
                    <a:pt x="77133" y="68410"/>
                  </a:lnTo>
                  <a:lnTo>
                    <a:pt x="105325" y="47292"/>
                  </a:lnTo>
                  <a:lnTo>
                    <a:pt x="108361" y="46410"/>
                  </a:lnTo>
                  <a:lnTo>
                    <a:pt x="110384" y="44831"/>
                  </a:lnTo>
                  <a:lnTo>
                    <a:pt x="113899" y="37114"/>
                  </a:lnTo>
                  <a:lnTo>
                    <a:pt x="116841" y="36338"/>
                  </a:lnTo>
                  <a:lnTo>
                    <a:pt x="119015" y="36132"/>
                  </a:lnTo>
                  <a:lnTo>
                    <a:pt x="120464" y="36986"/>
                  </a:lnTo>
                  <a:lnTo>
                    <a:pt x="121430" y="38548"/>
                  </a:lnTo>
                  <a:lnTo>
                    <a:pt x="122790" y="45486"/>
                  </a:lnTo>
                  <a:lnTo>
                    <a:pt x="122980" y="48183"/>
                  </a:lnTo>
                  <a:lnTo>
                    <a:pt x="120546" y="53826"/>
                  </a:lnTo>
                  <a:lnTo>
                    <a:pt x="117149" y="59641"/>
                  </a:lnTo>
                  <a:lnTo>
                    <a:pt x="115640" y="65533"/>
                  </a:lnTo>
                  <a:lnTo>
                    <a:pt x="116230" y="68493"/>
                  </a:lnTo>
                  <a:lnTo>
                    <a:pt x="121659" y="80373"/>
                  </a:lnTo>
                  <a:lnTo>
                    <a:pt x="122227" y="83347"/>
                  </a:lnTo>
                  <a:lnTo>
                    <a:pt x="127766" y="92275"/>
                  </a:lnTo>
                  <a:lnTo>
                    <a:pt x="132926" y="95581"/>
                  </a:lnTo>
                  <a:lnTo>
                    <a:pt x="138527" y="98042"/>
                  </a:lnTo>
                  <a:lnTo>
                    <a:pt x="144323" y="102444"/>
                  </a:lnTo>
                  <a:lnTo>
                    <a:pt x="147258" y="103022"/>
                  </a:lnTo>
                  <a:lnTo>
                    <a:pt x="150207" y="102416"/>
                  </a:lnTo>
                  <a:lnTo>
                    <a:pt x="157121" y="100088"/>
                  </a:lnTo>
                  <a:lnTo>
                    <a:pt x="166809" y="99054"/>
                  </a:lnTo>
                  <a:lnTo>
                    <a:pt x="171178" y="96794"/>
                  </a:lnTo>
                  <a:lnTo>
                    <a:pt x="188480" y="78182"/>
                  </a:lnTo>
                  <a:lnTo>
                    <a:pt x="206673" y="39483"/>
                  </a:lnTo>
                  <a:lnTo>
                    <a:pt x="218938" y="11679"/>
                  </a:lnTo>
                  <a:lnTo>
                    <a:pt x="2215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1" name="SMARTInkShape-1802"/>
            <p:cNvSpPr/>
            <p:nvPr/>
          </p:nvSpPr>
          <p:spPr>
            <a:xfrm>
              <a:off x="2554077" y="5920382"/>
              <a:ext cx="62322" cy="129778"/>
            </a:xfrm>
            <a:custGeom>
              <a:avLst/>
              <a:gdLst/>
              <a:ahLst/>
              <a:cxnLst/>
              <a:rect l="0" t="0" r="0" b="0"/>
              <a:pathLst>
                <a:path w="62322" h="129778">
                  <a:moveTo>
                    <a:pt x="62321" y="0"/>
                  </a:moveTo>
                  <a:lnTo>
                    <a:pt x="62321" y="7689"/>
                  </a:lnTo>
                  <a:lnTo>
                    <a:pt x="28556" y="47834"/>
                  </a:lnTo>
                  <a:lnTo>
                    <a:pt x="14503" y="60696"/>
                  </a:lnTo>
                  <a:lnTo>
                    <a:pt x="4607" y="81484"/>
                  </a:lnTo>
                  <a:lnTo>
                    <a:pt x="0" y="118468"/>
                  </a:lnTo>
                  <a:lnTo>
                    <a:pt x="930" y="120650"/>
                  </a:lnTo>
                  <a:lnTo>
                    <a:pt x="2543" y="122105"/>
                  </a:lnTo>
                  <a:lnTo>
                    <a:pt x="6980" y="124715"/>
                  </a:lnTo>
                  <a:lnTo>
                    <a:pt x="12259" y="129182"/>
                  </a:lnTo>
                  <a:lnTo>
                    <a:pt x="15055" y="129777"/>
                  </a:lnTo>
                  <a:lnTo>
                    <a:pt x="17912" y="129182"/>
                  </a:lnTo>
                  <a:lnTo>
                    <a:pt x="23733" y="126868"/>
                  </a:lnTo>
                  <a:lnTo>
                    <a:pt x="29626" y="125839"/>
                  </a:lnTo>
                  <a:lnTo>
                    <a:pt x="35553" y="120090"/>
                  </a:lnTo>
                  <a:lnTo>
                    <a:pt x="40503" y="111912"/>
                  </a:lnTo>
                  <a:lnTo>
                    <a:pt x="55417" y="69374"/>
                  </a:lnTo>
                  <a:lnTo>
                    <a:pt x="59253" y="58615"/>
                  </a:lnTo>
                  <a:lnTo>
                    <a:pt x="62321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2" name="SMARTInkShape-1803"/>
            <p:cNvSpPr/>
            <p:nvPr/>
          </p:nvSpPr>
          <p:spPr>
            <a:xfrm>
              <a:off x="2625696" y="5920382"/>
              <a:ext cx="115719" cy="124852"/>
            </a:xfrm>
            <a:custGeom>
              <a:avLst/>
              <a:gdLst/>
              <a:ahLst/>
              <a:cxnLst/>
              <a:rect l="0" t="0" r="0" b="0"/>
              <a:pathLst>
                <a:path w="115719" h="124852">
                  <a:moveTo>
                    <a:pt x="8562" y="0"/>
                  </a:moveTo>
                  <a:lnTo>
                    <a:pt x="8562" y="13303"/>
                  </a:lnTo>
                  <a:lnTo>
                    <a:pt x="5916" y="18480"/>
                  </a:lnTo>
                  <a:lnTo>
                    <a:pt x="3821" y="21250"/>
                  </a:lnTo>
                  <a:lnTo>
                    <a:pt x="1494" y="29619"/>
                  </a:lnTo>
                  <a:lnTo>
                    <a:pt x="0" y="51161"/>
                  </a:lnTo>
                  <a:lnTo>
                    <a:pt x="10670" y="91181"/>
                  </a:lnTo>
                  <a:lnTo>
                    <a:pt x="21833" y="118651"/>
                  </a:lnTo>
                  <a:lnTo>
                    <a:pt x="27027" y="122188"/>
                  </a:lnTo>
                  <a:lnTo>
                    <a:pt x="35531" y="124178"/>
                  </a:lnTo>
                  <a:lnTo>
                    <a:pt x="47293" y="124851"/>
                  </a:lnTo>
                  <a:lnTo>
                    <a:pt x="53226" y="122297"/>
                  </a:lnTo>
                  <a:lnTo>
                    <a:pt x="56197" y="120227"/>
                  </a:lnTo>
                  <a:lnTo>
                    <a:pt x="71071" y="97205"/>
                  </a:lnTo>
                  <a:lnTo>
                    <a:pt x="88929" y="55351"/>
                  </a:lnTo>
                  <a:lnTo>
                    <a:pt x="109765" y="12010"/>
                  </a:lnTo>
                  <a:lnTo>
                    <a:pt x="11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3" name="SMARTInkShape-1804"/>
            <p:cNvSpPr/>
            <p:nvPr/>
          </p:nvSpPr>
          <p:spPr>
            <a:xfrm>
              <a:off x="2759273" y="5831086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5"/>
                  </a:lnTo>
                  <a:lnTo>
                    <a:pt x="368" y="7688"/>
                  </a:lnTo>
                  <a:lnTo>
                    <a:pt x="10" y="50879"/>
                  </a:lnTo>
                  <a:lnTo>
                    <a:pt x="1" y="91084"/>
                  </a:lnTo>
                  <a:lnTo>
                    <a:pt x="0" y="130603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4" name="SMARTInkShape-1805"/>
            <p:cNvSpPr/>
            <p:nvPr/>
          </p:nvSpPr>
          <p:spPr>
            <a:xfrm>
              <a:off x="2786108" y="5848945"/>
              <a:ext cx="71014" cy="205233"/>
            </a:xfrm>
            <a:custGeom>
              <a:avLst/>
              <a:gdLst/>
              <a:ahLst/>
              <a:cxnLst/>
              <a:rect l="0" t="0" r="0" b="0"/>
              <a:pathLst>
                <a:path w="71014" h="205233">
                  <a:moveTo>
                    <a:pt x="44603" y="169664"/>
                  </a:moveTo>
                  <a:lnTo>
                    <a:pt x="23353" y="169664"/>
                  </a:lnTo>
                  <a:lnTo>
                    <a:pt x="17630" y="172310"/>
                  </a:lnTo>
                  <a:lnTo>
                    <a:pt x="11779" y="175800"/>
                  </a:lnTo>
                  <a:lnTo>
                    <a:pt x="5871" y="177352"/>
                  </a:lnTo>
                  <a:lnTo>
                    <a:pt x="3899" y="178758"/>
                  </a:lnTo>
                  <a:lnTo>
                    <a:pt x="2584" y="180687"/>
                  </a:lnTo>
                  <a:lnTo>
                    <a:pt x="734" y="188143"/>
                  </a:lnTo>
                  <a:lnTo>
                    <a:pt x="0" y="203656"/>
                  </a:lnTo>
                  <a:lnTo>
                    <a:pt x="9449" y="204871"/>
                  </a:lnTo>
                  <a:lnTo>
                    <a:pt x="20076" y="205232"/>
                  </a:lnTo>
                  <a:lnTo>
                    <a:pt x="26426" y="202670"/>
                  </a:lnTo>
                  <a:lnTo>
                    <a:pt x="29508" y="200597"/>
                  </a:lnTo>
                  <a:lnTo>
                    <a:pt x="47561" y="176700"/>
                  </a:lnTo>
                  <a:lnTo>
                    <a:pt x="50878" y="167499"/>
                  </a:lnTo>
                  <a:lnTo>
                    <a:pt x="60367" y="126688"/>
                  </a:lnTo>
                  <a:lnTo>
                    <a:pt x="64924" y="82376"/>
                  </a:lnTo>
                  <a:lnTo>
                    <a:pt x="69476" y="60457"/>
                  </a:lnTo>
                  <a:lnTo>
                    <a:pt x="71013" y="31124"/>
                  </a:lnTo>
                  <a:lnTo>
                    <a:pt x="68578" y="21109"/>
                  </a:lnTo>
                  <a:lnTo>
                    <a:pt x="64274" y="9893"/>
                  </a:lnTo>
                  <a:lnTo>
                    <a:pt x="624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5" name="SMARTInkShape-1806"/>
            <p:cNvSpPr/>
            <p:nvPr/>
          </p:nvSpPr>
          <p:spPr>
            <a:xfrm>
              <a:off x="2893219" y="5938242"/>
              <a:ext cx="26790" cy="17860"/>
            </a:xfrm>
            <a:custGeom>
              <a:avLst/>
              <a:gdLst/>
              <a:ahLst/>
              <a:cxnLst/>
              <a:rect l="0" t="0" r="0" b="0"/>
              <a:pathLst>
                <a:path w="26790" h="17860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12428" y="7688"/>
                  </a:lnTo>
                  <a:lnTo>
                    <a:pt x="26789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6" name="SMARTInkShape-1807"/>
            <p:cNvSpPr/>
            <p:nvPr/>
          </p:nvSpPr>
          <p:spPr>
            <a:xfrm>
              <a:off x="2974985" y="5902523"/>
              <a:ext cx="87366" cy="150299"/>
            </a:xfrm>
            <a:custGeom>
              <a:avLst/>
              <a:gdLst/>
              <a:ahLst/>
              <a:cxnLst/>
              <a:rect l="0" t="0" r="0" b="0"/>
              <a:pathLst>
                <a:path w="87366" h="150299">
                  <a:moveTo>
                    <a:pt x="78968" y="0"/>
                  </a:moveTo>
                  <a:lnTo>
                    <a:pt x="74227" y="4740"/>
                  </a:lnTo>
                  <a:lnTo>
                    <a:pt x="71900" y="9713"/>
                  </a:lnTo>
                  <a:lnTo>
                    <a:pt x="71280" y="12429"/>
                  </a:lnTo>
                  <a:lnTo>
                    <a:pt x="57718" y="34552"/>
                  </a:lnTo>
                  <a:lnTo>
                    <a:pt x="49349" y="42807"/>
                  </a:lnTo>
                  <a:lnTo>
                    <a:pt x="32548" y="56191"/>
                  </a:lnTo>
                  <a:lnTo>
                    <a:pt x="13590" y="86812"/>
                  </a:lnTo>
                  <a:lnTo>
                    <a:pt x="5682" y="106437"/>
                  </a:lnTo>
                  <a:lnTo>
                    <a:pt x="1749" y="112789"/>
                  </a:lnTo>
                  <a:lnTo>
                    <a:pt x="0" y="118920"/>
                  </a:lnTo>
                  <a:lnTo>
                    <a:pt x="1868" y="127598"/>
                  </a:lnTo>
                  <a:lnTo>
                    <a:pt x="6412" y="139857"/>
                  </a:lnTo>
                  <a:lnTo>
                    <a:pt x="11939" y="146721"/>
                  </a:lnTo>
                  <a:lnTo>
                    <a:pt x="19743" y="149545"/>
                  </a:lnTo>
                  <a:lnTo>
                    <a:pt x="24602" y="150298"/>
                  </a:lnTo>
                  <a:lnTo>
                    <a:pt x="32646" y="148489"/>
                  </a:lnTo>
                  <a:lnTo>
                    <a:pt x="40521" y="145370"/>
                  </a:lnTo>
                  <a:lnTo>
                    <a:pt x="55119" y="142622"/>
                  </a:lnTo>
                  <a:lnTo>
                    <a:pt x="66169" y="135965"/>
                  </a:lnTo>
                  <a:lnTo>
                    <a:pt x="75727" y="126717"/>
                  </a:lnTo>
                  <a:lnTo>
                    <a:pt x="83851" y="112842"/>
                  </a:lnTo>
                  <a:lnTo>
                    <a:pt x="86698" y="101014"/>
                  </a:lnTo>
                  <a:lnTo>
                    <a:pt x="87365" y="90866"/>
                  </a:lnTo>
                  <a:lnTo>
                    <a:pt x="85015" y="82388"/>
                  </a:lnTo>
                  <a:lnTo>
                    <a:pt x="78772" y="71888"/>
                  </a:lnTo>
                  <a:lnTo>
                    <a:pt x="66644" y="59198"/>
                  </a:lnTo>
                  <a:lnTo>
                    <a:pt x="60923" y="56076"/>
                  </a:lnTo>
                  <a:lnTo>
                    <a:pt x="58008" y="55244"/>
                  </a:lnTo>
                  <a:lnTo>
                    <a:pt x="56065" y="55680"/>
                  </a:lnTo>
                  <a:lnTo>
                    <a:pt x="54770" y="56964"/>
                  </a:lnTo>
                  <a:lnTo>
                    <a:pt x="53906" y="58811"/>
                  </a:lnTo>
                  <a:lnTo>
                    <a:pt x="52338" y="60044"/>
                  </a:lnTo>
                  <a:lnTo>
                    <a:pt x="47951" y="61412"/>
                  </a:lnTo>
                  <a:lnTo>
                    <a:pt x="46383" y="62769"/>
                  </a:lnTo>
                  <a:lnTo>
                    <a:pt x="43249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7" name="SMARTInkShape-1808"/>
            <p:cNvSpPr/>
            <p:nvPr/>
          </p:nvSpPr>
          <p:spPr>
            <a:xfrm>
              <a:off x="3098759" y="5938765"/>
              <a:ext cx="62198" cy="106634"/>
            </a:xfrm>
            <a:custGeom>
              <a:avLst/>
              <a:gdLst/>
              <a:ahLst/>
              <a:cxnLst/>
              <a:rect l="0" t="0" r="0" b="0"/>
              <a:pathLst>
                <a:path w="62198" h="106634">
                  <a:moveTo>
                    <a:pt x="8772" y="79844"/>
                  </a:moveTo>
                  <a:lnTo>
                    <a:pt x="13512" y="79844"/>
                  </a:lnTo>
                  <a:lnTo>
                    <a:pt x="18486" y="77198"/>
                  </a:lnTo>
                  <a:lnTo>
                    <a:pt x="56431" y="41112"/>
                  </a:lnTo>
                  <a:lnTo>
                    <a:pt x="59720" y="35179"/>
                  </a:lnTo>
                  <a:lnTo>
                    <a:pt x="61830" y="23287"/>
                  </a:lnTo>
                  <a:lnTo>
                    <a:pt x="62197" y="14359"/>
                  </a:lnTo>
                  <a:lnTo>
                    <a:pt x="59636" y="8406"/>
                  </a:lnTo>
                  <a:lnTo>
                    <a:pt x="57564" y="5430"/>
                  </a:lnTo>
                  <a:lnTo>
                    <a:pt x="52616" y="2122"/>
                  </a:lnTo>
                  <a:lnTo>
                    <a:pt x="46118" y="653"/>
                  </a:lnTo>
                  <a:lnTo>
                    <a:pt x="36615" y="0"/>
                  </a:lnTo>
                  <a:lnTo>
                    <a:pt x="28423" y="2355"/>
                  </a:lnTo>
                  <a:lnTo>
                    <a:pt x="21475" y="5717"/>
                  </a:lnTo>
                  <a:lnTo>
                    <a:pt x="15079" y="7212"/>
                  </a:lnTo>
                  <a:lnTo>
                    <a:pt x="8929" y="13167"/>
                  </a:lnTo>
                  <a:lnTo>
                    <a:pt x="3881" y="21437"/>
                  </a:lnTo>
                  <a:lnTo>
                    <a:pt x="1039" y="32662"/>
                  </a:lnTo>
                  <a:lnTo>
                    <a:pt x="0" y="54718"/>
                  </a:lnTo>
                  <a:lnTo>
                    <a:pt x="4630" y="69313"/>
                  </a:lnTo>
                  <a:lnTo>
                    <a:pt x="15083" y="84893"/>
                  </a:lnTo>
                  <a:lnTo>
                    <a:pt x="24753" y="94459"/>
                  </a:lnTo>
                  <a:lnTo>
                    <a:pt x="44491" y="1066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8" name="SMARTInkShape-1809"/>
            <p:cNvSpPr/>
            <p:nvPr/>
          </p:nvSpPr>
          <p:spPr>
            <a:xfrm>
              <a:off x="3286158" y="5947171"/>
              <a:ext cx="187491" cy="98097"/>
            </a:xfrm>
            <a:custGeom>
              <a:avLst/>
              <a:gdLst/>
              <a:ahLst/>
              <a:cxnLst/>
              <a:rect l="0" t="0" r="0" b="0"/>
              <a:pathLst>
                <a:path w="187491" h="98097">
                  <a:moveTo>
                    <a:pt x="17826" y="0"/>
                  </a:moveTo>
                  <a:lnTo>
                    <a:pt x="17826" y="4741"/>
                  </a:lnTo>
                  <a:lnTo>
                    <a:pt x="15180" y="9714"/>
                  </a:lnTo>
                  <a:lnTo>
                    <a:pt x="11689" y="15232"/>
                  </a:lnTo>
                  <a:lnTo>
                    <a:pt x="9448" y="26859"/>
                  </a:lnTo>
                  <a:lnTo>
                    <a:pt x="8150" y="33766"/>
                  </a:lnTo>
                  <a:lnTo>
                    <a:pt x="1240" y="55318"/>
                  </a:lnTo>
                  <a:lnTo>
                    <a:pt x="0" y="83312"/>
                  </a:lnTo>
                  <a:lnTo>
                    <a:pt x="981" y="85307"/>
                  </a:lnTo>
                  <a:lnTo>
                    <a:pt x="2627" y="86637"/>
                  </a:lnTo>
                  <a:lnTo>
                    <a:pt x="7103" y="88115"/>
                  </a:lnTo>
                  <a:lnTo>
                    <a:pt x="12399" y="88772"/>
                  </a:lnTo>
                  <a:lnTo>
                    <a:pt x="18060" y="86418"/>
                  </a:lnTo>
                  <a:lnTo>
                    <a:pt x="23883" y="83057"/>
                  </a:lnTo>
                  <a:lnTo>
                    <a:pt x="32740" y="80172"/>
                  </a:lnTo>
                  <a:lnTo>
                    <a:pt x="56522" y="59408"/>
                  </a:lnTo>
                  <a:lnTo>
                    <a:pt x="59829" y="53524"/>
                  </a:lnTo>
                  <a:lnTo>
                    <a:pt x="60711" y="50565"/>
                  </a:lnTo>
                  <a:lnTo>
                    <a:pt x="62291" y="48593"/>
                  </a:lnTo>
                  <a:lnTo>
                    <a:pt x="68263" y="44826"/>
                  </a:lnTo>
                  <a:lnTo>
                    <a:pt x="70474" y="39851"/>
                  </a:lnTo>
                  <a:lnTo>
                    <a:pt x="70784" y="40458"/>
                  </a:lnTo>
                  <a:lnTo>
                    <a:pt x="71401" y="57930"/>
                  </a:lnTo>
                  <a:lnTo>
                    <a:pt x="74049" y="63119"/>
                  </a:lnTo>
                  <a:lnTo>
                    <a:pt x="86635" y="82617"/>
                  </a:lnTo>
                  <a:lnTo>
                    <a:pt x="104177" y="94848"/>
                  </a:lnTo>
                  <a:lnTo>
                    <a:pt x="113085" y="97225"/>
                  </a:lnTo>
                  <a:lnTo>
                    <a:pt x="127960" y="98096"/>
                  </a:lnTo>
                  <a:lnTo>
                    <a:pt x="141629" y="93448"/>
                  </a:lnTo>
                  <a:lnTo>
                    <a:pt x="149909" y="85850"/>
                  </a:lnTo>
                  <a:lnTo>
                    <a:pt x="165417" y="65214"/>
                  </a:lnTo>
                  <a:lnTo>
                    <a:pt x="171445" y="46653"/>
                  </a:lnTo>
                  <a:lnTo>
                    <a:pt x="187490" y="26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9" name="SMARTInkShape-1810"/>
            <p:cNvSpPr/>
            <p:nvPr/>
          </p:nvSpPr>
          <p:spPr>
            <a:xfrm>
              <a:off x="3500546" y="5929317"/>
              <a:ext cx="133837" cy="142349"/>
            </a:xfrm>
            <a:custGeom>
              <a:avLst/>
              <a:gdLst/>
              <a:ahLst/>
              <a:cxnLst/>
              <a:rect l="0" t="0" r="0" b="0"/>
              <a:pathLst>
                <a:path w="133837" h="142349">
                  <a:moveTo>
                    <a:pt x="8821" y="89292"/>
                  </a:moveTo>
                  <a:lnTo>
                    <a:pt x="4080" y="94032"/>
                  </a:lnTo>
                  <a:lnTo>
                    <a:pt x="1753" y="99005"/>
                  </a:lnTo>
                  <a:lnTo>
                    <a:pt x="0" y="119103"/>
                  </a:lnTo>
                  <a:lnTo>
                    <a:pt x="2586" y="125031"/>
                  </a:lnTo>
                  <a:lnTo>
                    <a:pt x="6050" y="130974"/>
                  </a:lnTo>
                  <a:lnTo>
                    <a:pt x="8713" y="142348"/>
                  </a:lnTo>
                  <a:lnTo>
                    <a:pt x="8821" y="100552"/>
                  </a:lnTo>
                  <a:lnTo>
                    <a:pt x="9813" y="77258"/>
                  </a:lnTo>
                  <a:lnTo>
                    <a:pt x="21250" y="47603"/>
                  </a:lnTo>
                  <a:lnTo>
                    <a:pt x="29812" y="34496"/>
                  </a:lnTo>
                  <a:lnTo>
                    <a:pt x="62907" y="7344"/>
                  </a:lnTo>
                  <a:lnTo>
                    <a:pt x="72877" y="3261"/>
                  </a:lnTo>
                  <a:lnTo>
                    <a:pt x="113923" y="80"/>
                  </a:lnTo>
                  <a:lnTo>
                    <a:pt x="131952" y="0"/>
                  </a:lnTo>
                  <a:lnTo>
                    <a:pt x="132580" y="991"/>
                  </a:lnTo>
                  <a:lnTo>
                    <a:pt x="133788" y="16246"/>
                  </a:lnTo>
                  <a:lnTo>
                    <a:pt x="133822" y="22119"/>
                  </a:lnTo>
                  <a:lnTo>
                    <a:pt x="129092" y="34883"/>
                  </a:lnTo>
                  <a:lnTo>
                    <a:pt x="118390" y="53071"/>
                  </a:lnTo>
                  <a:lnTo>
                    <a:pt x="108430" y="82068"/>
                  </a:lnTo>
                  <a:lnTo>
                    <a:pt x="108961" y="85468"/>
                  </a:lnTo>
                  <a:lnTo>
                    <a:pt x="114857" y="96346"/>
                  </a:lnTo>
                  <a:lnTo>
                    <a:pt x="123567" y="105746"/>
                  </a:lnTo>
                  <a:lnTo>
                    <a:pt x="133836" y="10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0" name="SMARTInkShape-1811"/>
            <p:cNvSpPr/>
            <p:nvPr/>
          </p:nvSpPr>
          <p:spPr>
            <a:xfrm>
              <a:off x="3687961" y="5823506"/>
              <a:ext cx="89265" cy="275471"/>
            </a:xfrm>
            <a:custGeom>
              <a:avLst/>
              <a:gdLst/>
              <a:ahLst/>
              <a:cxnLst/>
              <a:rect l="0" t="0" r="0" b="0"/>
              <a:pathLst>
                <a:path w="89265" h="275471">
                  <a:moveTo>
                    <a:pt x="80367" y="16509"/>
                  </a:moveTo>
                  <a:lnTo>
                    <a:pt x="80367" y="11769"/>
                  </a:lnTo>
                  <a:lnTo>
                    <a:pt x="81359" y="10372"/>
                  </a:lnTo>
                  <a:lnTo>
                    <a:pt x="83013" y="9442"/>
                  </a:lnTo>
                  <a:lnTo>
                    <a:pt x="85108" y="8821"/>
                  </a:lnTo>
                  <a:lnTo>
                    <a:pt x="86504" y="7414"/>
                  </a:lnTo>
                  <a:lnTo>
                    <a:pt x="88929" y="0"/>
                  </a:lnTo>
                  <a:lnTo>
                    <a:pt x="89264" y="11197"/>
                  </a:lnTo>
                  <a:lnTo>
                    <a:pt x="86636" y="16794"/>
                  </a:lnTo>
                  <a:lnTo>
                    <a:pt x="62438" y="61398"/>
                  </a:lnTo>
                  <a:lnTo>
                    <a:pt x="47616" y="98084"/>
                  </a:lnTo>
                  <a:lnTo>
                    <a:pt x="32741" y="141684"/>
                  </a:lnTo>
                  <a:lnTo>
                    <a:pt x="17859" y="186194"/>
                  </a:lnTo>
                  <a:lnTo>
                    <a:pt x="3969" y="224688"/>
                  </a:lnTo>
                  <a:lnTo>
                    <a:pt x="155" y="268581"/>
                  </a:lnTo>
                  <a:lnTo>
                    <a:pt x="0" y="2754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1" name="SMARTInkShape-1812"/>
            <p:cNvSpPr/>
            <p:nvPr/>
          </p:nvSpPr>
          <p:spPr>
            <a:xfrm>
              <a:off x="3616632" y="5915310"/>
              <a:ext cx="294572" cy="147390"/>
            </a:xfrm>
            <a:custGeom>
              <a:avLst/>
              <a:gdLst/>
              <a:ahLst/>
              <a:cxnLst/>
              <a:rect l="0" t="0" r="0" b="0"/>
              <a:pathLst>
                <a:path w="294572" h="147390">
                  <a:moveTo>
                    <a:pt x="8821" y="14002"/>
                  </a:moveTo>
                  <a:lnTo>
                    <a:pt x="259" y="5441"/>
                  </a:lnTo>
                  <a:lnTo>
                    <a:pt x="0" y="441"/>
                  </a:lnTo>
                  <a:lnTo>
                    <a:pt x="956" y="0"/>
                  </a:lnTo>
                  <a:lnTo>
                    <a:pt x="4664" y="2157"/>
                  </a:lnTo>
                  <a:lnTo>
                    <a:pt x="42133" y="25987"/>
                  </a:lnTo>
                  <a:lnTo>
                    <a:pt x="83268" y="38646"/>
                  </a:lnTo>
                  <a:lnTo>
                    <a:pt x="107054" y="47239"/>
                  </a:lnTo>
                  <a:lnTo>
                    <a:pt x="143980" y="49577"/>
                  </a:lnTo>
                  <a:lnTo>
                    <a:pt x="150912" y="47011"/>
                  </a:lnTo>
                  <a:lnTo>
                    <a:pt x="157301" y="43555"/>
                  </a:lnTo>
                  <a:lnTo>
                    <a:pt x="166475" y="40618"/>
                  </a:lnTo>
                  <a:lnTo>
                    <a:pt x="176707" y="33211"/>
                  </a:lnTo>
                  <a:lnTo>
                    <a:pt x="176308" y="31768"/>
                  </a:lnTo>
                  <a:lnTo>
                    <a:pt x="170640" y="24292"/>
                  </a:lnTo>
                  <a:lnTo>
                    <a:pt x="167392" y="23536"/>
                  </a:lnTo>
                  <a:lnTo>
                    <a:pt x="165136" y="23335"/>
                  </a:lnTo>
                  <a:lnTo>
                    <a:pt x="159984" y="25757"/>
                  </a:lnTo>
                  <a:lnTo>
                    <a:pt x="157221" y="27792"/>
                  </a:lnTo>
                  <a:lnTo>
                    <a:pt x="135642" y="33972"/>
                  </a:lnTo>
                  <a:lnTo>
                    <a:pt x="132064" y="36245"/>
                  </a:lnTo>
                  <a:lnTo>
                    <a:pt x="104950" y="64851"/>
                  </a:lnTo>
                  <a:lnTo>
                    <a:pt x="91450" y="100842"/>
                  </a:lnTo>
                  <a:lnTo>
                    <a:pt x="90696" y="104638"/>
                  </a:lnTo>
                  <a:lnTo>
                    <a:pt x="92504" y="114147"/>
                  </a:lnTo>
                  <a:lnTo>
                    <a:pt x="100271" y="138402"/>
                  </a:lnTo>
                  <a:lnTo>
                    <a:pt x="102530" y="141584"/>
                  </a:lnTo>
                  <a:lnTo>
                    <a:pt x="107685" y="145120"/>
                  </a:lnTo>
                  <a:lnTo>
                    <a:pt x="116166" y="147109"/>
                  </a:lnTo>
                  <a:lnTo>
                    <a:pt x="119080" y="147389"/>
                  </a:lnTo>
                  <a:lnTo>
                    <a:pt x="124963" y="145054"/>
                  </a:lnTo>
                  <a:lnTo>
                    <a:pt x="136824" y="135470"/>
                  </a:lnTo>
                  <a:lnTo>
                    <a:pt x="163603" y="95935"/>
                  </a:lnTo>
                  <a:lnTo>
                    <a:pt x="181462" y="66243"/>
                  </a:lnTo>
                  <a:lnTo>
                    <a:pt x="210400" y="44856"/>
                  </a:lnTo>
                  <a:lnTo>
                    <a:pt x="219911" y="41996"/>
                  </a:lnTo>
                  <a:lnTo>
                    <a:pt x="226001" y="41326"/>
                  </a:lnTo>
                  <a:lnTo>
                    <a:pt x="232014" y="43675"/>
                  </a:lnTo>
                  <a:lnTo>
                    <a:pt x="274257" y="70607"/>
                  </a:lnTo>
                  <a:lnTo>
                    <a:pt x="294571" y="85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2" name="SMARTInkShape-1813"/>
            <p:cNvSpPr/>
            <p:nvPr/>
          </p:nvSpPr>
          <p:spPr>
            <a:xfrm>
              <a:off x="3973711" y="5822524"/>
              <a:ext cx="17860" cy="8563"/>
            </a:xfrm>
            <a:custGeom>
              <a:avLst/>
              <a:gdLst/>
              <a:ahLst/>
              <a:cxnLst/>
              <a:rect l="0" t="0" r="0" b="0"/>
              <a:pathLst>
                <a:path w="17860" h="8563">
                  <a:moveTo>
                    <a:pt x="17859" y="8562"/>
                  </a:moveTo>
                  <a:lnTo>
                    <a:pt x="17859" y="0"/>
                  </a:lnTo>
                  <a:lnTo>
                    <a:pt x="9297" y="8204"/>
                  </a:lnTo>
                  <a:lnTo>
                    <a:pt x="0" y="8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3" name="SMARTInkShape-1814"/>
            <p:cNvSpPr/>
            <p:nvPr/>
          </p:nvSpPr>
          <p:spPr>
            <a:xfrm>
              <a:off x="3991570" y="5822156"/>
              <a:ext cx="17860" cy="62509"/>
            </a:xfrm>
            <a:custGeom>
              <a:avLst/>
              <a:gdLst/>
              <a:ahLst/>
              <a:cxnLst/>
              <a:rect l="0" t="0" r="0" b="0"/>
              <a:pathLst>
                <a:path w="17860" h="62509">
                  <a:moveTo>
                    <a:pt x="17859" y="0"/>
                  </a:moveTo>
                  <a:lnTo>
                    <a:pt x="17859" y="21326"/>
                  </a:lnTo>
                  <a:lnTo>
                    <a:pt x="15214" y="27007"/>
                  </a:lnTo>
                  <a:lnTo>
                    <a:pt x="11722" y="32839"/>
                  </a:lnTo>
                  <a:lnTo>
                    <a:pt x="8765" y="41700"/>
                  </a:lnTo>
                  <a:lnTo>
                    <a:pt x="3038" y="50610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41" name="SMARTInkShape-Group204"/>
          <p:cNvGrpSpPr/>
          <p:nvPr/>
        </p:nvGrpSpPr>
        <p:grpSpPr>
          <a:xfrm>
            <a:off x="7742088" y="4884906"/>
            <a:ext cx="776420" cy="1097985"/>
            <a:chOff x="7742088" y="4884906"/>
            <a:chExt cx="776420" cy="1097985"/>
          </a:xfrm>
        </p:grpSpPr>
        <p:sp>
          <p:nvSpPr>
            <p:cNvPr id="635" name="SMARTInkShape-1815"/>
            <p:cNvSpPr/>
            <p:nvPr/>
          </p:nvSpPr>
          <p:spPr>
            <a:xfrm>
              <a:off x="7768827" y="5143500"/>
              <a:ext cx="142876" cy="223243"/>
            </a:xfrm>
            <a:custGeom>
              <a:avLst/>
              <a:gdLst/>
              <a:ahLst/>
              <a:cxnLst/>
              <a:rect l="0" t="0" r="0" b="0"/>
              <a:pathLst>
                <a:path w="142876" h="223243">
                  <a:moveTo>
                    <a:pt x="142875" y="0"/>
                  </a:moveTo>
                  <a:lnTo>
                    <a:pt x="138136" y="4740"/>
                  </a:lnTo>
                  <a:lnTo>
                    <a:pt x="135808" y="9713"/>
                  </a:lnTo>
                  <a:lnTo>
                    <a:pt x="127063" y="31045"/>
                  </a:lnTo>
                  <a:lnTo>
                    <a:pt x="113257" y="53830"/>
                  </a:lnTo>
                  <a:lnTo>
                    <a:pt x="87187" y="91965"/>
                  </a:lnTo>
                  <a:lnTo>
                    <a:pt x="53394" y="136040"/>
                  </a:lnTo>
                  <a:lnTo>
                    <a:pt x="24912" y="177993"/>
                  </a:lnTo>
                  <a:lnTo>
                    <a:pt x="15041" y="191225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6" name="SMARTInkShape-1816"/>
            <p:cNvSpPr/>
            <p:nvPr/>
          </p:nvSpPr>
          <p:spPr>
            <a:xfrm>
              <a:off x="7805102" y="5126357"/>
              <a:ext cx="301236" cy="249316"/>
            </a:xfrm>
            <a:custGeom>
              <a:avLst/>
              <a:gdLst/>
              <a:ahLst/>
              <a:cxnLst/>
              <a:rect l="0" t="0" r="0" b="0"/>
              <a:pathLst>
                <a:path w="301236" h="249316">
                  <a:moveTo>
                    <a:pt x="106600" y="97510"/>
                  </a:moveTo>
                  <a:lnTo>
                    <a:pt x="106600" y="102250"/>
                  </a:lnTo>
                  <a:lnTo>
                    <a:pt x="94172" y="130930"/>
                  </a:lnTo>
                  <a:lnTo>
                    <a:pt x="59589" y="172956"/>
                  </a:lnTo>
                  <a:lnTo>
                    <a:pt x="37463" y="214756"/>
                  </a:lnTo>
                  <a:lnTo>
                    <a:pt x="12206" y="235995"/>
                  </a:lnTo>
                  <a:lnTo>
                    <a:pt x="1321" y="239807"/>
                  </a:lnTo>
                  <a:lnTo>
                    <a:pt x="695" y="239007"/>
                  </a:lnTo>
                  <a:lnTo>
                    <a:pt x="0" y="235473"/>
                  </a:lnTo>
                  <a:lnTo>
                    <a:pt x="11922" y="206950"/>
                  </a:lnTo>
                  <a:lnTo>
                    <a:pt x="38667" y="165427"/>
                  </a:lnTo>
                  <a:lnTo>
                    <a:pt x="66833" y="125367"/>
                  </a:lnTo>
                  <a:lnTo>
                    <a:pt x="99628" y="83646"/>
                  </a:lnTo>
                  <a:lnTo>
                    <a:pt x="140648" y="51593"/>
                  </a:lnTo>
                  <a:lnTo>
                    <a:pt x="177708" y="21633"/>
                  </a:lnTo>
                  <a:lnTo>
                    <a:pt x="206562" y="4727"/>
                  </a:lnTo>
                  <a:lnTo>
                    <a:pt x="237406" y="0"/>
                  </a:lnTo>
                  <a:lnTo>
                    <a:pt x="241429" y="753"/>
                  </a:lnTo>
                  <a:lnTo>
                    <a:pt x="244111" y="2248"/>
                  </a:lnTo>
                  <a:lnTo>
                    <a:pt x="253156" y="11775"/>
                  </a:lnTo>
                  <a:lnTo>
                    <a:pt x="253914" y="15548"/>
                  </a:lnTo>
                  <a:lnTo>
                    <a:pt x="252109" y="25033"/>
                  </a:lnTo>
                  <a:lnTo>
                    <a:pt x="233407" y="65873"/>
                  </a:lnTo>
                  <a:lnTo>
                    <a:pt x="207256" y="106977"/>
                  </a:lnTo>
                  <a:lnTo>
                    <a:pt x="177967" y="148513"/>
                  </a:lnTo>
                  <a:lnTo>
                    <a:pt x="148790" y="192609"/>
                  </a:lnTo>
                  <a:lnTo>
                    <a:pt x="142549" y="199307"/>
                  </a:lnTo>
                  <a:lnTo>
                    <a:pt x="135199" y="203608"/>
                  </a:lnTo>
                  <a:lnTo>
                    <a:pt x="140877" y="197328"/>
                  </a:lnTo>
                  <a:lnTo>
                    <a:pt x="151553" y="183887"/>
                  </a:lnTo>
                  <a:lnTo>
                    <a:pt x="167956" y="162418"/>
                  </a:lnTo>
                  <a:lnTo>
                    <a:pt x="207910" y="121289"/>
                  </a:lnTo>
                  <a:lnTo>
                    <a:pt x="226688" y="104445"/>
                  </a:lnTo>
                  <a:lnTo>
                    <a:pt x="268494" y="83967"/>
                  </a:lnTo>
                  <a:lnTo>
                    <a:pt x="287540" y="80219"/>
                  </a:lnTo>
                  <a:lnTo>
                    <a:pt x="293844" y="82549"/>
                  </a:lnTo>
                  <a:lnTo>
                    <a:pt x="296914" y="84560"/>
                  </a:lnTo>
                  <a:lnTo>
                    <a:pt x="298961" y="86892"/>
                  </a:lnTo>
                  <a:lnTo>
                    <a:pt x="301235" y="92130"/>
                  </a:lnTo>
                  <a:lnTo>
                    <a:pt x="299599" y="100410"/>
                  </a:lnTo>
                  <a:lnTo>
                    <a:pt x="282016" y="144092"/>
                  </a:lnTo>
                  <a:lnTo>
                    <a:pt x="251912" y="188218"/>
                  </a:lnTo>
                  <a:lnTo>
                    <a:pt x="229115" y="228080"/>
                  </a:lnTo>
                  <a:lnTo>
                    <a:pt x="219851" y="241479"/>
                  </a:lnTo>
                  <a:lnTo>
                    <a:pt x="213819" y="245833"/>
                  </a:lnTo>
                  <a:lnTo>
                    <a:pt x="204827" y="249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7" name="SMARTInkShape-1817"/>
            <p:cNvSpPr/>
            <p:nvPr/>
          </p:nvSpPr>
          <p:spPr>
            <a:xfrm>
              <a:off x="8065025" y="5277445"/>
              <a:ext cx="141358" cy="214314"/>
            </a:xfrm>
            <a:custGeom>
              <a:avLst/>
              <a:gdLst/>
              <a:ahLst/>
              <a:cxnLst/>
              <a:rect l="0" t="0" r="0" b="0"/>
              <a:pathLst>
                <a:path w="141358" h="214314">
                  <a:moveTo>
                    <a:pt x="141357" y="0"/>
                  </a:moveTo>
                  <a:lnTo>
                    <a:pt x="133669" y="0"/>
                  </a:lnTo>
                  <a:lnTo>
                    <a:pt x="124551" y="13266"/>
                  </a:lnTo>
                  <a:lnTo>
                    <a:pt x="107317" y="29115"/>
                  </a:lnTo>
                  <a:lnTo>
                    <a:pt x="77213" y="68597"/>
                  </a:lnTo>
                  <a:lnTo>
                    <a:pt x="40876" y="110141"/>
                  </a:lnTo>
                  <a:lnTo>
                    <a:pt x="12137" y="149160"/>
                  </a:lnTo>
                  <a:lnTo>
                    <a:pt x="6166" y="159950"/>
                  </a:lnTo>
                  <a:lnTo>
                    <a:pt x="1897" y="166339"/>
                  </a:lnTo>
                  <a:lnTo>
                    <a:pt x="0" y="172486"/>
                  </a:lnTo>
                  <a:lnTo>
                    <a:pt x="487" y="174521"/>
                  </a:lnTo>
                  <a:lnTo>
                    <a:pt x="1803" y="175879"/>
                  </a:lnTo>
                  <a:lnTo>
                    <a:pt x="6304" y="178058"/>
                  </a:lnTo>
                  <a:lnTo>
                    <a:pt x="28714" y="162339"/>
                  </a:lnTo>
                  <a:lnTo>
                    <a:pt x="67368" y="118893"/>
                  </a:lnTo>
                  <a:lnTo>
                    <a:pt x="99546" y="77380"/>
                  </a:lnTo>
                  <a:lnTo>
                    <a:pt x="119256" y="42663"/>
                  </a:lnTo>
                  <a:lnTo>
                    <a:pt x="123449" y="26990"/>
                  </a:lnTo>
                  <a:lnTo>
                    <a:pt x="118744" y="31589"/>
                  </a:lnTo>
                  <a:lnTo>
                    <a:pt x="116424" y="39175"/>
                  </a:lnTo>
                  <a:lnTo>
                    <a:pt x="114401" y="48169"/>
                  </a:lnTo>
                  <a:lnTo>
                    <a:pt x="96524" y="88077"/>
                  </a:lnTo>
                  <a:lnTo>
                    <a:pt x="78833" y="131977"/>
                  </a:lnTo>
                  <a:lnTo>
                    <a:pt x="72561" y="151221"/>
                  </a:lnTo>
                  <a:lnTo>
                    <a:pt x="68056" y="169491"/>
                  </a:lnTo>
                  <a:lnTo>
                    <a:pt x="65701" y="175502"/>
                  </a:lnTo>
                  <a:lnTo>
                    <a:pt x="65729" y="187473"/>
                  </a:lnTo>
                  <a:lnTo>
                    <a:pt x="6992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8" name="SMARTInkShape-1818"/>
            <p:cNvSpPr/>
            <p:nvPr/>
          </p:nvSpPr>
          <p:spPr>
            <a:xfrm>
              <a:off x="8108238" y="5402461"/>
              <a:ext cx="410270" cy="580430"/>
            </a:xfrm>
            <a:custGeom>
              <a:avLst/>
              <a:gdLst/>
              <a:ahLst/>
              <a:cxnLst/>
              <a:rect l="0" t="0" r="0" b="0"/>
              <a:pathLst>
                <a:path w="410270" h="580430">
                  <a:moveTo>
                    <a:pt x="151722" y="0"/>
                  </a:moveTo>
                  <a:lnTo>
                    <a:pt x="138420" y="0"/>
                  </a:lnTo>
                  <a:lnTo>
                    <a:pt x="133242" y="2645"/>
                  </a:lnTo>
                  <a:lnTo>
                    <a:pt x="126575" y="7688"/>
                  </a:lnTo>
                  <a:lnTo>
                    <a:pt x="109552" y="46374"/>
                  </a:lnTo>
                  <a:lnTo>
                    <a:pt x="105162" y="63019"/>
                  </a:lnTo>
                  <a:lnTo>
                    <a:pt x="100224" y="80518"/>
                  </a:lnTo>
                  <a:lnTo>
                    <a:pt x="95681" y="123166"/>
                  </a:lnTo>
                  <a:lnTo>
                    <a:pt x="91131" y="144973"/>
                  </a:lnTo>
                  <a:lnTo>
                    <a:pt x="82338" y="187799"/>
                  </a:lnTo>
                  <a:lnTo>
                    <a:pt x="68257" y="227467"/>
                  </a:lnTo>
                  <a:lnTo>
                    <a:pt x="50509" y="267710"/>
                  </a:lnTo>
                  <a:lnTo>
                    <a:pt x="32660" y="288449"/>
                  </a:lnTo>
                  <a:lnTo>
                    <a:pt x="26707" y="291911"/>
                  </a:lnTo>
                  <a:lnTo>
                    <a:pt x="23731" y="292833"/>
                  </a:lnTo>
                  <a:lnTo>
                    <a:pt x="20753" y="292456"/>
                  </a:lnTo>
                  <a:lnTo>
                    <a:pt x="10611" y="286829"/>
                  </a:lnTo>
                  <a:lnTo>
                    <a:pt x="4630" y="281329"/>
                  </a:lnTo>
                  <a:lnTo>
                    <a:pt x="2012" y="273532"/>
                  </a:lnTo>
                  <a:lnTo>
                    <a:pt x="0" y="229067"/>
                  </a:lnTo>
                  <a:lnTo>
                    <a:pt x="934" y="212290"/>
                  </a:lnTo>
                  <a:lnTo>
                    <a:pt x="6991" y="194583"/>
                  </a:lnTo>
                  <a:lnTo>
                    <a:pt x="9015" y="184707"/>
                  </a:lnTo>
                  <a:lnTo>
                    <a:pt x="13221" y="177011"/>
                  </a:lnTo>
                  <a:lnTo>
                    <a:pt x="18399" y="172929"/>
                  </a:lnTo>
                  <a:lnTo>
                    <a:pt x="21167" y="171841"/>
                  </a:lnTo>
                  <a:lnTo>
                    <a:pt x="23014" y="170123"/>
                  </a:lnTo>
                  <a:lnTo>
                    <a:pt x="25066" y="165568"/>
                  </a:lnTo>
                  <a:lnTo>
                    <a:pt x="26606" y="163957"/>
                  </a:lnTo>
                  <a:lnTo>
                    <a:pt x="34251" y="161159"/>
                  </a:lnTo>
                  <a:lnTo>
                    <a:pt x="60697" y="160736"/>
                  </a:lnTo>
                  <a:lnTo>
                    <a:pt x="80885" y="176568"/>
                  </a:lnTo>
                  <a:lnTo>
                    <a:pt x="101157" y="178474"/>
                  </a:lnTo>
                  <a:lnTo>
                    <a:pt x="114801" y="178558"/>
                  </a:lnTo>
                  <a:lnTo>
                    <a:pt x="123077" y="175932"/>
                  </a:lnTo>
                  <a:lnTo>
                    <a:pt x="130061" y="172450"/>
                  </a:lnTo>
                  <a:lnTo>
                    <a:pt x="150401" y="165290"/>
                  </a:lnTo>
                  <a:lnTo>
                    <a:pt x="169016" y="151621"/>
                  </a:lnTo>
                  <a:lnTo>
                    <a:pt x="175284" y="144777"/>
                  </a:lnTo>
                  <a:lnTo>
                    <a:pt x="205296" y="100250"/>
                  </a:lnTo>
                  <a:lnTo>
                    <a:pt x="226136" y="69820"/>
                  </a:lnTo>
                  <a:lnTo>
                    <a:pt x="229444" y="60466"/>
                  </a:lnTo>
                  <a:lnTo>
                    <a:pt x="231905" y="50686"/>
                  </a:lnTo>
                  <a:lnTo>
                    <a:pt x="238925" y="36323"/>
                  </a:lnTo>
                  <a:lnTo>
                    <a:pt x="240605" y="28673"/>
                  </a:lnTo>
                  <a:lnTo>
                    <a:pt x="236157" y="22607"/>
                  </a:lnTo>
                  <a:lnTo>
                    <a:pt x="233809" y="22017"/>
                  </a:lnTo>
                  <a:lnTo>
                    <a:pt x="231251" y="22614"/>
                  </a:lnTo>
                  <a:lnTo>
                    <a:pt x="225765" y="24933"/>
                  </a:lnTo>
                  <a:lnTo>
                    <a:pt x="217096" y="27231"/>
                  </a:lnTo>
                  <a:lnTo>
                    <a:pt x="185701" y="55447"/>
                  </a:lnTo>
                  <a:lnTo>
                    <a:pt x="159026" y="94433"/>
                  </a:lnTo>
                  <a:lnTo>
                    <a:pt x="137911" y="137866"/>
                  </a:lnTo>
                  <a:lnTo>
                    <a:pt x="132016" y="165147"/>
                  </a:lnTo>
                  <a:lnTo>
                    <a:pt x="129655" y="169629"/>
                  </a:lnTo>
                  <a:lnTo>
                    <a:pt x="129074" y="174602"/>
                  </a:lnTo>
                  <a:lnTo>
                    <a:pt x="133036" y="197924"/>
                  </a:lnTo>
                  <a:lnTo>
                    <a:pt x="136142" y="204713"/>
                  </a:lnTo>
                  <a:lnTo>
                    <a:pt x="146219" y="217157"/>
                  </a:lnTo>
                  <a:lnTo>
                    <a:pt x="151922" y="220537"/>
                  </a:lnTo>
                  <a:lnTo>
                    <a:pt x="163668" y="222707"/>
                  </a:lnTo>
                  <a:lnTo>
                    <a:pt x="172571" y="223083"/>
                  </a:lnTo>
                  <a:lnTo>
                    <a:pt x="186232" y="218454"/>
                  </a:lnTo>
                  <a:lnTo>
                    <a:pt x="204749" y="205144"/>
                  </a:lnTo>
                  <a:lnTo>
                    <a:pt x="210016" y="199323"/>
                  </a:lnTo>
                  <a:lnTo>
                    <a:pt x="216043" y="187503"/>
                  </a:lnTo>
                  <a:lnTo>
                    <a:pt x="235173" y="158998"/>
                  </a:lnTo>
                  <a:lnTo>
                    <a:pt x="238421" y="149710"/>
                  </a:lnTo>
                  <a:lnTo>
                    <a:pt x="240856" y="139959"/>
                  </a:lnTo>
                  <a:lnTo>
                    <a:pt x="267857" y="96184"/>
                  </a:lnTo>
                  <a:lnTo>
                    <a:pt x="279724" y="78751"/>
                  </a:lnTo>
                  <a:lnTo>
                    <a:pt x="285673" y="74688"/>
                  </a:lnTo>
                  <a:lnTo>
                    <a:pt x="288648" y="73604"/>
                  </a:lnTo>
                  <a:lnTo>
                    <a:pt x="290630" y="71890"/>
                  </a:lnTo>
                  <a:lnTo>
                    <a:pt x="292834" y="67339"/>
                  </a:lnTo>
                  <a:lnTo>
                    <a:pt x="295406" y="65728"/>
                  </a:lnTo>
                  <a:lnTo>
                    <a:pt x="314560" y="62931"/>
                  </a:lnTo>
                  <a:lnTo>
                    <a:pt x="320998" y="65342"/>
                  </a:lnTo>
                  <a:lnTo>
                    <a:pt x="324104" y="67374"/>
                  </a:lnTo>
                  <a:lnTo>
                    <a:pt x="326175" y="69720"/>
                  </a:lnTo>
                  <a:lnTo>
                    <a:pt x="345690" y="105316"/>
                  </a:lnTo>
                  <a:lnTo>
                    <a:pt x="347685" y="123439"/>
                  </a:lnTo>
                  <a:lnTo>
                    <a:pt x="339053" y="164785"/>
                  </a:lnTo>
                  <a:lnTo>
                    <a:pt x="324085" y="207539"/>
                  </a:lnTo>
                  <a:lnTo>
                    <a:pt x="315048" y="232009"/>
                  </a:lnTo>
                  <a:lnTo>
                    <a:pt x="312616" y="243013"/>
                  </a:lnTo>
                  <a:lnTo>
                    <a:pt x="305617" y="258162"/>
                  </a:lnTo>
                  <a:lnTo>
                    <a:pt x="304920" y="261405"/>
                  </a:lnTo>
                  <a:lnTo>
                    <a:pt x="305448" y="264559"/>
                  </a:lnTo>
                  <a:lnTo>
                    <a:pt x="311337" y="275010"/>
                  </a:lnTo>
                  <a:lnTo>
                    <a:pt x="314605" y="276015"/>
                  </a:lnTo>
                  <a:lnTo>
                    <a:pt x="324788" y="276661"/>
                  </a:lnTo>
                  <a:lnTo>
                    <a:pt x="330504" y="274104"/>
                  </a:lnTo>
                  <a:lnTo>
                    <a:pt x="342259" y="264376"/>
                  </a:lnTo>
                  <a:lnTo>
                    <a:pt x="359755" y="242892"/>
                  </a:lnTo>
                  <a:lnTo>
                    <a:pt x="369198" y="234953"/>
                  </a:lnTo>
                  <a:lnTo>
                    <a:pt x="399061" y="190898"/>
                  </a:lnTo>
                  <a:lnTo>
                    <a:pt x="399958" y="189773"/>
                  </a:lnTo>
                  <a:lnTo>
                    <a:pt x="403601" y="188523"/>
                  </a:lnTo>
                  <a:lnTo>
                    <a:pt x="410269" y="187581"/>
                  </a:lnTo>
                  <a:lnTo>
                    <a:pt x="398219" y="204698"/>
                  </a:lnTo>
                  <a:lnTo>
                    <a:pt x="381175" y="242187"/>
                  </a:lnTo>
                  <a:lnTo>
                    <a:pt x="359544" y="281774"/>
                  </a:lnTo>
                  <a:lnTo>
                    <a:pt x="342063" y="316102"/>
                  </a:lnTo>
                  <a:lnTo>
                    <a:pt x="324316" y="356149"/>
                  </a:lnTo>
                  <a:lnTo>
                    <a:pt x="306489" y="399433"/>
                  </a:lnTo>
                  <a:lnTo>
                    <a:pt x="288640" y="438936"/>
                  </a:lnTo>
                  <a:lnTo>
                    <a:pt x="270784" y="480518"/>
                  </a:lnTo>
                  <a:lnTo>
                    <a:pt x="252925" y="519517"/>
                  </a:lnTo>
                  <a:lnTo>
                    <a:pt x="235251" y="553000"/>
                  </a:lnTo>
                  <a:lnTo>
                    <a:pt x="218971" y="570198"/>
                  </a:lnTo>
                  <a:lnTo>
                    <a:pt x="214230" y="580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9" name="SMARTInkShape-1819"/>
            <p:cNvSpPr/>
            <p:nvPr/>
          </p:nvSpPr>
          <p:spPr>
            <a:xfrm>
              <a:off x="7742088" y="5107781"/>
              <a:ext cx="151756" cy="212013"/>
            </a:xfrm>
            <a:custGeom>
              <a:avLst/>
              <a:gdLst/>
              <a:ahLst/>
              <a:cxnLst/>
              <a:rect l="0" t="0" r="0" b="0"/>
              <a:pathLst>
                <a:path w="151756" h="212013">
                  <a:moveTo>
                    <a:pt x="151755" y="0"/>
                  </a:moveTo>
                  <a:lnTo>
                    <a:pt x="147016" y="0"/>
                  </a:lnTo>
                  <a:lnTo>
                    <a:pt x="145619" y="992"/>
                  </a:lnTo>
                  <a:lnTo>
                    <a:pt x="144688" y="2645"/>
                  </a:lnTo>
                  <a:lnTo>
                    <a:pt x="144067" y="4740"/>
                  </a:lnTo>
                  <a:lnTo>
                    <a:pt x="112795" y="48005"/>
                  </a:lnTo>
                  <a:lnTo>
                    <a:pt x="85333" y="90506"/>
                  </a:lnTo>
                  <a:lnTo>
                    <a:pt x="56381" y="134104"/>
                  </a:lnTo>
                  <a:lnTo>
                    <a:pt x="28465" y="175108"/>
                  </a:lnTo>
                  <a:lnTo>
                    <a:pt x="1837" y="212012"/>
                  </a:lnTo>
                  <a:lnTo>
                    <a:pt x="1208" y="211787"/>
                  </a:lnTo>
                  <a:lnTo>
                    <a:pt x="509" y="208890"/>
                  </a:lnTo>
                  <a:lnTo>
                    <a:pt x="0" y="193262"/>
                  </a:lnTo>
                  <a:lnTo>
                    <a:pt x="12384" y="163170"/>
                  </a:lnTo>
                  <a:lnTo>
                    <a:pt x="44069" y="118710"/>
                  </a:lnTo>
                  <a:lnTo>
                    <a:pt x="67249" y="84776"/>
                  </a:lnTo>
                  <a:lnTo>
                    <a:pt x="57962" y="93803"/>
                  </a:lnTo>
                  <a:lnTo>
                    <a:pt x="55500" y="98906"/>
                  </a:lnTo>
                  <a:lnTo>
                    <a:pt x="53528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0" name="SMARTInkShape-1820"/>
            <p:cNvSpPr/>
            <p:nvPr/>
          </p:nvSpPr>
          <p:spPr>
            <a:xfrm>
              <a:off x="7920632" y="4884906"/>
              <a:ext cx="26790" cy="8564"/>
            </a:xfrm>
            <a:custGeom>
              <a:avLst/>
              <a:gdLst/>
              <a:ahLst/>
              <a:cxnLst/>
              <a:rect l="0" t="0" r="0" b="0"/>
              <a:pathLst>
                <a:path w="26790" h="8564">
                  <a:moveTo>
                    <a:pt x="26789" y="8563"/>
                  </a:moveTo>
                  <a:lnTo>
                    <a:pt x="22050" y="8563"/>
                  </a:lnTo>
                  <a:lnTo>
                    <a:pt x="20653" y="7571"/>
                  </a:lnTo>
                  <a:lnTo>
                    <a:pt x="19722" y="5917"/>
                  </a:lnTo>
                  <a:lnTo>
                    <a:pt x="19101" y="3822"/>
                  </a:lnTo>
                  <a:lnTo>
                    <a:pt x="17695" y="2426"/>
                  </a:lnTo>
                  <a:lnTo>
                    <a:pt x="13488" y="874"/>
                  </a:lnTo>
                  <a:lnTo>
                    <a:pt x="5540" y="0"/>
                  </a:lnTo>
                  <a:lnTo>
                    <a:pt x="3694" y="871"/>
                  </a:lnTo>
                  <a:lnTo>
                    <a:pt x="2462" y="2442"/>
                  </a:lnTo>
                  <a:lnTo>
                    <a:pt x="0" y="8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63" name="SMARTInkShape-Group205"/>
          <p:cNvGrpSpPr/>
          <p:nvPr/>
        </p:nvGrpSpPr>
        <p:grpSpPr>
          <a:xfrm>
            <a:off x="4697018" y="4156437"/>
            <a:ext cx="2169912" cy="422716"/>
            <a:chOff x="4697018" y="4156437"/>
            <a:chExt cx="2169912" cy="422716"/>
          </a:xfrm>
        </p:grpSpPr>
        <p:sp>
          <p:nvSpPr>
            <p:cNvPr id="642" name="SMARTInkShape-1821"/>
            <p:cNvSpPr/>
            <p:nvPr/>
          </p:nvSpPr>
          <p:spPr>
            <a:xfrm>
              <a:off x="4697018" y="4179093"/>
              <a:ext cx="35717" cy="62509"/>
            </a:xfrm>
            <a:custGeom>
              <a:avLst/>
              <a:gdLst/>
              <a:ahLst/>
              <a:cxnLst/>
              <a:rect l="0" t="0" r="0" b="0"/>
              <a:pathLst>
                <a:path w="35717" h="62509">
                  <a:moveTo>
                    <a:pt x="8927" y="0"/>
                  </a:moveTo>
                  <a:lnTo>
                    <a:pt x="7" y="0"/>
                  </a:lnTo>
                  <a:lnTo>
                    <a:pt x="0" y="4741"/>
                  </a:lnTo>
                  <a:lnTo>
                    <a:pt x="2644" y="9714"/>
                  </a:lnTo>
                  <a:lnTo>
                    <a:pt x="6135" y="15232"/>
                  </a:lnTo>
                  <a:lnTo>
                    <a:pt x="9092" y="23916"/>
                  </a:lnTo>
                  <a:lnTo>
                    <a:pt x="14819" y="32774"/>
                  </a:lnTo>
                  <a:lnTo>
                    <a:pt x="17949" y="41682"/>
                  </a:lnTo>
                  <a:lnTo>
                    <a:pt x="23728" y="50605"/>
                  </a:lnTo>
                  <a:lnTo>
                    <a:pt x="25427" y="56556"/>
                  </a:lnTo>
                  <a:lnTo>
                    <a:pt x="26872" y="58541"/>
                  </a:lnTo>
                  <a:lnTo>
                    <a:pt x="28828" y="59863"/>
                  </a:lnTo>
                  <a:lnTo>
                    <a:pt x="35716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3" name="SMARTInkShape-1822"/>
            <p:cNvSpPr/>
            <p:nvPr/>
          </p:nvSpPr>
          <p:spPr>
            <a:xfrm>
              <a:off x="4750593" y="4179093"/>
              <a:ext cx="53579" cy="80369"/>
            </a:xfrm>
            <a:custGeom>
              <a:avLst/>
              <a:gdLst/>
              <a:ahLst/>
              <a:cxnLst/>
              <a:rect l="0" t="0" r="0" b="0"/>
              <a:pathLst>
                <a:path w="53579" h="80369">
                  <a:moveTo>
                    <a:pt x="0" y="0"/>
                  </a:moveTo>
                  <a:lnTo>
                    <a:pt x="0" y="13303"/>
                  </a:lnTo>
                  <a:lnTo>
                    <a:pt x="2646" y="18481"/>
                  </a:lnTo>
                  <a:lnTo>
                    <a:pt x="32706" y="53195"/>
                  </a:lnTo>
                  <a:lnTo>
                    <a:pt x="35372" y="59361"/>
                  </a:lnTo>
                  <a:lnTo>
                    <a:pt x="53578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4" name="SMARTInkShape-1823"/>
            <p:cNvSpPr/>
            <p:nvPr/>
          </p:nvSpPr>
          <p:spPr>
            <a:xfrm>
              <a:off x="4884539" y="4188023"/>
              <a:ext cx="116087" cy="204967"/>
            </a:xfrm>
            <a:custGeom>
              <a:avLst/>
              <a:gdLst/>
              <a:ahLst/>
              <a:cxnLst/>
              <a:rect l="0" t="0" r="0" b="0"/>
              <a:pathLst>
                <a:path w="116087" h="204967">
                  <a:moveTo>
                    <a:pt x="0" y="0"/>
                  </a:moveTo>
                  <a:lnTo>
                    <a:pt x="0" y="43473"/>
                  </a:lnTo>
                  <a:lnTo>
                    <a:pt x="992" y="74355"/>
                  </a:lnTo>
                  <a:lnTo>
                    <a:pt x="7067" y="91343"/>
                  </a:lnTo>
                  <a:lnTo>
                    <a:pt x="11412" y="118128"/>
                  </a:lnTo>
                  <a:lnTo>
                    <a:pt x="15949" y="134550"/>
                  </a:lnTo>
                  <a:lnTo>
                    <a:pt x="18777" y="172500"/>
                  </a:lnTo>
                  <a:lnTo>
                    <a:pt x="26418" y="194568"/>
                  </a:lnTo>
                  <a:lnTo>
                    <a:pt x="26779" y="204966"/>
                  </a:lnTo>
                  <a:lnTo>
                    <a:pt x="26789" y="160718"/>
                  </a:lnTo>
                  <a:lnTo>
                    <a:pt x="26789" y="157747"/>
                  </a:lnTo>
                  <a:lnTo>
                    <a:pt x="36465" y="119307"/>
                  </a:lnTo>
                  <a:lnTo>
                    <a:pt x="51150" y="98241"/>
                  </a:lnTo>
                  <a:lnTo>
                    <a:pt x="51960" y="95260"/>
                  </a:lnTo>
                  <a:lnTo>
                    <a:pt x="53491" y="93272"/>
                  </a:lnTo>
                  <a:lnTo>
                    <a:pt x="61124" y="89821"/>
                  </a:lnTo>
                  <a:lnTo>
                    <a:pt x="76059" y="89301"/>
                  </a:lnTo>
                  <a:lnTo>
                    <a:pt x="81098" y="91945"/>
                  </a:lnTo>
                  <a:lnTo>
                    <a:pt x="83831" y="94039"/>
                  </a:lnTo>
                  <a:lnTo>
                    <a:pt x="86867" y="99011"/>
                  </a:lnTo>
                  <a:lnTo>
                    <a:pt x="89209" y="104529"/>
                  </a:lnTo>
                  <a:lnTo>
                    <a:pt x="95114" y="113213"/>
                  </a:lnTo>
                  <a:lnTo>
                    <a:pt x="98296" y="122070"/>
                  </a:lnTo>
                  <a:lnTo>
                    <a:pt x="104090" y="130978"/>
                  </a:lnTo>
                  <a:lnTo>
                    <a:pt x="107240" y="139901"/>
                  </a:lnTo>
                  <a:lnTo>
                    <a:pt x="113024" y="148829"/>
                  </a:lnTo>
                  <a:lnTo>
                    <a:pt x="115179" y="157758"/>
                  </a:lnTo>
                  <a:lnTo>
                    <a:pt x="11608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5" name="SMARTInkShape-1824"/>
            <p:cNvSpPr/>
            <p:nvPr/>
          </p:nvSpPr>
          <p:spPr>
            <a:xfrm>
              <a:off x="5045277" y="4268391"/>
              <a:ext cx="71280" cy="97812"/>
            </a:xfrm>
            <a:custGeom>
              <a:avLst/>
              <a:gdLst/>
              <a:ahLst/>
              <a:cxnLst/>
              <a:rect l="0" t="0" r="0" b="0"/>
              <a:pathLst>
                <a:path w="71280" h="97812">
                  <a:moveTo>
                    <a:pt x="44645" y="8929"/>
                  </a:moveTo>
                  <a:lnTo>
                    <a:pt x="44645" y="109"/>
                  </a:lnTo>
                  <a:lnTo>
                    <a:pt x="28136" y="0"/>
                  </a:lnTo>
                  <a:lnTo>
                    <a:pt x="22445" y="4740"/>
                  </a:lnTo>
                  <a:lnTo>
                    <a:pt x="19895" y="9713"/>
                  </a:lnTo>
                  <a:lnTo>
                    <a:pt x="19215" y="12428"/>
                  </a:lnTo>
                  <a:lnTo>
                    <a:pt x="13518" y="20990"/>
                  </a:lnTo>
                  <a:lnTo>
                    <a:pt x="3697" y="32772"/>
                  </a:lnTo>
                  <a:lnTo>
                    <a:pt x="1641" y="38708"/>
                  </a:lnTo>
                  <a:lnTo>
                    <a:pt x="9" y="83234"/>
                  </a:lnTo>
                  <a:lnTo>
                    <a:pt x="0" y="87500"/>
                  </a:lnTo>
                  <a:lnTo>
                    <a:pt x="4738" y="93504"/>
                  </a:lnTo>
                  <a:lnTo>
                    <a:pt x="9711" y="96127"/>
                  </a:lnTo>
                  <a:lnTo>
                    <a:pt x="20987" y="97811"/>
                  </a:lnTo>
                  <a:lnTo>
                    <a:pt x="26854" y="95395"/>
                  </a:lnTo>
                  <a:lnTo>
                    <a:pt x="32768" y="92007"/>
                  </a:lnTo>
                  <a:lnTo>
                    <a:pt x="41678" y="89107"/>
                  </a:lnTo>
                  <a:lnTo>
                    <a:pt x="50600" y="83398"/>
                  </a:lnTo>
                  <a:lnTo>
                    <a:pt x="59528" y="80273"/>
                  </a:lnTo>
                  <a:lnTo>
                    <a:pt x="65481" y="76026"/>
                  </a:lnTo>
                  <a:lnTo>
                    <a:pt x="68788" y="70831"/>
                  </a:lnTo>
                  <a:lnTo>
                    <a:pt x="70911" y="59411"/>
                  </a:lnTo>
                  <a:lnTo>
                    <a:pt x="71279" y="50566"/>
                  </a:lnTo>
                  <a:lnTo>
                    <a:pt x="70338" y="48593"/>
                  </a:lnTo>
                  <a:lnTo>
                    <a:pt x="68719" y="47278"/>
                  </a:lnTo>
                  <a:lnTo>
                    <a:pt x="66647" y="46401"/>
                  </a:lnTo>
                  <a:lnTo>
                    <a:pt x="65266" y="43832"/>
                  </a:lnTo>
                  <a:lnTo>
                    <a:pt x="62329" y="31728"/>
                  </a:lnTo>
                  <a:lnTo>
                    <a:pt x="54923" y="19881"/>
                  </a:lnTo>
                  <a:lnTo>
                    <a:pt x="51528" y="18757"/>
                  </a:lnTo>
                  <a:lnTo>
                    <a:pt x="4464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6" name="SMARTInkShape-1825"/>
            <p:cNvSpPr/>
            <p:nvPr/>
          </p:nvSpPr>
          <p:spPr>
            <a:xfrm>
              <a:off x="5125641" y="4259461"/>
              <a:ext cx="107157" cy="107111"/>
            </a:xfrm>
            <a:custGeom>
              <a:avLst/>
              <a:gdLst/>
              <a:ahLst/>
              <a:cxnLst/>
              <a:rect l="0" t="0" r="0" b="0"/>
              <a:pathLst>
                <a:path w="107157" h="107111">
                  <a:moveTo>
                    <a:pt x="0" y="0"/>
                  </a:moveTo>
                  <a:lnTo>
                    <a:pt x="0" y="42500"/>
                  </a:lnTo>
                  <a:lnTo>
                    <a:pt x="0" y="83232"/>
                  </a:lnTo>
                  <a:lnTo>
                    <a:pt x="2645" y="89247"/>
                  </a:lnTo>
                  <a:lnTo>
                    <a:pt x="6136" y="95228"/>
                  </a:lnTo>
                  <a:lnTo>
                    <a:pt x="7688" y="101193"/>
                  </a:lnTo>
                  <a:lnTo>
                    <a:pt x="9094" y="103181"/>
                  </a:lnTo>
                  <a:lnTo>
                    <a:pt x="11023" y="104506"/>
                  </a:lnTo>
                  <a:lnTo>
                    <a:pt x="18479" y="106371"/>
                  </a:lnTo>
                  <a:lnTo>
                    <a:pt x="38731" y="107110"/>
                  </a:lnTo>
                  <a:lnTo>
                    <a:pt x="44664" y="104490"/>
                  </a:lnTo>
                  <a:lnTo>
                    <a:pt x="65484" y="86164"/>
                  </a:lnTo>
                  <a:lnTo>
                    <a:pt x="68791" y="80298"/>
                  </a:lnTo>
                  <a:lnTo>
                    <a:pt x="71253" y="74383"/>
                  </a:lnTo>
                  <a:lnTo>
                    <a:pt x="86813" y="53576"/>
                  </a:lnTo>
                  <a:lnTo>
                    <a:pt x="89151" y="29794"/>
                  </a:lnTo>
                  <a:lnTo>
                    <a:pt x="89297" y="17871"/>
                  </a:lnTo>
                  <a:lnTo>
                    <a:pt x="89297" y="22603"/>
                  </a:lnTo>
                  <a:lnTo>
                    <a:pt x="88304" y="23998"/>
                  </a:lnTo>
                  <a:lnTo>
                    <a:pt x="86651" y="24928"/>
                  </a:lnTo>
                  <a:lnTo>
                    <a:pt x="84556" y="25549"/>
                  </a:lnTo>
                  <a:lnTo>
                    <a:pt x="83159" y="27947"/>
                  </a:lnTo>
                  <a:lnTo>
                    <a:pt x="80612" y="50050"/>
                  </a:lnTo>
                  <a:lnTo>
                    <a:pt x="80399" y="65411"/>
                  </a:lnTo>
                  <a:lnTo>
                    <a:pt x="83027" y="71405"/>
                  </a:lnTo>
                  <a:lnTo>
                    <a:pt x="86510" y="77376"/>
                  </a:lnTo>
                  <a:lnTo>
                    <a:pt x="88058" y="83337"/>
                  </a:lnTo>
                  <a:lnTo>
                    <a:pt x="89463" y="85323"/>
                  </a:lnTo>
                  <a:lnTo>
                    <a:pt x="91391" y="86648"/>
                  </a:lnTo>
                  <a:lnTo>
                    <a:pt x="93670" y="87531"/>
                  </a:lnTo>
                  <a:lnTo>
                    <a:pt x="95189" y="89111"/>
                  </a:lnTo>
                  <a:lnTo>
                    <a:pt x="96876" y="93514"/>
                  </a:lnTo>
                  <a:lnTo>
                    <a:pt x="98318" y="95084"/>
                  </a:lnTo>
                  <a:lnTo>
                    <a:pt x="107156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7" name="SMARTInkShape-1826"/>
            <p:cNvSpPr/>
            <p:nvPr/>
          </p:nvSpPr>
          <p:spPr>
            <a:xfrm>
              <a:off x="5277977" y="4250573"/>
              <a:ext cx="104825" cy="133782"/>
            </a:xfrm>
            <a:custGeom>
              <a:avLst/>
              <a:gdLst/>
              <a:ahLst/>
              <a:cxnLst/>
              <a:rect l="0" t="0" r="0" b="0"/>
              <a:pathLst>
                <a:path w="104825" h="133782">
                  <a:moveTo>
                    <a:pt x="97695" y="26747"/>
                  </a:moveTo>
                  <a:lnTo>
                    <a:pt x="97695" y="22007"/>
                  </a:lnTo>
                  <a:lnTo>
                    <a:pt x="96703" y="20610"/>
                  </a:lnTo>
                  <a:lnTo>
                    <a:pt x="95049" y="19680"/>
                  </a:lnTo>
                  <a:lnTo>
                    <a:pt x="92954" y="19059"/>
                  </a:lnTo>
                  <a:lnTo>
                    <a:pt x="79603" y="8267"/>
                  </a:lnTo>
                  <a:lnTo>
                    <a:pt x="76704" y="5497"/>
                  </a:lnTo>
                  <a:lnTo>
                    <a:pt x="68191" y="2421"/>
                  </a:lnTo>
                  <a:lnTo>
                    <a:pt x="24630" y="0"/>
                  </a:lnTo>
                  <a:lnTo>
                    <a:pt x="17927" y="2623"/>
                  </a:lnTo>
                  <a:lnTo>
                    <a:pt x="11641" y="6103"/>
                  </a:lnTo>
                  <a:lnTo>
                    <a:pt x="5539" y="7650"/>
                  </a:lnTo>
                  <a:lnTo>
                    <a:pt x="3515" y="9055"/>
                  </a:lnTo>
                  <a:lnTo>
                    <a:pt x="2166" y="10984"/>
                  </a:lnTo>
                  <a:lnTo>
                    <a:pt x="667" y="15772"/>
                  </a:lnTo>
                  <a:lnTo>
                    <a:pt x="0" y="21208"/>
                  </a:lnTo>
                  <a:lnTo>
                    <a:pt x="2351" y="26931"/>
                  </a:lnTo>
                  <a:lnTo>
                    <a:pt x="11944" y="38690"/>
                  </a:lnTo>
                  <a:lnTo>
                    <a:pt x="50655" y="65113"/>
                  </a:lnTo>
                  <a:lnTo>
                    <a:pt x="58929" y="74556"/>
                  </a:lnTo>
                  <a:lnTo>
                    <a:pt x="100550" y="110059"/>
                  </a:lnTo>
                  <a:lnTo>
                    <a:pt x="103924" y="116030"/>
                  </a:lnTo>
                  <a:lnTo>
                    <a:pt x="104824" y="119011"/>
                  </a:lnTo>
                  <a:lnTo>
                    <a:pt x="104432" y="120999"/>
                  </a:lnTo>
                  <a:lnTo>
                    <a:pt x="103179" y="122324"/>
                  </a:lnTo>
                  <a:lnTo>
                    <a:pt x="101350" y="123207"/>
                  </a:lnTo>
                  <a:lnTo>
                    <a:pt x="100132" y="124788"/>
                  </a:lnTo>
                  <a:lnTo>
                    <a:pt x="98778" y="129191"/>
                  </a:lnTo>
                  <a:lnTo>
                    <a:pt x="97425" y="130762"/>
                  </a:lnTo>
                  <a:lnTo>
                    <a:pt x="93275" y="132507"/>
                  </a:lnTo>
                  <a:lnTo>
                    <a:pt x="76732" y="133781"/>
                  </a:lnTo>
                  <a:lnTo>
                    <a:pt x="70850" y="131203"/>
                  </a:lnTo>
                  <a:lnTo>
                    <a:pt x="61976" y="124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8" name="SMARTInkShape-1827"/>
            <p:cNvSpPr/>
            <p:nvPr/>
          </p:nvSpPr>
          <p:spPr>
            <a:xfrm>
              <a:off x="5384750" y="4259971"/>
              <a:ext cx="71247" cy="115576"/>
            </a:xfrm>
            <a:custGeom>
              <a:avLst/>
              <a:gdLst/>
              <a:ahLst/>
              <a:cxnLst/>
              <a:rect l="0" t="0" r="0" b="0"/>
              <a:pathLst>
                <a:path w="71247" h="115576">
                  <a:moveTo>
                    <a:pt x="8781" y="53068"/>
                  </a:moveTo>
                  <a:lnTo>
                    <a:pt x="21210" y="53068"/>
                  </a:lnTo>
                  <a:lnTo>
                    <a:pt x="23020" y="52075"/>
                  </a:lnTo>
                  <a:lnTo>
                    <a:pt x="24226" y="50422"/>
                  </a:lnTo>
                  <a:lnTo>
                    <a:pt x="25031" y="48327"/>
                  </a:lnTo>
                  <a:lnTo>
                    <a:pt x="27552" y="46931"/>
                  </a:lnTo>
                  <a:lnTo>
                    <a:pt x="48887" y="43392"/>
                  </a:lnTo>
                  <a:lnTo>
                    <a:pt x="50402" y="41656"/>
                  </a:lnTo>
                  <a:lnTo>
                    <a:pt x="53076" y="37082"/>
                  </a:lnTo>
                  <a:lnTo>
                    <a:pt x="57571" y="31741"/>
                  </a:lnTo>
                  <a:lnTo>
                    <a:pt x="62877" y="28707"/>
                  </a:lnTo>
                  <a:lnTo>
                    <a:pt x="69628" y="26758"/>
                  </a:lnTo>
                  <a:lnTo>
                    <a:pt x="70182" y="25606"/>
                  </a:lnTo>
                  <a:lnTo>
                    <a:pt x="71246" y="5301"/>
                  </a:lnTo>
                  <a:lnTo>
                    <a:pt x="70268" y="3364"/>
                  </a:lnTo>
                  <a:lnTo>
                    <a:pt x="68623" y="2072"/>
                  </a:lnTo>
                  <a:lnTo>
                    <a:pt x="64151" y="638"/>
                  </a:lnTo>
                  <a:lnTo>
                    <a:pt x="58856" y="0"/>
                  </a:lnTo>
                  <a:lnTo>
                    <a:pt x="57047" y="822"/>
                  </a:lnTo>
                  <a:lnTo>
                    <a:pt x="55841" y="2362"/>
                  </a:lnTo>
                  <a:lnTo>
                    <a:pt x="55037" y="4381"/>
                  </a:lnTo>
                  <a:lnTo>
                    <a:pt x="53509" y="5727"/>
                  </a:lnTo>
                  <a:lnTo>
                    <a:pt x="43927" y="10533"/>
                  </a:lnTo>
                  <a:lnTo>
                    <a:pt x="24397" y="23580"/>
                  </a:lnTo>
                  <a:lnTo>
                    <a:pt x="3645" y="51091"/>
                  </a:lnTo>
                  <a:lnTo>
                    <a:pt x="185" y="76054"/>
                  </a:lnTo>
                  <a:lnTo>
                    <a:pt x="0" y="82466"/>
                  </a:lnTo>
                  <a:lnTo>
                    <a:pt x="2563" y="88624"/>
                  </a:lnTo>
                  <a:lnTo>
                    <a:pt x="6017" y="94667"/>
                  </a:lnTo>
                  <a:lnTo>
                    <a:pt x="7553" y="100661"/>
                  </a:lnTo>
                  <a:lnTo>
                    <a:pt x="8954" y="102655"/>
                  </a:lnTo>
                  <a:lnTo>
                    <a:pt x="10882" y="103985"/>
                  </a:lnTo>
                  <a:lnTo>
                    <a:pt x="15668" y="106456"/>
                  </a:lnTo>
                  <a:lnTo>
                    <a:pt x="23940" y="112432"/>
                  </a:lnTo>
                  <a:lnTo>
                    <a:pt x="35570" y="115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9" name="SMARTInkShape-1828"/>
            <p:cNvSpPr/>
            <p:nvPr/>
          </p:nvSpPr>
          <p:spPr>
            <a:xfrm>
              <a:off x="5545336" y="4286250"/>
              <a:ext cx="151805" cy="89143"/>
            </a:xfrm>
            <a:custGeom>
              <a:avLst/>
              <a:gdLst/>
              <a:ahLst/>
              <a:cxnLst/>
              <a:rect l="0" t="0" r="0" b="0"/>
              <a:pathLst>
                <a:path w="151805" h="89143">
                  <a:moveTo>
                    <a:pt x="0" y="0"/>
                  </a:moveTo>
                  <a:lnTo>
                    <a:pt x="0" y="20990"/>
                  </a:lnTo>
                  <a:lnTo>
                    <a:pt x="2645" y="26857"/>
                  </a:lnTo>
                  <a:lnTo>
                    <a:pt x="6136" y="32773"/>
                  </a:lnTo>
                  <a:lnTo>
                    <a:pt x="8378" y="44654"/>
                  </a:lnTo>
                  <a:lnTo>
                    <a:pt x="8897" y="65484"/>
                  </a:lnTo>
                  <a:lnTo>
                    <a:pt x="11561" y="71437"/>
                  </a:lnTo>
                  <a:lnTo>
                    <a:pt x="15060" y="77390"/>
                  </a:lnTo>
                  <a:lnTo>
                    <a:pt x="17491" y="87533"/>
                  </a:lnTo>
                  <a:lnTo>
                    <a:pt x="18605" y="88121"/>
                  </a:lnTo>
                  <a:lnTo>
                    <a:pt x="25515" y="89142"/>
                  </a:lnTo>
                  <a:lnTo>
                    <a:pt x="31152" y="84510"/>
                  </a:lnTo>
                  <a:lnTo>
                    <a:pt x="33689" y="79563"/>
                  </a:lnTo>
                  <a:lnTo>
                    <a:pt x="34365" y="76854"/>
                  </a:lnTo>
                  <a:lnTo>
                    <a:pt x="40408" y="71199"/>
                  </a:lnTo>
                  <a:lnTo>
                    <a:pt x="55717" y="59484"/>
                  </a:lnTo>
                  <a:lnTo>
                    <a:pt x="59490" y="53558"/>
                  </a:lnTo>
                  <a:lnTo>
                    <a:pt x="71484" y="22655"/>
                  </a:lnTo>
                  <a:lnTo>
                    <a:pt x="73452" y="21056"/>
                  </a:lnTo>
                  <a:lnTo>
                    <a:pt x="75758" y="19990"/>
                  </a:lnTo>
                  <a:lnTo>
                    <a:pt x="77294" y="18288"/>
                  </a:lnTo>
                  <a:lnTo>
                    <a:pt x="80331" y="9055"/>
                  </a:lnTo>
                  <a:lnTo>
                    <a:pt x="80367" y="53081"/>
                  </a:lnTo>
                  <a:lnTo>
                    <a:pt x="80367" y="56223"/>
                  </a:lnTo>
                  <a:lnTo>
                    <a:pt x="83012" y="62361"/>
                  </a:lnTo>
                  <a:lnTo>
                    <a:pt x="86503" y="68395"/>
                  </a:lnTo>
                  <a:lnTo>
                    <a:pt x="88055" y="74385"/>
                  </a:lnTo>
                  <a:lnTo>
                    <a:pt x="89461" y="76379"/>
                  </a:lnTo>
                  <a:lnTo>
                    <a:pt x="91390" y="77708"/>
                  </a:lnTo>
                  <a:lnTo>
                    <a:pt x="96180" y="80178"/>
                  </a:lnTo>
                  <a:lnTo>
                    <a:pt x="105514" y="87900"/>
                  </a:lnTo>
                  <a:lnTo>
                    <a:pt x="111411" y="88883"/>
                  </a:lnTo>
                  <a:lnTo>
                    <a:pt x="112969" y="88029"/>
                  </a:lnTo>
                  <a:lnTo>
                    <a:pt x="114008" y="86467"/>
                  </a:lnTo>
                  <a:lnTo>
                    <a:pt x="114700" y="84434"/>
                  </a:lnTo>
                  <a:lnTo>
                    <a:pt x="116154" y="83078"/>
                  </a:lnTo>
                  <a:lnTo>
                    <a:pt x="120416" y="81572"/>
                  </a:lnTo>
                  <a:lnTo>
                    <a:pt x="121949" y="80178"/>
                  </a:lnTo>
                  <a:lnTo>
                    <a:pt x="140408" y="45145"/>
                  </a:lnTo>
                  <a:lnTo>
                    <a:pt x="143543" y="29831"/>
                  </a:lnTo>
                  <a:lnTo>
                    <a:pt x="149879" y="17872"/>
                  </a:lnTo>
                  <a:lnTo>
                    <a:pt x="151804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0" name="SMARTInkShape-1829"/>
            <p:cNvSpPr/>
            <p:nvPr/>
          </p:nvSpPr>
          <p:spPr>
            <a:xfrm>
              <a:off x="5724345" y="4259461"/>
              <a:ext cx="79952" cy="98227"/>
            </a:xfrm>
            <a:custGeom>
              <a:avLst/>
              <a:gdLst/>
              <a:ahLst/>
              <a:cxnLst/>
              <a:rect l="0" t="0" r="0" b="0"/>
              <a:pathLst>
                <a:path w="79952" h="98227">
                  <a:moveTo>
                    <a:pt x="53162" y="0"/>
                  </a:moveTo>
                  <a:lnTo>
                    <a:pt x="48422" y="4740"/>
                  </a:lnTo>
                  <a:lnTo>
                    <a:pt x="46095" y="9713"/>
                  </a:lnTo>
                  <a:lnTo>
                    <a:pt x="45475" y="12429"/>
                  </a:lnTo>
                  <a:lnTo>
                    <a:pt x="39493" y="18091"/>
                  </a:lnTo>
                  <a:lnTo>
                    <a:pt x="14713" y="38708"/>
                  </a:lnTo>
                  <a:lnTo>
                    <a:pt x="11269" y="47300"/>
                  </a:lnTo>
                  <a:lnTo>
                    <a:pt x="8747" y="56741"/>
                  </a:lnTo>
                  <a:lnTo>
                    <a:pt x="1688" y="70886"/>
                  </a:lnTo>
                  <a:lnTo>
                    <a:pt x="0" y="83235"/>
                  </a:lnTo>
                  <a:lnTo>
                    <a:pt x="854" y="85256"/>
                  </a:lnTo>
                  <a:lnTo>
                    <a:pt x="2416" y="86602"/>
                  </a:lnTo>
                  <a:lnTo>
                    <a:pt x="4448" y="87500"/>
                  </a:lnTo>
                  <a:lnTo>
                    <a:pt x="5803" y="89092"/>
                  </a:lnTo>
                  <a:lnTo>
                    <a:pt x="7310" y="93505"/>
                  </a:lnTo>
                  <a:lnTo>
                    <a:pt x="8704" y="95079"/>
                  </a:lnTo>
                  <a:lnTo>
                    <a:pt x="12897" y="96828"/>
                  </a:lnTo>
                  <a:lnTo>
                    <a:pt x="14413" y="96301"/>
                  </a:lnTo>
                  <a:lnTo>
                    <a:pt x="15422" y="94958"/>
                  </a:lnTo>
                  <a:lnTo>
                    <a:pt x="16096" y="93071"/>
                  </a:lnTo>
                  <a:lnTo>
                    <a:pt x="17537" y="91813"/>
                  </a:lnTo>
                  <a:lnTo>
                    <a:pt x="26980" y="87148"/>
                  </a:lnTo>
                  <a:lnTo>
                    <a:pt x="47245" y="68335"/>
                  </a:lnTo>
                  <a:lnTo>
                    <a:pt x="50532" y="62452"/>
                  </a:lnTo>
                  <a:lnTo>
                    <a:pt x="52643" y="50590"/>
                  </a:lnTo>
                  <a:lnTo>
                    <a:pt x="53162" y="26803"/>
                  </a:lnTo>
                  <a:lnTo>
                    <a:pt x="53162" y="61418"/>
                  </a:lnTo>
                  <a:lnTo>
                    <a:pt x="55808" y="69630"/>
                  </a:lnTo>
                  <a:lnTo>
                    <a:pt x="59299" y="76587"/>
                  </a:lnTo>
                  <a:lnTo>
                    <a:pt x="60851" y="82986"/>
                  </a:lnTo>
                  <a:lnTo>
                    <a:pt x="62257" y="85090"/>
                  </a:lnTo>
                  <a:lnTo>
                    <a:pt x="64186" y="86492"/>
                  </a:lnTo>
                  <a:lnTo>
                    <a:pt x="66465" y="87427"/>
                  </a:lnTo>
                  <a:lnTo>
                    <a:pt x="67984" y="89043"/>
                  </a:lnTo>
                  <a:lnTo>
                    <a:pt x="69672" y="93483"/>
                  </a:lnTo>
                  <a:lnTo>
                    <a:pt x="71114" y="95064"/>
                  </a:lnTo>
                  <a:lnTo>
                    <a:pt x="79951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1" name="SMARTInkShape-1830"/>
            <p:cNvSpPr/>
            <p:nvPr/>
          </p:nvSpPr>
          <p:spPr>
            <a:xfrm>
              <a:off x="5849359" y="4254389"/>
              <a:ext cx="53165" cy="121120"/>
            </a:xfrm>
            <a:custGeom>
              <a:avLst/>
              <a:gdLst/>
              <a:ahLst/>
              <a:cxnLst/>
              <a:rect l="0" t="0" r="0" b="0"/>
              <a:pathLst>
                <a:path w="53165" h="121120">
                  <a:moveTo>
                    <a:pt x="53164" y="14001"/>
                  </a:moveTo>
                  <a:lnTo>
                    <a:pt x="48424" y="9261"/>
                  </a:lnTo>
                  <a:lnTo>
                    <a:pt x="43450" y="6934"/>
                  </a:lnTo>
                  <a:lnTo>
                    <a:pt x="29248" y="4325"/>
                  </a:lnTo>
                  <a:lnTo>
                    <a:pt x="23353" y="440"/>
                  </a:lnTo>
                  <a:lnTo>
                    <a:pt x="20391" y="0"/>
                  </a:lnTo>
                  <a:lnTo>
                    <a:pt x="17425" y="698"/>
                  </a:lnTo>
                  <a:lnTo>
                    <a:pt x="10275" y="4208"/>
                  </a:lnTo>
                  <a:lnTo>
                    <a:pt x="4296" y="9556"/>
                  </a:lnTo>
                  <a:lnTo>
                    <a:pt x="1679" y="14672"/>
                  </a:lnTo>
                  <a:lnTo>
                    <a:pt x="0" y="30780"/>
                  </a:lnTo>
                  <a:lnTo>
                    <a:pt x="2416" y="38988"/>
                  </a:lnTo>
                  <a:lnTo>
                    <a:pt x="23802" y="74601"/>
                  </a:lnTo>
                  <a:lnTo>
                    <a:pt x="26225" y="81614"/>
                  </a:lnTo>
                  <a:lnTo>
                    <a:pt x="32173" y="92133"/>
                  </a:lnTo>
                  <a:lnTo>
                    <a:pt x="35183" y="116068"/>
                  </a:lnTo>
                  <a:lnTo>
                    <a:pt x="34231" y="117764"/>
                  </a:lnTo>
                  <a:lnTo>
                    <a:pt x="32604" y="118896"/>
                  </a:lnTo>
                  <a:lnTo>
                    <a:pt x="27605" y="120711"/>
                  </a:lnTo>
                  <a:lnTo>
                    <a:pt x="18795" y="121119"/>
                  </a:lnTo>
                  <a:lnTo>
                    <a:pt x="8516" y="112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2" name="SMARTInkShape-1831"/>
            <p:cNvSpPr/>
            <p:nvPr/>
          </p:nvSpPr>
          <p:spPr>
            <a:xfrm>
              <a:off x="6036468" y="4196953"/>
              <a:ext cx="17861" cy="169665"/>
            </a:xfrm>
            <a:custGeom>
              <a:avLst/>
              <a:gdLst/>
              <a:ahLst/>
              <a:cxnLst/>
              <a:rect l="0" t="0" r="0" b="0"/>
              <a:pathLst>
                <a:path w="17861" h="169665">
                  <a:moveTo>
                    <a:pt x="0" y="0"/>
                  </a:moveTo>
                  <a:lnTo>
                    <a:pt x="0" y="42317"/>
                  </a:lnTo>
                  <a:lnTo>
                    <a:pt x="993" y="65612"/>
                  </a:lnTo>
                  <a:lnTo>
                    <a:pt x="8379" y="104517"/>
                  </a:lnTo>
                  <a:lnTo>
                    <a:pt x="9901" y="139961"/>
                  </a:lnTo>
                  <a:lnTo>
                    <a:pt x="17307" y="161990"/>
                  </a:lnTo>
                  <a:lnTo>
                    <a:pt x="1786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3" name="SMARTInkShape-1832"/>
            <p:cNvSpPr/>
            <p:nvPr/>
          </p:nvSpPr>
          <p:spPr>
            <a:xfrm>
              <a:off x="5947171" y="4156437"/>
              <a:ext cx="258962" cy="219061"/>
            </a:xfrm>
            <a:custGeom>
              <a:avLst/>
              <a:gdLst/>
              <a:ahLst/>
              <a:cxnLst/>
              <a:rect l="0" t="0" r="0" b="0"/>
              <a:pathLst>
                <a:path w="258962" h="219061">
                  <a:moveTo>
                    <a:pt x="0" y="111953"/>
                  </a:moveTo>
                  <a:lnTo>
                    <a:pt x="4741" y="111953"/>
                  </a:lnTo>
                  <a:lnTo>
                    <a:pt x="9714" y="109308"/>
                  </a:lnTo>
                  <a:lnTo>
                    <a:pt x="12429" y="107213"/>
                  </a:lnTo>
                  <a:lnTo>
                    <a:pt x="20738" y="104886"/>
                  </a:lnTo>
                  <a:lnTo>
                    <a:pt x="64442" y="98392"/>
                  </a:lnTo>
                  <a:lnTo>
                    <a:pt x="108568" y="94471"/>
                  </a:lnTo>
                  <a:lnTo>
                    <a:pt x="136025" y="87039"/>
                  </a:lnTo>
                  <a:lnTo>
                    <a:pt x="157912" y="76017"/>
                  </a:lnTo>
                  <a:lnTo>
                    <a:pt x="180390" y="61323"/>
                  </a:lnTo>
                  <a:lnTo>
                    <a:pt x="193034" y="43490"/>
                  </a:lnTo>
                  <a:lnTo>
                    <a:pt x="195441" y="34562"/>
                  </a:lnTo>
                  <a:lnTo>
                    <a:pt x="196415" y="10750"/>
                  </a:lnTo>
                  <a:lnTo>
                    <a:pt x="195435" y="8766"/>
                  </a:lnTo>
                  <a:lnTo>
                    <a:pt x="193791" y="7443"/>
                  </a:lnTo>
                  <a:lnTo>
                    <a:pt x="191702" y="6561"/>
                  </a:lnTo>
                  <a:lnTo>
                    <a:pt x="190310" y="4981"/>
                  </a:lnTo>
                  <a:lnTo>
                    <a:pt x="188762" y="579"/>
                  </a:lnTo>
                  <a:lnTo>
                    <a:pt x="187357" y="0"/>
                  </a:lnTo>
                  <a:lnTo>
                    <a:pt x="185428" y="607"/>
                  </a:lnTo>
                  <a:lnTo>
                    <a:pt x="174254" y="9292"/>
                  </a:lnTo>
                  <a:lnTo>
                    <a:pt x="171704" y="17048"/>
                  </a:lnTo>
                  <a:lnTo>
                    <a:pt x="169744" y="61482"/>
                  </a:lnTo>
                  <a:lnTo>
                    <a:pt x="169672" y="103219"/>
                  </a:lnTo>
                  <a:lnTo>
                    <a:pt x="170657" y="141475"/>
                  </a:lnTo>
                  <a:lnTo>
                    <a:pt x="178043" y="183377"/>
                  </a:lnTo>
                  <a:lnTo>
                    <a:pt x="178594" y="219060"/>
                  </a:lnTo>
                  <a:lnTo>
                    <a:pt x="178594" y="176869"/>
                  </a:lnTo>
                  <a:lnTo>
                    <a:pt x="181240" y="167925"/>
                  </a:lnTo>
                  <a:lnTo>
                    <a:pt x="194040" y="140815"/>
                  </a:lnTo>
                  <a:lnTo>
                    <a:pt x="196372" y="133710"/>
                  </a:lnTo>
                  <a:lnTo>
                    <a:pt x="217403" y="109013"/>
                  </a:lnTo>
                  <a:lnTo>
                    <a:pt x="223293" y="105686"/>
                  </a:lnTo>
                  <a:lnTo>
                    <a:pt x="231995" y="103374"/>
                  </a:lnTo>
                  <a:lnTo>
                    <a:pt x="236393" y="103179"/>
                  </a:lnTo>
                  <a:lnTo>
                    <a:pt x="241655" y="105739"/>
                  </a:lnTo>
                  <a:lnTo>
                    <a:pt x="248377" y="110726"/>
                  </a:lnTo>
                  <a:lnTo>
                    <a:pt x="252459" y="135641"/>
                  </a:lnTo>
                  <a:lnTo>
                    <a:pt x="257035" y="146753"/>
                  </a:lnTo>
                  <a:lnTo>
                    <a:pt x="258939" y="189088"/>
                  </a:lnTo>
                  <a:lnTo>
                    <a:pt x="258961" y="201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4" name="SMARTInkShape-1833"/>
            <p:cNvSpPr/>
            <p:nvPr/>
          </p:nvSpPr>
          <p:spPr>
            <a:xfrm>
              <a:off x="6241854" y="4268536"/>
              <a:ext cx="107140" cy="115787"/>
            </a:xfrm>
            <a:custGeom>
              <a:avLst/>
              <a:gdLst/>
              <a:ahLst/>
              <a:cxnLst/>
              <a:rect l="0" t="0" r="0" b="0"/>
              <a:pathLst>
                <a:path w="107140" h="115787">
                  <a:moveTo>
                    <a:pt x="17857" y="107010"/>
                  </a:moveTo>
                  <a:lnTo>
                    <a:pt x="10169" y="107010"/>
                  </a:lnTo>
                  <a:lnTo>
                    <a:pt x="9755" y="106019"/>
                  </a:lnTo>
                  <a:lnTo>
                    <a:pt x="7941" y="82922"/>
                  </a:lnTo>
                  <a:lnTo>
                    <a:pt x="1861" y="71237"/>
                  </a:lnTo>
                  <a:lnTo>
                    <a:pt x="12" y="26807"/>
                  </a:lnTo>
                  <a:lnTo>
                    <a:pt x="0" y="19510"/>
                  </a:lnTo>
                  <a:lnTo>
                    <a:pt x="12426" y="5443"/>
                  </a:lnTo>
                  <a:lnTo>
                    <a:pt x="18089" y="2339"/>
                  </a:lnTo>
                  <a:lnTo>
                    <a:pt x="29809" y="345"/>
                  </a:lnTo>
                  <a:lnTo>
                    <a:pt x="43446" y="0"/>
                  </a:lnTo>
                  <a:lnTo>
                    <a:pt x="51720" y="2565"/>
                  </a:lnTo>
                  <a:lnTo>
                    <a:pt x="58703" y="6020"/>
                  </a:lnTo>
                  <a:lnTo>
                    <a:pt x="65115" y="7556"/>
                  </a:lnTo>
                  <a:lnTo>
                    <a:pt x="67221" y="8957"/>
                  </a:lnTo>
                  <a:lnTo>
                    <a:pt x="68626" y="10884"/>
                  </a:lnTo>
                  <a:lnTo>
                    <a:pt x="69562" y="13160"/>
                  </a:lnTo>
                  <a:lnTo>
                    <a:pt x="71179" y="14678"/>
                  </a:lnTo>
                  <a:lnTo>
                    <a:pt x="75620" y="16365"/>
                  </a:lnTo>
                  <a:lnTo>
                    <a:pt x="77202" y="17807"/>
                  </a:lnTo>
                  <a:lnTo>
                    <a:pt x="78959" y="22055"/>
                  </a:lnTo>
                  <a:lnTo>
                    <a:pt x="78435" y="24576"/>
                  </a:lnTo>
                  <a:lnTo>
                    <a:pt x="73111" y="35753"/>
                  </a:lnTo>
                  <a:lnTo>
                    <a:pt x="72552" y="38669"/>
                  </a:lnTo>
                  <a:lnTo>
                    <a:pt x="67026" y="47515"/>
                  </a:lnTo>
                  <a:lnTo>
                    <a:pt x="48531" y="68317"/>
                  </a:lnTo>
                  <a:lnTo>
                    <a:pt x="45796" y="77246"/>
                  </a:lnTo>
                  <a:lnTo>
                    <a:pt x="44796" y="92128"/>
                  </a:lnTo>
                  <a:lnTo>
                    <a:pt x="47359" y="98081"/>
                  </a:lnTo>
                  <a:lnTo>
                    <a:pt x="50813" y="104034"/>
                  </a:lnTo>
                  <a:lnTo>
                    <a:pt x="52347" y="109987"/>
                  </a:lnTo>
                  <a:lnTo>
                    <a:pt x="53749" y="111971"/>
                  </a:lnTo>
                  <a:lnTo>
                    <a:pt x="55676" y="113295"/>
                  </a:lnTo>
                  <a:lnTo>
                    <a:pt x="61454" y="114765"/>
                  </a:lnTo>
                  <a:lnTo>
                    <a:pt x="82222" y="115786"/>
                  </a:lnTo>
                  <a:lnTo>
                    <a:pt x="88797" y="113226"/>
                  </a:lnTo>
                  <a:lnTo>
                    <a:pt x="105360" y="99686"/>
                  </a:lnTo>
                  <a:lnTo>
                    <a:pt x="107083" y="71674"/>
                  </a:lnTo>
                  <a:lnTo>
                    <a:pt x="107139" y="54721"/>
                  </a:lnTo>
                  <a:lnTo>
                    <a:pt x="104502" y="46398"/>
                  </a:lnTo>
                  <a:lnTo>
                    <a:pt x="98224" y="355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5" name="SMARTInkShape-1834"/>
            <p:cNvSpPr/>
            <p:nvPr/>
          </p:nvSpPr>
          <p:spPr>
            <a:xfrm>
              <a:off x="6375796" y="4179093"/>
              <a:ext cx="78983" cy="212539"/>
            </a:xfrm>
            <a:custGeom>
              <a:avLst/>
              <a:gdLst/>
              <a:ahLst/>
              <a:cxnLst/>
              <a:rect l="0" t="0" r="0" b="0"/>
              <a:pathLst>
                <a:path w="78983" h="212539">
                  <a:moveTo>
                    <a:pt x="0" y="0"/>
                  </a:moveTo>
                  <a:lnTo>
                    <a:pt x="0" y="42241"/>
                  </a:lnTo>
                  <a:lnTo>
                    <a:pt x="0" y="83377"/>
                  </a:lnTo>
                  <a:lnTo>
                    <a:pt x="0" y="125203"/>
                  </a:lnTo>
                  <a:lnTo>
                    <a:pt x="993" y="144033"/>
                  </a:lnTo>
                  <a:lnTo>
                    <a:pt x="7068" y="162434"/>
                  </a:lnTo>
                  <a:lnTo>
                    <a:pt x="9095" y="172404"/>
                  </a:lnTo>
                  <a:lnTo>
                    <a:pt x="15834" y="186889"/>
                  </a:lnTo>
                  <a:lnTo>
                    <a:pt x="16510" y="190077"/>
                  </a:lnTo>
                  <a:lnTo>
                    <a:pt x="22201" y="199304"/>
                  </a:lnTo>
                  <a:lnTo>
                    <a:pt x="30171" y="208323"/>
                  </a:lnTo>
                  <a:lnTo>
                    <a:pt x="35899" y="211650"/>
                  </a:lnTo>
                  <a:lnTo>
                    <a:pt x="38816" y="212538"/>
                  </a:lnTo>
                  <a:lnTo>
                    <a:pt x="41753" y="212138"/>
                  </a:lnTo>
                  <a:lnTo>
                    <a:pt x="51825" y="206469"/>
                  </a:lnTo>
                  <a:lnTo>
                    <a:pt x="65853" y="193050"/>
                  </a:lnTo>
                  <a:lnTo>
                    <a:pt x="68955" y="184688"/>
                  </a:lnTo>
                  <a:lnTo>
                    <a:pt x="71327" y="175349"/>
                  </a:lnTo>
                  <a:lnTo>
                    <a:pt x="77248" y="163522"/>
                  </a:lnTo>
                  <a:lnTo>
                    <a:pt x="78982" y="153375"/>
                  </a:lnTo>
                  <a:lnTo>
                    <a:pt x="77105" y="144896"/>
                  </a:lnTo>
                  <a:lnTo>
                    <a:pt x="64868" y="125193"/>
                  </a:lnTo>
                  <a:lnTo>
                    <a:pt x="62565" y="119142"/>
                  </a:lnTo>
                  <a:lnTo>
                    <a:pt x="58235" y="113145"/>
                  </a:lnTo>
                  <a:lnTo>
                    <a:pt x="53002" y="109818"/>
                  </a:lnTo>
                  <a:lnTo>
                    <a:pt x="44757" y="107507"/>
                  </a:lnTo>
                  <a:lnTo>
                    <a:pt x="40397" y="107312"/>
                  </a:lnTo>
                  <a:lnTo>
                    <a:pt x="35152" y="109872"/>
                  </a:lnTo>
                  <a:lnTo>
                    <a:pt x="32365" y="111943"/>
                  </a:lnTo>
                  <a:lnTo>
                    <a:pt x="29268" y="116891"/>
                  </a:lnTo>
                  <a:lnTo>
                    <a:pt x="28442" y="119599"/>
                  </a:lnTo>
                  <a:lnTo>
                    <a:pt x="26900" y="121405"/>
                  </a:lnTo>
                  <a:lnTo>
                    <a:pt x="22539" y="123411"/>
                  </a:lnTo>
                  <a:lnTo>
                    <a:pt x="20980" y="124939"/>
                  </a:lnTo>
                  <a:lnTo>
                    <a:pt x="19246" y="129281"/>
                  </a:lnTo>
                  <a:lnTo>
                    <a:pt x="1786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6" name="SMARTInkShape-1835"/>
            <p:cNvSpPr/>
            <p:nvPr/>
          </p:nvSpPr>
          <p:spPr>
            <a:xfrm>
              <a:off x="6482963" y="4188023"/>
              <a:ext cx="80313" cy="187402"/>
            </a:xfrm>
            <a:custGeom>
              <a:avLst/>
              <a:gdLst/>
              <a:ahLst/>
              <a:cxnLst/>
              <a:rect l="0" t="0" r="0" b="0"/>
              <a:pathLst>
                <a:path w="80313" h="187402">
                  <a:moveTo>
                    <a:pt x="26778" y="0"/>
                  </a:moveTo>
                  <a:lnTo>
                    <a:pt x="26778" y="4740"/>
                  </a:lnTo>
                  <a:lnTo>
                    <a:pt x="24134" y="9713"/>
                  </a:lnTo>
                  <a:lnTo>
                    <a:pt x="20642" y="15232"/>
                  </a:lnTo>
                  <a:lnTo>
                    <a:pt x="9819" y="55920"/>
                  </a:lnTo>
                  <a:lnTo>
                    <a:pt x="8194" y="68384"/>
                  </a:lnTo>
                  <a:lnTo>
                    <a:pt x="1904" y="89870"/>
                  </a:lnTo>
                  <a:lnTo>
                    <a:pt x="65" y="130808"/>
                  </a:lnTo>
                  <a:lnTo>
                    <a:pt x="0" y="153388"/>
                  </a:lnTo>
                  <a:lnTo>
                    <a:pt x="2640" y="160115"/>
                  </a:lnTo>
                  <a:lnTo>
                    <a:pt x="6129" y="166412"/>
                  </a:lnTo>
                  <a:lnTo>
                    <a:pt x="7679" y="172519"/>
                  </a:lnTo>
                  <a:lnTo>
                    <a:pt x="9084" y="174543"/>
                  </a:lnTo>
                  <a:lnTo>
                    <a:pt x="11014" y="175894"/>
                  </a:lnTo>
                  <a:lnTo>
                    <a:pt x="15804" y="178386"/>
                  </a:lnTo>
                  <a:lnTo>
                    <a:pt x="24078" y="184375"/>
                  </a:lnTo>
                  <a:lnTo>
                    <a:pt x="32814" y="186591"/>
                  </a:lnTo>
                  <a:lnTo>
                    <a:pt x="47625" y="187401"/>
                  </a:lnTo>
                  <a:lnTo>
                    <a:pt x="53572" y="184823"/>
                  </a:lnTo>
                  <a:lnTo>
                    <a:pt x="59523" y="181363"/>
                  </a:lnTo>
                  <a:lnTo>
                    <a:pt x="68451" y="178422"/>
                  </a:lnTo>
                  <a:lnTo>
                    <a:pt x="74403" y="174218"/>
                  </a:lnTo>
                  <a:lnTo>
                    <a:pt x="77712" y="169042"/>
                  </a:lnTo>
                  <a:lnTo>
                    <a:pt x="79834" y="157635"/>
                  </a:lnTo>
                  <a:lnTo>
                    <a:pt x="80312" y="135148"/>
                  </a:lnTo>
                  <a:lnTo>
                    <a:pt x="77691" y="126873"/>
                  </a:lnTo>
                  <a:lnTo>
                    <a:pt x="74210" y="119888"/>
                  </a:lnTo>
                  <a:lnTo>
                    <a:pt x="72665" y="113476"/>
                  </a:lnTo>
                  <a:lnTo>
                    <a:pt x="66685" y="107320"/>
                  </a:lnTo>
                  <a:lnTo>
                    <a:pt x="58406" y="102268"/>
                  </a:lnTo>
                  <a:lnTo>
                    <a:pt x="45006" y="96379"/>
                  </a:lnTo>
                  <a:lnTo>
                    <a:pt x="38849" y="92444"/>
                  </a:lnTo>
                  <a:lnTo>
                    <a:pt x="28811" y="90230"/>
                  </a:lnTo>
                  <a:lnTo>
                    <a:pt x="891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7" name="SMARTInkShape-1836"/>
            <p:cNvSpPr/>
            <p:nvPr/>
          </p:nvSpPr>
          <p:spPr>
            <a:xfrm>
              <a:off x="6581179" y="4277320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0171" y="7688"/>
                  </a:lnTo>
                  <a:lnTo>
                    <a:pt x="8183" y="15813"/>
                  </a:lnTo>
                  <a:lnTo>
                    <a:pt x="2866" y="25081"/>
                  </a:lnTo>
                  <a:lnTo>
                    <a:pt x="50" y="69417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8" name="SMARTInkShape-1837"/>
            <p:cNvSpPr/>
            <p:nvPr/>
          </p:nvSpPr>
          <p:spPr>
            <a:xfrm>
              <a:off x="6590109" y="4232671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4190" y="8930"/>
                  </a:lnTo>
                  <a:lnTo>
                    <a:pt x="2793" y="7938"/>
                  </a:lnTo>
                  <a:lnTo>
                    <a:pt x="1862" y="62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9" name="SMARTInkShape-1838"/>
            <p:cNvSpPr/>
            <p:nvPr/>
          </p:nvSpPr>
          <p:spPr>
            <a:xfrm>
              <a:off x="6625827" y="4286664"/>
              <a:ext cx="53209" cy="115673"/>
            </a:xfrm>
            <a:custGeom>
              <a:avLst/>
              <a:gdLst/>
              <a:ahLst/>
              <a:cxnLst/>
              <a:rect l="0" t="0" r="0" b="0"/>
              <a:pathLst>
                <a:path w="53209" h="115673">
                  <a:moveTo>
                    <a:pt x="8930" y="97812"/>
                  </a:moveTo>
                  <a:lnTo>
                    <a:pt x="8930" y="102553"/>
                  </a:lnTo>
                  <a:lnTo>
                    <a:pt x="7939" y="103949"/>
                  </a:lnTo>
                  <a:lnTo>
                    <a:pt x="6285" y="104880"/>
                  </a:lnTo>
                  <a:lnTo>
                    <a:pt x="33" y="106732"/>
                  </a:lnTo>
                  <a:lnTo>
                    <a:pt x="0" y="63935"/>
                  </a:lnTo>
                  <a:lnTo>
                    <a:pt x="993" y="55966"/>
                  </a:lnTo>
                  <a:lnTo>
                    <a:pt x="11024" y="26974"/>
                  </a:lnTo>
                  <a:lnTo>
                    <a:pt x="14823" y="20688"/>
                  </a:lnTo>
                  <a:lnTo>
                    <a:pt x="16510" y="14587"/>
                  </a:lnTo>
                  <a:lnTo>
                    <a:pt x="17953" y="12563"/>
                  </a:lnTo>
                  <a:lnTo>
                    <a:pt x="19906" y="11214"/>
                  </a:lnTo>
                  <a:lnTo>
                    <a:pt x="24722" y="8723"/>
                  </a:lnTo>
                  <a:lnTo>
                    <a:pt x="35232" y="0"/>
                  </a:lnTo>
                  <a:lnTo>
                    <a:pt x="43365" y="7311"/>
                  </a:lnTo>
                  <a:lnTo>
                    <a:pt x="44269" y="12899"/>
                  </a:lnTo>
                  <a:lnTo>
                    <a:pt x="45567" y="24669"/>
                  </a:lnTo>
                  <a:lnTo>
                    <a:pt x="52328" y="46006"/>
                  </a:lnTo>
                  <a:lnTo>
                    <a:pt x="53208" y="55784"/>
                  </a:lnTo>
                  <a:lnTo>
                    <a:pt x="44888" y="99729"/>
                  </a:lnTo>
                  <a:lnTo>
                    <a:pt x="44649" y="115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0" name="SMARTInkShape-1839"/>
            <p:cNvSpPr/>
            <p:nvPr/>
          </p:nvSpPr>
          <p:spPr>
            <a:xfrm>
              <a:off x="6634757" y="4339828"/>
              <a:ext cx="116087" cy="239325"/>
            </a:xfrm>
            <a:custGeom>
              <a:avLst/>
              <a:gdLst/>
              <a:ahLst/>
              <a:cxnLst/>
              <a:rect l="0" t="0" r="0" b="0"/>
              <a:pathLst>
                <a:path w="116087" h="239325">
                  <a:moveTo>
                    <a:pt x="116086" y="0"/>
                  </a:moveTo>
                  <a:lnTo>
                    <a:pt x="103658" y="0"/>
                  </a:lnTo>
                  <a:lnTo>
                    <a:pt x="97995" y="2645"/>
                  </a:lnTo>
                  <a:lnTo>
                    <a:pt x="95096" y="4741"/>
                  </a:lnTo>
                  <a:lnTo>
                    <a:pt x="91874" y="9713"/>
                  </a:lnTo>
                  <a:lnTo>
                    <a:pt x="89450" y="15231"/>
                  </a:lnTo>
                  <a:lnTo>
                    <a:pt x="85066" y="20991"/>
                  </a:lnTo>
                  <a:lnTo>
                    <a:pt x="79810" y="24212"/>
                  </a:lnTo>
                  <a:lnTo>
                    <a:pt x="77019" y="25071"/>
                  </a:lnTo>
                  <a:lnTo>
                    <a:pt x="75159" y="26635"/>
                  </a:lnTo>
                  <a:lnTo>
                    <a:pt x="73092" y="31020"/>
                  </a:lnTo>
                  <a:lnTo>
                    <a:pt x="71927" y="39067"/>
                  </a:lnTo>
                  <a:lnTo>
                    <a:pt x="74302" y="44813"/>
                  </a:lnTo>
                  <a:lnTo>
                    <a:pt x="79169" y="51847"/>
                  </a:lnTo>
                  <a:lnTo>
                    <a:pt x="82480" y="52809"/>
                  </a:lnTo>
                  <a:lnTo>
                    <a:pt x="92691" y="53426"/>
                  </a:lnTo>
                  <a:lnTo>
                    <a:pt x="94537" y="52484"/>
                  </a:lnTo>
                  <a:lnTo>
                    <a:pt x="95766" y="50865"/>
                  </a:lnTo>
                  <a:lnTo>
                    <a:pt x="96586" y="48792"/>
                  </a:lnTo>
                  <a:lnTo>
                    <a:pt x="98126" y="47412"/>
                  </a:lnTo>
                  <a:lnTo>
                    <a:pt x="105772" y="45012"/>
                  </a:lnTo>
                  <a:lnTo>
                    <a:pt x="114723" y="44680"/>
                  </a:lnTo>
                  <a:lnTo>
                    <a:pt x="115178" y="45662"/>
                  </a:lnTo>
                  <a:lnTo>
                    <a:pt x="116051" y="57952"/>
                  </a:lnTo>
                  <a:lnTo>
                    <a:pt x="107707" y="91445"/>
                  </a:lnTo>
                  <a:lnTo>
                    <a:pt x="107205" y="132272"/>
                  </a:lnTo>
                  <a:lnTo>
                    <a:pt x="106186" y="145108"/>
                  </a:lnTo>
                  <a:lnTo>
                    <a:pt x="96134" y="187480"/>
                  </a:lnTo>
                  <a:lnTo>
                    <a:pt x="87251" y="213525"/>
                  </a:lnTo>
                  <a:lnTo>
                    <a:pt x="64237" y="239324"/>
                  </a:lnTo>
                  <a:lnTo>
                    <a:pt x="62668" y="238924"/>
                  </a:lnTo>
                  <a:lnTo>
                    <a:pt x="55721" y="234613"/>
                  </a:lnTo>
                  <a:lnTo>
                    <a:pt x="47379" y="231903"/>
                  </a:lnTo>
                  <a:lnTo>
                    <a:pt x="23608" y="216012"/>
                  </a:lnTo>
                  <a:lnTo>
                    <a:pt x="13720" y="202138"/>
                  </a:lnTo>
                  <a:lnTo>
                    <a:pt x="7231" y="188058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1" name="SMARTInkShape-1840"/>
            <p:cNvSpPr/>
            <p:nvPr/>
          </p:nvSpPr>
          <p:spPr>
            <a:xfrm>
              <a:off x="6804421" y="4232671"/>
              <a:ext cx="35720" cy="80369"/>
            </a:xfrm>
            <a:custGeom>
              <a:avLst/>
              <a:gdLst/>
              <a:ahLst/>
              <a:cxnLst/>
              <a:rect l="0" t="0" r="0" b="0"/>
              <a:pathLst>
                <a:path w="35720" h="80369">
                  <a:moveTo>
                    <a:pt x="35719" y="0"/>
                  </a:moveTo>
                  <a:lnTo>
                    <a:pt x="35719" y="4741"/>
                  </a:lnTo>
                  <a:lnTo>
                    <a:pt x="34727" y="6137"/>
                  </a:lnTo>
                  <a:lnTo>
                    <a:pt x="33074" y="7068"/>
                  </a:lnTo>
                  <a:lnTo>
                    <a:pt x="30980" y="7689"/>
                  </a:lnTo>
                  <a:lnTo>
                    <a:pt x="29583" y="9095"/>
                  </a:lnTo>
                  <a:lnTo>
                    <a:pt x="24696" y="18481"/>
                  </a:lnTo>
                  <a:lnTo>
                    <a:pt x="20898" y="24089"/>
                  </a:lnTo>
                  <a:lnTo>
                    <a:pt x="9837" y="58712"/>
                  </a:lnTo>
                  <a:lnTo>
                    <a:pt x="9334" y="65121"/>
                  </a:lnTo>
                  <a:lnTo>
                    <a:pt x="8207" y="67227"/>
                  </a:lnTo>
                  <a:lnTo>
                    <a:pt x="6463" y="68630"/>
                  </a:lnTo>
                  <a:lnTo>
                    <a:pt x="4308" y="69566"/>
                  </a:lnTo>
                  <a:lnTo>
                    <a:pt x="2873" y="71182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2" name="SMARTInkShape-1841"/>
            <p:cNvSpPr/>
            <p:nvPr/>
          </p:nvSpPr>
          <p:spPr>
            <a:xfrm>
              <a:off x="6857999" y="4232671"/>
              <a:ext cx="8931" cy="98228"/>
            </a:xfrm>
            <a:custGeom>
              <a:avLst/>
              <a:gdLst/>
              <a:ahLst/>
              <a:cxnLst/>
              <a:rect l="0" t="0" r="0" b="0"/>
              <a:pathLst>
                <a:path w="8931" h="98228">
                  <a:moveTo>
                    <a:pt x="8930" y="0"/>
                  </a:moveTo>
                  <a:lnTo>
                    <a:pt x="8930" y="7689"/>
                  </a:lnTo>
                  <a:lnTo>
                    <a:pt x="4191" y="13303"/>
                  </a:lnTo>
                  <a:lnTo>
                    <a:pt x="1863" y="21126"/>
                  </a:lnTo>
                  <a:lnTo>
                    <a:pt x="74" y="6462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66" name="SMARTInkShape-Group206"/>
          <p:cNvGrpSpPr/>
          <p:nvPr/>
        </p:nvGrpSpPr>
        <p:grpSpPr>
          <a:xfrm>
            <a:off x="4723804" y="4491632"/>
            <a:ext cx="71439" cy="53580"/>
            <a:chOff x="4723804" y="4491632"/>
            <a:chExt cx="71439" cy="53580"/>
          </a:xfrm>
        </p:grpSpPr>
        <p:sp>
          <p:nvSpPr>
            <p:cNvPr id="664" name="SMARTInkShape-1842"/>
            <p:cNvSpPr/>
            <p:nvPr/>
          </p:nvSpPr>
          <p:spPr>
            <a:xfrm>
              <a:off x="4723804" y="4509492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5" name="SMARTInkShape-1843"/>
            <p:cNvSpPr/>
            <p:nvPr/>
          </p:nvSpPr>
          <p:spPr>
            <a:xfrm>
              <a:off x="4768453" y="4491632"/>
              <a:ext cx="26790" cy="53580"/>
            </a:xfrm>
            <a:custGeom>
              <a:avLst/>
              <a:gdLst/>
              <a:ahLst/>
              <a:cxnLst/>
              <a:rect l="0" t="0" r="0" b="0"/>
              <a:pathLst>
                <a:path w="26790" h="53580">
                  <a:moveTo>
                    <a:pt x="0" y="0"/>
                  </a:moveTo>
                  <a:lnTo>
                    <a:pt x="0" y="12430"/>
                  </a:lnTo>
                  <a:lnTo>
                    <a:pt x="2645" y="18092"/>
                  </a:lnTo>
                  <a:lnTo>
                    <a:pt x="26789" y="53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89" name="SMARTInkShape-Group207"/>
          <p:cNvGrpSpPr/>
          <p:nvPr/>
        </p:nvGrpSpPr>
        <p:grpSpPr>
          <a:xfrm>
            <a:off x="4911329" y="4455914"/>
            <a:ext cx="2018109" cy="383977"/>
            <a:chOff x="4911329" y="4455914"/>
            <a:chExt cx="2018109" cy="383977"/>
          </a:xfrm>
        </p:grpSpPr>
        <p:sp>
          <p:nvSpPr>
            <p:cNvPr id="667" name="SMARTInkShape-1844"/>
            <p:cNvSpPr/>
            <p:nvPr/>
          </p:nvSpPr>
          <p:spPr>
            <a:xfrm>
              <a:off x="4911329" y="4572043"/>
              <a:ext cx="116072" cy="142833"/>
            </a:xfrm>
            <a:custGeom>
              <a:avLst/>
              <a:gdLst/>
              <a:ahLst/>
              <a:cxnLst/>
              <a:rect l="0" t="0" r="0" b="0"/>
              <a:pathLst>
                <a:path w="116072" h="142833">
                  <a:moveTo>
                    <a:pt x="26788" y="80324"/>
                  </a:moveTo>
                  <a:lnTo>
                    <a:pt x="52777" y="80324"/>
                  </a:lnTo>
                  <a:lnTo>
                    <a:pt x="60828" y="77678"/>
                  </a:lnTo>
                  <a:lnTo>
                    <a:pt x="67714" y="74188"/>
                  </a:lnTo>
                  <a:lnTo>
                    <a:pt x="77168" y="71230"/>
                  </a:lnTo>
                  <a:lnTo>
                    <a:pt x="86254" y="65502"/>
                  </a:lnTo>
                  <a:lnTo>
                    <a:pt x="95229" y="62372"/>
                  </a:lnTo>
                  <a:lnTo>
                    <a:pt x="110129" y="50154"/>
                  </a:lnTo>
                  <a:lnTo>
                    <a:pt x="113438" y="44425"/>
                  </a:lnTo>
                  <a:lnTo>
                    <a:pt x="115562" y="32663"/>
                  </a:lnTo>
                  <a:lnTo>
                    <a:pt x="116071" y="13598"/>
                  </a:lnTo>
                  <a:lnTo>
                    <a:pt x="113433" y="8334"/>
                  </a:lnTo>
                  <a:lnTo>
                    <a:pt x="108396" y="1612"/>
                  </a:lnTo>
                  <a:lnTo>
                    <a:pt x="105061" y="692"/>
                  </a:lnTo>
                  <a:lnTo>
                    <a:pt x="81456" y="0"/>
                  </a:lnTo>
                  <a:lnTo>
                    <a:pt x="73243" y="2622"/>
                  </a:lnTo>
                  <a:lnTo>
                    <a:pt x="66287" y="6102"/>
                  </a:lnTo>
                  <a:lnTo>
                    <a:pt x="45965" y="13260"/>
                  </a:lnTo>
                  <a:lnTo>
                    <a:pt x="34014" y="21207"/>
                  </a:lnTo>
                  <a:lnTo>
                    <a:pt x="29999" y="26930"/>
                  </a:lnTo>
                  <a:lnTo>
                    <a:pt x="27223" y="32781"/>
                  </a:lnTo>
                  <a:lnTo>
                    <a:pt x="2600" y="62466"/>
                  </a:lnTo>
                  <a:lnTo>
                    <a:pt x="513" y="74371"/>
                  </a:lnTo>
                  <a:lnTo>
                    <a:pt x="1" y="117353"/>
                  </a:lnTo>
                  <a:lnTo>
                    <a:pt x="0" y="119893"/>
                  </a:lnTo>
                  <a:lnTo>
                    <a:pt x="2645" y="125360"/>
                  </a:lnTo>
                  <a:lnTo>
                    <a:pt x="12428" y="136955"/>
                  </a:lnTo>
                  <a:lnTo>
                    <a:pt x="20736" y="140220"/>
                  </a:lnTo>
                  <a:lnTo>
                    <a:pt x="64604" y="142802"/>
                  </a:lnTo>
                  <a:lnTo>
                    <a:pt x="71437" y="14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8" name="SMARTInkShape-1845"/>
            <p:cNvSpPr/>
            <p:nvPr/>
          </p:nvSpPr>
          <p:spPr>
            <a:xfrm>
              <a:off x="5040477" y="4600062"/>
              <a:ext cx="103024" cy="96954"/>
            </a:xfrm>
            <a:custGeom>
              <a:avLst/>
              <a:gdLst/>
              <a:ahLst/>
              <a:cxnLst/>
              <a:rect l="0" t="0" r="0" b="0"/>
              <a:pathLst>
                <a:path w="103024" h="96954">
                  <a:moveTo>
                    <a:pt x="85164" y="16586"/>
                  </a:moveTo>
                  <a:lnTo>
                    <a:pt x="85164" y="8898"/>
                  </a:lnTo>
                  <a:lnTo>
                    <a:pt x="84171" y="8484"/>
                  </a:lnTo>
                  <a:lnTo>
                    <a:pt x="80423" y="8025"/>
                  </a:lnTo>
                  <a:lnTo>
                    <a:pt x="75449" y="5174"/>
                  </a:lnTo>
                  <a:lnTo>
                    <a:pt x="68913" y="0"/>
                  </a:lnTo>
                  <a:lnTo>
                    <a:pt x="67385" y="568"/>
                  </a:lnTo>
                  <a:lnTo>
                    <a:pt x="60493" y="5115"/>
                  </a:lnTo>
                  <a:lnTo>
                    <a:pt x="52167" y="7895"/>
                  </a:lnTo>
                  <a:lnTo>
                    <a:pt x="10748" y="46363"/>
                  </a:lnTo>
                  <a:lnTo>
                    <a:pt x="7442" y="52310"/>
                  </a:lnTo>
                  <a:lnTo>
                    <a:pt x="4979" y="58260"/>
                  </a:lnTo>
                  <a:lnTo>
                    <a:pt x="578" y="64212"/>
                  </a:lnTo>
                  <a:lnTo>
                    <a:pt x="0" y="67188"/>
                  </a:lnTo>
                  <a:lnTo>
                    <a:pt x="606" y="70165"/>
                  </a:lnTo>
                  <a:lnTo>
                    <a:pt x="2935" y="76118"/>
                  </a:lnTo>
                  <a:lnTo>
                    <a:pt x="3969" y="82070"/>
                  </a:lnTo>
                  <a:lnTo>
                    <a:pt x="5237" y="84055"/>
                  </a:lnTo>
                  <a:lnTo>
                    <a:pt x="7074" y="85378"/>
                  </a:lnTo>
                  <a:lnTo>
                    <a:pt x="12411" y="87501"/>
                  </a:lnTo>
                  <a:lnTo>
                    <a:pt x="18077" y="87869"/>
                  </a:lnTo>
                  <a:lnTo>
                    <a:pt x="23266" y="85309"/>
                  </a:lnTo>
                  <a:lnTo>
                    <a:pt x="52432" y="58211"/>
                  </a:lnTo>
                  <a:lnTo>
                    <a:pt x="55733" y="52285"/>
                  </a:lnTo>
                  <a:lnTo>
                    <a:pt x="58193" y="46342"/>
                  </a:lnTo>
                  <a:lnTo>
                    <a:pt x="64164" y="37420"/>
                  </a:lnTo>
                  <a:lnTo>
                    <a:pt x="66374" y="28492"/>
                  </a:lnTo>
                  <a:lnTo>
                    <a:pt x="67304" y="16590"/>
                  </a:lnTo>
                  <a:lnTo>
                    <a:pt x="72044" y="21328"/>
                  </a:lnTo>
                  <a:lnTo>
                    <a:pt x="74372" y="26300"/>
                  </a:lnTo>
                  <a:lnTo>
                    <a:pt x="77204" y="66952"/>
                  </a:lnTo>
                  <a:lnTo>
                    <a:pt x="85943" y="79048"/>
                  </a:lnTo>
                  <a:lnTo>
                    <a:pt x="103023" y="969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9" name="SMARTInkShape-1846"/>
            <p:cNvSpPr/>
            <p:nvPr/>
          </p:nvSpPr>
          <p:spPr>
            <a:xfrm>
              <a:off x="5223987" y="4527351"/>
              <a:ext cx="98108" cy="187402"/>
            </a:xfrm>
            <a:custGeom>
              <a:avLst/>
              <a:gdLst/>
              <a:ahLst/>
              <a:cxnLst/>
              <a:rect l="0" t="0" r="0" b="0"/>
              <a:pathLst>
                <a:path w="98108" h="187402">
                  <a:moveTo>
                    <a:pt x="53458" y="0"/>
                  </a:moveTo>
                  <a:lnTo>
                    <a:pt x="39219" y="15232"/>
                  </a:lnTo>
                  <a:lnTo>
                    <a:pt x="36672" y="23917"/>
                  </a:lnTo>
                  <a:lnTo>
                    <a:pt x="34925" y="33765"/>
                  </a:lnTo>
                  <a:lnTo>
                    <a:pt x="28564" y="47818"/>
                  </a:lnTo>
                  <a:lnTo>
                    <a:pt x="21387" y="59699"/>
                  </a:lnTo>
                  <a:lnTo>
                    <a:pt x="17828" y="74354"/>
                  </a:lnTo>
                  <a:lnTo>
                    <a:pt x="11923" y="86413"/>
                  </a:lnTo>
                  <a:lnTo>
                    <a:pt x="788" y="130865"/>
                  </a:lnTo>
                  <a:lnTo>
                    <a:pt x="0" y="153396"/>
                  </a:lnTo>
                  <a:lnTo>
                    <a:pt x="2578" y="160119"/>
                  </a:lnTo>
                  <a:lnTo>
                    <a:pt x="12319" y="172519"/>
                  </a:lnTo>
                  <a:lnTo>
                    <a:pt x="17976" y="175894"/>
                  </a:lnTo>
                  <a:lnTo>
                    <a:pt x="23797" y="178387"/>
                  </a:lnTo>
                  <a:lnTo>
                    <a:pt x="29692" y="182801"/>
                  </a:lnTo>
                  <a:lnTo>
                    <a:pt x="38265" y="185425"/>
                  </a:lnTo>
                  <a:lnTo>
                    <a:pt x="72686" y="187401"/>
                  </a:lnTo>
                  <a:lnTo>
                    <a:pt x="79533" y="184823"/>
                  </a:lnTo>
                  <a:lnTo>
                    <a:pt x="85883" y="181363"/>
                  </a:lnTo>
                  <a:lnTo>
                    <a:pt x="9810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0" name="SMARTInkShape-1847"/>
            <p:cNvSpPr/>
            <p:nvPr/>
          </p:nvSpPr>
          <p:spPr>
            <a:xfrm>
              <a:off x="5152430" y="4607718"/>
              <a:ext cx="178594" cy="98228"/>
            </a:xfrm>
            <a:custGeom>
              <a:avLst/>
              <a:gdLst/>
              <a:ahLst/>
              <a:cxnLst/>
              <a:rect l="0" t="0" r="0" b="0"/>
              <a:pathLst>
                <a:path w="178594" h="98228">
                  <a:moveTo>
                    <a:pt x="0" y="0"/>
                  </a:moveTo>
                  <a:lnTo>
                    <a:pt x="40527" y="0"/>
                  </a:lnTo>
                  <a:lnTo>
                    <a:pt x="80004" y="0"/>
                  </a:lnTo>
                  <a:lnTo>
                    <a:pt x="92112" y="993"/>
                  </a:lnTo>
                  <a:lnTo>
                    <a:pt x="133936" y="8379"/>
                  </a:lnTo>
                  <a:lnTo>
                    <a:pt x="167744" y="8920"/>
                  </a:lnTo>
                  <a:lnTo>
                    <a:pt x="178175" y="17492"/>
                  </a:lnTo>
                  <a:lnTo>
                    <a:pt x="178469" y="22491"/>
                  </a:lnTo>
                  <a:lnTo>
                    <a:pt x="175892" y="27525"/>
                  </a:lnTo>
                  <a:lnTo>
                    <a:pt x="172431" y="33070"/>
                  </a:lnTo>
                  <a:lnTo>
                    <a:pt x="170211" y="44713"/>
                  </a:lnTo>
                  <a:lnTo>
                    <a:pt x="169666" y="83345"/>
                  </a:lnTo>
                  <a:lnTo>
                    <a:pt x="170658" y="85328"/>
                  </a:lnTo>
                  <a:lnTo>
                    <a:pt x="172310" y="86652"/>
                  </a:lnTo>
                  <a:lnTo>
                    <a:pt x="174405" y="87534"/>
                  </a:lnTo>
                  <a:lnTo>
                    <a:pt x="175801" y="89114"/>
                  </a:lnTo>
                  <a:lnTo>
                    <a:pt x="178593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1" name="SMARTInkShape-1848"/>
            <p:cNvSpPr/>
            <p:nvPr/>
          </p:nvSpPr>
          <p:spPr>
            <a:xfrm>
              <a:off x="5370527" y="4607755"/>
              <a:ext cx="67654" cy="89139"/>
            </a:xfrm>
            <a:custGeom>
              <a:avLst/>
              <a:gdLst/>
              <a:ahLst/>
              <a:cxnLst/>
              <a:rect l="0" t="0" r="0" b="0"/>
              <a:pathLst>
                <a:path w="67654" h="89139">
                  <a:moveTo>
                    <a:pt x="14075" y="53541"/>
                  </a:moveTo>
                  <a:lnTo>
                    <a:pt x="9334" y="53541"/>
                  </a:lnTo>
                  <a:lnTo>
                    <a:pt x="7937" y="54534"/>
                  </a:lnTo>
                  <a:lnTo>
                    <a:pt x="7007" y="56187"/>
                  </a:lnTo>
                  <a:lnTo>
                    <a:pt x="5512" y="65971"/>
                  </a:lnTo>
                  <a:lnTo>
                    <a:pt x="5147" y="87868"/>
                  </a:lnTo>
                  <a:lnTo>
                    <a:pt x="4154" y="88332"/>
                  </a:lnTo>
                  <a:lnTo>
                    <a:pt x="0" y="88985"/>
                  </a:lnTo>
                  <a:lnTo>
                    <a:pt x="2197" y="89138"/>
                  </a:lnTo>
                  <a:lnTo>
                    <a:pt x="3179" y="88186"/>
                  </a:lnTo>
                  <a:lnTo>
                    <a:pt x="4886" y="81561"/>
                  </a:lnTo>
                  <a:lnTo>
                    <a:pt x="5122" y="68010"/>
                  </a:lnTo>
                  <a:lnTo>
                    <a:pt x="7780" y="62287"/>
                  </a:lnTo>
                  <a:lnTo>
                    <a:pt x="11276" y="56436"/>
                  </a:lnTo>
                  <a:lnTo>
                    <a:pt x="14238" y="47564"/>
                  </a:lnTo>
                  <a:lnTo>
                    <a:pt x="19966" y="38652"/>
                  </a:lnTo>
                  <a:lnTo>
                    <a:pt x="23096" y="29727"/>
                  </a:lnTo>
                  <a:lnTo>
                    <a:pt x="49671" y="86"/>
                  </a:lnTo>
                  <a:lnTo>
                    <a:pt x="54498" y="0"/>
                  </a:lnTo>
                  <a:lnTo>
                    <a:pt x="55906" y="980"/>
                  </a:lnTo>
                  <a:lnTo>
                    <a:pt x="56845" y="2626"/>
                  </a:lnTo>
                  <a:lnTo>
                    <a:pt x="58352" y="12396"/>
                  </a:lnTo>
                  <a:lnTo>
                    <a:pt x="58723" y="55418"/>
                  </a:lnTo>
                  <a:lnTo>
                    <a:pt x="58723" y="69747"/>
                  </a:lnTo>
                  <a:lnTo>
                    <a:pt x="67653" y="80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2" name="SMARTInkShape-1849"/>
            <p:cNvSpPr/>
            <p:nvPr/>
          </p:nvSpPr>
          <p:spPr>
            <a:xfrm>
              <a:off x="5482873" y="4607751"/>
              <a:ext cx="98172" cy="232140"/>
            </a:xfrm>
            <a:custGeom>
              <a:avLst/>
              <a:gdLst/>
              <a:ahLst/>
              <a:cxnLst/>
              <a:rect l="0" t="0" r="0" b="0"/>
              <a:pathLst>
                <a:path w="98172" h="232140">
                  <a:moveTo>
                    <a:pt x="62463" y="8897"/>
                  </a:moveTo>
                  <a:lnTo>
                    <a:pt x="54775" y="1209"/>
                  </a:lnTo>
                  <a:lnTo>
                    <a:pt x="49160" y="336"/>
                  </a:lnTo>
                  <a:lnTo>
                    <a:pt x="37315" y="0"/>
                  </a:lnTo>
                  <a:lnTo>
                    <a:pt x="5875" y="29779"/>
                  </a:lnTo>
                  <a:lnTo>
                    <a:pt x="2586" y="35707"/>
                  </a:lnTo>
                  <a:lnTo>
                    <a:pt x="109" y="51783"/>
                  </a:lnTo>
                  <a:lnTo>
                    <a:pt x="0" y="57764"/>
                  </a:lnTo>
                  <a:lnTo>
                    <a:pt x="977" y="59335"/>
                  </a:lnTo>
                  <a:lnTo>
                    <a:pt x="2621" y="60381"/>
                  </a:lnTo>
                  <a:lnTo>
                    <a:pt x="4709" y="61079"/>
                  </a:lnTo>
                  <a:lnTo>
                    <a:pt x="7093" y="60552"/>
                  </a:lnTo>
                  <a:lnTo>
                    <a:pt x="16182" y="56062"/>
                  </a:lnTo>
                  <a:lnTo>
                    <a:pt x="40830" y="52774"/>
                  </a:lnTo>
                  <a:lnTo>
                    <a:pt x="53376" y="43876"/>
                  </a:lnTo>
                  <a:lnTo>
                    <a:pt x="58424" y="38334"/>
                  </a:lnTo>
                  <a:lnTo>
                    <a:pt x="61931" y="28477"/>
                  </a:lnTo>
                  <a:lnTo>
                    <a:pt x="63100" y="27904"/>
                  </a:lnTo>
                  <a:lnTo>
                    <a:pt x="67045" y="27267"/>
                  </a:lnTo>
                  <a:lnTo>
                    <a:pt x="68494" y="26105"/>
                  </a:lnTo>
                  <a:lnTo>
                    <a:pt x="70104" y="22168"/>
                  </a:lnTo>
                  <a:lnTo>
                    <a:pt x="70533" y="21713"/>
                  </a:lnTo>
                  <a:lnTo>
                    <a:pt x="70819" y="22402"/>
                  </a:lnTo>
                  <a:lnTo>
                    <a:pt x="72362" y="34708"/>
                  </a:lnTo>
                  <a:lnTo>
                    <a:pt x="78456" y="54528"/>
                  </a:lnTo>
                  <a:lnTo>
                    <a:pt x="82415" y="71696"/>
                  </a:lnTo>
                  <a:lnTo>
                    <a:pt x="87226" y="89350"/>
                  </a:lnTo>
                  <a:lnTo>
                    <a:pt x="96142" y="132059"/>
                  </a:lnTo>
                  <a:lnTo>
                    <a:pt x="98002" y="173891"/>
                  </a:lnTo>
                  <a:lnTo>
                    <a:pt x="98171" y="206812"/>
                  </a:lnTo>
                  <a:lnTo>
                    <a:pt x="95531" y="213607"/>
                  </a:lnTo>
                  <a:lnTo>
                    <a:pt x="85753" y="226054"/>
                  </a:lnTo>
                  <a:lnTo>
                    <a:pt x="80089" y="229434"/>
                  </a:lnTo>
                  <a:lnTo>
                    <a:pt x="68370" y="231605"/>
                  </a:lnTo>
                  <a:lnTo>
                    <a:pt x="53533" y="232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3" name="SMARTInkShape-1850"/>
            <p:cNvSpPr/>
            <p:nvPr/>
          </p:nvSpPr>
          <p:spPr>
            <a:xfrm>
              <a:off x="5661421" y="4545221"/>
              <a:ext cx="98228" cy="133903"/>
            </a:xfrm>
            <a:custGeom>
              <a:avLst/>
              <a:gdLst/>
              <a:ahLst/>
              <a:cxnLst/>
              <a:rect l="0" t="0" r="0" b="0"/>
              <a:pathLst>
                <a:path w="98228" h="133903">
                  <a:moveTo>
                    <a:pt x="8930" y="116075"/>
                  </a:moveTo>
                  <a:lnTo>
                    <a:pt x="8930" y="120816"/>
                  </a:lnTo>
                  <a:lnTo>
                    <a:pt x="7938" y="122212"/>
                  </a:lnTo>
                  <a:lnTo>
                    <a:pt x="6285" y="123143"/>
                  </a:lnTo>
                  <a:lnTo>
                    <a:pt x="1242" y="124638"/>
                  </a:lnTo>
                  <a:lnTo>
                    <a:pt x="552" y="127488"/>
                  </a:lnTo>
                  <a:lnTo>
                    <a:pt x="3" y="133902"/>
                  </a:lnTo>
                  <a:lnTo>
                    <a:pt x="0" y="91248"/>
                  </a:lnTo>
                  <a:lnTo>
                    <a:pt x="0" y="69688"/>
                  </a:lnTo>
                  <a:lnTo>
                    <a:pt x="2646" y="63048"/>
                  </a:lnTo>
                  <a:lnTo>
                    <a:pt x="6137" y="56788"/>
                  </a:lnTo>
                  <a:lnTo>
                    <a:pt x="8379" y="44686"/>
                  </a:lnTo>
                  <a:lnTo>
                    <a:pt x="8562" y="41694"/>
                  </a:lnTo>
                  <a:lnTo>
                    <a:pt x="11413" y="35723"/>
                  </a:lnTo>
                  <a:lnTo>
                    <a:pt x="14995" y="29762"/>
                  </a:lnTo>
                  <a:lnTo>
                    <a:pt x="18003" y="20827"/>
                  </a:lnTo>
                  <a:lnTo>
                    <a:pt x="31129" y="4702"/>
                  </a:lnTo>
                  <a:lnTo>
                    <a:pt x="36325" y="2084"/>
                  </a:lnTo>
                  <a:lnTo>
                    <a:pt x="53631" y="173"/>
                  </a:lnTo>
                  <a:lnTo>
                    <a:pt x="74417" y="0"/>
                  </a:lnTo>
                  <a:lnTo>
                    <a:pt x="80368" y="2640"/>
                  </a:lnTo>
                  <a:lnTo>
                    <a:pt x="86321" y="6129"/>
                  </a:lnTo>
                  <a:lnTo>
                    <a:pt x="98227" y="8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4" name="SMARTInkShape-1851"/>
            <p:cNvSpPr/>
            <p:nvPr/>
          </p:nvSpPr>
          <p:spPr>
            <a:xfrm>
              <a:off x="5795367" y="4572000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0" y="0"/>
                  </a:moveTo>
                  <a:lnTo>
                    <a:pt x="0" y="8562"/>
                  </a:lnTo>
                  <a:lnTo>
                    <a:pt x="6136" y="15986"/>
                  </a:lnTo>
                  <a:lnTo>
                    <a:pt x="8102" y="24139"/>
                  </a:lnTo>
                  <a:lnTo>
                    <a:pt x="8929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5" name="SMARTInkShape-1852"/>
            <p:cNvSpPr/>
            <p:nvPr/>
          </p:nvSpPr>
          <p:spPr>
            <a:xfrm>
              <a:off x="5831086" y="4509492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8929" y="10171"/>
                  </a:lnTo>
                  <a:lnTo>
                    <a:pt x="7937" y="9757"/>
                  </a:lnTo>
                  <a:lnTo>
                    <a:pt x="4189" y="9298"/>
                  </a:lnTo>
                  <a:lnTo>
                    <a:pt x="2792" y="81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6" name="SMARTInkShape-1853"/>
            <p:cNvSpPr/>
            <p:nvPr/>
          </p:nvSpPr>
          <p:spPr>
            <a:xfrm>
              <a:off x="5861763" y="4554140"/>
              <a:ext cx="67550" cy="107157"/>
            </a:xfrm>
            <a:custGeom>
              <a:avLst/>
              <a:gdLst/>
              <a:ahLst/>
              <a:cxnLst/>
              <a:rect l="0" t="0" r="0" b="0"/>
              <a:pathLst>
                <a:path w="67550" h="107157">
                  <a:moveTo>
                    <a:pt x="67549" y="0"/>
                  </a:moveTo>
                  <a:lnTo>
                    <a:pt x="62809" y="4741"/>
                  </a:lnTo>
                  <a:lnTo>
                    <a:pt x="57835" y="7068"/>
                  </a:lnTo>
                  <a:lnTo>
                    <a:pt x="43634" y="9676"/>
                  </a:lnTo>
                  <a:lnTo>
                    <a:pt x="22894" y="24362"/>
                  </a:lnTo>
                  <a:lnTo>
                    <a:pt x="16945" y="26702"/>
                  </a:lnTo>
                  <a:lnTo>
                    <a:pt x="10993" y="31050"/>
                  </a:lnTo>
                  <a:lnTo>
                    <a:pt x="7686" y="36290"/>
                  </a:lnTo>
                  <a:lnTo>
                    <a:pt x="4398" y="50677"/>
                  </a:lnTo>
                  <a:lnTo>
                    <a:pt x="455" y="56588"/>
                  </a:lnTo>
                  <a:lnTo>
                    <a:pt x="0" y="59554"/>
                  </a:lnTo>
                  <a:lnTo>
                    <a:pt x="688" y="62524"/>
                  </a:lnTo>
                  <a:lnTo>
                    <a:pt x="3107" y="68468"/>
                  </a:lnTo>
                  <a:lnTo>
                    <a:pt x="9527" y="88086"/>
                  </a:lnTo>
                  <a:lnTo>
                    <a:pt x="12000" y="91466"/>
                  </a:lnTo>
                  <a:lnTo>
                    <a:pt x="28943" y="103770"/>
                  </a:lnTo>
                  <a:lnTo>
                    <a:pt x="4076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7" name="SMARTInkShape-1854"/>
            <p:cNvSpPr/>
            <p:nvPr/>
          </p:nvSpPr>
          <p:spPr>
            <a:xfrm>
              <a:off x="5938364" y="4563106"/>
              <a:ext cx="62373" cy="124981"/>
            </a:xfrm>
            <a:custGeom>
              <a:avLst/>
              <a:gdLst/>
              <a:ahLst/>
              <a:cxnLst/>
              <a:rect l="0" t="0" r="0" b="0"/>
              <a:pathLst>
                <a:path w="62373" h="124981">
                  <a:moveTo>
                    <a:pt x="8807" y="44612"/>
                  </a:moveTo>
                  <a:lnTo>
                    <a:pt x="8807" y="39872"/>
                  </a:lnTo>
                  <a:lnTo>
                    <a:pt x="9800" y="38476"/>
                  </a:lnTo>
                  <a:lnTo>
                    <a:pt x="11453" y="37545"/>
                  </a:lnTo>
                  <a:lnTo>
                    <a:pt x="16496" y="36051"/>
                  </a:lnTo>
                  <a:lnTo>
                    <a:pt x="37746" y="35715"/>
                  </a:lnTo>
                  <a:lnTo>
                    <a:pt x="40006" y="34712"/>
                  </a:lnTo>
                  <a:lnTo>
                    <a:pt x="41513" y="33052"/>
                  </a:lnTo>
                  <a:lnTo>
                    <a:pt x="42517" y="30952"/>
                  </a:lnTo>
                  <a:lnTo>
                    <a:pt x="44179" y="29552"/>
                  </a:lnTo>
                  <a:lnTo>
                    <a:pt x="53975" y="24660"/>
                  </a:lnTo>
                  <a:lnTo>
                    <a:pt x="60724" y="19174"/>
                  </a:lnTo>
                  <a:lnTo>
                    <a:pt x="61647" y="15777"/>
                  </a:lnTo>
                  <a:lnTo>
                    <a:pt x="62372" y="1324"/>
                  </a:lnTo>
                  <a:lnTo>
                    <a:pt x="61385" y="871"/>
                  </a:lnTo>
                  <a:lnTo>
                    <a:pt x="49083" y="0"/>
                  </a:lnTo>
                  <a:lnTo>
                    <a:pt x="43905" y="2626"/>
                  </a:lnTo>
                  <a:lnTo>
                    <a:pt x="38298" y="6108"/>
                  </a:lnTo>
                  <a:lnTo>
                    <a:pt x="29562" y="9061"/>
                  </a:lnTo>
                  <a:lnTo>
                    <a:pt x="14751" y="21214"/>
                  </a:lnTo>
                  <a:lnTo>
                    <a:pt x="11449" y="26937"/>
                  </a:lnTo>
                  <a:lnTo>
                    <a:pt x="808" y="59667"/>
                  </a:lnTo>
                  <a:lnTo>
                    <a:pt x="0" y="86700"/>
                  </a:lnTo>
                  <a:lnTo>
                    <a:pt x="2579" y="95729"/>
                  </a:lnTo>
                  <a:lnTo>
                    <a:pt x="12318" y="109610"/>
                  </a:lnTo>
                  <a:lnTo>
                    <a:pt x="20872" y="118883"/>
                  </a:lnTo>
                  <a:lnTo>
                    <a:pt x="35597" y="124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8" name="SMARTInkShape-1855"/>
            <p:cNvSpPr/>
            <p:nvPr/>
          </p:nvSpPr>
          <p:spPr>
            <a:xfrm>
              <a:off x="6125765" y="4589859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0" y="0"/>
                  </a:moveTo>
                  <a:lnTo>
                    <a:pt x="0" y="43473"/>
                  </a:lnTo>
                  <a:lnTo>
                    <a:pt x="0" y="87609"/>
                  </a:lnTo>
                  <a:lnTo>
                    <a:pt x="0" y="132244"/>
                  </a:lnTo>
                  <a:lnTo>
                    <a:pt x="0" y="154371"/>
                  </a:lnTo>
                  <a:lnTo>
                    <a:pt x="2646" y="160552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9" name="SMARTInkShape-1856"/>
            <p:cNvSpPr/>
            <p:nvPr/>
          </p:nvSpPr>
          <p:spPr>
            <a:xfrm>
              <a:off x="6107906" y="4554186"/>
              <a:ext cx="107032" cy="107111"/>
            </a:xfrm>
            <a:custGeom>
              <a:avLst/>
              <a:gdLst/>
              <a:ahLst/>
              <a:cxnLst/>
              <a:rect l="0" t="0" r="0" b="0"/>
              <a:pathLst>
                <a:path w="107032" h="107111">
                  <a:moveTo>
                    <a:pt x="0" y="35673"/>
                  </a:moveTo>
                  <a:lnTo>
                    <a:pt x="0" y="27985"/>
                  </a:lnTo>
                  <a:lnTo>
                    <a:pt x="15445" y="8700"/>
                  </a:lnTo>
                  <a:lnTo>
                    <a:pt x="16250" y="5785"/>
                  </a:lnTo>
                  <a:lnTo>
                    <a:pt x="18771" y="3841"/>
                  </a:lnTo>
                  <a:lnTo>
                    <a:pt x="30808" y="1106"/>
                  </a:lnTo>
                  <a:lnTo>
                    <a:pt x="64168" y="0"/>
                  </a:lnTo>
                  <a:lnTo>
                    <a:pt x="78764" y="4708"/>
                  </a:lnTo>
                  <a:lnTo>
                    <a:pt x="90917" y="12388"/>
                  </a:lnTo>
                  <a:lnTo>
                    <a:pt x="94977" y="18048"/>
                  </a:lnTo>
                  <a:lnTo>
                    <a:pt x="97775" y="23871"/>
                  </a:lnTo>
                  <a:lnTo>
                    <a:pt x="103936" y="32728"/>
                  </a:lnTo>
                  <a:lnTo>
                    <a:pt x="106202" y="41636"/>
                  </a:lnTo>
                  <a:lnTo>
                    <a:pt x="107031" y="51770"/>
                  </a:lnTo>
                  <a:lnTo>
                    <a:pt x="100072" y="63014"/>
                  </a:lnTo>
                  <a:lnTo>
                    <a:pt x="99456" y="65806"/>
                  </a:lnTo>
                  <a:lnTo>
                    <a:pt x="93851" y="74478"/>
                  </a:lnTo>
                  <a:lnTo>
                    <a:pt x="88675" y="77725"/>
                  </a:lnTo>
                  <a:lnTo>
                    <a:pt x="85905" y="78590"/>
                  </a:lnTo>
                  <a:lnTo>
                    <a:pt x="80183" y="84844"/>
                  </a:lnTo>
                  <a:lnTo>
                    <a:pt x="74332" y="92254"/>
                  </a:lnTo>
                  <a:lnTo>
                    <a:pt x="55340" y="105638"/>
                  </a:lnTo>
                  <a:lnTo>
                    <a:pt x="44648" y="107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0" name="SMARTInkShape-1857"/>
            <p:cNvSpPr/>
            <p:nvPr/>
          </p:nvSpPr>
          <p:spPr>
            <a:xfrm>
              <a:off x="6250890" y="4589859"/>
              <a:ext cx="89189" cy="80246"/>
            </a:xfrm>
            <a:custGeom>
              <a:avLst/>
              <a:gdLst/>
              <a:ahLst/>
              <a:cxnLst/>
              <a:rect l="0" t="0" r="0" b="0"/>
              <a:pathLst>
                <a:path w="89189" h="80246">
                  <a:moveTo>
                    <a:pt x="8821" y="0"/>
                  </a:moveTo>
                  <a:lnTo>
                    <a:pt x="4081" y="0"/>
                  </a:lnTo>
                  <a:lnTo>
                    <a:pt x="2684" y="992"/>
                  </a:lnTo>
                  <a:lnTo>
                    <a:pt x="1753" y="2646"/>
                  </a:lnTo>
                  <a:lnTo>
                    <a:pt x="0" y="16251"/>
                  </a:lnTo>
                  <a:lnTo>
                    <a:pt x="7589" y="37836"/>
                  </a:lnTo>
                  <a:lnTo>
                    <a:pt x="9741" y="59482"/>
                  </a:lnTo>
                  <a:lnTo>
                    <a:pt x="17909" y="71250"/>
                  </a:lnTo>
                  <a:lnTo>
                    <a:pt x="25328" y="78971"/>
                  </a:lnTo>
                  <a:lnTo>
                    <a:pt x="31020" y="79954"/>
                  </a:lnTo>
                  <a:lnTo>
                    <a:pt x="38991" y="80245"/>
                  </a:lnTo>
                  <a:lnTo>
                    <a:pt x="44720" y="77667"/>
                  </a:lnTo>
                  <a:lnTo>
                    <a:pt x="50573" y="74206"/>
                  </a:lnTo>
                  <a:lnTo>
                    <a:pt x="59446" y="71266"/>
                  </a:lnTo>
                  <a:lnTo>
                    <a:pt x="65385" y="67063"/>
                  </a:lnTo>
                  <a:lnTo>
                    <a:pt x="74307" y="54377"/>
                  </a:lnTo>
                  <a:lnTo>
                    <a:pt x="78495" y="42790"/>
                  </a:lnTo>
                  <a:lnTo>
                    <a:pt x="80902" y="29987"/>
                  </a:lnTo>
                  <a:lnTo>
                    <a:pt x="87258" y="17903"/>
                  </a:lnTo>
                  <a:lnTo>
                    <a:pt x="8918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1" name="SMARTInkShape-1858"/>
            <p:cNvSpPr/>
            <p:nvPr/>
          </p:nvSpPr>
          <p:spPr>
            <a:xfrm>
              <a:off x="6366913" y="4455914"/>
              <a:ext cx="71392" cy="178558"/>
            </a:xfrm>
            <a:custGeom>
              <a:avLst/>
              <a:gdLst/>
              <a:ahLst/>
              <a:cxnLst/>
              <a:rect l="0" t="0" r="0" b="0"/>
              <a:pathLst>
                <a:path w="71392" h="178558">
                  <a:moveTo>
                    <a:pt x="71391" y="107156"/>
                  </a:moveTo>
                  <a:lnTo>
                    <a:pt x="49162" y="107156"/>
                  </a:lnTo>
                  <a:lnTo>
                    <a:pt x="43983" y="109801"/>
                  </a:lnTo>
                  <a:lnTo>
                    <a:pt x="29637" y="121395"/>
                  </a:lnTo>
                  <a:lnTo>
                    <a:pt x="17797" y="126946"/>
                  </a:lnTo>
                  <a:lnTo>
                    <a:pt x="5904" y="137303"/>
                  </a:lnTo>
                  <a:lnTo>
                    <a:pt x="2598" y="143044"/>
                  </a:lnTo>
                  <a:lnTo>
                    <a:pt x="476" y="154815"/>
                  </a:lnTo>
                  <a:lnTo>
                    <a:pt x="0" y="167903"/>
                  </a:lnTo>
                  <a:lnTo>
                    <a:pt x="7646" y="177197"/>
                  </a:lnTo>
                  <a:lnTo>
                    <a:pt x="10979" y="177973"/>
                  </a:lnTo>
                  <a:lnTo>
                    <a:pt x="29842" y="178557"/>
                  </a:lnTo>
                  <a:lnTo>
                    <a:pt x="31785" y="177577"/>
                  </a:lnTo>
                  <a:lnTo>
                    <a:pt x="33081" y="175932"/>
                  </a:lnTo>
                  <a:lnTo>
                    <a:pt x="35514" y="171457"/>
                  </a:lnTo>
                  <a:lnTo>
                    <a:pt x="49810" y="154677"/>
                  </a:lnTo>
                  <a:lnTo>
                    <a:pt x="55443" y="142855"/>
                  </a:lnTo>
                  <a:lnTo>
                    <a:pt x="57783" y="139884"/>
                  </a:lnTo>
                  <a:lnTo>
                    <a:pt x="60382" y="131293"/>
                  </a:lnTo>
                  <a:lnTo>
                    <a:pt x="64491" y="115300"/>
                  </a:lnTo>
                  <a:lnTo>
                    <a:pt x="70029" y="96859"/>
                  </a:lnTo>
                  <a:lnTo>
                    <a:pt x="71356" y="52252"/>
                  </a:lnTo>
                  <a:lnTo>
                    <a:pt x="62534" y="9194"/>
                  </a:lnTo>
                  <a:lnTo>
                    <a:pt x="624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2" name="SMARTInkShape-1859"/>
            <p:cNvSpPr/>
            <p:nvPr/>
          </p:nvSpPr>
          <p:spPr>
            <a:xfrm>
              <a:off x="6465248" y="4455914"/>
              <a:ext cx="80168" cy="186131"/>
            </a:xfrm>
            <a:custGeom>
              <a:avLst/>
              <a:gdLst/>
              <a:ahLst/>
              <a:cxnLst/>
              <a:rect l="0" t="0" r="0" b="0"/>
              <a:pathLst>
                <a:path w="80168" h="186131">
                  <a:moveTo>
                    <a:pt x="62353" y="107156"/>
                  </a:moveTo>
                  <a:lnTo>
                    <a:pt x="62353" y="111897"/>
                  </a:lnTo>
                  <a:lnTo>
                    <a:pt x="61361" y="113293"/>
                  </a:lnTo>
                  <a:lnTo>
                    <a:pt x="59708" y="114224"/>
                  </a:lnTo>
                  <a:lnTo>
                    <a:pt x="57614" y="114844"/>
                  </a:lnTo>
                  <a:lnTo>
                    <a:pt x="46103" y="123665"/>
                  </a:lnTo>
                  <a:lnTo>
                    <a:pt x="37682" y="130886"/>
                  </a:lnTo>
                  <a:lnTo>
                    <a:pt x="29357" y="134031"/>
                  </a:lnTo>
                  <a:lnTo>
                    <a:pt x="8760" y="149338"/>
                  </a:lnTo>
                  <a:lnTo>
                    <a:pt x="5788" y="150160"/>
                  </a:lnTo>
                  <a:lnTo>
                    <a:pt x="3807" y="151700"/>
                  </a:lnTo>
                  <a:lnTo>
                    <a:pt x="1606" y="156058"/>
                  </a:lnTo>
                  <a:lnTo>
                    <a:pt x="0" y="172753"/>
                  </a:lnTo>
                  <a:lnTo>
                    <a:pt x="941" y="174700"/>
                  </a:lnTo>
                  <a:lnTo>
                    <a:pt x="2560" y="175997"/>
                  </a:lnTo>
                  <a:lnTo>
                    <a:pt x="4632" y="176863"/>
                  </a:lnTo>
                  <a:lnTo>
                    <a:pt x="6013" y="178432"/>
                  </a:lnTo>
                  <a:lnTo>
                    <a:pt x="7548" y="182821"/>
                  </a:lnTo>
                  <a:lnTo>
                    <a:pt x="8949" y="184389"/>
                  </a:lnTo>
                  <a:lnTo>
                    <a:pt x="13152" y="186130"/>
                  </a:lnTo>
                  <a:lnTo>
                    <a:pt x="15662" y="185603"/>
                  </a:lnTo>
                  <a:lnTo>
                    <a:pt x="26819" y="180272"/>
                  </a:lnTo>
                  <a:lnTo>
                    <a:pt x="29734" y="179713"/>
                  </a:lnTo>
                  <a:lnTo>
                    <a:pt x="38577" y="174185"/>
                  </a:lnTo>
                  <a:lnTo>
                    <a:pt x="59379" y="153705"/>
                  </a:lnTo>
                  <a:lnTo>
                    <a:pt x="74259" y="127459"/>
                  </a:lnTo>
                  <a:lnTo>
                    <a:pt x="79037" y="105067"/>
                  </a:lnTo>
                  <a:lnTo>
                    <a:pt x="80167" y="65113"/>
                  </a:lnTo>
                  <a:lnTo>
                    <a:pt x="79218" y="32885"/>
                  </a:lnTo>
                  <a:lnTo>
                    <a:pt x="72524" y="15294"/>
                  </a:lnTo>
                  <a:lnTo>
                    <a:pt x="712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3" name="SMARTInkShape-1860"/>
            <p:cNvSpPr/>
            <p:nvPr/>
          </p:nvSpPr>
          <p:spPr>
            <a:xfrm>
              <a:off x="6590109" y="4563070"/>
              <a:ext cx="8930" cy="80368"/>
            </a:xfrm>
            <a:custGeom>
              <a:avLst/>
              <a:gdLst/>
              <a:ahLst/>
              <a:cxnLst/>
              <a:rect l="0" t="0" r="0" b="0"/>
              <a:pathLst>
                <a:path w="8930" h="80368">
                  <a:moveTo>
                    <a:pt x="0" y="0"/>
                  </a:moveTo>
                  <a:lnTo>
                    <a:pt x="0" y="42500"/>
                  </a:lnTo>
                  <a:lnTo>
                    <a:pt x="992" y="56690"/>
                  </a:lnTo>
                  <a:lnTo>
                    <a:pt x="8929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4" name="SMARTInkShape-1861"/>
            <p:cNvSpPr/>
            <p:nvPr/>
          </p:nvSpPr>
          <p:spPr>
            <a:xfrm>
              <a:off x="6599038" y="4482703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1242" y="8929"/>
                  </a:lnTo>
                  <a:lnTo>
                    <a:pt x="828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5" name="SMARTInkShape-1862"/>
            <p:cNvSpPr/>
            <p:nvPr/>
          </p:nvSpPr>
          <p:spPr>
            <a:xfrm>
              <a:off x="6643687" y="4563073"/>
              <a:ext cx="76501" cy="89295"/>
            </a:xfrm>
            <a:custGeom>
              <a:avLst/>
              <a:gdLst/>
              <a:ahLst/>
              <a:cxnLst/>
              <a:rect l="0" t="0" r="0" b="0"/>
              <a:pathLst>
                <a:path w="76501" h="89295">
                  <a:moveTo>
                    <a:pt x="8929" y="44645"/>
                  </a:moveTo>
                  <a:lnTo>
                    <a:pt x="4190" y="44645"/>
                  </a:lnTo>
                  <a:lnTo>
                    <a:pt x="2793" y="45638"/>
                  </a:lnTo>
                  <a:lnTo>
                    <a:pt x="1862" y="47291"/>
                  </a:lnTo>
                  <a:lnTo>
                    <a:pt x="369" y="57074"/>
                  </a:lnTo>
                  <a:lnTo>
                    <a:pt x="0" y="80242"/>
                  </a:lnTo>
                  <a:lnTo>
                    <a:pt x="0" y="50476"/>
                  </a:lnTo>
                  <a:lnTo>
                    <a:pt x="2646" y="44591"/>
                  </a:lnTo>
                  <a:lnTo>
                    <a:pt x="6137" y="38668"/>
                  </a:lnTo>
                  <a:lnTo>
                    <a:pt x="9095" y="29756"/>
                  </a:lnTo>
                  <a:lnTo>
                    <a:pt x="21250" y="14879"/>
                  </a:lnTo>
                  <a:lnTo>
                    <a:pt x="26972" y="11572"/>
                  </a:lnTo>
                  <a:lnTo>
                    <a:pt x="32824" y="9110"/>
                  </a:lnTo>
                  <a:lnTo>
                    <a:pt x="41696" y="3138"/>
                  </a:lnTo>
                  <a:lnTo>
                    <a:pt x="50608" y="928"/>
                  </a:lnTo>
                  <a:lnTo>
                    <a:pt x="71024" y="0"/>
                  </a:lnTo>
                  <a:lnTo>
                    <a:pt x="76056" y="4738"/>
                  </a:lnTo>
                  <a:lnTo>
                    <a:pt x="76500" y="7127"/>
                  </a:lnTo>
                  <a:lnTo>
                    <a:pt x="75805" y="9711"/>
                  </a:lnTo>
                  <a:lnTo>
                    <a:pt x="73379" y="15229"/>
                  </a:lnTo>
                  <a:lnTo>
                    <a:pt x="70461" y="50601"/>
                  </a:lnTo>
                  <a:lnTo>
                    <a:pt x="64373" y="62506"/>
                  </a:lnTo>
                  <a:lnTo>
                    <a:pt x="62617" y="83341"/>
                  </a:lnTo>
                  <a:lnTo>
                    <a:pt x="63573" y="85325"/>
                  </a:lnTo>
                  <a:lnTo>
                    <a:pt x="65202" y="86648"/>
                  </a:lnTo>
                  <a:lnTo>
                    <a:pt x="71437" y="89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6" name="SMARTInkShape-1863"/>
            <p:cNvSpPr/>
            <p:nvPr/>
          </p:nvSpPr>
          <p:spPr>
            <a:xfrm>
              <a:off x="6706195" y="4573241"/>
              <a:ext cx="89297" cy="168413"/>
            </a:xfrm>
            <a:custGeom>
              <a:avLst/>
              <a:gdLst/>
              <a:ahLst/>
              <a:cxnLst/>
              <a:rect l="0" t="0" r="0" b="0"/>
              <a:pathLst>
                <a:path w="89297" h="168413">
                  <a:moveTo>
                    <a:pt x="89296" y="7688"/>
                  </a:moveTo>
                  <a:lnTo>
                    <a:pt x="89296" y="2948"/>
                  </a:lnTo>
                  <a:lnTo>
                    <a:pt x="88305" y="1552"/>
                  </a:lnTo>
                  <a:lnTo>
                    <a:pt x="86652" y="621"/>
                  </a:lnTo>
                  <a:lnTo>
                    <a:pt x="84557" y="0"/>
                  </a:lnTo>
                  <a:lnTo>
                    <a:pt x="82168" y="579"/>
                  </a:lnTo>
                  <a:lnTo>
                    <a:pt x="73047" y="6556"/>
                  </a:lnTo>
                  <a:lnTo>
                    <a:pt x="59481" y="8457"/>
                  </a:lnTo>
                  <a:lnTo>
                    <a:pt x="57513" y="10185"/>
                  </a:lnTo>
                  <a:lnTo>
                    <a:pt x="46856" y="25768"/>
                  </a:lnTo>
                  <a:lnTo>
                    <a:pt x="44735" y="35129"/>
                  </a:lnTo>
                  <a:lnTo>
                    <a:pt x="44660" y="42121"/>
                  </a:lnTo>
                  <a:lnTo>
                    <a:pt x="45649" y="42550"/>
                  </a:lnTo>
                  <a:lnTo>
                    <a:pt x="78616" y="43404"/>
                  </a:lnTo>
                  <a:lnTo>
                    <a:pt x="79200" y="44398"/>
                  </a:lnTo>
                  <a:lnTo>
                    <a:pt x="79848" y="48147"/>
                  </a:lnTo>
                  <a:lnTo>
                    <a:pt x="81013" y="49543"/>
                  </a:lnTo>
                  <a:lnTo>
                    <a:pt x="84953" y="51095"/>
                  </a:lnTo>
                  <a:lnTo>
                    <a:pt x="86400" y="52501"/>
                  </a:lnTo>
                  <a:lnTo>
                    <a:pt x="88010" y="56709"/>
                  </a:lnTo>
                  <a:lnTo>
                    <a:pt x="89289" y="100153"/>
                  </a:lnTo>
                  <a:lnTo>
                    <a:pt x="89296" y="126642"/>
                  </a:lnTo>
                  <a:lnTo>
                    <a:pt x="86652" y="132656"/>
                  </a:lnTo>
                  <a:lnTo>
                    <a:pt x="83160" y="138636"/>
                  </a:lnTo>
                  <a:lnTo>
                    <a:pt x="80202" y="147581"/>
                  </a:lnTo>
                  <a:lnTo>
                    <a:pt x="75995" y="153537"/>
                  </a:lnTo>
                  <a:lnTo>
                    <a:pt x="70818" y="156846"/>
                  </a:lnTo>
                  <a:lnTo>
                    <a:pt x="68047" y="157728"/>
                  </a:lnTo>
                  <a:lnTo>
                    <a:pt x="66201" y="159309"/>
                  </a:lnTo>
                  <a:lnTo>
                    <a:pt x="64149" y="163711"/>
                  </a:lnTo>
                  <a:lnTo>
                    <a:pt x="62610" y="165281"/>
                  </a:lnTo>
                  <a:lnTo>
                    <a:pt x="58253" y="167026"/>
                  </a:lnTo>
                  <a:lnTo>
                    <a:pt x="23803" y="168412"/>
                  </a:lnTo>
                  <a:lnTo>
                    <a:pt x="21821" y="167424"/>
                  </a:lnTo>
                  <a:lnTo>
                    <a:pt x="20501" y="165772"/>
                  </a:lnTo>
                  <a:lnTo>
                    <a:pt x="19620" y="163680"/>
                  </a:lnTo>
                  <a:lnTo>
                    <a:pt x="18041" y="162284"/>
                  </a:lnTo>
                  <a:lnTo>
                    <a:pt x="8377" y="157399"/>
                  </a:lnTo>
                  <a:lnTo>
                    <a:pt x="0" y="150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7" name="SMARTInkShape-1864"/>
            <p:cNvSpPr/>
            <p:nvPr/>
          </p:nvSpPr>
          <p:spPr>
            <a:xfrm>
              <a:off x="6857999" y="4491632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26789" y="0"/>
                  </a:moveTo>
                  <a:lnTo>
                    <a:pt x="19101" y="7689"/>
                  </a:lnTo>
                  <a:lnTo>
                    <a:pt x="18229" y="13303"/>
                  </a:lnTo>
                  <a:lnTo>
                    <a:pt x="17113" y="14822"/>
                  </a:lnTo>
                  <a:lnTo>
                    <a:pt x="13229" y="16510"/>
                  </a:lnTo>
                  <a:lnTo>
                    <a:pt x="11796" y="17952"/>
                  </a:lnTo>
                  <a:lnTo>
                    <a:pt x="6851" y="27396"/>
                  </a:lnTo>
                  <a:lnTo>
                    <a:pt x="3045" y="33012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8" name="SMARTInkShape-1865"/>
            <p:cNvSpPr/>
            <p:nvPr/>
          </p:nvSpPr>
          <p:spPr>
            <a:xfrm>
              <a:off x="6911577" y="4536281"/>
              <a:ext cx="17861" cy="17860"/>
            </a:xfrm>
            <a:custGeom>
              <a:avLst/>
              <a:gdLst/>
              <a:ahLst/>
              <a:cxnLst/>
              <a:rect l="0" t="0" r="0" b="0"/>
              <a:pathLst>
                <a:path w="17861" h="17860">
                  <a:moveTo>
                    <a:pt x="17860" y="0"/>
                  </a:moveTo>
                  <a:lnTo>
                    <a:pt x="10172" y="0"/>
                  </a:lnTo>
                  <a:lnTo>
                    <a:pt x="9758" y="992"/>
                  </a:lnTo>
                  <a:lnTo>
                    <a:pt x="9299" y="4741"/>
                  </a:lnTo>
                  <a:lnTo>
                    <a:pt x="8184" y="6137"/>
                  </a:lnTo>
                  <a:lnTo>
                    <a:pt x="4299" y="7688"/>
                  </a:lnTo>
                  <a:lnTo>
                    <a:pt x="2866" y="9094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90" name="SMARTInkShape-1866"/>
          <p:cNvSpPr/>
          <p:nvPr/>
        </p:nvSpPr>
        <p:spPr>
          <a:xfrm>
            <a:off x="4483732" y="3920549"/>
            <a:ext cx="2657744" cy="1071147"/>
          </a:xfrm>
          <a:custGeom>
            <a:avLst/>
            <a:gdLst/>
            <a:ahLst/>
            <a:cxnLst/>
            <a:rect l="0" t="0" r="0" b="0"/>
            <a:pathLst>
              <a:path w="2657744" h="1071147">
                <a:moveTo>
                  <a:pt x="213283" y="169247"/>
                </a:moveTo>
                <a:lnTo>
                  <a:pt x="208543" y="169247"/>
                </a:lnTo>
                <a:lnTo>
                  <a:pt x="207147" y="170240"/>
                </a:lnTo>
                <a:lnTo>
                  <a:pt x="206216" y="171893"/>
                </a:lnTo>
                <a:lnTo>
                  <a:pt x="203607" y="184479"/>
                </a:lnTo>
                <a:lnTo>
                  <a:pt x="187217" y="203800"/>
                </a:lnTo>
                <a:lnTo>
                  <a:pt x="148659" y="244760"/>
                </a:lnTo>
                <a:lnTo>
                  <a:pt x="125704" y="281130"/>
                </a:lnTo>
                <a:lnTo>
                  <a:pt x="102902" y="319193"/>
                </a:lnTo>
                <a:lnTo>
                  <a:pt x="76643" y="356404"/>
                </a:lnTo>
                <a:lnTo>
                  <a:pt x="62265" y="375459"/>
                </a:lnTo>
                <a:lnTo>
                  <a:pt x="42305" y="420031"/>
                </a:lnTo>
                <a:lnTo>
                  <a:pt x="25371" y="455221"/>
                </a:lnTo>
                <a:lnTo>
                  <a:pt x="15665" y="478909"/>
                </a:lnTo>
                <a:lnTo>
                  <a:pt x="9209" y="515551"/>
                </a:lnTo>
                <a:lnTo>
                  <a:pt x="2445" y="556393"/>
                </a:lnTo>
                <a:lnTo>
                  <a:pt x="0" y="594071"/>
                </a:lnTo>
                <a:lnTo>
                  <a:pt x="268" y="630370"/>
                </a:lnTo>
                <a:lnTo>
                  <a:pt x="6190" y="666261"/>
                </a:lnTo>
                <a:lnTo>
                  <a:pt x="15221" y="702031"/>
                </a:lnTo>
                <a:lnTo>
                  <a:pt x="30023" y="737765"/>
                </a:lnTo>
                <a:lnTo>
                  <a:pt x="46977" y="772496"/>
                </a:lnTo>
                <a:lnTo>
                  <a:pt x="73130" y="814046"/>
                </a:lnTo>
                <a:lnTo>
                  <a:pt x="106665" y="855437"/>
                </a:lnTo>
                <a:lnTo>
                  <a:pt x="148089" y="886139"/>
                </a:lnTo>
                <a:lnTo>
                  <a:pt x="191256" y="917193"/>
                </a:lnTo>
                <a:lnTo>
                  <a:pt x="229907" y="936564"/>
                </a:lnTo>
                <a:lnTo>
                  <a:pt x="269141" y="957518"/>
                </a:lnTo>
                <a:lnTo>
                  <a:pt x="312185" y="979931"/>
                </a:lnTo>
                <a:lnTo>
                  <a:pt x="353712" y="996494"/>
                </a:lnTo>
                <a:lnTo>
                  <a:pt x="396445" y="1010331"/>
                </a:lnTo>
                <a:lnTo>
                  <a:pt x="428634" y="1020305"/>
                </a:lnTo>
                <a:lnTo>
                  <a:pt x="459477" y="1028045"/>
                </a:lnTo>
                <a:lnTo>
                  <a:pt x="489721" y="1034792"/>
                </a:lnTo>
                <a:lnTo>
                  <a:pt x="521683" y="1041097"/>
                </a:lnTo>
                <a:lnTo>
                  <a:pt x="559040" y="1047208"/>
                </a:lnTo>
                <a:lnTo>
                  <a:pt x="596148" y="1053231"/>
                </a:lnTo>
                <a:lnTo>
                  <a:pt x="632484" y="1058223"/>
                </a:lnTo>
                <a:lnTo>
                  <a:pt x="668478" y="1060441"/>
                </a:lnTo>
                <a:lnTo>
                  <a:pt x="706965" y="1064073"/>
                </a:lnTo>
                <a:lnTo>
                  <a:pt x="746228" y="1068002"/>
                </a:lnTo>
                <a:lnTo>
                  <a:pt x="783523" y="1069749"/>
                </a:lnTo>
                <a:lnTo>
                  <a:pt x="822588" y="1070525"/>
                </a:lnTo>
                <a:lnTo>
                  <a:pt x="863101" y="1070870"/>
                </a:lnTo>
                <a:lnTo>
                  <a:pt x="904257" y="1071024"/>
                </a:lnTo>
                <a:lnTo>
                  <a:pt x="945701" y="1071092"/>
                </a:lnTo>
                <a:lnTo>
                  <a:pt x="987272" y="1071122"/>
                </a:lnTo>
                <a:lnTo>
                  <a:pt x="1028898" y="1071135"/>
                </a:lnTo>
                <a:lnTo>
                  <a:pt x="1070549" y="1071142"/>
                </a:lnTo>
                <a:lnTo>
                  <a:pt x="1113204" y="1071145"/>
                </a:lnTo>
                <a:lnTo>
                  <a:pt x="1135692" y="1071145"/>
                </a:lnTo>
                <a:lnTo>
                  <a:pt x="1158621" y="1071146"/>
                </a:lnTo>
                <a:lnTo>
                  <a:pt x="1202619" y="1068500"/>
                </a:lnTo>
                <a:lnTo>
                  <a:pt x="1246316" y="1065009"/>
                </a:lnTo>
                <a:lnTo>
                  <a:pt x="1269081" y="1064079"/>
                </a:lnTo>
                <a:lnTo>
                  <a:pt x="1292196" y="1063458"/>
                </a:lnTo>
                <a:lnTo>
                  <a:pt x="1336398" y="1062767"/>
                </a:lnTo>
                <a:lnTo>
                  <a:pt x="1380188" y="1062462"/>
                </a:lnTo>
                <a:lnTo>
                  <a:pt x="1402978" y="1062380"/>
                </a:lnTo>
                <a:lnTo>
                  <a:pt x="1426108" y="1062325"/>
                </a:lnTo>
                <a:lnTo>
                  <a:pt x="1470329" y="1062265"/>
                </a:lnTo>
                <a:lnTo>
                  <a:pt x="1514127" y="1062238"/>
                </a:lnTo>
                <a:lnTo>
                  <a:pt x="1536919" y="1062231"/>
                </a:lnTo>
                <a:lnTo>
                  <a:pt x="1560051" y="1062226"/>
                </a:lnTo>
                <a:lnTo>
                  <a:pt x="1604274" y="1062221"/>
                </a:lnTo>
                <a:lnTo>
                  <a:pt x="1648072" y="1061226"/>
                </a:lnTo>
                <a:lnTo>
                  <a:pt x="1670863" y="1059572"/>
                </a:lnTo>
                <a:lnTo>
                  <a:pt x="1693995" y="1057477"/>
                </a:lnTo>
                <a:lnTo>
                  <a:pt x="1738219" y="1055149"/>
                </a:lnTo>
                <a:lnTo>
                  <a:pt x="1781025" y="1054115"/>
                </a:lnTo>
                <a:lnTo>
                  <a:pt x="1823200" y="1053654"/>
                </a:lnTo>
                <a:lnTo>
                  <a:pt x="1865096" y="1053450"/>
                </a:lnTo>
                <a:lnTo>
                  <a:pt x="1907860" y="1052367"/>
                </a:lnTo>
                <a:lnTo>
                  <a:pt x="1930376" y="1050689"/>
                </a:lnTo>
                <a:lnTo>
                  <a:pt x="1953325" y="1048578"/>
                </a:lnTo>
                <a:lnTo>
                  <a:pt x="1997343" y="1046233"/>
                </a:lnTo>
                <a:lnTo>
                  <a:pt x="2039066" y="1044199"/>
                </a:lnTo>
                <a:lnTo>
                  <a:pt x="2077453" y="1039987"/>
                </a:lnTo>
                <a:lnTo>
                  <a:pt x="2114358" y="1037454"/>
                </a:lnTo>
                <a:lnTo>
                  <a:pt x="2151596" y="1035336"/>
                </a:lnTo>
                <a:lnTo>
                  <a:pt x="2191297" y="1031087"/>
                </a:lnTo>
                <a:lnTo>
                  <a:pt x="2229447" y="1025891"/>
                </a:lnTo>
                <a:lnTo>
                  <a:pt x="2265254" y="1020275"/>
                </a:lnTo>
                <a:lnTo>
                  <a:pt x="2297705" y="1014472"/>
                </a:lnTo>
                <a:lnTo>
                  <a:pt x="2331310" y="1008585"/>
                </a:lnTo>
                <a:lnTo>
                  <a:pt x="2364105" y="1001670"/>
                </a:lnTo>
                <a:lnTo>
                  <a:pt x="2405873" y="986619"/>
                </a:lnTo>
                <a:lnTo>
                  <a:pt x="2448235" y="969593"/>
                </a:lnTo>
                <a:lnTo>
                  <a:pt x="2486363" y="951980"/>
                </a:lnTo>
                <a:lnTo>
                  <a:pt x="2521803" y="933201"/>
                </a:lnTo>
                <a:lnTo>
                  <a:pt x="2560947" y="903338"/>
                </a:lnTo>
                <a:lnTo>
                  <a:pt x="2578283" y="888417"/>
                </a:lnTo>
                <a:lnTo>
                  <a:pt x="2605582" y="849144"/>
                </a:lnTo>
                <a:lnTo>
                  <a:pt x="2630083" y="812430"/>
                </a:lnTo>
                <a:lnTo>
                  <a:pt x="2646902" y="768394"/>
                </a:lnTo>
                <a:lnTo>
                  <a:pt x="2655691" y="728324"/>
                </a:lnTo>
                <a:lnTo>
                  <a:pt x="2657743" y="689883"/>
                </a:lnTo>
                <a:lnTo>
                  <a:pt x="2652508" y="647514"/>
                </a:lnTo>
                <a:lnTo>
                  <a:pt x="2644674" y="604534"/>
                </a:lnTo>
                <a:lnTo>
                  <a:pt x="2634084" y="565230"/>
                </a:lnTo>
                <a:lnTo>
                  <a:pt x="2613969" y="522606"/>
                </a:lnTo>
                <a:lnTo>
                  <a:pt x="2593016" y="479550"/>
                </a:lnTo>
                <a:lnTo>
                  <a:pt x="2562554" y="441216"/>
                </a:lnTo>
                <a:lnTo>
                  <a:pt x="2528393" y="403730"/>
                </a:lnTo>
                <a:lnTo>
                  <a:pt x="2491151" y="362637"/>
                </a:lnTo>
                <a:lnTo>
                  <a:pt x="2459950" y="337219"/>
                </a:lnTo>
                <a:lnTo>
                  <a:pt x="2428885" y="312693"/>
                </a:lnTo>
                <a:lnTo>
                  <a:pt x="2396557" y="288563"/>
                </a:lnTo>
                <a:lnTo>
                  <a:pt x="2359039" y="264610"/>
                </a:lnTo>
                <a:lnTo>
                  <a:pt x="2319213" y="240735"/>
                </a:lnTo>
                <a:lnTo>
                  <a:pt x="2278361" y="217887"/>
                </a:lnTo>
                <a:lnTo>
                  <a:pt x="2237054" y="197810"/>
                </a:lnTo>
                <a:lnTo>
                  <a:pt x="2214330" y="188289"/>
                </a:lnTo>
                <a:lnTo>
                  <a:pt x="2190252" y="178965"/>
                </a:lnTo>
                <a:lnTo>
                  <a:pt x="2165271" y="169773"/>
                </a:lnTo>
                <a:lnTo>
                  <a:pt x="2140678" y="160669"/>
                </a:lnTo>
                <a:lnTo>
                  <a:pt x="2116346" y="151622"/>
                </a:lnTo>
                <a:lnTo>
                  <a:pt x="2092187" y="142614"/>
                </a:lnTo>
                <a:lnTo>
                  <a:pt x="2067151" y="133633"/>
                </a:lnTo>
                <a:lnTo>
                  <a:pt x="2041531" y="124668"/>
                </a:lnTo>
                <a:lnTo>
                  <a:pt x="2015521" y="115716"/>
                </a:lnTo>
                <a:lnTo>
                  <a:pt x="1989252" y="106771"/>
                </a:lnTo>
                <a:lnTo>
                  <a:pt x="1962810" y="97831"/>
                </a:lnTo>
                <a:lnTo>
                  <a:pt x="1936252" y="88894"/>
                </a:lnTo>
                <a:lnTo>
                  <a:pt x="1908624" y="80952"/>
                </a:lnTo>
                <a:lnTo>
                  <a:pt x="1880284" y="73673"/>
                </a:lnTo>
                <a:lnTo>
                  <a:pt x="1851469" y="66836"/>
                </a:lnTo>
                <a:lnTo>
                  <a:pt x="1822337" y="61285"/>
                </a:lnTo>
                <a:lnTo>
                  <a:pt x="1792993" y="56594"/>
                </a:lnTo>
                <a:lnTo>
                  <a:pt x="1763509" y="52473"/>
                </a:lnTo>
                <a:lnTo>
                  <a:pt x="1733931" y="47742"/>
                </a:lnTo>
                <a:lnTo>
                  <a:pt x="1704290" y="42603"/>
                </a:lnTo>
                <a:lnTo>
                  <a:pt x="1674609" y="37193"/>
                </a:lnTo>
                <a:lnTo>
                  <a:pt x="1644899" y="32594"/>
                </a:lnTo>
                <a:lnTo>
                  <a:pt x="1615170" y="28536"/>
                </a:lnTo>
                <a:lnTo>
                  <a:pt x="1585429" y="24838"/>
                </a:lnTo>
                <a:lnTo>
                  <a:pt x="1555680" y="21381"/>
                </a:lnTo>
                <a:lnTo>
                  <a:pt x="1525926" y="18083"/>
                </a:lnTo>
                <a:lnTo>
                  <a:pt x="1496168" y="14893"/>
                </a:lnTo>
                <a:lnTo>
                  <a:pt x="1466407" y="12767"/>
                </a:lnTo>
                <a:lnTo>
                  <a:pt x="1436643" y="11349"/>
                </a:lnTo>
                <a:lnTo>
                  <a:pt x="1406881" y="10404"/>
                </a:lnTo>
                <a:lnTo>
                  <a:pt x="1377116" y="8781"/>
                </a:lnTo>
                <a:lnTo>
                  <a:pt x="1347352" y="6707"/>
                </a:lnTo>
                <a:lnTo>
                  <a:pt x="1317587" y="4333"/>
                </a:lnTo>
                <a:lnTo>
                  <a:pt x="1287822" y="2750"/>
                </a:lnTo>
                <a:lnTo>
                  <a:pt x="1258057" y="1694"/>
                </a:lnTo>
                <a:lnTo>
                  <a:pt x="1228291" y="991"/>
                </a:lnTo>
                <a:lnTo>
                  <a:pt x="1198525" y="521"/>
                </a:lnTo>
                <a:lnTo>
                  <a:pt x="1168760" y="209"/>
                </a:lnTo>
                <a:lnTo>
                  <a:pt x="1138995" y="0"/>
                </a:lnTo>
                <a:lnTo>
                  <a:pt x="1109229" y="854"/>
                </a:lnTo>
                <a:lnTo>
                  <a:pt x="1079463" y="2414"/>
                </a:lnTo>
                <a:lnTo>
                  <a:pt x="1049698" y="4448"/>
                </a:lnTo>
                <a:lnTo>
                  <a:pt x="1019932" y="6795"/>
                </a:lnTo>
                <a:lnTo>
                  <a:pt x="990166" y="9352"/>
                </a:lnTo>
                <a:lnTo>
                  <a:pt x="960401" y="12049"/>
                </a:lnTo>
                <a:lnTo>
                  <a:pt x="931627" y="14839"/>
                </a:lnTo>
                <a:lnTo>
                  <a:pt x="903515" y="17692"/>
                </a:lnTo>
                <a:lnTo>
                  <a:pt x="875844" y="20585"/>
                </a:lnTo>
                <a:lnTo>
                  <a:pt x="848467" y="23506"/>
                </a:lnTo>
                <a:lnTo>
                  <a:pt x="821286" y="26446"/>
                </a:lnTo>
                <a:lnTo>
                  <a:pt x="794236" y="29398"/>
                </a:lnTo>
                <a:lnTo>
                  <a:pt x="768265" y="33351"/>
                </a:lnTo>
                <a:lnTo>
                  <a:pt x="743013" y="37970"/>
                </a:lnTo>
                <a:lnTo>
                  <a:pt x="718240" y="43034"/>
                </a:lnTo>
                <a:lnTo>
                  <a:pt x="693789" y="48394"/>
                </a:lnTo>
                <a:lnTo>
                  <a:pt x="669550" y="53952"/>
                </a:lnTo>
                <a:lnTo>
                  <a:pt x="645453" y="59642"/>
                </a:lnTo>
                <a:lnTo>
                  <a:pt x="621451" y="65419"/>
                </a:lnTo>
                <a:lnTo>
                  <a:pt x="597512" y="71256"/>
                </a:lnTo>
                <a:lnTo>
                  <a:pt x="573616" y="77131"/>
                </a:lnTo>
                <a:lnTo>
                  <a:pt x="531189" y="91596"/>
                </a:lnTo>
                <a:lnTo>
                  <a:pt x="492489" y="107947"/>
                </a:lnTo>
                <a:lnTo>
                  <a:pt x="455445" y="125135"/>
                </a:lnTo>
                <a:lnTo>
                  <a:pt x="419137" y="142697"/>
                </a:lnTo>
                <a:lnTo>
                  <a:pt x="385141" y="160424"/>
                </a:lnTo>
                <a:lnTo>
                  <a:pt x="342697" y="187138"/>
                </a:lnTo>
                <a:lnTo>
                  <a:pt x="301127" y="212913"/>
                </a:lnTo>
                <a:lnTo>
                  <a:pt x="249002" y="2585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93" name="SMARTInkShape-Group209"/>
          <p:cNvGrpSpPr/>
          <p:nvPr/>
        </p:nvGrpSpPr>
        <p:grpSpPr>
          <a:xfrm>
            <a:off x="4572000" y="4250531"/>
            <a:ext cx="98227" cy="258962"/>
            <a:chOff x="4572000" y="4250531"/>
            <a:chExt cx="98227" cy="258962"/>
          </a:xfrm>
        </p:grpSpPr>
        <p:sp>
          <p:nvSpPr>
            <p:cNvPr id="691" name="SMARTInkShape-1867"/>
            <p:cNvSpPr/>
            <p:nvPr/>
          </p:nvSpPr>
          <p:spPr>
            <a:xfrm>
              <a:off x="4572000" y="4250531"/>
              <a:ext cx="98227" cy="258962"/>
            </a:xfrm>
            <a:custGeom>
              <a:avLst/>
              <a:gdLst/>
              <a:ahLst/>
              <a:cxnLst/>
              <a:rect l="0" t="0" r="0" b="0"/>
              <a:pathLst>
                <a:path w="98227" h="258962">
                  <a:moveTo>
                    <a:pt x="98226" y="0"/>
                  </a:moveTo>
                  <a:lnTo>
                    <a:pt x="98226" y="7688"/>
                  </a:lnTo>
                  <a:lnTo>
                    <a:pt x="92090" y="15813"/>
                  </a:lnTo>
                  <a:lnTo>
                    <a:pt x="90124" y="24088"/>
                  </a:lnTo>
                  <a:lnTo>
                    <a:pt x="88326" y="59703"/>
                  </a:lnTo>
                  <a:lnTo>
                    <a:pt x="73047" y="104302"/>
                  </a:lnTo>
                  <a:lnTo>
                    <a:pt x="67174" y="122075"/>
                  </a:lnTo>
                  <a:lnTo>
                    <a:pt x="39447" y="163713"/>
                  </a:lnTo>
                  <a:lnTo>
                    <a:pt x="17903" y="205383"/>
                  </a:lnTo>
                  <a:lnTo>
                    <a:pt x="11588" y="22059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2" name="SMARTInkShape-1868"/>
            <p:cNvSpPr/>
            <p:nvPr/>
          </p:nvSpPr>
          <p:spPr>
            <a:xfrm>
              <a:off x="4607718" y="4366617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369" y="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94" name="SMARTInkShape-1869"/>
          <p:cNvSpPr/>
          <p:nvPr/>
        </p:nvSpPr>
        <p:spPr>
          <a:xfrm>
            <a:off x="4455942" y="3290287"/>
            <a:ext cx="428598" cy="1031682"/>
          </a:xfrm>
          <a:custGeom>
            <a:avLst/>
            <a:gdLst/>
            <a:ahLst/>
            <a:cxnLst/>
            <a:rect l="0" t="0" r="0" b="0"/>
            <a:pathLst>
              <a:path w="428598" h="1031682">
                <a:moveTo>
                  <a:pt x="71409" y="1031681"/>
                </a:moveTo>
                <a:lnTo>
                  <a:pt x="71409" y="1015064"/>
                </a:lnTo>
                <a:lnTo>
                  <a:pt x="65272" y="1006939"/>
                </a:lnTo>
                <a:lnTo>
                  <a:pt x="62315" y="998664"/>
                </a:lnTo>
                <a:lnTo>
                  <a:pt x="56588" y="988936"/>
                </a:lnTo>
                <a:lnTo>
                  <a:pt x="44014" y="951078"/>
                </a:lnTo>
                <a:lnTo>
                  <a:pt x="39390" y="939303"/>
                </a:lnTo>
                <a:lnTo>
                  <a:pt x="28887" y="896551"/>
                </a:lnTo>
                <a:lnTo>
                  <a:pt x="19483" y="857672"/>
                </a:lnTo>
                <a:lnTo>
                  <a:pt x="11028" y="819304"/>
                </a:lnTo>
                <a:lnTo>
                  <a:pt x="2450" y="779386"/>
                </a:lnTo>
                <a:lnTo>
                  <a:pt x="462" y="738319"/>
                </a:lnTo>
                <a:lnTo>
                  <a:pt x="68" y="694414"/>
                </a:lnTo>
                <a:lnTo>
                  <a:pt x="0" y="659340"/>
                </a:lnTo>
                <a:lnTo>
                  <a:pt x="972" y="624804"/>
                </a:lnTo>
                <a:lnTo>
                  <a:pt x="9687" y="583319"/>
                </a:lnTo>
                <a:lnTo>
                  <a:pt x="18064" y="548922"/>
                </a:lnTo>
                <a:lnTo>
                  <a:pt x="26829" y="513595"/>
                </a:lnTo>
                <a:lnTo>
                  <a:pt x="35711" y="477992"/>
                </a:lnTo>
                <a:lnTo>
                  <a:pt x="44626" y="442308"/>
                </a:lnTo>
                <a:lnTo>
                  <a:pt x="53552" y="406599"/>
                </a:lnTo>
                <a:lnTo>
                  <a:pt x="65126" y="373529"/>
                </a:lnTo>
                <a:lnTo>
                  <a:pt x="82074" y="330948"/>
                </a:lnTo>
                <a:lnTo>
                  <a:pt x="95969" y="291448"/>
                </a:lnTo>
                <a:lnTo>
                  <a:pt x="114148" y="254983"/>
                </a:lnTo>
                <a:lnTo>
                  <a:pt x="127586" y="214376"/>
                </a:lnTo>
                <a:lnTo>
                  <a:pt x="139796" y="176258"/>
                </a:lnTo>
                <a:lnTo>
                  <a:pt x="157723" y="136158"/>
                </a:lnTo>
                <a:lnTo>
                  <a:pt x="172281" y="112007"/>
                </a:lnTo>
                <a:lnTo>
                  <a:pt x="203125" y="71431"/>
                </a:lnTo>
                <a:lnTo>
                  <a:pt x="212963" y="64823"/>
                </a:lnTo>
                <a:lnTo>
                  <a:pt x="253076" y="52588"/>
                </a:lnTo>
                <a:lnTo>
                  <a:pt x="294844" y="48702"/>
                </a:lnTo>
                <a:lnTo>
                  <a:pt x="339136" y="41054"/>
                </a:lnTo>
                <a:lnTo>
                  <a:pt x="367060" y="39569"/>
                </a:lnTo>
                <a:lnTo>
                  <a:pt x="369713" y="37891"/>
                </a:lnTo>
                <a:lnTo>
                  <a:pt x="371481" y="35779"/>
                </a:lnTo>
                <a:lnTo>
                  <a:pt x="376092" y="33433"/>
                </a:lnTo>
                <a:lnTo>
                  <a:pt x="382397" y="31927"/>
                </a:lnTo>
                <a:lnTo>
                  <a:pt x="380613" y="31721"/>
                </a:lnTo>
                <a:lnTo>
                  <a:pt x="351884" y="32555"/>
                </a:lnTo>
                <a:lnTo>
                  <a:pt x="315107" y="38626"/>
                </a:lnTo>
                <a:lnTo>
                  <a:pt x="274915" y="42581"/>
                </a:lnTo>
                <a:lnTo>
                  <a:pt x="231588" y="50037"/>
                </a:lnTo>
                <a:lnTo>
                  <a:pt x="187331" y="61175"/>
                </a:lnTo>
                <a:lnTo>
                  <a:pt x="145444" y="74398"/>
                </a:lnTo>
                <a:lnTo>
                  <a:pt x="107897" y="87244"/>
                </a:lnTo>
                <a:lnTo>
                  <a:pt x="64396" y="104624"/>
                </a:lnTo>
                <a:lnTo>
                  <a:pt x="30443" y="113608"/>
                </a:lnTo>
                <a:lnTo>
                  <a:pt x="22444" y="117633"/>
                </a:lnTo>
                <a:lnTo>
                  <a:pt x="10881" y="120430"/>
                </a:lnTo>
                <a:lnTo>
                  <a:pt x="11213" y="119579"/>
                </a:lnTo>
                <a:lnTo>
                  <a:pt x="40973" y="89801"/>
                </a:lnTo>
                <a:lnTo>
                  <a:pt x="72453" y="69667"/>
                </a:lnTo>
                <a:lnTo>
                  <a:pt x="116196" y="45579"/>
                </a:lnTo>
                <a:lnTo>
                  <a:pt x="155983" y="21301"/>
                </a:lnTo>
                <a:lnTo>
                  <a:pt x="187334" y="9062"/>
                </a:lnTo>
                <a:lnTo>
                  <a:pt x="225915" y="0"/>
                </a:lnTo>
                <a:lnTo>
                  <a:pt x="255920" y="3944"/>
                </a:lnTo>
                <a:lnTo>
                  <a:pt x="267847" y="9693"/>
                </a:lnTo>
                <a:lnTo>
                  <a:pt x="306226" y="43565"/>
                </a:lnTo>
                <a:lnTo>
                  <a:pt x="344563" y="81554"/>
                </a:lnTo>
                <a:lnTo>
                  <a:pt x="378673" y="110862"/>
                </a:lnTo>
                <a:lnTo>
                  <a:pt x="428597" y="1476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 that quote is important to </a:t>
            </a:r>
            <a:r>
              <a:rPr lang="en-US" smtClean="0"/>
              <a:t>your thesis.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BELOW EACH QUOTE,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rough draft AND/OR the thesis/quote map. </a:t>
            </a:r>
          </a:p>
          <a:p>
            <a:r>
              <a:rPr lang="en-US" dirty="0" smtClean="0"/>
              <a:t>I need these to give you feedback on the content.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79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1_Paper</vt:lpstr>
      <vt:lpstr>Bell Ringer: Sept 16  (HAVE YOUR ESSAY OUT!!!)</vt:lpstr>
      <vt:lpstr>Your Essay – BEGINNING the revision</vt:lpstr>
      <vt:lpstr>Examining the highlights </vt:lpstr>
      <vt:lpstr>BELOW EACH QUOTE, </vt:lpstr>
      <vt:lpstr>Submit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Ringer: Sept 16  (HAVE YOUR ESSAY OUT!!!)</dc:title>
  <dc:creator>Windows User</dc:creator>
  <cp:lastModifiedBy>Windows User</cp:lastModifiedBy>
  <cp:revision>1</cp:revision>
  <dcterms:created xsi:type="dcterms:W3CDTF">2013-09-16T18:01:04Z</dcterms:created>
  <dcterms:modified xsi:type="dcterms:W3CDTF">2013-09-16T18:01:50Z</dcterms:modified>
</cp:coreProperties>
</file>